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  <p:sldMasterId id="2147483656" r:id="rId2"/>
  </p:sldMasterIdLst>
  <p:handoutMasterIdLst>
    <p:handoutMasterId r:id="rId16"/>
  </p:handoutMasterIdLst>
  <p:sldIdLst>
    <p:sldId id="256" r:id="rId3"/>
    <p:sldId id="259" r:id="rId4"/>
    <p:sldId id="262" r:id="rId5"/>
    <p:sldId id="263" r:id="rId6"/>
    <p:sldId id="268" r:id="rId7"/>
    <p:sldId id="269" r:id="rId8"/>
    <p:sldId id="270" r:id="rId9"/>
    <p:sldId id="271" r:id="rId10"/>
    <p:sldId id="272" r:id="rId11"/>
    <p:sldId id="274" r:id="rId12"/>
    <p:sldId id="275" r:id="rId13"/>
    <p:sldId id="273" r:id="rId14"/>
    <p:sldId id="261" r:id="rId15"/>
  </p:sldIdLst>
  <p:sldSz cx="18288000" cy="10287000"/>
  <p:notesSz cx="6858000" cy="9144000"/>
  <p:embeddedFontLst>
    <p:embeddedFont>
      <p:font typeface="Averta-Bold" panose="00000800000000000000" pitchFamily="50" charset="0"/>
      <p:regular r:id="rId17"/>
    </p:embeddedFont>
    <p:embeddedFont>
      <p:font typeface="Averta-ExtraBold" panose="00000900000000000000" pitchFamily="50" charset="0"/>
      <p:regular r:id="rId18"/>
      <p:bold r:id="rId19"/>
    </p:embeddedFont>
    <p:embeddedFont>
      <p:font typeface="Averta-Light 1" panose="020B0604020202020204" charset="0"/>
      <p:regular r:id="rId20"/>
    </p:embeddedFont>
    <p:embeddedFont>
      <p:font typeface="Averta-Light 2" panose="020B0604020202020204" charset="0"/>
      <p:regular r:id="rId21"/>
    </p:embeddedFont>
    <p:embeddedFont>
      <p:font typeface="Averta-Semibold" panose="00000700000000000000" pitchFamily="50" charset="0"/>
      <p:regular r:id="rId22"/>
    </p:embeddedFont>
    <p:embeddedFont>
      <p:font typeface="Averta-Semibold 1" panose="020B0604020202020204" charset="0"/>
      <p:regular r:id="rId23"/>
      <p:bold r:id="rId24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B001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8CAEA506-E4B2-4968-B730-CBF3C8776416}" v="1155" dt="2025-07-16T18:02:18.842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099" autoAdjust="0"/>
    <p:restoredTop sz="94658" autoAdjust="0"/>
  </p:normalViewPr>
  <p:slideViewPr>
    <p:cSldViewPr>
      <p:cViewPr>
        <p:scale>
          <a:sx n="50" d="100"/>
          <a:sy n="50" d="100"/>
        </p:scale>
        <p:origin x="34" y="20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notesViewPr>
    <p:cSldViewPr showGuides="1">
      <p:cViewPr varScale="1">
        <p:scale>
          <a:sx n="81" d="100"/>
          <a:sy n="81" d="100"/>
        </p:scale>
        <p:origin x="3042" y="108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font" Target="fonts/font2.fntdata"/><Relationship Id="rId26" Type="http://schemas.openxmlformats.org/officeDocument/2006/relationships/viewProps" Target="viewProps.xml"/><Relationship Id="rId3" Type="http://schemas.openxmlformats.org/officeDocument/2006/relationships/slide" Target="slides/slide1.xml"/><Relationship Id="rId21" Type="http://schemas.openxmlformats.org/officeDocument/2006/relationships/font" Target="fonts/font5.fntdata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font" Target="fonts/font1.fntdata"/><Relationship Id="rId25" Type="http://schemas.openxmlformats.org/officeDocument/2006/relationships/presProps" Target="presProps.xml"/><Relationship Id="rId2" Type="http://schemas.openxmlformats.org/officeDocument/2006/relationships/slideMaster" Target="slideMasters/slideMaster2.xml"/><Relationship Id="rId16" Type="http://schemas.openxmlformats.org/officeDocument/2006/relationships/handoutMaster" Target="handoutMasters/handoutMaster1.xml"/><Relationship Id="rId20" Type="http://schemas.openxmlformats.org/officeDocument/2006/relationships/font" Target="fonts/font4.fntdata"/><Relationship Id="rId29" Type="http://schemas.microsoft.com/office/2015/10/relationships/revisionInfo" Target="revisionInfo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font" Target="fonts/font8.fntdata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font" Target="fonts/font7.fntdata"/><Relationship Id="rId28" Type="http://schemas.openxmlformats.org/officeDocument/2006/relationships/tableStyles" Target="tableStyles.xml"/><Relationship Id="rId10" Type="http://schemas.openxmlformats.org/officeDocument/2006/relationships/slide" Target="slides/slide8.xml"/><Relationship Id="rId19" Type="http://schemas.openxmlformats.org/officeDocument/2006/relationships/font" Target="fonts/font3.fntdata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font" Target="fonts/font6.fntdata"/><Relationship Id="rId27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abeçalho 1">
            <a:extLst>
              <a:ext uri="{FF2B5EF4-FFF2-40B4-BE49-F238E27FC236}">
                <a16:creationId xmlns:a16="http://schemas.microsoft.com/office/drawing/2014/main" id="{B3B38C3D-8A8B-C924-59C9-E77F672C32F9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3" name="Espaço Reservado para Data 2">
            <a:extLst>
              <a:ext uri="{FF2B5EF4-FFF2-40B4-BE49-F238E27FC236}">
                <a16:creationId xmlns:a16="http://schemas.microsoft.com/office/drawing/2014/main" id="{12FD32BF-C186-973C-FA82-57FB99DF7606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5EA9925-7586-4430-98EA-1F27CED8D74C}" type="datetimeFigureOut">
              <a:rPr lang="pt-BR" smtClean="0"/>
              <a:t>16/07/2025</a:t>
            </a:fld>
            <a:endParaRPr lang="pt-BR"/>
          </a:p>
        </p:txBody>
      </p:sp>
      <p:sp>
        <p:nvSpPr>
          <p:cNvPr id="4" name="Espaço Reservado para Rodapé 3">
            <a:extLst>
              <a:ext uri="{FF2B5EF4-FFF2-40B4-BE49-F238E27FC236}">
                <a16:creationId xmlns:a16="http://schemas.microsoft.com/office/drawing/2014/main" id="{A24F39D9-18BE-3AF6-11A5-AC3A7B9B6F56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5" name="Espaço Reservado para Número de Slide 4">
            <a:extLst>
              <a:ext uri="{FF2B5EF4-FFF2-40B4-BE49-F238E27FC236}">
                <a16:creationId xmlns:a16="http://schemas.microsoft.com/office/drawing/2014/main" id="{282D0CE6-5534-FB65-1BD1-B2DFA88E7C02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D7DDF63-3468-4389-9095-AD61333CA463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070707339"/>
      </p:ext>
    </p:extLst>
  </p:cSld>
  <p:clrMap bg1="lt1" tx1="dk1" bg2="lt2" tx2="dk2" accent1="accent1" accent2="accent2" accent3="accent3" accent4="accent4" accent5="accent5" accent6="accent6" hlink="hlink" folHlink="folHlink"/>
  <p:extLst>
    <p:ext uri="{56416CCD-93CA-4268-BC5B-53C4BB910035}">
      <p15:sldGuideLst xmlns:p15="http://schemas.microsoft.com/office/powerpoint/2012/main">
        <p15:guide id="1" orient="horz" pos="2880" userDrawn="1">
          <p15:clr>
            <a:srgbClr val="F26B43"/>
          </p15:clr>
        </p15:guide>
        <p15:guide id="2" pos="2160" userDrawn="1">
          <p15:clr>
            <a:srgbClr val="F26B43"/>
          </p15:clr>
        </p15:guide>
      </p15:sldGuideLst>
    </p:ext>
  </p:extLst>
</p:handoutMaster>
</file>

<file path=ppt/slideLayouts/_rels/slideLayout1.xml.rels><?xml version="1.0" encoding="UTF-8" standalone="yes"?>
<Relationships xmlns="http://schemas.openxmlformats.org/package/2006/relationships"><Relationship Id="rId13" Type="http://schemas.openxmlformats.org/officeDocument/2006/relationships/image" Target="../media/image12.png"/><Relationship Id="rId18" Type="http://schemas.openxmlformats.org/officeDocument/2006/relationships/image" Target="../media/image17.svg"/><Relationship Id="rId26" Type="http://schemas.openxmlformats.org/officeDocument/2006/relationships/image" Target="../media/image25.svg"/><Relationship Id="rId39" Type="http://schemas.openxmlformats.org/officeDocument/2006/relationships/image" Target="../media/image38.png"/><Relationship Id="rId21" Type="http://schemas.openxmlformats.org/officeDocument/2006/relationships/image" Target="../media/image20.png"/><Relationship Id="rId34" Type="http://schemas.openxmlformats.org/officeDocument/2006/relationships/image" Target="../media/image33.svg"/><Relationship Id="rId42" Type="http://schemas.openxmlformats.org/officeDocument/2006/relationships/image" Target="../media/image41.png"/><Relationship Id="rId7" Type="http://schemas.openxmlformats.org/officeDocument/2006/relationships/image" Target="../media/image6.svg"/><Relationship Id="rId2" Type="http://schemas.openxmlformats.org/officeDocument/2006/relationships/image" Target="../media/image1.png"/><Relationship Id="rId16" Type="http://schemas.openxmlformats.org/officeDocument/2006/relationships/image" Target="../media/image15.svg"/><Relationship Id="rId20" Type="http://schemas.openxmlformats.org/officeDocument/2006/relationships/image" Target="../media/image19.svg"/><Relationship Id="rId29" Type="http://schemas.openxmlformats.org/officeDocument/2006/relationships/image" Target="../media/image28.png"/><Relationship Id="rId41" Type="http://schemas.openxmlformats.org/officeDocument/2006/relationships/image" Target="../media/image40.sv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5.png"/><Relationship Id="rId11" Type="http://schemas.openxmlformats.org/officeDocument/2006/relationships/image" Target="../media/image10.png"/><Relationship Id="rId24" Type="http://schemas.openxmlformats.org/officeDocument/2006/relationships/image" Target="../media/image23.svg"/><Relationship Id="rId32" Type="http://schemas.openxmlformats.org/officeDocument/2006/relationships/image" Target="../media/image31.svg"/><Relationship Id="rId37" Type="http://schemas.openxmlformats.org/officeDocument/2006/relationships/image" Target="../media/image36.png"/><Relationship Id="rId40" Type="http://schemas.openxmlformats.org/officeDocument/2006/relationships/image" Target="../media/image39.png"/><Relationship Id="rId5" Type="http://schemas.openxmlformats.org/officeDocument/2006/relationships/image" Target="../media/image4.png"/><Relationship Id="rId15" Type="http://schemas.openxmlformats.org/officeDocument/2006/relationships/image" Target="../media/image14.png"/><Relationship Id="rId23" Type="http://schemas.openxmlformats.org/officeDocument/2006/relationships/image" Target="../media/image22.png"/><Relationship Id="rId28" Type="http://schemas.openxmlformats.org/officeDocument/2006/relationships/image" Target="../media/image27.svg"/><Relationship Id="rId36" Type="http://schemas.openxmlformats.org/officeDocument/2006/relationships/image" Target="../media/image35.svg"/><Relationship Id="rId10" Type="http://schemas.openxmlformats.org/officeDocument/2006/relationships/image" Target="../media/image9.svg"/><Relationship Id="rId19" Type="http://schemas.openxmlformats.org/officeDocument/2006/relationships/image" Target="../media/image18.png"/><Relationship Id="rId31" Type="http://schemas.openxmlformats.org/officeDocument/2006/relationships/image" Target="../media/image30.png"/><Relationship Id="rId44" Type="http://schemas.openxmlformats.org/officeDocument/2006/relationships/image" Target="../media/image43.png"/><Relationship Id="rId4" Type="http://schemas.openxmlformats.org/officeDocument/2006/relationships/image" Target="../media/image3.svg"/><Relationship Id="rId9" Type="http://schemas.openxmlformats.org/officeDocument/2006/relationships/image" Target="../media/image8.png"/><Relationship Id="rId14" Type="http://schemas.openxmlformats.org/officeDocument/2006/relationships/image" Target="../media/image13.svg"/><Relationship Id="rId22" Type="http://schemas.openxmlformats.org/officeDocument/2006/relationships/image" Target="../media/image21.svg"/><Relationship Id="rId27" Type="http://schemas.openxmlformats.org/officeDocument/2006/relationships/image" Target="../media/image26.png"/><Relationship Id="rId30" Type="http://schemas.openxmlformats.org/officeDocument/2006/relationships/image" Target="../media/image29.svg"/><Relationship Id="rId35" Type="http://schemas.openxmlformats.org/officeDocument/2006/relationships/image" Target="../media/image34.png"/><Relationship Id="rId43" Type="http://schemas.openxmlformats.org/officeDocument/2006/relationships/image" Target="../media/image42.svg"/><Relationship Id="rId8" Type="http://schemas.openxmlformats.org/officeDocument/2006/relationships/image" Target="../media/image7.png"/><Relationship Id="rId3" Type="http://schemas.openxmlformats.org/officeDocument/2006/relationships/image" Target="../media/image2.png"/><Relationship Id="rId12" Type="http://schemas.openxmlformats.org/officeDocument/2006/relationships/image" Target="../media/image11.svg"/><Relationship Id="rId17" Type="http://schemas.openxmlformats.org/officeDocument/2006/relationships/image" Target="../media/image16.png"/><Relationship Id="rId25" Type="http://schemas.openxmlformats.org/officeDocument/2006/relationships/image" Target="../media/image24.png"/><Relationship Id="rId33" Type="http://schemas.openxmlformats.org/officeDocument/2006/relationships/image" Target="../media/image32.png"/><Relationship Id="rId38" Type="http://schemas.openxmlformats.org/officeDocument/2006/relationships/image" Target="../media/image37.svg"/></Relationships>
</file>

<file path=ppt/slideLayouts/_rels/slideLayout2.xml.rels><?xml version="1.0" encoding="UTF-8" standalone="yes"?>
<Relationships xmlns="http://schemas.openxmlformats.org/package/2006/relationships"><Relationship Id="rId13" Type="http://schemas.openxmlformats.org/officeDocument/2006/relationships/image" Target="../media/image9.svg"/><Relationship Id="rId18" Type="http://schemas.openxmlformats.org/officeDocument/2006/relationships/image" Target="../media/image46.png"/><Relationship Id="rId26" Type="http://schemas.openxmlformats.org/officeDocument/2006/relationships/image" Target="../media/image22.png"/><Relationship Id="rId39" Type="http://schemas.openxmlformats.org/officeDocument/2006/relationships/image" Target="../media/image35.svg"/><Relationship Id="rId21" Type="http://schemas.openxmlformats.org/officeDocument/2006/relationships/image" Target="../media/image17.svg"/><Relationship Id="rId34" Type="http://schemas.openxmlformats.org/officeDocument/2006/relationships/image" Target="../media/image30.png"/><Relationship Id="rId7" Type="http://schemas.openxmlformats.org/officeDocument/2006/relationships/image" Target="../media/image3.svg"/><Relationship Id="rId2" Type="http://schemas.openxmlformats.org/officeDocument/2006/relationships/image" Target="../media/image44.png"/><Relationship Id="rId16" Type="http://schemas.openxmlformats.org/officeDocument/2006/relationships/image" Target="../media/image12.png"/><Relationship Id="rId20" Type="http://schemas.openxmlformats.org/officeDocument/2006/relationships/image" Target="../media/image16.png"/><Relationship Id="rId29" Type="http://schemas.openxmlformats.org/officeDocument/2006/relationships/image" Target="../media/image25.svg"/><Relationship Id="rId41" Type="http://schemas.openxmlformats.org/officeDocument/2006/relationships/image" Target="../media/image37.sv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2.png"/><Relationship Id="rId11" Type="http://schemas.openxmlformats.org/officeDocument/2006/relationships/image" Target="../media/image7.png"/><Relationship Id="rId24" Type="http://schemas.openxmlformats.org/officeDocument/2006/relationships/image" Target="../media/image20.png"/><Relationship Id="rId32" Type="http://schemas.openxmlformats.org/officeDocument/2006/relationships/image" Target="../media/image28.png"/><Relationship Id="rId37" Type="http://schemas.openxmlformats.org/officeDocument/2006/relationships/image" Target="../media/image33.svg"/><Relationship Id="rId40" Type="http://schemas.openxmlformats.org/officeDocument/2006/relationships/image" Target="../media/image36.png"/><Relationship Id="rId5" Type="http://schemas.openxmlformats.org/officeDocument/2006/relationships/image" Target="../media/image1.png"/><Relationship Id="rId15" Type="http://schemas.openxmlformats.org/officeDocument/2006/relationships/image" Target="../media/image11.svg"/><Relationship Id="rId23" Type="http://schemas.openxmlformats.org/officeDocument/2006/relationships/image" Target="../media/image19.svg"/><Relationship Id="rId28" Type="http://schemas.openxmlformats.org/officeDocument/2006/relationships/image" Target="../media/image24.png"/><Relationship Id="rId36" Type="http://schemas.openxmlformats.org/officeDocument/2006/relationships/image" Target="../media/image32.png"/><Relationship Id="rId10" Type="http://schemas.openxmlformats.org/officeDocument/2006/relationships/image" Target="../media/image6.svg"/><Relationship Id="rId19" Type="http://schemas.openxmlformats.org/officeDocument/2006/relationships/image" Target="../media/image15.svg"/><Relationship Id="rId31" Type="http://schemas.openxmlformats.org/officeDocument/2006/relationships/image" Target="../media/image27.svg"/><Relationship Id="rId4" Type="http://schemas.openxmlformats.org/officeDocument/2006/relationships/image" Target="../media/image38.png"/><Relationship Id="rId9" Type="http://schemas.openxmlformats.org/officeDocument/2006/relationships/image" Target="../media/image5.png"/><Relationship Id="rId14" Type="http://schemas.openxmlformats.org/officeDocument/2006/relationships/image" Target="../media/image10.png"/><Relationship Id="rId22" Type="http://schemas.openxmlformats.org/officeDocument/2006/relationships/image" Target="../media/image18.png"/><Relationship Id="rId27" Type="http://schemas.openxmlformats.org/officeDocument/2006/relationships/image" Target="../media/image23.svg"/><Relationship Id="rId30" Type="http://schemas.openxmlformats.org/officeDocument/2006/relationships/image" Target="../media/image26.png"/><Relationship Id="rId35" Type="http://schemas.openxmlformats.org/officeDocument/2006/relationships/image" Target="../media/image31.svg"/><Relationship Id="rId8" Type="http://schemas.openxmlformats.org/officeDocument/2006/relationships/image" Target="../media/image4.png"/><Relationship Id="rId3" Type="http://schemas.openxmlformats.org/officeDocument/2006/relationships/image" Target="../media/image45.svg"/><Relationship Id="rId12" Type="http://schemas.openxmlformats.org/officeDocument/2006/relationships/image" Target="../media/image8.png"/><Relationship Id="rId17" Type="http://schemas.openxmlformats.org/officeDocument/2006/relationships/image" Target="../media/image13.svg"/><Relationship Id="rId25" Type="http://schemas.openxmlformats.org/officeDocument/2006/relationships/image" Target="../media/image21.svg"/><Relationship Id="rId33" Type="http://schemas.openxmlformats.org/officeDocument/2006/relationships/image" Target="../media/image29.svg"/><Relationship Id="rId38" Type="http://schemas.openxmlformats.org/officeDocument/2006/relationships/image" Target="../media/image34.png"/></Relationships>
</file>

<file path=ppt/slideLayouts/_rels/slideLayout3.xml.rels><?xml version="1.0" encoding="UTF-8" standalone="yes"?>
<Relationships xmlns="http://schemas.openxmlformats.org/package/2006/relationships"><Relationship Id="rId13" Type="http://schemas.openxmlformats.org/officeDocument/2006/relationships/image" Target="../media/image11.svg"/><Relationship Id="rId18" Type="http://schemas.openxmlformats.org/officeDocument/2006/relationships/image" Target="../media/image16.png"/><Relationship Id="rId26" Type="http://schemas.openxmlformats.org/officeDocument/2006/relationships/image" Target="../media/image24.png"/><Relationship Id="rId39" Type="http://schemas.openxmlformats.org/officeDocument/2006/relationships/image" Target="../media/image37.svg"/><Relationship Id="rId21" Type="http://schemas.openxmlformats.org/officeDocument/2006/relationships/image" Target="../media/image19.svg"/><Relationship Id="rId34" Type="http://schemas.openxmlformats.org/officeDocument/2006/relationships/image" Target="../media/image32.png"/><Relationship Id="rId42" Type="http://schemas.openxmlformats.org/officeDocument/2006/relationships/image" Target="../media/image45.svg"/><Relationship Id="rId7" Type="http://schemas.openxmlformats.org/officeDocument/2006/relationships/image" Target="../media/image5.png"/><Relationship Id="rId2" Type="http://schemas.openxmlformats.org/officeDocument/2006/relationships/image" Target="../media/image38.png"/><Relationship Id="rId16" Type="http://schemas.openxmlformats.org/officeDocument/2006/relationships/image" Target="../media/image46.png"/><Relationship Id="rId20" Type="http://schemas.openxmlformats.org/officeDocument/2006/relationships/image" Target="../media/image18.png"/><Relationship Id="rId29" Type="http://schemas.openxmlformats.org/officeDocument/2006/relationships/image" Target="../media/image27.svg"/><Relationship Id="rId41" Type="http://schemas.openxmlformats.org/officeDocument/2006/relationships/image" Target="../media/image44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4.png"/><Relationship Id="rId11" Type="http://schemas.openxmlformats.org/officeDocument/2006/relationships/image" Target="../media/image9.svg"/><Relationship Id="rId24" Type="http://schemas.openxmlformats.org/officeDocument/2006/relationships/image" Target="../media/image22.png"/><Relationship Id="rId32" Type="http://schemas.openxmlformats.org/officeDocument/2006/relationships/image" Target="../media/image30.png"/><Relationship Id="rId37" Type="http://schemas.openxmlformats.org/officeDocument/2006/relationships/image" Target="../media/image35.svg"/><Relationship Id="rId40" Type="http://schemas.openxmlformats.org/officeDocument/2006/relationships/image" Target="../media/image47.png"/><Relationship Id="rId5" Type="http://schemas.openxmlformats.org/officeDocument/2006/relationships/image" Target="../media/image3.svg"/><Relationship Id="rId15" Type="http://schemas.openxmlformats.org/officeDocument/2006/relationships/image" Target="../media/image13.svg"/><Relationship Id="rId23" Type="http://schemas.openxmlformats.org/officeDocument/2006/relationships/image" Target="../media/image21.svg"/><Relationship Id="rId28" Type="http://schemas.openxmlformats.org/officeDocument/2006/relationships/image" Target="../media/image26.png"/><Relationship Id="rId36" Type="http://schemas.openxmlformats.org/officeDocument/2006/relationships/image" Target="../media/image34.png"/><Relationship Id="rId10" Type="http://schemas.openxmlformats.org/officeDocument/2006/relationships/image" Target="../media/image8.png"/><Relationship Id="rId19" Type="http://schemas.openxmlformats.org/officeDocument/2006/relationships/image" Target="../media/image17.svg"/><Relationship Id="rId31" Type="http://schemas.openxmlformats.org/officeDocument/2006/relationships/image" Target="../media/image29.svg"/><Relationship Id="rId4" Type="http://schemas.openxmlformats.org/officeDocument/2006/relationships/image" Target="../media/image2.png"/><Relationship Id="rId9" Type="http://schemas.openxmlformats.org/officeDocument/2006/relationships/image" Target="../media/image7.png"/><Relationship Id="rId14" Type="http://schemas.openxmlformats.org/officeDocument/2006/relationships/image" Target="../media/image12.png"/><Relationship Id="rId22" Type="http://schemas.openxmlformats.org/officeDocument/2006/relationships/image" Target="../media/image20.png"/><Relationship Id="rId27" Type="http://schemas.openxmlformats.org/officeDocument/2006/relationships/image" Target="../media/image25.svg"/><Relationship Id="rId30" Type="http://schemas.openxmlformats.org/officeDocument/2006/relationships/image" Target="../media/image28.png"/><Relationship Id="rId35" Type="http://schemas.openxmlformats.org/officeDocument/2006/relationships/image" Target="../media/image33.svg"/><Relationship Id="rId8" Type="http://schemas.openxmlformats.org/officeDocument/2006/relationships/image" Target="../media/image6.svg"/><Relationship Id="rId3" Type="http://schemas.openxmlformats.org/officeDocument/2006/relationships/image" Target="../media/image1.png"/><Relationship Id="rId12" Type="http://schemas.openxmlformats.org/officeDocument/2006/relationships/image" Target="../media/image10.png"/><Relationship Id="rId17" Type="http://schemas.openxmlformats.org/officeDocument/2006/relationships/image" Target="../media/image15.svg"/><Relationship Id="rId25" Type="http://schemas.openxmlformats.org/officeDocument/2006/relationships/image" Target="../media/image23.svg"/><Relationship Id="rId33" Type="http://schemas.openxmlformats.org/officeDocument/2006/relationships/image" Target="../media/image31.svg"/><Relationship Id="rId38" Type="http://schemas.openxmlformats.org/officeDocument/2006/relationships/image" Target="../media/image36.png"/></Relationships>
</file>

<file path=ppt/slideLayouts/_rels/slideLayout4.xml.rels><?xml version="1.0" encoding="UTF-8" standalone="yes"?>
<Relationships xmlns="http://schemas.openxmlformats.org/package/2006/relationships"><Relationship Id="rId13" Type="http://schemas.openxmlformats.org/officeDocument/2006/relationships/image" Target="../media/image12.png"/><Relationship Id="rId18" Type="http://schemas.openxmlformats.org/officeDocument/2006/relationships/image" Target="../media/image17.svg"/><Relationship Id="rId26" Type="http://schemas.openxmlformats.org/officeDocument/2006/relationships/image" Target="../media/image25.svg"/><Relationship Id="rId39" Type="http://schemas.openxmlformats.org/officeDocument/2006/relationships/image" Target="../media/image44.png"/><Relationship Id="rId21" Type="http://schemas.openxmlformats.org/officeDocument/2006/relationships/image" Target="../media/image20.png"/><Relationship Id="rId34" Type="http://schemas.openxmlformats.org/officeDocument/2006/relationships/image" Target="../media/image33.svg"/><Relationship Id="rId7" Type="http://schemas.openxmlformats.org/officeDocument/2006/relationships/image" Target="../media/image6.svg"/><Relationship Id="rId12" Type="http://schemas.openxmlformats.org/officeDocument/2006/relationships/image" Target="../media/image11.svg"/><Relationship Id="rId17" Type="http://schemas.openxmlformats.org/officeDocument/2006/relationships/image" Target="../media/image16.png"/><Relationship Id="rId25" Type="http://schemas.openxmlformats.org/officeDocument/2006/relationships/image" Target="../media/image24.png"/><Relationship Id="rId33" Type="http://schemas.openxmlformats.org/officeDocument/2006/relationships/image" Target="../media/image32.png"/><Relationship Id="rId38" Type="http://schemas.openxmlformats.org/officeDocument/2006/relationships/image" Target="../media/image37.svg"/><Relationship Id="rId2" Type="http://schemas.openxmlformats.org/officeDocument/2006/relationships/image" Target="../media/image1.png"/><Relationship Id="rId16" Type="http://schemas.openxmlformats.org/officeDocument/2006/relationships/image" Target="../media/image15.svg"/><Relationship Id="rId20" Type="http://schemas.openxmlformats.org/officeDocument/2006/relationships/image" Target="../media/image19.svg"/><Relationship Id="rId29" Type="http://schemas.openxmlformats.org/officeDocument/2006/relationships/image" Target="../media/image28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5.png"/><Relationship Id="rId11" Type="http://schemas.openxmlformats.org/officeDocument/2006/relationships/image" Target="../media/image10.png"/><Relationship Id="rId24" Type="http://schemas.openxmlformats.org/officeDocument/2006/relationships/image" Target="../media/image23.svg"/><Relationship Id="rId32" Type="http://schemas.openxmlformats.org/officeDocument/2006/relationships/image" Target="../media/image31.svg"/><Relationship Id="rId37" Type="http://schemas.openxmlformats.org/officeDocument/2006/relationships/image" Target="../media/image36.png"/><Relationship Id="rId40" Type="http://schemas.openxmlformats.org/officeDocument/2006/relationships/image" Target="../media/image45.svg"/><Relationship Id="rId5" Type="http://schemas.openxmlformats.org/officeDocument/2006/relationships/image" Target="../media/image4.png"/><Relationship Id="rId15" Type="http://schemas.openxmlformats.org/officeDocument/2006/relationships/image" Target="../media/image46.png"/><Relationship Id="rId23" Type="http://schemas.openxmlformats.org/officeDocument/2006/relationships/image" Target="../media/image22.png"/><Relationship Id="rId28" Type="http://schemas.openxmlformats.org/officeDocument/2006/relationships/image" Target="../media/image27.svg"/><Relationship Id="rId36" Type="http://schemas.openxmlformats.org/officeDocument/2006/relationships/image" Target="../media/image35.svg"/><Relationship Id="rId10" Type="http://schemas.openxmlformats.org/officeDocument/2006/relationships/image" Target="../media/image9.svg"/><Relationship Id="rId19" Type="http://schemas.openxmlformats.org/officeDocument/2006/relationships/image" Target="../media/image18.png"/><Relationship Id="rId31" Type="http://schemas.openxmlformats.org/officeDocument/2006/relationships/image" Target="../media/image30.png"/><Relationship Id="rId4" Type="http://schemas.openxmlformats.org/officeDocument/2006/relationships/image" Target="../media/image3.svg"/><Relationship Id="rId9" Type="http://schemas.openxmlformats.org/officeDocument/2006/relationships/image" Target="../media/image8.png"/><Relationship Id="rId14" Type="http://schemas.openxmlformats.org/officeDocument/2006/relationships/image" Target="../media/image13.svg"/><Relationship Id="rId22" Type="http://schemas.openxmlformats.org/officeDocument/2006/relationships/image" Target="../media/image21.svg"/><Relationship Id="rId27" Type="http://schemas.openxmlformats.org/officeDocument/2006/relationships/image" Target="../media/image26.png"/><Relationship Id="rId30" Type="http://schemas.openxmlformats.org/officeDocument/2006/relationships/image" Target="../media/image29.svg"/><Relationship Id="rId35" Type="http://schemas.openxmlformats.org/officeDocument/2006/relationships/image" Target="../media/image34.png"/><Relationship Id="rId8" Type="http://schemas.openxmlformats.org/officeDocument/2006/relationships/image" Target="../media/image7.png"/><Relationship Id="rId3" Type="http://schemas.openxmlformats.org/officeDocument/2006/relationships/image" Target="../media/image2.png"/></Relationships>
</file>

<file path=ppt/slideLayouts/_rels/slideLayout5.xml.rels><?xml version="1.0" encoding="UTF-8" standalone="yes"?>
<Relationships xmlns="http://schemas.openxmlformats.org/package/2006/relationships"><Relationship Id="rId13" Type="http://schemas.openxmlformats.org/officeDocument/2006/relationships/image" Target="../media/image53.svg"/><Relationship Id="rId18" Type="http://schemas.openxmlformats.org/officeDocument/2006/relationships/image" Target="../media/image2.png"/><Relationship Id="rId26" Type="http://schemas.openxmlformats.org/officeDocument/2006/relationships/image" Target="../media/image10.png"/><Relationship Id="rId39" Type="http://schemas.openxmlformats.org/officeDocument/2006/relationships/image" Target="../media/image23.svg"/><Relationship Id="rId21" Type="http://schemas.openxmlformats.org/officeDocument/2006/relationships/image" Target="../media/image5.png"/><Relationship Id="rId34" Type="http://schemas.openxmlformats.org/officeDocument/2006/relationships/image" Target="../media/image18.png"/><Relationship Id="rId42" Type="http://schemas.openxmlformats.org/officeDocument/2006/relationships/image" Target="../media/image26.png"/><Relationship Id="rId47" Type="http://schemas.openxmlformats.org/officeDocument/2006/relationships/image" Target="../media/image31.svg"/><Relationship Id="rId50" Type="http://schemas.openxmlformats.org/officeDocument/2006/relationships/image" Target="../media/image34.png"/><Relationship Id="rId55" Type="http://schemas.openxmlformats.org/officeDocument/2006/relationships/image" Target="../media/image47.png"/><Relationship Id="rId7" Type="http://schemas.openxmlformats.org/officeDocument/2006/relationships/image" Target="../media/image39.png"/><Relationship Id="rId2" Type="http://schemas.openxmlformats.org/officeDocument/2006/relationships/image" Target="../media/image44.png"/><Relationship Id="rId16" Type="http://schemas.openxmlformats.org/officeDocument/2006/relationships/image" Target="../media/image38.png"/><Relationship Id="rId29" Type="http://schemas.openxmlformats.org/officeDocument/2006/relationships/image" Target="../media/image13.svg"/><Relationship Id="rId11" Type="http://schemas.openxmlformats.org/officeDocument/2006/relationships/image" Target="../media/image51.svg"/><Relationship Id="rId24" Type="http://schemas.openxmlformats.org/officeDocument/2006/relationships/image" Target="../media/image8.png"/><Relationship Id="rId32" Type="http://schemas.openxmlformats.org/officeDocument/2006/relationships/image" Target="../media/image16.png"/><Relationship Id="rId37" Type="http://schemas.openxmlformats.org/officeDocument/2006/relationships/image" Target="../media/image21.svg"/><Relationship Id="rId40" Type="http://schemas.openxmlformats.org/officeDocument/2006/relationships/image" Target="../media/image24.png"/><Relationship Id="rId45" Type="http://schemas.openxmlformats.org/officeDocument/2006/relationships/image" Target="../media/image29.svg"/><Relationship Id="rId53" Type="http://schemas.openxmlformats.org/officeDocument/2006/relationships/image" Target="../media/image37.svg"/><Relationship Id="rId5" Type="http://schemas.openxmlformats.org/officeDocument/2006/relationships/image" Target="../media/image49.svg"/><Relationship Id="rId10" Type="http://schemas.openxmlformats.org/officeDocument/2006/relationships/image" Target="../media/image50.png"/><Relationship Id="rId19" Type="http://schemas.openxmlformats.org/officeDocument/2006/relationships/image" Target="../media/image3.svg"/><Relationship Id="rId31" Type="http://schemas.openxmlformats.org/officeDocument/2006/relationships/image" Target="../media/image15.svg"/><Relationship Id="rId44" Type="http://schemas.openxmlformats.org/officeDocument/2006/relationships/image" Target="../media/image28.png"/><Relationship Id="rId52" Type="http://schemas.openxmlformats.org/officeDocument/2006/relationships/image" Target="../media/image55.png"/><Relationship Id="rId4" Type="http://schemas.openxmlformats.org/officeDocument/2006/relationships/image" Target="../media/image48.png"/><Relationship Id="rId9" Type="http://schemas.openxmlformats.org/officeDocument/2006/relationships/hyperlink" Target="https://www.instagram.com/redesignconsultoria/" TargetMode="External"/><Relationship Id="rId14" Type="http://schemas.openxmlformats.org/officeDocument/2006/relationships/hyperlink" Target="https://redesignconsultoria.com.br" TargetMode="External"/><Relationship Id="rId22" Type="http://schemas.openxmlformats.org/officeDocument/2006/relationships/image" Target="../media/image6.svg"/><Relationship Id="rId27" Type="http://schemas.openxmlformats.org/officeDocument/2006/relationships/image" Target="../media/image11.svg"/><Relationship Id="rId30" Type="http://schemas.openxmlformats.org/officeDocument/2006/relationships/image" Target="../media/image46.png"/><Relationship Id="rId35" Type="http://schemas.openxmlformats.org/officeDocument/2006/relationships/image" Target="../media/image19.svg"/><Relationship Id="rId43" Type="http://schemas.openxmlformats.org/officeDocument/2006/relationships/image" Target="../media/image27.svg"/><Relationship Id="rId48" Type="http://schemas.openxmlformats.org/officeDocument/2006/relationships/image" Target="../media/image32.png"/><Relationship Id="rId8" Type="http://schemas.openxmlformats.org/officeDocument/2006/relationships/image" Target="../media/image40.svg"/><Relationship Id="rId51" Type="http://schemas.openxmlformats.org/officeDocument/2006/relationships/image" Target="../media/image35.svg"/><Relationship Id="rId3" Type="http://schemas.openxmlformats.org/officeDocument/2006/relationships/image" Target="../media/image45.svg"/><Relationship Id="rId12" Type="http://schemas.openxmlformats.org/officeDocument/2006/relationships/image" Target="../media/image52.png"/><Relationship Id="rId17" Type="http://schemas.openxmlformats.org/officeDocument/2006/relationships/image" Target="../media/image1.png"/><Relationship Id="rId25" Type="http://schemas.openxmlformats.org/officeDocument/2006/relationships/image" Target="../media/image9.svg"/><Relationship Id="rId33" Type="http://schemas.openxmlformats.org/officeDocument/2006/relationships/image" Target="../media/image17.svg"/><Relationship Id="rId38" Type="http://schemas.openxmlformats.org/officeDocument/2006/relationships/image" Target="../media/image22.png"/><Relationship Id="rId46" Type="http://schemas.openxmlformats.org/officeDocument/2006/relationships/image" Target="../media/image30.png"/><Relationship Id="rId20" Type="http://schemas.openxmlformats.org/officeDocument/2006/relationships/image" Target="../media/image4.png"/><Relationship Id="rId41" Type="http://schemas.openxmlformats.org/officeDocument/2006/relationships/image" Target="../media/image25.svg"/><Relationship Id="rId54" Type="http://schemas.openxmlformats.org/officeDocument/2006/relationships/image" Target="../media/image56.png"/><Relationship Id="rId1" Type="http://schemas.openxmlformats.org/officeDocument/2006/relationships/slideMaster" Target="../slideMasters/slideMaster1.xml"/><Relationship Id="rId6" Type="http://schemas.openxmlformats.org/officeDocument/2006/relationships/hyperlink" Target="https://www.linkedin.com/company/redesign-consultoria/" TargetMode="External"/><Relationship Id="rId15" Type="http://schemas.openxmlformats.org/officeDocument/2006/relationships/image" Target="../media/image54.png"/><Relationship Id="rId23" Type="http://schemas.openxmlformats.org/officeDocument/2006/relationships/image" Target="../media/image7.png"/><Relationship Id="rId28" Type="http://schemas.openxmlformats.org/officeDocument/2006/relationships/image" Target="../media/image12.png"/><Relationship Id="rId36" Type="http://schemas.openxmlformats.org/officeDocument/2006/relationships/image" Target="../media/image20.png"/><Relationship Id="rId49" Type="http://schemas.openxmlformats.org/officeDocument/2006/relationships/image" Target="../media/image33.svg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AutoShape 2">
            <a:extLst>
              <a:ext uri="{FF2B5EF4-FFF2-40B4-BE49-F238E27FC236}">
                <a16:creationId xmlns:a16="http://schemas.microsoft.com/office/drawing/2014/main" id="{F4DFDBB7-F621-89C0-AF60-0592C5F4CD3D}"/>
              </a:ext>
            </a:extLst>
          </p:cNvPr>
          <p:cNvSpPr/>
          <p:nvPr userDrawn="1"/>
        </p:nvSpPr>
        <p:spPr>
          <a:xfrm>
            <a:off x="17259300" y="444137"/>
            <a:ext cx="0" cy="1673297"/>
          </a:xfrm>
          <a:prstGeom prst="line">
            <a:avLst/>
          </a:prstGeom>
          <a:ln w="190500" cap="rnd">
            <a:gradFill flip="none" rotWithShape="1">
              <a:gsLst>
                <a:gs pos="0">
                  <a:srgbClr val="8000FF">
                    <a:alpha val="100000"/>
                  </a:srgbClr>
                </a:gs>
                <a:gs pos="50000">
                  <a:srgbClr val="FF00A8">
                    <a:alpha val="100000"/>
                  </a:srgbClr>
                </a:gs>
                <a:gs pos="100000">
                  <a:srgbClr val="FF5C00">
                    <a:alpha val="100000"/>
                  </a:srgbClr>
                </a:gs>
              </a:gsLst>
              <a:lin ang="5400000" scaled="1"/>
              <a:tileRect/>
            </a:gra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pt-BR"/>
          </a:p>
        </p:txBody>
      </p:sp>
      <p:sp>
        <p:nvSpPr>
          <p:cNvPr id="8" name="TextBox 3">
            <a:extLst>
              <a:ext uri="{FF2B5EF4-FFF2-40B4-BE49-F238E27FC236}">
                <a16:creationId xmlns:a16="http://schemas.microsoft.com/office/drawing/2014/main" id="{16A815A7-7BF1-FB9C-4C7C-ADAC9AADE346}"/>
              </a:ext>
            </a:extLst>
          </p:cNvPr>
          <p:cNvSpPr txBox="1"/>
          <p:nvPr userDrawn="1"/>
        </p:nvSpPr>
        <p:spPr>
          <a:xfrm>
            <a:off x="6054453" y="3881293"/>
            <a:ext cx="9402348" cy="85629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052"/>
              </a:lnSpc>
            </a:pPr>
            <a:r>
              <a:rPr lang="en-US" sz="5944" spc="-178">
                <a:solidFill>
                  <a:srgbClr val="FFFFFF"/>
                </a:solidFill>
                <a:latin typeface="Averta-ExtraBold"/>
                <a:ea typeface="Averta-ExtraBold"/>
                <a:cs typeface="Averta-ExtraBold"/>
                <a:sym typeface="Averta-ExtraBold"/>
              </a:rPr>
              <a:t>EMBRACE THE RIGHT ALLY</a:t>
            </a:r>
          </a:p>
        </p:txBody>
      </p:sp>
      <p:sp>
        <p:nvSpPr>
          <p:cNvPr id="9" name="Freeform 4">
            <a:extLst>
              <a:ext uri="{FF2B5EF4-FFF2-40B4-BE49-F238E27FC236}">
                <a16:creationId xmlns:a16="http://schemas.microsoft.com/office/drawing/2014/main" id="{A08B6675-58AA-3782-1D17-769427B2263E}"/>
              </a:ext>
            </a:extLst>
          </p:cNvPr>
          <p:cNvSpPr/>
          <p:nvPr userDrawn="1"/>
        </p:nvSpPr>
        <p:spPr>
          <a:xfrm>
            <a:off x="12066270" y="8557190"/>
            <a:ext cx="4230914" cy="1549220"/>
          </a:xfrm>
          <a:custGeom>
            <a:avLst/>
            <a:gdLst/>
            <a:ahLst/>
            <a:cxnLst/>
            <a:rect l="l" t="t" r="r" b="b"/>
            <a:pathLst>
              <a:path w="4230914" h="1549220">
                <a:moveTo>
                  <a:pt x="0" y="0"/>
                </a:moveTo>
                <a:lnTo>
                  <a:pt x="4230914" y="0"/>
                </a:lnTo>
                <a:lnTo>
                  <a:pt x="4230914" y="1549220"/>
                </a:lnTo>
                <a:lnTo>
                  <a:pt x="0" y="154922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30192"/>
            </a:stretch>
          </a:blipFill>
        </p:spPr>
        <p:txBody>
          <a:bodyPr/>
          <a:lstStyle/>
          <a:p>
            <a:endParaRPr lang="pt-BR"/>
          </a:p>
        </p:txBody>
      </p:sp>
      <p:grpSp>
        <p:nvGrpSpPr>
          <p:cNvPr id="10" name="Group 5">
            <a:extLst>
              <a:ext uri="{FF2B5EF4-FFF2-40B4-BE49-F238E27FC236}">
                <a16:creationId xmlns:a16="http://schemas.microsoft.com/office/drawing/2014/main" id="{6B7726BF-532E-DE8E-8B01-3C2B55038AB6}"/>
              </a:ext>
            </a:extLst>
          </p:cNvPr>
          <p:cNvGrpSpPr/>
          <p:nvPr userDrawn="1"/>
        </p:nvGrpSpPr>
        <p:grpSpPr>
          <a:xfrm>
            <a:off x="16304767" y="8924825"/>
            <a:ext cx="954533" cy="812476"/>
            <a:chOff x="0" y="0"/>
            <a:chExt cx="1272711" cy="1083301"/>
          </a:xfrm>
        </p:grpSpPr>
        <p:sp>
          <p:nvSpPr>
            <p:cNvPr id="11" name="Freeform 6">
              <a:extLst>
                <a:ext uri="{FF2B5EF4-FFF2-40B4-BE49-F238E27FC236}">
                  <a16:creationId xmlns:a16="http://schemas.microsoft.com/office/drawing/2014/main" id="{04159DD2-2E0E-139B-60E6-04C55FA9A32A}"/>
                </a:ext>
              </a:extLst>
            </p:cNvPr>
            <p:cNvSpPr/>
            <p:nvPr/>
          </p:nvSpPr>
          <p:spPr>
            <a:xfrm rot="-127688">
              <a:off x="414668" y="53148"/>
              <a:ext cx="17156" cy="17156"/>
            </a:xfrm>
            <a:custGeom>
              <a:avLst/>
              <a:gdLst/>
              <a:ahLst/>
              <a:cxnLst/>
              <a:rect l="l" t="t" r="r" b="b"/>
              <a:pathLst>
                <a:path w="17156" h="17156">
                  <a:moveTo>
                    <a:pt x="0" y="0"/>
                  </a:moveTo>
                  <a:lnTo>
                    <a:pt x="17157" y="0"/>
                  </a:lnTo>
                  <a:lnTo>
                    <a:pt x="17157" y="17156"/>
                  </a:lnTo>
                  <a:lnTo>
                    <a:pt x="0" y="1715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>
                <a:extLs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pt-BR"/>
            </a:p>
          </p:txBody>
        </p:sp>
        <p:sp>
          <p:nvSpPr>
            <p:cNvPr id="12" name="Freeform 7">
              <a:extLst>
                <a:ext uri="{FF2B5EF4-FFF2-40B4-BE49-F238E27FC236}">
                  <a16:creationId xmlns:a16="http://schemas.microsoft.com/office/drawing/2014/main" id="{B47200E8-C2D1-5E6F-F43B-5044035E02FF}"/>
                </a:ext>
              </a:extLst>
            </p:cNvPr>
            <p:cNvSpPr/>
            <p:nvPr/>
          </p:nvSpPr>
          <p:spPr>
            <a:xfrm rot="-30500">
              <a:off x="199687" y="33865"/>
              <a:ext cx="242446" cy="161335"/>
            </a:xfrm>
            <a:custGeom>
              <a:avLst/>
              <a:gdLst/>
              <a:ahLst/>
              <a:cxnLst/>
              <a:rect l="l" t="t" r="r" b="b"/>
              <a:pathLst>
                <a:path w="242446" h="161335">
                  <a:moveTo>
                    <a:pt x="0" y="0"/>
                  </a:moveTo>
                  <a:lnTo>
                    <a:pt x="242447" y="0"/>
                  </a:lnTo>
                  <a:lnTo>
                    <a:pt x="242447" y="161335"/>
                  </a:lnTo>
                  <a:lnTo>
                    <a:pt x="0" y="16133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/>
              <a:stretch>
                <a:fillRect l="-3151" r="-3151" b="-48964"/>
              </a:stretch>
            </a:blipFill>
          </p:spPr>
          <p:txBody>
            <a:bodyPr/>
            <a:lstStyle/>
            <a:p>
              <a:endParaRPr lang="pt-BR"/>
            </a:p>
          </p:txBody>
        </p:sp>
        <p:sp>
          <p:nvSpPr>
            <p:cNvPr id="13" name="TextBox 8">
              <a:extLst>
                <a:ext uri="{FF2B5EF4-FFF2-40B4-BE49-F238E27FC236}">
                  <a16:creationId xmlns:a16="http://schemas.microsoft.com/office/drawing/2014/main" id="{1D0C5447-425D-7B98-DECA-E0065E6B3845}"/>
                </a:ext>
              </a:extLst>
            </p:cNvPr>
            <p:cNvSpPr txBox="1"/>
            <p:nvPr/>
          </p:nvSpPr>
          <p:spPr>
            <a:xfrm rot="-30500">
              <a:off x="556941" y="-63385"/>
              <a:ext cx="599312" cy="392018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2245"/>
                </a:lnSpc>
              </a:pPr>
              <a:r>
                <a:rPr lang="en-US" sz="1603">
                  <a:solidFill>
                    <a:srgbClr val="FFFFFF"/>
                  </a:solidFill>
                  <a:latin typeface="Averta-Semibold 1"/>
                  <a:ea typeface="Averta-Semibold 1"/>
                  <a:cs typeface="Averta-Semibold 1"/>
                  <a:sym typeface="Averta-Semibold 1"/>
                </a:rPr>
                <a:t>RDN</a:t>
              </a:r>
            </a:p>
          </p:txBody>
        </p:sp>
        <p:sp>
          <p:nvSpPr>
            <p:cNvPr id="14" name="Freeform 9">
              <a:extLst>
                <a:ext uri="{FF2B5EF4-FFF2-40B4-BE49-F238E27FC236}">
                  <a16:creationId xmlns:a16="http://schemas.microsoft.com/office/drawing/2014/main" id="{0139D083-6B9A-D891-2845-F1F72A19E5B6}"/>
                </a:ext>
              </a:extLst>
            </p:cNvPr>
            <p:cNvSpPr/>
            <p:nvPr/>
          </p:nvSpPr>
          <p:spPr>
            <a:xfrm rot="-2962866">
              <a:off x="453279" y="12052"/>
              <a:ext cx="151356" cy="260142"/>
            </a:xfrm>
            <a:custGeom>
              <a:avLst/>
              <a:gdLst/>
              <a:ahLst/>
              <a:cxnLst/>
              <a:rect l="l" t="t" r="r" b="b"/>
              <a:pathLst>
                <a:path w="151356" h="260142">
                  <a:moveTo>
                    <a:pt x="0" y="0"/>
                  </a:moveTo>
                  <a:lnTo>
                    <a:pt x="151356" y="0"/>
                  </a:lnTo>
                  <a:lnTo>
                    <a:pt x="151356" y="260143"/>
                  </a:lnTo>
                  <a:lnTo>
                    <a:pt x="0" y="26014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>
                <a:extLst>
                  <a:ext uri="{96DAC541-7B7A-43D3-8B79-37D633B846F1}">
                    <asvg:svgBlip xmlns:asvg="http://schemas.microsoft.com/office/drawing/2016/SVG/main" r:embed="rId7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pt-BR"/>
            </a:p>
          </p:txBody>
        </p:sp>
        <p:sp>
          <p:nvSpPr>
            <p:cNvPr id="15" name="Freeform 10">
              <a:extLst>
                <a:ext uri="{FF2B5EF4-FFF2-40B4-BE49-F238E27FC236}">
                  <a16:creationId xmlns:a16="http://schemas.microsoft.com/office/drawing/2014/main" id="{ECABB4E4-83F8-3FE1-0136-7840AD8AE225}"/>
                </a:ext>
              </a:extLst>
            </p:cNvPr>
            <p:cNvSpPr/>
            <p:nvPr/>
          </p:nvSpPr>
          <p:spPr>
            <a:xfrm rot="5369499">
              <a:off x="510431" y="-215973"/>
              <a:ext cx="242947" cy="1051826"/>
            </a:xfrm>
            <a:custGeom>
              <a:avLst/>
              <a:gdLst/>
              <a:ahLst/>
              <a:cxnLst/>
              <a:rect l="l" t="t" r="r" b="b"/>
              <a:pathLst>
                <a:path w="242947" h="1051826">
                  <a:moveTo>
                    <a:pt x="0" y="0"/>
                  </a:moveTo>
                  <a:lnTo>
                    <a:pt x="242947" y="0"/>
                  </a:lnTo>
                  <a:lnTo>
                    <a:pt x="242947" y="1051826"/>
                  </a:lnTo>
                  <a:lnTo>
                    <a:pt x="0" y="105182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8"/>
              <a:stretch>
                <a:fillRect l="-106205" t="-3723" r="-121378" b="-3285"/>
              </a:stretch>
            </a:blipFill>
          </p:spPr>
          <p:txBody>
            <a:bodyPr/>
            <a:lstStyle/>
            <a:p>
              <a:endParaRPr lang="pt-BR"/>
            </a:p>
          </p:txBody>
        </p:sp>
        <p:sp>
          <p:nvSpPr>
            <p:cNvPr id="16" name="Freeform 11">
              <a:extLst>
                <a:ext uri="{FF2B5EF4-FFF2-40B4-BE49-F238E27FC236}">
                  <a16:creationId xmlns:a16="http://schemas.microsoft.com/office/drawing/2014/main" id="{3090D81A-BC69-7EDA-2C6A-7AF4D3AFD575}"/>
                </a:ext>
              </a:extLst>
            </p:cNvPr>
            <p:cNvSpPr/>
            <p:nvPr/>
          </p:nvSpPr>
          <p:spPr>
            <a:xfrm rot="386727">
              <a:off x="765494" y="200847"/>
              <a:ext cx="94118" cy="224091"/>
            </a:xfrm>
            <a:custGeom>
              <a:avLst/>
              <a:gdLst/>
              <a:ahLst/>
              <a:cxnLst/>
              <a:rect l="l" t="t" r="r" b="b"/>
              <a:pathLst>
                <a:path w="94118" h="224091">
                  <a:moveTo>
                    <a:pt x="0" y="0"/>
                  </a:moveTo>
                  <a:lnTo>
                    <a:pt x="94118" y="0"/>
                  </a:lnTo>
                  <a:lnTo>
                    <a:pt x="94118" y="224091"/>
                  </a:lnTo>
                  <a:lnTo>
                    <a:pt x="0" y="22409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9">
                <a:extLst>
                  <a:ext uri="{96DAC541-7B7A-43D3-8B79-37D633B846F1}">
                    <asvg:svgBlip xmlns:asvg="http://schemas.microsoft.com/office/drawing/2016/SVG/main" r:embed="rId10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pt-BR"/>
            </a:p>
          </p:txBody>
        </p:sp>
        <p:sp>
          <p:nvSpPr>
            <p:cNvPr id="17" name="Freeform 12">
              <a:extLst>
                <a:ext uri="{FF2B5EF4-FFF2-40B4-BE49-F238E27FC236}">
                  <a16:creationId xmlns:a16="http://schemas.microsoft.com/office/drawing/2014/main" id="{4C489143-DCA1-32B5-D007-44AAB165C47B}"/>
                </a:ext>
              </a:extLst>
            </p:cNvPr>
            <p:cNvSpPr/>
            <p:nvPr/>
          </p:nvSpPr>
          <p:spPr>
            <a:xfrm rot="-1631858" flipH="1">
              <a:off x="52555" y="196054"/>
              <a:ext cx="107074" cy="254938"/>
            </a:xfrm>
            <a:custGeom>
              <a:avLst/>
              <a:gdLst/>
              <a:ahLst/>
              <a:cxnLst/>
              <a:rect l="l" t="t" r="r" b="b"/>
              <a:pathLst>
                <a:path w="107074" h="254938">
                  <a:moveTo>
                    <a:pt x="107074" y="0"/>
                  </a:moveTo>
                  <a:lnTo>
                    <a:pt x="0" y="0"/>
                  </a:lnTo>
                  <a:lnTo>
                    <a:pt x="0" y="254938"/>
                  </a:lnTo>
                  <a:lnTo>
                    <a:pt x="107074" y="254938"/>
                  </a:lnTo>
                  <a:lnTo>
                    <a:pt x="107074" y="0"/>
                  </a:lnTo>
                  <a:close/>
                </a:path>
              </a:pathLst>
            </a:custGeom>
            <a:blipFill>
              <a:blip r:embed="rId9">
                <a:extLst>
                  <a:ext uri="{96DAC541-7B7A-43D3-8B79-37D633B846F1}">
                    <asvg:svgBlip xmlns:asvg="http://schemas.microsoft.com/office/drawing/2016/SVG/main" r:embed="rId10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pt-BR"/>
            </a:p>
          </p:txBody>
        </p:sp>
        <p:sp>
          <p:nvSpPr>
            <p:cNvPr id="18" name="Freeform 13">
              <a:extLst>
                <a:ext uri="{FF2B5EF4-FFF2-40B4-BE49-F238E27FC236}">
                  <a16:creationId xmlns:a16="http://schemas.microsoft.com/office/drawing/2014/main" id="{EA58AE0F-1CB0-A1E3-7248-267F25A3B27A}"/>
                </a:ext>
              </a:extLst>
            </p:cNvPr>
            <p:cNvSpPr/>
            <p:nvPr/>
          </p:nvSpPr>
          <p:spPr>
            <a:xfrm rot="-30500">
              <a:off x="105324" y="163365"/>
              <a:ext cx="142919" cy="146652"/>
            </a:xfrm>
            <a:custGeom>
              <a:avLst/>
              <a:gdLst/>
              <a:ahLst/>
              <a:cxnLst/>
              <a:rect l="l" t="t" r="r" b="b"/>
              <a:pathLst>
                <a:path w="142919" h="146652">
                  <a:moveTo>
                    <a:pt x="0" y="0"/>
                  </a:moveTo>
                  <a:lnTo>
                    <a:pt x="142919" y="0"/>
                  </a:lnTo>
                  <a:lnTo>
                    <a:pt x="142919" y="146652"/>
                  </a:lnTo>
                  <a:lnTo>
                    <a:pt x="0" y="14665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1">
                <a:extLst>
                  <a:ext uri="{96DAC541-7B7A-43D3-8B79-37D633B846F1}">
                    <asvg:svgBlip xmlns:asvg="http://schemas.microsoft.com/office/drawing/2016/SVG/main" r:embed="rId12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pt-BR"/>
            </a:p>
          </p:txBody>
        </p:sp>
        <p:sp>
          <p:nvSpPr>
            <p:cNvPr id="19" name="Freeform 14">
              <a:extLst>
                <a:ext uri="{FF2B5EF4-FFF2-40B4-BE49-F238E27FC236}">
                  <a16:creationId xmlns:a16="http://schemas.microsoft.com/office/drawing/2014/main" id="{7370B545-097A-8C99-0AA8-7D3961932D8C}"/>
                </a:ext>
              </a:extLst>
            </p:cNvPr>
            <p:cNvSpPr/>
            <p:nvPr/>
          </p:nvSpPr>
          <p:spPr>
            <a:xfrm rot="-30500">
              <a:off x="1095504" y="53233"/>
              <a:ext cx="90474" cy="187777"/>
            </a:xfrm>
            <a:custGeom>
              <a:avLst/>
              <a:gdLst/>
              <a:ahLst/>
              <a:cxnLst/>
              <a:rect l="l" t="t" r="r" b="b"/>
              <a:pathLst>
                <a:path w="90474" h="187777">
                  <a:moveTo>
                    <a:pt x="0" y="0"/>
                  </a:moveTo>
                  <a:lnTo>
                    <a:pt x="90475" y="0"/>
                  </a:lnTo>
                  <a:lnTo>
                    <a:pt x="90475" y="187777"/>
                  </a:lnTo>
                  <a:lnTo>
                    <a:pt x="0" y="18777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3">
                <a:extLst>
                  <a:ext uri="{96DAC541-7B7A-43D3-8B79-37D633B846F1}">
                    <asvg:svgBlip xmlns:asvg="http://schemas.microsoft.com/office/drawing/2016/SVG/main" r:embed="rId14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pt-BR"/>
            </a:p>
          </p:txBody>
        </p:sp>
        <p:sp>
          <p:nvSpPr>
            <p:cNvPr id="20" name="Freeform 15">
              <a:extLst>
                <a:ext uri="{FF2B5EF4-FFF2-40B4-BE49-F238E27FC236}">
                  <a16:creationId xmlns:a16="http://schemas.microsoft.com/office/drawing/2014/main" id="{3CC5B467-835C-46E5-6D9D-9E945597EFCB}"/>
                </a:ext>
              </a:extLst>
            </p:cNvPr>
            <p:cNvSpPr/>
            <p:nvPr/>
          </p:nvSpPr>
          <p:spPr>
            <a:xfrm rot="-30500">
              <a:off x="1106258" y="232642"/>
              <a:ext cx="103384" cy="178809"/>
            </a:xfrm>
            <a:custGeom>
              <a:avLst/>
              <a:gdLst/>
              <a:ahLst/>
              <a:cxnLst/>
              <a:rect l="l" t="t" r="r" b="b"/>
              <a:pathLst>
                <a:path w="103384" h="178809">
                  <a:moveTo>
                    <a:pt x="0" y="0"/>
                  </a:moveTo>
                  <a:lnTo>
                    <a:pt x="103384" y="0"/>
                  </a:lnTo>
                  <a:lnTo>
                    <a:pt x="103384" y="178810"/>
                  </a:lnTo>
                  <a:lnTo>
                    <a:pt x="0" y="17881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5">
                <a:extLst>
                  <a:ext uri="{96DAC541-7B7A-43D3-8B79-37D633B846F1}">
                    <asvg:svgBlip xmlns:asvg="http://schemas.microsoft.com/office/drawing/2016/SVG/main" r:embed="rId16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pt-BR"/>
            </a:p>
          </p:txBody>
        </p:sp>
        <p:sp>
          <p:nvSpPr>
            <p:cNvPr id="21" name="Freeform 16">
              <a:extLst>
                <a:ext uri="{FF2B5EF4-FFF2-40B4-BE49-F238E27FC236}">
                  <a16:creationId xmlns:a16="http://schemas.microsoft.com/office/drawing/2014/main" id="{5745B08E-9B04-4E69-0C84-C64BCF35A269}"/>
                </a:ext>
              </a:extLst>
            </p:cNvPr>
            <p:cNvSpPr/>
            <p:nvPr/>
          </p:nvSpPr>
          <p:spPr>
            <a:xfrm rot="-30500">
              <a:off x="339229" y="385998"/>
              <a:ext cx="319593" cy="395781"/>
            </a:xfrm>
            <a:custGeom>
              <a:avLst/>
              <a:gdLst/>
              <a:ahLst/>
              <a:cxnLst/>
              <a:rect l="l" t="t" r="r" b="b"/>
              <a:pathLst>
                <a:path w="319593" h="395781">
                  <a:moveTo>
                    <a:pt x="0" y="0"/>
                  </a:moveTo>
                  <a:lnTo>
                    <a:pt x="319593" y="0"/>
                  </a:lnTo>
                  <a:lnTo>
                    <a:pt x="319593" y="395781"/>
                  </a:lnTo>
                  <a:lnTo>
                    <a:pt x="0" y="39578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7">
                <a:extLst>
                  <a:ext uri="{96DAC541-7B7A-43D3-8B79-37D633B846F1}">
                    <asvg:svgBlip xmlns:asvg="http://schemas.microsoft.com/office/drawing/2016/SVG/main" r:embed="rId18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pt-BR"/>
            </a:p>
          </p:txBody>
        </p:sp>
        <p:sp>
          <p:nvSpPr>
            <p:cNvPr id="22" name="Freeform 17">
              <a:extLst>
                <a:ext uri="{FF2B5EF4-FFF2-40B4-BE49-F238E27FC236}">
                  <a16:creationId xmlns:a16="http://schemas.microsoft.com/office/drawing/2014/main" id="{145CF169-B090-F15A-553D-B2E805C6B9BE}"/>
                </a:ext>
              </a:extLst>
            </p:cNvPr>
            <p:cNvSpPr/>
            <p:nvPr/>
          </p:nvSpPr>
          <p:spPr>
            <a:xfrm rot="-30500">
              <a:off x="659131" y="361463"/>
              <a:ext cx="344421" cy="511675"/>
            </a:xfrm>
            <a:custGeom>
              <a:avLst/>
              <a:gdLst/>
              <a:ahLst/>
              <a:cxnLst/>
              <a:rect l="l" t="t" r="r" b="b"/>
              <a:pathLst>
                <a:path w="344421" h="511675">
                  <a:moveTo>
                    <a:pt x="0" y="0"/>
                  </a:moveTo>
                  <a:lnTo>
                    <a:pt x="344421" y="0"/>
                  </a:lnTo>
                  <a:lnTo>
                    <a:pt x="344421" y="511675"/>
                  </a:lnTo>
                  <a:lnTo>
                    <a:pt x="0" y="51167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9">
                <a:extLst>
                  <a:ext uri="{96DAC541-7B7A-43D3-8B79-37D633B846F1}">
                    <asvg:svgBlip xmlns:asvg="http://schemas.microsoft.com/office/drawing/2016/SVG/main" r:embed="rId20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pt-BR"/>
            </a:p>
          </p:txBody>
        </p:sp>
        <p:sp>
          <p:nvSpPr>
            <p:cNvPr id="23" name="Freeform 18">
              <a:extLst>
                <a:ext uri="{FF2B5EF4-FFF2-40B4-BE49-F238E27FC236}">
                  <a16:creationId xmlns:a16="http://schemas.microsoft.com/office/drawing/2014/main" id="{5BE05E85-03FB-C5BB-3C8E-EB929E90294D}"/>
                </a:ext>
              </a:extLst>
            </p:cNvPr>
            <p:cNvSpPr/>
            <p:nvPr/>
          </p:nvSpPr>
          <p:spPr>
            <a:xfrm rot="-30500">
              <a:off x="543525" y="384453"/>
              <a:ext cx="259542" cy="453349"/>
            </a:xfrm>
            <a:custGeom>
              <a:avLst/>
              <a:gdLst/>
              <a:ahLst/>
              <a:cxnLst/>
              <a:rect l="l" t="t" r="r" b="b"/>
              <a:pathLst>
                <a:path w="259542" h="453349">
                  <a:moveTo>
                    <a:pt x="0" y="0"/>
                  </a:moveTo>
                  <a:lnTo>
                    <a:pt x="259543" y="0"/>
                  </a:lnTo>
                  <a:lnTo>
                    <a:pt x="259543" y="453349"/>
                  </a:lnTo>
                  <a:lnTo>
                    <a:pt x="0" y="45334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1">
                <a:extLst>
                  <a:ext uri="{96DAC541-7B7A-43D3-8B79-37D633B846F1}">
                    <asvg:svgBlip xmlns:asvg="http://schemas.microsoft.com/office/drawing/2016/SVG/main" r:embed="rId22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pt-BR"/>
            </a:p>
          </p:txBody>
        </p:sp>
        <p:sp>
          <p:nvSpPr>
            <p:cNvPr id="24" name="Freeform 19">
              <a:extLst>
                <a:ext uri="{FF2B5EF4-FFF2-40B4-BE49-F238E27FC236}">
                  <a16:creationId xmlns:a16="http://schemas.microsoft.com/office/drawing/2014/main" id="{8BBD9FC4-185B-F672-A891-611AB943FBE8}"/>
                </a:ext>
              </a:extLst>
            </p:cNvPr>
            <p:cNvSpPr/>
            <p:nvPr/>
          </p:nvSpPr>
          <p:spPr>
            <a:xfrm rot="-30500">
              <a:off x="161896" y="360705"/>
              <a:ext cx="274168" cy="449917"/>
            </a:xfrm>
            <a:custGeom>
              <a:avLst/>
              <a:gdLst/>
              <a:ahLst/>
              <a:cxnLst/>
              <a:rect l="l" t="t" r="r" b="b"/>
              <a:pathLst>
                <a:path w="274168" h="449917">
                  <a:moveTo>
                    <a:pt x="0" y="0"/>
                  </a:moveTo>
                  <a:lnTo>
                    <a:pt x="274168" y="0"/>
                  </a:lnTo>
                  <a:lnTo>
                    <a:pt x="274168" y="449917"/>
                  </a:lnTo>
                  <a:lnTo>
                    <a:pt x="0" y="44991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3">
                <a:extLst>
                  <a:ext uri="{96DAC541-7B7A-43D3-8B79-37D633B846F1}">
                    <asvg:svgBlip xmlns:asvg="http://schemas.microsoft.com/office/drawing/2016/SVG/main" r:embed="rId24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pt-BR"/>
            </a:p>
          </p:txBody>
        </p:sp>
        <p:sp>
          <p:nvSpPr>
            <p:cNvPr id="25" name="Freeform 20">
              <a:extLst>
                <a:ext uri="{FF2B5EF4-FFF2-40B4-BE49-F238E27FC236}">
                  <a16:creationId xmlns:a16="http://schemas.microsoft.com/office/drawing/2014/main" id="{41FF74E4-CD6A-3BE5-2249-F66864E78CE6}"/>
                </a:ext>
              </a:extLst>
            </p:cNvPr>
            <p:cNvSpPr/>
            <p:nvPr/>
          </p:nvSpPr>
          <p:spPr>
            <a:xfrm rot="-30500">
              <a:off x="880548" y="359792"/>
              <a:ext cx="278042" cy="434017"/>
            </a:xfrm>
            <a:custGeom>
              <a:avLst/>
              <a:gdLst/>
              <a:ahLst/>
              <a:cxnLst/>
              <a:rect l="l" t="t" r="r" b="b"/>
              <a:pathLst>
                <a:path w="278042" h="434017">
                  <a:moveTo>
                    <a:pt x="0" y="0"/>
                  </a:moveTo>
                  <a:lnTo>
                    <a:pt x="278043" y="0"/>
                  </a:lnTo>
                  <a:lnTo>
                    <a:pt x="278043" y="434017"/>
                  </a:lnTo>
                  <a:lnTo>
                    <a:pt x="0" y="43401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5">
                <a:extLst>
                  <a:ext uri="{96DAC541-7B7A-43D3-8B79-37D633B846F1}">
                    <asvg:svgBlip xmlns:asvg="http://schemas.microsoft.com/office/drawing/2016/SVG/main" r:embed="rId26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pt-BR"/>
            </a:p>
          </p:txBody>
        </p:sp>
        <p:sp>
          <p:nvSpPr>
            <p:cNvPr id="26" name="Freeform 21">
              <a:extLst>
                <a:ext uri="{FF2B5EF4-FFF2-40B4-BE49-F238E27FC236}">
                  <a16:creationId xmlns:a16="http://schemas.microsoft.com/office/drawing/2014/main" id="{FBA4C2C3-A26B-C82D-7A2C-5879D1C22A63}"/>
                </a:ext>
              </a:extLst>
            </p:cNvPr>
            <p:cNvSpPr/>
            <p:nvPr/>
          </p:nvSpPr>
          <p:spPr>
            <a:xfrm rot="-30500" flipH="1">
              <a:off x="927918" y="610229"/>
              <a:ext cx="342874" cy="434017"/>
            </a:xfrm>
            <a:custGeom>
              <a:avLst/>
              <a:gdLst/>
              <a:ahLst/>
              <a:cxnLst/>
              <a:rect l="l" t="t" r="r" b="b"/>
              <a:pathLst>
                <a:path w="342874" h="434017">
                  <a:moveTo>
                    <a:pt x="342874" y="0"/>
                  </a:moveTo>
                  <a:lnTo>
                    <a:pt x="0" y="0"/>
                  </a:lnTo>
                  <a:lnTo>
                    <a:pt x="0" y="434018"/>
                  </a:lnTo>
                  <a:lnTo>
                    <a:pt x="342874" y="434018"/>
                  </a:lnTo>
                  <a:lnTo>
                    <a:pt x="342874" y="0"/>
                  </a:lnTo>
                  <a:close/>
                </a:path>
              </a:pathLst>
            </a:custGeom>
            <a:blipFill>
              <a:blip r:embed="rId27">
                <a:extLst>
                  <a:ext uri="{96DAC541-7B7A-43D3-8B79-37D633B846F1}">
                    <asvg:svgBlip xmlns:asvg="http://schemas.microsoft.com/office/drawing/2016/SVG/main" r:embed="rId28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pt-BR"/>
            </a:p>
          </p:txBody>
        </p:sp>
        <p:sp>
          <p:nvSpPr>
            <p:cNvPr id="27" name="Freeform 22">
              <a:extLst>
                <a:ext uri="{FF2B5EF4-FFF2-40B4-BE49-F238E27FC236}">
                  <a16:creationId xmlns:a16="http://schemas.microsoft.com/office/drawing/2014/main" id="{CF1C07AC-E823-D0D0-BDB3-EFFA4AF20AB8}"/>
                </a:ext>
              </a:extLst>
            </p:cNvPr>
            <p:cNvSpPr/>
            <p:nvPr/>
          </p:nvSpPr>
          <p:spPr>
            <a:xfrm rot="-30500">
              <a:off x="545940" y="604546"/>
              <a:ext cx="353724" cy="434017"/>
            </a:xfrm>
            <a:custGeom>
              <a:avLst/>
              <a:gdLst/>
              <a:ahLst/>
              <a:cxnLst/>
              <a:rect l="l" t="t" r="r" b="b"/>
              <a:pathLst>
                <a:path w="353724" h="434017">
                  <a:moveTo>
                    <a:pt x="0" y="0"/>
                  </a:moveTo>
                  <a:lnTo>
                    <a:pt x="353724" y="0"/>
                  </a:lnTo>
                  <a:lnTo>
                    <a:pt x="353724" y="434017"/>
                  </a:lnTo>
                  <a:lnTo>
                    <a:pt x="0" y="43401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9">
                <a:extLst>
                  <a:ext uri="{96DAC541-7B7A-43D3-8B79-37D633B846F1}">
                    <asvg:svgBlip xmlns:asvg="http://schemas.microsoft.com/office/drawing/2016/SVG/main" r:embed="rId30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pt-BR"/>
            </a:p>
          </p:txBody>
        </p:sp>
        <p:sp>
          <p:nvSpPr>
            <p:cNvPr id="28" name="Freeform 23">
              <a:extLst>
                <a:ext uri="{FF2B5EF4-FFF2-40B4-BE49-F238E27FC236}">
                  <a16:creationId xmlns:a16="http://schemas.microsoft.com/office/drawing/2014/main" id="{92CD2BC1-AE63-7869-3DE0-413EFFC51551}"/>
                </a:ext>
              </a:extLst>
            </p:cNvPr>
            <p:cNvSpPr/>
            <p:nvPr/>
          </p:nvSpPr>
          <p:spPr>
            <a:xfrm rot="-30500">
              <a:off x="790843" y="641710"/>
              <a:ext cx="274285" cy="387682"/>
            </a:xfrm>
            <a:custGeom>
              <a:avLst/>
              <a:gdLst/>
              <a:ahLst/>
              <a:cxnLst/>
              <a:rect l="l" t="t" r="r" b="b"/>
              <a:pathLst>
                <a:path w="274285" h="387682">
                  <a:moveTo>
                    <a:pt x="0" y="0"/>
                  </a:moveTo>
                  <a:lnTo>
                    <a:pt x="274285" y="0"/>
                  </a:lnTo>
                  <a:lnTo>
                    <a:pt x="274285" y="387683"/>
                  </a:lnTo>
                  <a:lnTo>
                    <a:pt x="0" y="38768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1">
                <a:extLst>
                  <a:ext uri="{96DAC541-7B7A-43D3-8B79-37D633B846F1}">
                    <asvg:svgBlip xmlns:asvg="http://schemas.microsoft.com/office/drawing/2016/SVG/main" r:embed="rId32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pt-BR"/>
            </a:p>
          </p:txBody>
        </p:sp>
        <p:sp>
          <p:nvSpPr>
            <p:cNvPr id="29" name="Freeform 24">
              <a:extLst>
                <a:ext uri="{FF2B5EF4-FFF2-40B4-BE49-F238E27FC236}">
                  <a16:creationId xmlns:a16="http://schemas.microsoft.com/office/drawing/2014/main" id="{15F014FB-2304-334C-B14F-C7557AF5B9B8}"/>
                </a:ext>
              </a:extLst>
            </p:cNvPr>
            <p:cNvSpPr/>
            <p:nvPr/>
          </p:nvSpPr>
          <p:spPr>
            <a:xfrm rot="-30500">
              <a:off x="2190" y="578962"/>
              <a:ext cx="314441" cy="495183"/>
            </a:xfrm>
            <a:custGeom>
              <a:avLst/>
              <a:gdLst/>
              <a:ahLst/>
              <a:cxnLst/>
              <a:rect l="l" t="t" r="r" b="b"/>
              <a:pathLst>
                <a:path w="314441" h="495183">
                  <a:moveTo>
                    <a:pt x="0" y="0"/>
                  </a:moveTo>
                  <a:lnTo>
                    <a:pt x="314442" y="0"/>
                  </a:lnTo>
                  <a:lnTo>
                    <a:pt x="314442" y="495183"/>
                  </a:lnTo>
                  <a:lnTo>
                    <a:pt x="0" y="49518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3">
                <a:extLst>
                  <a:ext uri="{96DAC541-7B7A-43D3-8B79-37D633B846F1}">
                    <asvg:svgBlip xmlns:asvg="http://schemas.microsoft.com/office/drawing/2016/SVG/main" r:embed="rId34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pt-BR"/>
            </a:p>
          </p:txBody>
        </p:sp>
        <p:sp>
          <p:nvSpPr>
            <p:cNvPr id="30" name="Freeform 25">
              <a:extLst>
                <a:ext uri="{FF2B5EF4-FFF2-40B4-BE49-F238E27FC236}">
                  <a16:creationId xmlns:a16="http://schemas.microsoft.com/office/drawing/2014/main" id="{853CD207-69CD-314D-3FE3-542F478074C7}"/>
                </a:ext>
              </a:extLst>
            </p:cNvPr>
            <p:cNvSpPr/>
            <p:nvPr/>
          </p:nvSpPr>
          <p:spPr>
            <a:xfrm rot="-32378">
              <a:off x="234245" y="624457"/>
              <a:ext cx="417199" cy="434017"/>
            </a:xfrm>
            <a:custGeom>
              <a:avLst/>
              <a:gdLst/>
              <a:ahLst/>
              <a:cxnLst/>
              <a:rect l="l" t="t" r="r" b="b"/>
              <a:pathLst>
                <a:path w="417199" h="434017">
                  <a:moveTo>
                    <a:pt x="0" y="0"/>
                  </a:moveTo>
                  <a:lnTo>
                    <a:pt x="417199" y="0"/>
                  </a:lnTo>
                  <a:lnTo>
                    <a:pt x="417199" y="434017"/>
                  </a:lnTo>
                  <a:lnTo>
                    <a:pt x="0" y="43401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5">
                <a:extLst>
                  <a:ext uri="{96DAC541-7B7A-43D3-8B79-37D633B846F1}">
                    <asvg:svgBlip xmlns:asvg="http://schemas.microsoft.com/office/drawing/2016/SVG/main" r:embed="rId36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pt-BR"/>
            </a:p>
          </p:txBody>
        </p:sp>
        <p:sp>
          <p:nvSpPr>
            <p:cNvPr id="31" name="Freeform 26">
              <a:extLst>
                <a:ext uri="{FF2B5EF4-FFF2-40B4-BE49-F238E27FC236}">
                  <a16:creationId xmlns:a16="http://schemas.microsoft.com/office/drawing/2014/main" id="{E1088905-7481-DC8F-4BDD-9BCEF8FDA2C8}"/>
                </a:ext>
              </a:extLst>
            </p:cNvPr>
            <p:cNvSpPr/>
            <p:nvPr/>
          </p:nvSpPr>
          <p:spPr>
            <a:xfrm rot="-30500">
              <a:off x="495348" y="450957"/>
              <a:ext cx="102711" cy="99723"/>
            </a:xfrm>
            <a:custGeom>
              <a:avLst/>
              <a:gdLst/>
              <a:ahLst/>
              <a:cxnLst/>
              <a:rect l="l" t="t" r="r" b="b"/>
              <a:pathLst>
                <a:path w="102711" h="99723">
                  <a:moveTo>
                    <a:pt x="0" y="0"/>
                  </a:moveTo>
                  <a:lnTo>
                    <a:pt x="102711" y="0"/>
                  </a:lnTo>
                  <a:lnTo>
                    <a:pt x="102711" y="99724"/>
                  </a:lnTo>
                  <a:lnTo>
                    <a:pt x="0" y="9972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7">
                <a:extLst>
                  <a:ext uri="{96DAC541-7B7A-43D3-8B79-37D633B846F1}">
                    <asvg:svgBlip xmlns:asvg="http://schemas.microsoft.com/office/drawing/2016/SVG/main" r:embed="rId38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pt-BR"/>
            </a:p>
          </p:txBody>
        </p:sp>
        <p:sp>
          <p:nvSpPr>
            <p:cNvPr id="32" name="AutoShape 27">
              <a:extLst>
                <a:ext uri="{FF2B5EF4-FFF2-40B4-BE49-F238E27FC236}">
                  <a16:creationId xmlns:a16="http://schemas.microsoft.com/office/drawing/2014/main" id="{09F347F0-543B-1282-C5FD-E6A659442243}"/>
                </a:ext>
              </a:extLst>
            </p:cNvPr>
            <p:cNvSpPr/>
            <p:nvPr/>
          </p:nvSpPr>
          <p:spPr>
            <a:xfrm>
              <a:off x="16570" y="1043145"/>
              <a:ext cx="1256140" cy="0"/>
            </a:xfrm>
            <a:prstGeom prst="line">
              <a:avLst/>
            </a:prstGeom>
            <a:ln w="80312" cap="rnd">
              <a:gradFill>
                <a:gsLst>
                  <a:gs pos="0">
                    <a:srgbClr val="8000FF">
                      <a:alpha val="100000"/>
                    </a:srgbClr>
                  </a:gs>
                  <a:gs pos="50000">
                    <a:srgbClr val="FF00A8">
                      <a:alpha val="100000"/>
                    </a:srgbClr>
                  </a:gs>
                  <a:gs pos="100000">
                    <a:srgbClr val="FF5C00">
                      <a:alpha val="100000"/>
                    </a:srgbClr>
                  </a:gs>
                </a:gsLst>
                <a:lin ang="0"/>
              </a:gradFill>
              <a:prstDash val="solid"/>
              <a:headEnd type="none" w="sm" len="sm"/>
              <a:tailEnd type="none" w="sm" len="sm"/>
            </a:ln>
          </p:spPr>
          <p:txBody>
            <a:bodyPr/>
            <a:lstStyle/>
            <a:p>
              <a:endParaRPr lang="pt-BR"/>
            </a:p>
          </p:txBody>
        </p:sp>
      </p:grpSp>
      <p:sp>
        <p:nvSpPr>
          <p:cNvPr id="33" name="Freeform 28">
            <a:extLst>
              <a:ext uri="{FF2B5EF4-FFF2-40B4-BE49-F238E27FC236}">
                <a16:creationId xmlns:a16="http://schemas.microsoft.com/office/drawing/2014/main" id="{00929A15-CEC4-F0C4-A564-3BD60228FB70}"/>
              </a:ext>
            </a:extLst>
          </p:cNvPr>
          <p:cNvSpPr/>
          <p:nvPr userDrawn="1"/>
        </p:nvSpPr>
        <p:spPr>
          <a:xfrm>
            <a:off x="10385033" y="5331514"/>
            <a:ext cx="5136005" cy="1444501"/>
          </a:xfrm>
          <a:custGeom>
            <a:avLst/>
            <a:gdLst/>
            <a:ahLst/>
            <a:cxnLst/>
            <a:rect l="l" t="t" r="r" b="b"/>
            <a:pathLst>
              <a:path w="5136005" h="1444501">
                <a:moveTo>
                  <a:pt x="0" y="0"/>
                </a:moveTo>
                <a:lnTo>
                  <a:pt x="5136004" y="0"/>
                </a:lnTo>
                <a:lnTo>
                  <a:pt x="5136004" y="1444501"/>
                </a:lnTo>
                <a:lnTo>
                  <a:pt x="0" y="1444501"/>
                </a:lnTo>
                <a:lnTo>
                  <a:pt x="0" y="0"/>
                </a:lnTo>
                <a:close/>
              </a:path>
            </a:pathLst>
          </a:custGeom>
          <a:blipFill>
            <a:blip r:embed="rId39"/>
            <a:stretch>
              <a:fillRect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35" name="TextBox 35">
            <a:extLst>
              <a:ext uri="{FF2B5EF4-FFF2-40B4-BE49-F238E27FC236}">
                <a16:creationId xmlns:a16="http://schemas.microsoft.com/office/drawing/2014/main" id="{9797200C-6B20-97CD-DE0A-696CF357CCAF}"/>
              </a:ext>
            </a:extLst>
          </p:cNvPr>
          <p:cNvSpPr txBox="1"/>
          <p:nvPr userDrawn="1"/>
        </p:nvSpPr>
        <p:spPr>
          <a:xfrm>
            <a:off x="9422435" y="3114949"/>
            <a:ext cx="6098602" cy="69520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196"/>
              </a:lnSpc>
            </a:pPr>
            <a:r>
              <a:rPr lang="en-US" sz="4936" spc="-222">
                <a:solidFill>
                  <a:srgbClr val="FFFFFF"/>
                </a:solidFill>
                <a:latin typeface="Averta-Light 2"/>
                <a:ea typeface="Averta-Light 2"/>
                <a:cs typeface="Averta-Light 2"/>
                <a:sym typeface="Averta-Light 2"/>
              </a:rPr>
              <a:t>GO BEYOND AGENTS</a:t>
            </a:r>
          </a:p>
        </p:txBody>
      </p:sp>
      <p:sp>
        <p:nvSpPr>
          <p:cNvPr id="36" name="AutoShape 36">
            <a:extLst>
              <a:ext uri="{FF2B5EF4-FFF2-40B4-BE49-F238E27FC236}">
                <a16:creationId xmlns:a16="http://schemas.microsoft.com/office/drawing/2014/main" id="{3E4B37F5-5185-98E8-8622-B3B2BE3510C8}"/>
              </a:ext>
            </a:extLst>
          </p:cNvPr>
          <p:cNvSpPr/>
          <p:nvPr userDrawn="1"/>
        </p:nvSpPr>
        <p:spPr>
          <a:xfrm>
            <a:off x="6054453" y="5064549"/>
            <a:ext cx="9466584" cy="0"/>
          </a:xfrm>
          <a:prstGeom prst="line">
            <a:avLst/>
          </a:prstGeom>
          <a:ln w="152400" cap="rnd">
            <a:gradFill>
              <a:gsLst>
                <a:gs pos="0">
                  <a:srgbClr val="8000FF">
                    <a:alpha val="100000"/>
                  </a:srgbClr>
                </a:gs>
                <a:gs pos="50000">
                  <a:srgbClr val="FF00A8">
                    <a:alpha val="100000"/>
                  </a:srgbClr>
                </a:gs>
                <a:gs pos="100000">
                  <a:srgbClr val="FF5C00">
                    <a:alpha val="100000"/>
                  </a:srgbClr>
                </a:gs>
              </a:gsLst>
              <a:lin ang="0"/>
            </a:gra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pt-BR"/>
          </a:p>
        </p:txBody>
      </p:sp>
      <p:sp>
        <p:nvSpPr>
          <p:cNvPr id="37" name="AutoShape 37">
            <a:extLst>
              <a:ext uri="{FF2B5EF4-FFF2-40B4-BE49-F238E27FC236}">
                <a16:creationId xmlns:a16="http://schemas.microsoft.com/office/drawing/2014/main" id="{F862D43C-516D-939B-B91B-B6DE0EDF0DFF}"/>
              </a:ext>
            </a:extLst>
          </p:cNvPr>
          <p:cNvSpPr/>
          <p:nvPr userDrawn="1"/>
        </p:nvSpPr>
        <p:spPr>
          <a:xfrm flipV="1">
            <a:off x="3894747" y="9369638"/>
            <a:ext cx="7831965" cy="0"/>
          </a:xfrm>
          <a:prstGeom prst="line">
            <a:avLst/>
          </a:prstGeom>
          <a:ln w="38100" cap="flat">
            <a:gradFill>
              <a:gsLst>
                <a:gs pos="0">
                  <a:srgbClr val="8000FF">
                    <a:alpha val="100000"/>
                  </a:srgbClr>
                </a:gs>
                <a:gs pos="50000">
                  <a:srgbClr val="FF00A8">
                    <a:alpha val="100000"/>
                  </a:srgbClr>
                </a:gs>
                <a:gs pos="100000">
                  <a:srgbClr val="FF5C00">
                    <a:alpha val="100000"/>
                  </a:srgbClr>
                </a:gs>
              </a:gsLst>
              <a:lin ang="0"/>
            </a:gra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pt-BR"/>
          </a:p>
        </p:txBody>
      </p:sp>
      <p:sp>
        <p:nvSpPr>
          <p:cNvPr id="38" name="Freeform 38">
            <a:extLst>
              <a:ext uri="{FF2B5EF4-FFF2-40B4-BE49-F238E27FC236}">
                <a16:creationId xmlns:a16="http://schemas.microsoft.com/office/drawing/2014/main" id="{C9948DF4-085D-9273-CE6B-EB0E8277FB36}"/>
              </a:ext>
            </a:extLst>
          </p:cNvPr>
          <p:cNvSpPr/>
          <p:nvPr userDrawn="1"/>
        </p:nvSpPr>
        <p:spPr>
          <a:xfrm>
            <a:off x="1038437" y="8821994"/>
            <a:ext cx="354875" cy="354875"/>
          </a:xfrm>
          <a:custGeom>
            <a:avLst/>
            <a:gdLst/>
            <a:ahLst/>
            <a:cxnLst/>
            <a:rect l="l" t="t" r="r" b="b"/>
            <a:pathLst>
              <a:path w="354875" h="354875">
                <a:moveTo>
                  <a:pt x="0" y="0"/>
                </a:moveTo>
                <a:lnTo>
                  <a:pt x="354874" y="0"/>
                </a:lnTo>
                <a:lnTo>
                  <a:pt x="354874" y="354874"/>
                </a:lnTo>
                <a:lnTo>
                  <a:pt x="0" y="354874"/>
                </a:lnTo>
                <a:lnTo>
                  <a:pt x="0" y="0"/>
                </a:lnTo>
                <a:close/>
              </a:path>
            </a:pathLst>
          </a:custGeom>
          <a:blipFill>
            <a:blip r:embed="rId40">
              <a:extLst>
                <a:ext uri="{96DAC541-7B7A-43D3-8B79-37D633B846F1}">
                  <asvg:svgBlip xmlns:asvg="http://schemas.microsoft.com/office/drawing/2016/SVG/main" r:embed="rId41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39" name="Freeform 39">
            <a:extLst>
              <a:ext uri="{FF2B5EF4-FFF2-40B4-BE49-F238E27FC236}">
                <a16:creationId xmlns:a16="http://schemas.microsoft.com/office/drawing/2014/main" id="{320BD6D5-AD48-ECFB-AB51-F6D6ABD40B9C}"/>
              </a:ext>
            </a:extLst>
          </p:cNvPr>
          <p:cNvSpPr/>
          <p:nvPr userDrawn="1"/>
        </p:nvSpPr>
        <p:spPr>
          <a:xfrm>
            <a:off x="1478696" y="8821994"/>
            <a:ext cx="354875" cy="354875"/>
          </a:xfrm>
          <a:custGeom>
            <a:avLst/>
            <a:gdLst/>
            <a:ahLst/>
            <a:cxnLst/>
            <a:rect l="l" t="t" r="r" b="b"/>
            <a:pathLst>
              <a:path w="354875" h="354875">
                <a:moveTo>
                  <a:pt x="0" y="0"/>
                </a:moveTo>
                <a:lnTo>
                  <a:pt x="354875" y="0"/>
                </a:lnTo>
                <a:lnTo>
                  <a:pt x="354875" y="354874"/>
                </a:lnTo>
                <a:lnTo>
                  <a:pt x="0" y="354874"/>
                </a:lnTo>
                <a:lnTo>
                  <a:pt x="0" y="0"/>
                </a:lnTo>
                <a:close/>
              </a:path>
            </a:pathLst>
          </a:custGeom>
          <a:blipFill>
            <a:blip r:embed="rId42">
              <a:extLst>
                <a:ext uri="{96DAC541-7B7A-43D3-8B79-37D633B846F1}">
                  <asvg:svgBlip xmlns:asvg="http://schemas.microsoft.com/office/drawing/2016/SVG/main" r:embed="rId4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40" name="TextBox 40">
            <a:extLst>
              <a:ext uri="{FF2B5EF4-FFF2-40B4-BE49-F238E27FC236}">
                <a16:creationId xmlns:a16="http://schemas.microsoft.com/office/drawing/2014/main" id="{F2C2ED16-9AFB-3D48-BF52-608441246F05}"/>
              </a:ext>
            </a:extLst>
          </p:cNvPr>
          <p:cNvSpPr txBox="1"/>
          <p:nvPr userDrawn="1"/>
        </p:nvSpPr>
        <p:spPr>
          <a:xfrm>
            <a:off x="1028700" y="9166507"/>
            <a:ext cx="2667487" cy="36816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727"/>
              </a:lnSpc>
              <a:spcBef>
                <a:spcPct val="0"/>
              </a:spcBef>
            </a:pPr>
            <a:r>
              <a:rPr lang="en-US" sz="1948">
                <a:solidFill>
                  <a:srgbClr val="FFFFFF"/>
                </a:solidFill>
                <a:latin typeface="Averta-Light 1"/>
                <a:ea typeface="Averta-Light 1"/>
                <a:cs typeface="Averta-Light 1"/>
                <a:sym typeface="Averta-Light 1"/>
              </a:rPr>
              <a:t>@redesignconsultoria</a:t>
            </a:r>
          </a:p>
        </p:txBody>
      </p:sp>
      <p:pic>
        <p:nvPicPr>
          <p:cNvPr id="42" name="Imagem 41" descr="Uma imagem contendo luz, tráfego, verde, pare&#10;&#10;O conteúdo gerado por IA pode estar incorreto.">
            <a:extLst>
              <a:ext uri="{FF2B5EF4-FFF2-40B4-BE49-F238E27FC236}">
                <a16:creationId xmlns:a16="http://schemas.microsoft.com/office/drawing/2014/main" id="{D1524E82-F388-E2B6-10C8-3308DFA39A61}"/>
              </a:ext>
            </a:extLst>
          </p:cNvPr>
          <p:cNvPicPr>
            <a:picLocks noChangeAspect="1"/>
          </p:cNvPicPr>
          <p:nvPr userDrawn="1"/>
        </p:nvPicPr>
        <p:blipFill>
          <a:blip r:embed="rId4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4036261">
            <a:off x="-3703411" y="-2083465"/>
            <a:ext cx="10484968" cy="13485489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2">
            <a:extLst>
              <a:ext uri="{FF2B5EF4-FFF2-40B4-BE49-F238E27FC236}">
                <a16:creationId xmlns:a16="http://schemas.microsoft.com/office/drawing/2014/main" id="{2E400A3F-67A0-5D28-7881-DF43294D87B6}"/>
              </a:ext>
            </a:extLst>
          </p:cNvPr>
          <p:cNvSpPr/>
          <p:nvPr userDrawn="1"/>
        </p:nvSpPr>
        <p:spPr>
          <a:xfrm rot="4701284" flipV="1">
            <a:off x="-4164835" y="3140094"/>
            <a:ext cx="11074103" cy="4006812"/>
          </a:xfrm>
          <a:custGeom>
            <a:avLst/>
            <a:gdLst/>
            <a:ahLst/>
            <a:cxnLst/>
            <a:rect l="l" t="t" r="r" b="b"/>
            <a:pathLst>
              <a:path w="11074103" h="4006812">
                <a:moveTo>
                  <a:pt x="0" y="4006812"/>
                </a:moveTo>
                <a:lnTo>
                  <a:pt x="11074103" y="4006812"/>
                </a:lnTo>
                <a:lnTo>
                  <a:pt x="11074103" y="0"/>
                </a:lnTo>
                <a:lnTo>
                  <a:pt x="0" y="0"/>
                </a:lnTo>
                <a:lnTo>
                  <a:pt x="0" y="4006812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9" name="Freeform 4">
            <a:extLst>
              <a:ext uri="{FF2B5EF4-FFF2-40B4-BE49-F238E27FC236}">
                <a16:creationId xmlns:a16="http://schemas.microsoft.com/office/drawing/2014/main" id="{59914BA9-E19E-63AE-5BD5-2B4A19817CDE}"/>
              </a:ext>
            </a:extLst>
          </p:cNvPr>
          <p:cNvSpPr/>
          <p:nvPr userDrawn="1"/>
        </p:nvSpPr>
        <p:spPr>
          <a:xfrm>
            <a:off x="3305442" y="2853705"/>
            <a:ext cx="11677117" cy="3284189"/>
          </a:xfrm>
          <a:custGeom>
            <a:avLst/>
            <a:gdLst/>
            <a:ahLst/>
            <a:cxnLst/>
            <a:rect l="l" t="t" r="r" b="b"/>
            <a:pathLst>
              <a:path w="11677117" h="3284189">
                <a:moveTo>
                  <a:pt x="0" y="0"/>
                </a:moveTo>
                <a:lnTo>
                  <a:pt x="11677116" y="0"/>
                </a:lnTo>
                <a:lnTo>
                  <a:pt x="11677116" y="3284190"/>
                </a:lnTo>
                <a:lnTo>
                  <a:pt x="0" y="3284190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10" name="AutoShape 5">
            <a:extLst>
              <a:ext uri="{FF2B5EF4-FFF2-40B4-BE49-F238E27FC236}">
                <a16:creationId xmlns:a16="http://schemas.microsoft.com/office/drawing/2014/main" id="{D3FB8FD3-C7C1-522C-01E8-7C9754326B43}"/>
              </a:ext>
            </a:extLst>
          </p:cNvPr>
          <p:cNvSpPr/>
          <p:nvPr userDrawn="1"/>
        </p:nvSpPr>
        <p:spPr>
          <a:xfrm>
            <a:off x="17259300" y="444137"/>
            <a:ext cx="0" cy="1673297"/>
          </a:xfrm>
          <a:prstGeom prst="line">
            <a:avLst/>
          </a:prstGeom>
          <a:ln w="190500" cap="rnd">
            <a:gradFill flip="none" rotWithShape="1">
              <a:gsLst>
                <a:gs pos="0">
                  <a:srgbClr val="8000FF">
                    <a:alpha val="100000"/>
                  </a:srgbClr>
                </a:gs>
                <a:gs pos="50000">
                  <a:srgbClr val="FF00A8">
                    <a:alpha val="100000"/>
                  </a:srgbClr>
                </a:gs>
                <a:gs pos="100000">
                  <a:srgbClr val="FF5C00">
                    <a:alpha val="100000"/>
                  </a:srgbClr>
                </a:gs>
              </a:gsLst>
              <a:lin ang="5400000" scaled="1"/>
              <a:tileRect/>
            </a:gra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pt-BR"/>
          </a:p>
        </p:txBody>
      </p:sp>
      <p:grpSp>
        <p:nvGrpSpPr>
          <p:cNvPr id="11" name="Group 6">
            <a:extLst>
              <a:ext uri="{FF2B5EF4-FFF2-40B4-BE49-F238E27FC236}">
                <a16:creationId xmlns:a16="http://schemas.microsoft.com/office/drawing/2014/main" id="{756B403D-21CE-1AD2-9DB3-9BFC217622E5}"/>
              </a:ext>
            </a:extLst>
          </p:cNvPr>
          <p:cNvGrpSpPr/>
          <p:nvPr userDrawn="1"/>
        </p:nvGrpSpPr>
        <p:grpSpPr>
          <a:xfrm>
            <a:off x="4831439" y="6599011"/>
            <a:ext cx="8914016" cy="2659289"/>
            <a:chOff x="0" y="0"/>
            <a:chExt cx="11885354" cy="3545719"/>
          </a:xfrm>
        </p:grpSpPr>
        <p:sp>
          <p:nvSpPr>
            <p:cNvPr id="12" name="Freeform 7">
              <a:extLst>
                <a:ext uri="{FF2B5EF4-FFF2-40B4-BE49-F238E27FC236}">
                  <a16:creationId xmlns:a16="http://schemas.microsoft.com/office/drawing/2014/main" id="{C8FAA389-05C4-27FF-475C-99D95CD616C8}"/>
                </a:ext>
              </a:extLst>
            </p:cNvPr>
            <p:cNvSpPr/>
            <p:nvPr/>
          </p:nvSpPr>
          <p:spPr>
            <a:xfrm>
              <a:off x="0" y="0"/>
              <a:ext cx="9683347" cy="3545719"/>
            </a:xfrm>
            <a:custGeom>
              <a:avLst/>
              <a:gdLst/>
              <a:ahLst/>
              <a:cxnLst/>
              <a:rect l="l" t="t" r="r" b="b"/>
              <a:pathLst>
                <a:path w="9683347" h="3545719">
                  <a:moveTo>
                    <a:pt x="0" y="0"/>
                  </a:moveTo>
                  <a:lnTo>
                    <a:pt x="9683347" y="0"/>
                  </a:lnTo>
                  <a:lnTo>
                    <a:pt x="9683347" y="3545719"/>
                  </a:lnTo>
                  <a:lnTo>
                    <a:pt x="0" y="354571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/>
              <a:stretch>
                <a:fillRect l="-30192"/>
              </a:stretch>
            </a:blipFill>
          </p:spPr>
          <p:txBody>
            <a:bodyPr/>
            <a:lstStyle/>
            <a:p>
              <a:endParaRPr lang="pt-BR"/>
            </a:p>
          </p:txBody>
        </p:sp>
        <p:sp>
          <p:nvSpPr>
            <p:cNvPr id="13" name="Freeform 8">
              <a:extLst>
                <a:ext uri="{FF2B5EF4-FFF2-40B4-BE49-F238E27FC236}">
                  <a16:creationId xmlns:a16="http://schemas.microsoft.com/office/drawing/2014/main" id="{9ADD0027-2AD8-9C93-C436-AAA12555B960}"/>
                </a:ext>
              </a:extLst>
            </p:cNvPr>
            <p:cNvSpPr/>
            <p:nvPr/>
          </p:nvSpPr>
          <p:spPr>
            <a:xfrm rot="-127688">
              <a:off x="10412495" y="932640"/>
              <a:ext cx="29450" cy="29450"/>
            </a:xfrm>
            <a:custGeom>
              <a:avLst/>
              <a:gdLst/>
              <a:ahLst/>
              <a:cxnLst/>
              <a:rect l="l" t="t" r="r" b="b"/>
              <a:pathLst>
                <a:path w="29450" h="29450">
                  <a:moveTo>
                    <a:pt x="0" y="0"/>
                  </a:moveTo>
                  <a:lnTo>
                    <a:pt x="29450" y="0"/>
                  </a:lnTo>
                  <a:lnTo>
                    <a:pt x="29450" y="29449"/>
                  </a:lnTo>
                  <a:lnTo>
                    <a:pt x="0" y="2944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>
                <a:extLst>
                  <a:ext uri="{96DAC541-7B7A-43D3-8B79-37D633B846F1}">
                    <asvg:svgBlip xmlns:asvg="http://schemas.microsoft.com/office/drawing/2016/SVG/main" r:embed="rId7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pt-BR"/>
            </a:p>
          </p:txBody>
        </p:sp>
        <p:sp>
          <p:nvSpPr>
            <p:cNvPr id="14" name="Freeform 9">
              <a:extLst>
                <a:ext uri="{FF2B5EF4-FFF2-40B4-BE49-F238E27FC236}">
                  <a16:creationId xmlns:a16="http://schemas.microsoft.com/office/drawing/2014/main" id="{09FD5464-8F60-5952-1461-43F9DEEB2F41}"/>
                </a:ext>
              </a:extLst>
            </p:cNvPr>
            <p:cNvSpPr/>
            <p:nvPr/>
          </p:nvSpPr>
          <p:spPr>
            <a:xfrm rot="-30500">
              <a:off x="10043473" y="899540"/>
              <a:ext cx="416168" cy="276937"/>
            </a:xfrm>
            <a:custGeom>
              <a:avLst/>
              <a:gdLst/>
              <a:ahLst/>
              <a:cxnLst/>
              <a:rect l="l" t="t" r="r" b="b"/>
              <a:pathLst>
                <a:path w="416168" h="276937">
                  <a:moveTo>
                    <a:pt x="0" y="0"/>
                  </a:moveTo>
                  <a:lnTo>
                    <a:pt x="416167" y="0"/>
                  </a:lnTo>
                  <a:lnTo>
                    <a:pt x="416167" y="276937"/>
                  </a:lnTo>
                  <a:lnTo>
                    <a:pt x="0" y="2769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8"/>
              <a:stretch>
                <a:fillRect l="-3151" r="-3151" b="-48964"/>
              </a:stretch>
            </a:blipFill>
          </p:spPr>
          <p:txBody>
            <a:bodyPr/>
            <a:lstStyle/>
            <a:p>
              <a:endParaRPr lang="pt-BR"/>
            </a:p>
          </p:txBody>
        </p:sp>
        <p:sp>
          <p:nvSpPr>
            <p:cNvPr id="15" name="TextBox 10">
              <a:extLst>
                <a:ext uri="{FF2B5EF4-FFF2-40B4-BE49-F238E27FC236}">
                  <a16:creationId xmlns:a16="http://schemas.microsoft.com/office/drawing/2014/main" id="{C188EE3F-E0B2-223F-E92F-EE6989A713DA}"/>
                </a:ext>
              </a:extLst>
            </p:cNvPr>
            <p:cNvSpPr txBox="1"/>
            <p:nvPr/>
          </p:nvSpPr>
          <p:spPr>
            <a:xfrm rot="-30500">
              <a:off x="10656671" y="723232"/>
              <a:ext cx="1028740" cy="682288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3853"/>
                </a:lnSpc>
              </a:pPr>
              <a:r>
                <a:rPr lang="en-US" sz="2752">
                  <a:solidFill>
                    <a:srgbClr val="FFFFFF"/>
                  </a:solidFill>
                  <a:latin typeface="Averta-Semibold 1"/>
                  <a:ea typeface="Averta-Semibold 1"/>
                  <a:cs typeface="Averta-Semibold 1"/>
                  <a:sym typeface="Averta-Semibold 1"/>
                </a:rPr>
                <a:t>RDN</a:t>
              </a:r>
            </a:p>
          </p:txBody>
        </p:sp>
        <p:sp>
          <p:nvSpPr>
            <p:cNvPr id="16" name="Freeform 11">
              <a:extLst>
                <a:ext uri="{FF2B5EF4-FFF2-40B4-BE49-F238E27FC236}">
                  <a16:creationId xmlns:a16="http://schemas.microsoft.com/office/drawing/2014/main" id="{95B58686-5E60-D359-5767-AEA9EF12D996}"/>
                </a:ext>
              </a:extLst>
            </p:cNvPr>
            <p:cNvSpPr/>
            <p:nvPr/>
          </p:nvSpPr>
          <p:spPr>
            <a:xfrm rot="-2962866">
              <a:off x="10478772" y="862097"/>
              <a:ext cx="259807" cy="446544"/>
            </a:xfrm>
            <a:custGeom>
              <a:avLst/>
              <a:gdLst/>
              <a:ahLst/>
              <a:cxnLst/>
              <a:rect l="l" t="t" r="r" b="b"/>
              <a:pathLst>
                <a:path w="259807" h="446544">
                  <a:moveTo>
                    <a:pt x="0" y="0"/>
                  </a:moveTo>
                  <a:lnTo>
                    <a:pt x="259807" y="0"/>
                  </a:lnTo>
                  <a:lnTo>
                    <a:pt x="259807" y="446544"/>
                  </a:lnTo>
                  <a:lnTo>
                    <a:pt x="0" y="44654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9">
                <a:extLst>
                  <a:ext uri="{96DAC541-7B7A-43D3-8B79-37D633B846F1}">
                    <asvg:svgBlip xmlns:asvg="http://schemas.microsoft.com/office/drawing/2016/SVG/main" r:embed="rId10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pt-BR"/>
            </a:p>
          </p:txBody>
        </p:sp>
        <p:sp>
          <p:nvSpPr>
            <p:cNvPr id="17" name="Freeform 12">
              <a:extLst>
                <a:ext uri="{FF2B5EF4-FFF2-40B4-BE49-F238E27FC236}">
                  <a16:creationId xmlns:a16="http://schemas.microsoft.com/office/drawing/2014/main" id="{1424FC59-73E2-3DFB-966D-6BB4C6B7A288}"/>
                </a:ext>
              </a:extLst>
            </p:cNvPr>
            <p:cNvSpPr/>
            <p:nvPr/>
          </p:nvSpPr>
          <p:spPr>
            <a:xfrm rot="5369499">
              <a:off x="10576876" y="470685"/>
              <a:ext cx="417027" cy="1805496"/>
            </a:xfrm>
            <a:custGeom>
              <a:avLst/>
              <a:gdLst/>
              <a:ahLst/>
              <a:cxnLst/>
              <a:rect l="l" t="t" r="r" b="b"/>
              <a:pathLst>
                <a:path w="417027" h="1805496">
                  <a:moveTo>
                    <a:pt x="0" y="0"/>
                  </a:moveTo>
                  <a:lnTo>
                    <a:pt x="417027" y="0"/>
                  </a:lnTo>
                  <a:lnTo>
                    <a:pt x="417027" y="1805495"/>
                  </a:lnTo>
                  <a:lnTo>
                    <a:pt x="0" y="180549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1"/>
              <a:stretch>
                <a:fillRect l="-106205" t="-3723" r="-121378" b="-3285"/>
              </a:stretch>
            </a:blipFill>
          </p:spPr>
          <p:txBody>
            <a:bodyPr/>
            <a:lstStyle/>
            <a:p>
              <a:endParaRPr lang="pt-BR"/>
            </a:p>
          </p:txBody>
        </p:sp>
        <p:sp>
          <p:nvSpPr>
            <p:cNvPr id="18" name="Freeform 13">
              <a:extLst>
                <a:ext uri="{FF2B5EF4-FFF2-40B4-BE49-F238E27FC236}">
                  <a16:creationId xmlns:a16="http://schemas.microsoft.com/office/drawing/2014/main" id="{0757D420-7AF0-9F20-9D64-78A9320DB14E}"/>
                </a:ext>
              </a:extLst>
            </p:cNvPr>
            <p:cNvSpPr/>
            <p:nvPr/>
          </p:nvSpPr>
          <p:spPr>
            <a:xfrm rot="386727">
              <a:off x="11014700" y="1186170"/>
              <a:ext cx="161557" cy="384660"/>
            </a:xfrm>
            <a:custGeom>
              <a:avLst/>
              <a:gdLst/>
              <a:ahLst/>
              <a:cxnLst/>
              <a:rect l="l" t="t" r="r" b="b"/>
              <a:pathLst>
                <a:path w="161557" h="384660">
                  <a:moveTo>
                    <a:pt x="0" y="0"/>
                  </a:moveTo>
                  <a:lnTo>
                    <a:pt x="161557" y="0"/>
                  </a:lnTo>
                  <a:lnTo>
                    <a:pt x="161557" y="384660"/>
                  </a:lnTo>
                  <a:lnTo>
                    <a:pt x="0" y="38466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2">
                <a:extLst>
                  <a:ext uri="{96DAC541-7B7A-43D3-8B79-37D633B846F1}">
                    <asvg:svgBlip xmlns:asvg="http://schemas.microsoft.com/office/drawing/2016/SVG/main" r:embed="rId13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pt-BR"/>
            </a:p>
          </p:txBody>
        </p:sp>
        <p:sp>
          <p:nvSpPr>
            <p:cNvPr id="19" name="Freeform 14">
              <a:extLst>
                <a:ext uri="{FF2B5EF4-FFF2-40B4-BE49-F238E27FC236}">
                  <a16:creationId xmlns:a16="http://schemas.microsoft.com/office/drawing/2014/main" id="{48561362-2DC0-D013-E0C8-0ED0A9192F7E}"/>
                </a:ext>
              </a:extLst>
            </p:cNvPr>
            <p:cNvSpPr/>
            <p:nvPr/>
          </p:nvSpPr>
          <p:spPr>
            <a:xfrm rot="-1631858" flipH="1">
              <a:off x="9790915" y="1177942"/>
              <a:ext cx="183796" cy="437610"/>
            </a:xfrm>
            <a:custGeom>
              <a:avLst/>
              <a:gdLst/>
              <a:ahLst/>
              <a:cxnLst/>
              <a:rect l="l" t="t" r="r" b="b"/>
              <a:pathLst>
                <a:path w="183796" h="437610">
                  <a:moveTo>
                    <a:pt x="183796" y="0"/>
                  </a:moveTo>
                  <a:lnTo>
                    <a:pt x="0" y="0"/>
                  </a:lnTo>
                  <a:lnTo>
                    <a:pt x="0" y="437610"/>
                  </a:lnTo>
                  <a:lnTo>
                    <a:pt x="183796" y="437610"/>
                  </a:lnTo>
                  <a:lnTo>
                    <a:pt x="183796" y="0"/>
                  </a:lnTo>
                  <a:close/>
                </a:path>
              </a:pathLst>
            </a:custGeom>
            <a:blipFill>
              <a:blip r:embed="rId12">
                <a:extLst>
                  <a:ext uri="{96DAC541-7B7A-43D3-8B79-37D633B846F1}">
                    <asvg:svgBlip xmlns:asvg="http://schemas.microsoft.com/office/drawing/2016/SVG/main" r:embed="rId13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pt-BR"/>
            </a:p>
          </p:txBody>
        </p:sp>
        <p:sp>
          <p:nvSpPr>
            <p:cNvPr id="20" name="Freeform 15">
              <a:extLst>
                <a:ext uri="{FF2B5EF4-FFF2-40B4-BE49-F238E27FC236}">
                  <a16:creationId xmlns:a16="http://schemas.microsoft.com/office/drawing/2014/main" id="{DB5F9D7E-4C3D-1BE7-9C68-A7DC70FB029F}"/>
                </a:ext>
              </a:extLst>
            </p:cNvPr>
            <p:cNvSpPr/>
            <p:nvPr/>
          </p:nvSpPr>
          <p:spPr>
            <a:xfrm rot="-30500">
              <a:off x="9881495" y="1121831"/>
              <a:ext cx="245326" cy="251733"/>
            </a:xfrm>
            <a:custGeom>
              <a:avLst/>
              <a:gdLst/>
              <a:ahLst/>
              <a:cxnLst/>
              <a:rect l="l" t="t" r="r" b="b"/>
              <a:pathLst>
                <a:path w="245326" h="251733">
                  <a:moveTo>
                    <a:pt x="0" y="0"/>
                  </a:moveTo>
                  <a:lnTo>
                    <a:pt x="245326" y="0"/>
                  </a:lnTo>
                  <a:lnTo>
                    <a:pt x="245326" y="251733"/>
                  </a:lnTo>
                  <a:lnTo>
                    <a:pt x="0" y="25173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4">
                <a:extLst>
                  <a:ext uri="{96DAC541-7B7A-43D3-8B79-37D633B846F1}">
                    <asvg:svgBlip xmlns:asvg="http://schemas.microsoft.com/office/drawing/2016/SVG/main" r:embed="rId15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pt-BR"/>
            </a:p>
          </p:txBody>
        </p:sp>
        <p:sp>
          <p:nvSpPr>
            <p:cNvPr id="21" name="Freeform 16">
              <a:extLst>
                <a:ext uri="{FF2B5EF4-FFF2-40B4-BE49-F238E27FC236}">
                  <a16:creationId xmlns:a16="http://schemas.microsoft.com/office/drawing/2014/main" id="{7CF1B04F-9504-1FA3-3D1E-51518529AF6E}"/>
                </a:ext>
              </a:extLst>
            </p:cNvPr>
            <p:cNvSpPr/>
            <p:nvPr/>
          </p:nvSpPr>
          <p:spPr>
            <a:xfrm rot="-30500">
              <a:off x="11581174" y="932786"/>
              <a:ext cx="155303" cy="322326"/>
            </a:xfrm>
            <a:custGeom>
              <a:avLst/>
              <a:gdLst/>
              <a:ahLst/>
              <a:cxnLst/>
              <a:rect l="l" t="t" r="r" b="b"/>
              <a:pathLst>
                <a:path w="155303" h="322326">
                  <a:moveTo>
                    <a:pt x="0" y="0"/>
                  </a:moveTo>
                  <a:lnTo>
                    <a:pt x="155302" y="0"/>
                  </a:lnTo>
                  <a:lnTo>
                    <a:pt x="155302" y="322326"/>
                  </a:lnTo>
                  <a:lnTo>
                    <a:pt x="0" y="32232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6">
                <a:extLst>
                  <a:ext uri="{96DAC541-7B7A-43D3-8B79-37D633B846F1}">
                    <asvg:svgBlip xmlns:asvg="http://schemas.microsoft.com/office/drawing/2016/SVG/main" r:embed="rId17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pt-BR"/>
            </a:p>
          </p:txBody>
        </p:sp>
        <p:sp>
          <p:nvSpPr>
            <p:cNvPr id="22" name="Freeform 17">
              <a:extLst>
                <a:ext uri="{FF2B5EF4-FFF2-40B4-BE49-F238E27FC236}">
                  <a16:creationId xmlns:a16="http://schemas.microsoft.com/office/drawing/2014/main" id="{3503E9A7-5277-1500-FC1B-196334615588}"/>
                </a:ext>
              </a:extLst>
            </p:cNvPr>
            <p:cNvSpPr/>
            <p:nvPr/>
          </p:nvSpPr>
          <p:spPr>
            <a:xfrm rot="-30500">
              <a:off x="11599632" y="1240748"/>
              <a:ext cx="177463" cy="306933"/>
            </a:xfrm>
            <a:custGeom>
              <a:avLst/>
              <a:gdLst/>
              <a:ahLst/>
              <a:cxnLst/>
              <a:rect l="l" t="t" r="r" b="b"/>
              <a:pathLst>
                <a:path w="177463" h="306933">
                  <a:moveTo>
                    <a:pt x="0" y="0"/>
                  </a:moveTo>
                  <a:lnTo>
                    <a:pt x="177463" y="0"/>
                  </a:lnTo>
                  <a:lnTo>
                    <a:pt x="177463" y="306933"/>
                  </a:lnTo>
                  <a:lnTo>
                    <a:pt x="0" y="30693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8">
                <a:extLst>
                  <a:ext uri="{96DAC541-7B7A-43D3-8B79-37D633B846F1}">
                    <asvg:svgBlip xmlns:asvg="http://schemas.microsoft.com/office/drawing/2016/SVG/main" r:embed="rId19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pt-BR"/>
            </a:p>
          </p:txBody>
        </p:sp>
        <p:sp>
          <p:nvSpPr>
            <p:cNvPr id="23" name="Freeform 18">
              <a:extLst>
                <a:ext uri="{FF2B5EF4-FFF2-40B4-BE49-F238E27FC236}">
                  <a16:creationId xmlns:a16="http://schemas.microsoft.com/office/drawing/2014/main" id="{AF503BA8-2AAB-2A42-7607-95F88A8484CA}"/>
                </a:ext>
              </a:extLst>
            </p:cNvPr>
            <p:cNvSpPr/>
            <p:nvPr/>
          </p:nvSpPr>
          <p:spPr>
            <a:xfrm rot="-30500">
              <a:off x="10283001" y="1503989"/>
              <a:ext cx="548593" cy="679372"/>
            </a:xfrm>
            <a:custGeom>
              <a:avLst/>
              <a:gdLst/>
              <a:ahLst/>
              <a:cxnLst/>
              <a:rect l="l" t="t" r="r" b="b"/>
              <a:pathLst>
                <a:path w="548593" h="679372">
                  <a:moveTo>
                    <a:pt x="0" y="0"/>
                  </a:moveTo>
                  <a:lnTo>
                    <a:pt x="548592" y="0"/>
                  </a:lnTo>
                  <a:lnTo>
                    <a:pt x="548592" y="679372"/>
                  </a:lnTo>
                  <a:lnTo>
                    <a:pt x="0" y="67937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0">
                <a:extLst>
                  <a:ext uri="{96DAC541-7B7A-43D3-8B79-37D633B846F1}">
                    <asvg:svgBlip xmlns:asvg="http://schemas.microsoft.com/office/drawing/2016/SVG/main" r:embed="rId21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pt-BR"/>
            </a:p>
          </p:txBody>
        </p:sp>
        <p:sp>
          <p:nvSpPr>
            <p:cNvPr id="24" name="Freeform 19">
              <a:extLst>
                <a:ext uri="{FF2B5EF4-FFF2-40B4-BE49-F238E27FC236}">
                  <a16:creationId xmlns:a16="http://schemas.microsoft.com/office/drawing/2014/main" id="{A5930968-B264-64C2-FBF2-F8F04711D76B}"/>
                </a:ext>
              </a:extLst>
            </p:cNvPr>
            <p:cNvSpPr/>
            <p:nvPr/>
          </p:nvSpPr>
          <p:spPr>
            <a:xfrm rot="-30500">
              <a:off x="10832125" y="1461874"/>
              <a:ext cx="591211" cy="878307"/>
            </a:xfrm>
            <a:custGeom>
              <a:avLst/>
              <a:gdLst/>
              <a:ahLst/>
              <a:cxnLst/>
              <a:rect l="l" t="t" r="r" b="b"/>
              <a:pathLst>
                <a:path w="591211" h="878307">
                  <a:moveTo>
                    <a:pt x="0" y="0"/>
                  </a:moveTo>
                  <a:lnTo>
                    <a:pt x="591210" y="0"/>
                  </a:lnTo>
                  <a:lnTo>
                    <a:pt x="591210" y="878307"/>
                  </a:lnTo>
                  <a:lnTo>
                    <a:pt x="0" y="87830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2">
                <a:extLst>
                  <a:ext uri="{96DAC541-7B7A-43D3-8B79-37D633B846F1}">
                    <asvg:svgBlip xmlns:asvg="http://schemas.microsoft.com/office/drawing/2016/SVG/main" r:embed="rId23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pt-BR"/>
            </a:p>
          </p:txBody>
        </p:sp>
        <p:sp>
          <p:nvSpPr>
            <p:cNvPr id="25" name="Freeform 20">
              <a:extLst>
                <a:ext uri="{FF2B5EF4-FFF2-40B4-BE49-F238E27FC236}">
                  <a16:creationId xmlns:a16="http://schemas.microsoft.com/office/drawing/2014/main" id="{B4433A16-2A2E-8E79-B084-0029735EC55C}"/>
                </a:ext>
              </a:extLst>
            </p:cNvPr>
            <p:cNvSpPr/>
            <p:nvPr/>
          </p:nvSpPr>
          <p:spPr>
            <a:xfrm rot="-30500">
              <a:off x="10633683" y="1501337"/>
              <a:ext cx="445513" cy="778189"/>
            </a:xfrm>
            <a:custGeom>
              <a:avLst/>
              <a:gdLst/>
              <a:ahLst/>
              <a:cxnLst/>
              <a:rect l="l" t="t" r="r" b="b"/>
              <a:pathLst>
                <a:path w="445513" h="778189">
                  <a:moveTo>
                    <a:pt x="0" y="0"/>
                  </a:moveTo>
                  <a:lnTo>
                    <a:pt x="445513" y="0"/>
                  </a:lnTo>
                  <a:lnTo>
                    <a:pt x="445513" y="778189"/>
                  </a:lnTo>
                  <a:lnTo>
                    <a:pt x="0" y="77818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4">
                <a:extLst>
                  <a:ext uri="{96DAC541-7B7A-43D3-8B79-37D633B846F1}">
                    <asvg:svgBlip xmlns:asvg="http://schemas.microsoft.com/office/drawing/2016/SVG/main" r:embed="rId25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pt-BR"/>
            </a:p>
          </p:txBody>
        </p:sp>
        <p:sp>
          <p:nvSpPr>
            <p:cNvPr id="26" name="Freeform 21">
              <a:extLst>
                <a:ext uri="{FF2B5EF4-FFF2-40B4-BE49-F238E27FC236}">
                  <a16:creationId xmlns:a16="http://schemas.microsoft.com/office/drawing/2014/main" id="{FDB2BA9C-78CC-E889-0EC0-6B020F3EB815}"/>
                </a:ext>
              </a:extLst>
            </p:cNvPr>
            <p:cNvSpPr/>
            <p:nvPr/>
          </p:nvSpPr>
          <p:spPr>
            <a:xfrm rot="-30500">
              <a:off x="9978602" y="1460573"/>
              <a:ext cx="470619" cy="772297"/>
            </a:xfrm>
            <a:custGeom>
              <a:avLst/>
              <a:gdLst/>
              <a:ahLst/>
              <a:cxnLst/>
              <a:rect l="l" t="t" r="r" b="b"/>
              <a:pathLst>
                <a:path w="470619" h="772297">
                  <a:moveTo>
                    <a:pt x="0" y="0"/>
                  </a:moveTo>
                  <a:lnTo>
                    <a:pt x="470619" y="0"/>
                  </a:lnTo>
                  <a:lnTo>
                    <a:pt x="470619" y="772297"/>
                  </a:lnTo>
                  <a:lnTo>
                    <a:pt x="0" y="77229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6">
                <a:extLst>
                  <a:ext uri="{96DAC541-7B7A-43D3-8B79-37D633B846F1}">
                    <asvg:svgBlip xmlns:asvg="http://schemas.microsoft.com/office/drawing/2016/SVG/main" r:embed="rId27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pt-BR"/>
            </a:p>
          </p:txBody>
        </p:sp>
        <p:sp>
          <p:nvSpPr>
            <p:cNvPr id="27" name="Freeform 22">
              <a:extLst>
                <a:ext uri="{FF2B5EF4-FFF2-40B4-BE49-F238E27FC236}">
                  <a16:creationId xmlns:a16="http://schemas.microsoft.com/office/drawing/2014/main" id="{0493ABE2-3E0E-5AE3-EDCD-AA1E6AF63606}"/>
                </a:ext>
              </a:extLst>
            </p:cNvPr>
            <p:cNvSpPr/>
            <p:nvPr/>
          </p:nvSpPr>
          <p:spPr>
            <a:xfrm rot="-30500">
              <a:off x="11212195" y="1459004"/>
              <a:ext cx="477269" cy="745006"/>
            </a:xfrm>
            <a:custGeom>
              <a:avLst/>
              <a:gdLst/>
              <a:ahLst/>
              <a:cxnLst/>
              <a:rect l="l" t="t" r="r" b="b"/>
              <a:pathLst>
                <a:path w="477269" h="745006">
                  <a:moveTo>
                    <a:pt x="0" y="0"/>
                  </a:moveTo>
                  <a:lnTo>
                    <a:pt x="477269" y="0"/>
                  </a:lnTo>
                  <a:lnTo>
                    <a:pt x="477269" y="745006"/>
                  </a:lnTo>
                  <a:lnTo>
                    <a:pt x="0" y="74500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8">
                <a:extLst>
                  <a:ext uri="{96DAC541-7B7A-43D3-8B79-37D633B846F1}">
                    <asvg:svgBlip xmlns:asvg="http://schemas.microsoft.com/office/drawing/2016/SVG/main" r:embed="rId29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pt-BR"/>
            </a:p>
          </p:txBody>
        </p:sp>
        <p:sp>
          <p:nvSpPr>
            <p:cNvPr id="28" name="Freeform 23">
              <a:extLst>
                <a:ext uri="{FF2B5EF4-FFF2-40B4-BE49-F238E27FC236}">
                  <a16:creationId xmlns:a16="http://schemas.microsoft.com/office/drawing/2014/main" id="{E562DE46-60FA-30AA-083C-6322E2081022}"/>
                </a:ext>
              </a:extLst>
            </p:cNvPr>
            <p:cNvSpPr/>
            <p:nvPr/>
          </p:nvSpPr>
          <p:spPr>
            <a:xfrm rot="-30500" flipH="1">
              <a:off x="11293507" y="1888889"/>
              <a:ext cx="588554" cy="745006"/>
            </a:xfrm>
            <a:custGeom>
              <a:avLst/>
              <a:gdLst/>
              <a:ahLst/>
              <a:cxnLst/>
              <a:rect l="l" t="t" r="r" b="b"/>
              <a:pathLst>
                <a:path w="588554" h="745006">
                  <a:moveTo>
                    <a:pt x="588554" y="0"/>
                  </a:moveTo>
                  <a:lnTo>
                    <a:pt x="0" y="0"/>
                  </a:lnTo>
                  <a:lnTo>
                    <a:pt x="0" y="745006"/>
                  </a:lnTo>
                  <a:lnTo>
                    <a:pt x="588554" y="745006"/>
                  </a:lnTo>
                  <a:lnTo>
                    <a:pt x="588554" y="0"/>
                  </a:lnTo>
                  <a:close/>
                </a:path>
              </a:pathLst>
            </a:custGeom>
            <a:blipFill>
              <a:blip r:embed="rId30">
                <a:extLst>
                  <a:ext uri="{96DAC541-7B7A-43D3-8B79-37D633B846F1}">
                    <asvg:svgBlip xmlns:asvg="http://schemas.microsoft.com/office/drawing/2016/SVG/main" r:embed="rId31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pt-BR"/>
            </a:p>
          </p:txBody>
        </p:sp>
        <p:sp>
          <p:nvSpPr>
            <p:cNvPr id="29" name="Freeform 24">
              <a:extLst>
                <a:ext uri="{FF2B5EF4-FFF2-40B4-BE49-F238E27FC236}">
                  <a16:creationId xmlns:a16="http://schemas.microsoft.com/office/drawing/2014/main" id="{2A934002-CE36-DD8A-2AA4-CD7B13AC641D}"/>
                </a:ext>
              </a:extLst>
            </p:cNvPr>
            <p:cNvSpPr/>
            <p:nvPr/>
          </p:nvSpPr>
          <p:spPr>
            <a:xfrm rot="-30500">
              <a:off x="10637828" y="1879134"/>
              <a:ext cx="607180" cy="745006"/>
            </a:xfrm>
            <a:custGeom>
              <a:avLst/>
              <a:gdLst/>
              <a:ahLst/>
              <a:cxnLst/>
              <a:rect l="l" t="t" r="r" b="b"/>
              <a:pathLst>
                <a:path w="607180" h="745006">
                  <a:moveTo>
                    <a:pt x="0" y="0"/>
                  </a:moveTo>
                  <a:lnTo>
                    <a:pt x="607180" y="0"/>
                  </a:lnTo>
                  <a:lnTo>
                    <a:pt x="607180" y="745006"/>
                  </a:lnTo>
                  <a:lnTo>
                    <a:pt x="0" y="74500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2">
                <a:extLst>
                  <a:ext uri="{96DAC541-7B7A-43D3-8B79-37D633B846F1}">
                    <asvg:svgBlip xmlns:asvg="http://schemas.microsoft.com/office/drawing/2016/SVG/main" r:embed="rId33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pt-BR"/>
            </a:p>
          </p:txBody>
        </p:sp>
        <p:sp>
          <p:nvSpPr>
            <p:cNvPr id="30" name="Freeform 25">
              <a:extLst>
                <a:ext uri="{FF2B5EF4-FFF2-40B4-BE49-F238E27FC236}">
                  <a16:creationId xmlns:a16="http://schemas.microsoft.com/office/drawing/2014/main" id="{FBD548D9-4EAC-848A-6AB5-25525BEA7DDC}"/>
                </a:ext>
              </a:extLst>
            </p:cNvPr>
            <p:cNvSpPr/>
            <p:nvPr/>
          </p:nvSpPr>
          <p:spPr>
            <a:xfrm rot="-30500">
              <a:off x="11058212" y="1942928"/>
              <a:ext cx="470820" cy="665470"/>
            </a:xfrm>
            <a:custGeom>
              <a:avLst/>
              <a:gdLst/>
              <a:ahLst/>
              <a:cxnLst/>
              <a:rect l="l" t="t" r="r" b="b"/>
              <a:pathLst>
                <a:path w="470820" h="665470">
                  <a:moveTo>
                    <a:pt x="0" y="0"/>
                  </a:moveTo>
                  <a:lnTo>
                    <a:pt x="470820" y="0"/>
                  </a:lnTo>
                  <a:lnTo>
                    <a:pt x="470820" y="665470"/>
                  </a:lnTo>
                  <a:lnTo>
                    <a:pt x="0" y="66547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4">
                <a:extLst>
                  <a:ext uri="{96DAC541-7B7A-43D3-8B79-37D633B846F1}">
                    <asvg:svgBlip xmlns:asvg="http://schemas.microsoft.com/office/drawing/2016/SVG/main" r:embed="rId35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pt-BR"/>
            </a:p>
          </p:txBody>
        </p:sp>
        <p:sp>
          <p:nvSpPr>
            <p:cNvPr id="31" name="Freeform 26">
              <a:extLst>
                <a:ext uri="{FF2B5EF4-FFF2-40B4-BE49-F238E27FC236}">
                  <a16:creationId xmlns:a16="http://schemas.microsoft.com/office/drawing/2014/main" id="{DA3F95B0-B3C0-4368-E420-461CE10AB9A5}"/>
                </a:ext>
              </a:extLst>
            </p:cNvPr>
            <p:cNvSpPr/>
            <p:nvPr/>
          </p:nvSpPr>
          <p:spPr>
            <a:xfrm rot="-30500">
              <a:off x="9704463" y="1835218"/>
              <a:ext cx="539750" cy="849999"/>
            </a:xfrm>
            <a:custGeom>
              <a:avLst/>
              <a:gdLst/>
              <a:ahLst/>
              <a:cxnLst/>
              <a:rect l="l" t="t" r="r" b="b"/>
              <a:pathLst>
                <a:path w="539750" h="849999">
                  <a:moveTo>
                    <a:pt x="0" y="0"/>
                  </a:moveTo>
                  <a:lnTo>
                    <a:pt x="539749" y="0"/>
                  </a:lnTo>
                  <a:lnTo>
                    <a:pt x="539749" y="849999"/>
                  </a:lnTo>
                  <a:lnTo>
                    <a:pt x="0" y="84999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6">
                <a:extLst>
                  <a:ext uri="{96DAC541-7B7A-43D3-8B79-37D633B846F1}">
                    <asvg:svgBlip xmlns:asvg="http://schemas.microsoft.com/office/drawing/2016/SVG/main" r:embed="rId37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pt-BR"/>
            </a:p>
          </p:txBody>
        </p:sp>
        <p:sp>
          <p:nvSpPr>
            <p:cNvPr id="32" name="Freeform 27">
              <a:extLst>
                <a:ext uri="{FF2B5EF4-FFF2-40B4-BE49-F238E27FC236}">
                  <a16:creationId xmlns:a16="http://schemas.microsoft.com/office/drawing/2014/main" id="{4E0E7752-31E4-172F-34BA-E63AF7453941}"/>
                </a:ext>
              </a:extLst>
            </p:cNvPr>
            <p:cNvSpPr/>
            <p:nvPr/>
          </p:nvSpPr>
          <p:spPr>
            <a:xfrm rot="-32378">
              <a:off x="10102792" y="1913311"/>
              <a:ext cx="716137" cy="745006"/>
            </a:xfrm>
            <a:custGeom>
              <a:avLst/>
              <a:gdLst/>
              <a:ahLst/>
              <a:cxnLst/>
              <a:rect l="l" t="t" r="r" b="b"/>
              <a:pathLst>
                <a:path w="716137" h="745006">
                  <a:moveTo>
                    <a:pt x="0" y="0"/>
                  </a:moveTo>
                  <a:lnTo>
                    <a:pt x="716137" y="0"/>
                  </a:lnTo>
                  <a:lnTo>
                    <a:pt x="716137" y="745006"/>
                  </a:lnTo>
                  <a:lnTo>
                    <a:pt x="0" y="74500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8">
                <a:extLst>
                  <a:ext uri="{96DAC541-7B7A-43D3-8B79-37D633B846F1}">
                    <asvg:svgBlip xmlns:asvg="http://schemas.microsoft.com/office/drawing/2016/SVG/main" r:embed="rId39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pt-BR"/>
            </a:p>
          </p:txBody>
        </p:sp>
        <p:sp>
          <p:nvSpPr>
            <p:cNvPr id="33" name="Freeform 28">
              <a:extLst>
                <a:ext uri="{FF2B5EF4-FFF2-40B4-BE49-F238E27FC236}">
                  <a16:creationId xmlns:a16="http://schemas.microsoft.com/office/drawing/2014/main" id="{F4F9E8CE-2721-D05D-560B-875233694DC5}"/>
                </a:ext>
              </a:extLst>
            </p:cNvPr>
            <p:cNvSpPr/>
            <p:nvPr/>
          </p:nvSpPr>
          <p:spPr>
            <a:xfrm rot="-30500">
              <a:off x="10550985" y="1615493"/>
              <a:ext cx="176307" cy="171178"/>
            </a:xfrm>
            <a:custGeom>
              <a:avLst/>
              <a:gdLst/>
              <a:ahLst/>
              <a:cxnLst/>
              <a:rect l="l" t="t" r="r" b="b"/>
              <a:pathLst>
                <a:path w="176307" h="171178">
                  <a:moveTo>
                    <a:pt x="0" y="0"/>
                  </a:moveTo>
                  <a:lnTo>
                    <a:pt x="176307" y="0"/>
                  </a:lnTo>
                  <a:lnTo>
                    <a:pt x="176307" y="171179"/>
                  </a:lnTo>
                  <a:lnTo>
                    <a:pt x="0" y="17117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0">
                <a:extLst>
                  <a:ext uri="{96DAC541-7B7A-43D3-8B79-37D633B846F1}">
                    <asvg:svgBlip xmlns:asvg="http://schemas.microsoft.com/office/drawing/2016/SVG/main" r:embed="rId41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pt-BR"/>
            </a:p>
          </p:txBody>
        </p:sp>
        <p:sp>
          <p:nvSpPr>
            <p:cNvPr id="34" name="AutoShape 29">
              <a:extLst>
                <a:ext uri="{FF2B5EF4-FFF2-40B4-BE49-F238E27FC236}">
                  <a16:creationId xmlns:a16="http://schemas.microsoft.com/office/drawing/2014/main" id="{EE11CD70-16C0-EA25-AA51-BB60170F4F17}"/>
                </a:ext>
              </a:extLst>
            </p:cNvPr>
            <p:cNvSpPr/>
            <p:nvPr/>
          </p:nvSpPr>
          <p:spPr>
            <a:xfrm>
              <a:off x="9729146" y="2632004"/>
              <a:ext cx="2156208" cy="0"/>
            </a:xfrm>
            <a:prstGeom prst="line">
              <a:avLst/>
            </a:prstGeom>
            <a:ln w="144609" cap="rnd">
              <a:gradFill>
                <a:gsLst>
                  <a:gs pos="0">
                    <a:srgbClr val="8000FF">
                      <a:alpha val="100000"/>
                    </a:srgbClr>
                  </a:gs>
                  <a:gs pos="50000">
                    <a:srgbClr val="FF00A8">
                      <a:alpha val="100000"/>
                    </a:srgbClr>
                  </a:gs>
                  <a:gs pos="100000">
                    <a:srgbClr val="FF5C00">
                      <a:alpha val="100000"/>
                    </a:srgbClr>
                  </a:gs>
                </a:gsLst>
                <a:lin ang="0"/>
              </a:gradFill>
              <a:prstDash val="solid"/>
              <a:headEnd type="none" w="sm" len="sm"/>
              <a:tailEnd type="none" w="sm" len="sm"/>
            </a:ln>
          </p:spPr>
          <p:txBody>
            <a:bodyPr/>
            <a:lstStyle/>
            <a:p>
              <a:endParaRPr lang="pt-BR"/>
            </a:p>
          </p:txBody>
        </p:sp>
      </p:grp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Freeform 2">
            <a:extLst>
              <a:ext uri="{FF2B5EF4-FFF2-40B4-BE49-F238E27FC236}">
                <a16:creationId xmlns:a16="http://schemas.microsoft.com/office/drawing/2014/main" id="{0A528C71-22F4-B113-98C2-8A957CB1DC11}"/>
              </a:ext>
            </a:extLst>
          </p:cNvPr>
          <p:cNvSpPr/>
          <p:nvPr userDrawn="1"/>
        </p:nvSpPr>
        <p:spPr>
          <a:xfrm>
            <a:off x="3305442" y="2853705"/>
            <a:ext cx="11677117" cy="3284189"/>
          </a:xfrm>
          <a:custGeom>
            <a:avLst/>
            <a:gdLst/>
            <a:ahLst/>
            <a:cxnLst/>
            <a:rect l="l" t="t" r="r" b="b"/>
            <a:pathLst>
              <a:path w="11677117" h="3284189">
                <a:moveTo>
                  <a:pt x="0" y="0"/>
                </a:moveTo>
                <a:lnTo>
                  <a:pt x="11677116" y="0"/>
                </a:lnTo>
                <a:lnTo>
                  <a:pt x="11677116" y="3284190"/>
                </a:lnTo>
                <a:lnTo>
                  <a:pt x="0" y="328419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11" name="AutoShape 4">
            <a:extLst>
              <a:ext uri="{FF2B5EF4-FFF2-40B4-BE49-F238E27FC236}">
                <a16:creationId xmlns:a16="http://schemas.microsoft.com/office/drawing/2014/main" id="{05D1A0F9-D166-0C6A-8DD6-70C6FF00445B}"/>
              </a:ext>
            </a:extLst>
          </p:cNvPr>
          <p:cNvSpPr/>
          <p:nvPr userDrawn="1"/>
        </p:nvSpPr>
        <p:spPr>
          <a:xfrm>
            <a:off x="17259300" y="444137"/>
            <a:ext cx="0" cy="1673297"/>
          </a:xfrm>
          <a:prstGeom prst="line">
            <a:avLst/>
          </a:prstGeom>
          <a:ln w="190500" cap="rnd">
            <a:gradFill flip="none" rotWithShape="1">
              <a:gsLst>
                <a:gs pos="0">
                  <a:srgbClr val="8000FF">
                    <a:alpha val="100000"/>
                  </a:srgbClr>
                </a:gs>
                <a:gs pos="50000">
                  <a:srgbClr val="FF00A8">
                    <a:alpha val="100000"/>
                  </a:srgbClr>
                </a:gs>
                <a:gs pos="100000">
                  <a:srgbClr val="FF5C00">
                    <a:alpha val="100000"/>
                  </a:srgbClr>
                </a:gs>
              </a:gsLst>
              <a:lin ang="5400000" scaled="1"/>
              <a:tileRect/>
            </a:gra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pt-BR"/>
          </a:p>
        </p:txBody>
      </p:sp>
      <p:sp>
        <p:nvSpPr>
          <p:cNvPr id="12" name="Freeform 5">
            <a:extLst>
              <a:ext uri="{FF2B5EF4-FFF2-40B4-BE49-F238E27FC236}">
                <a16:creationId xmlns:a16="http://schemas.microsoft.com/office/drawing/2014/main" id="{444A01B8-80D9-2BA0-92CD-EE4B66A39DD0}"/>
              </a:ext>
            </a:extLst>
          </p:cNvPr>
          <p:cNvSpPr/>
          <p:nvPr userDrawn="1"/>
        </p:nvSpPr>
        <p:spPr>
          <a:xfrm>
            <a:off x="4826122" y="6137895"/>
            <a:ext cx="6690521" cy="2449845"/>
          </a:xfrm>
          <a:custGeom>
            <a:avLst/>
            <a:gdLst/>
            <a:ahLst/>
            <a:cxnLst/>
            <a:rect l="l" t="t" r="r" b="b"/>
            <a:pathLst>
              <a:path w="6690521" h="2449845">
                <a:moveTo>
                  <a:pt x="0" y="0"/>
                </a:moveTo>
                <a:lnTo>
                  <a:pt x="6690521" y="0"/>
                </a:lnTo>
                <a:lnTo>
                  <a:pt x="6690521" y="2449845"/>
                </a:lnTo>
                <a:lnTo>
                  <a:pt x="0" y="2449845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-30192"/>
            </a:stretch>
          </a:blipFill>
        </p:spPr>
        <p:txBody>
          <a:bodyPr/>
          <a:lstStyle/>
          <a:p>
            <a:endParaRPr lang="pt-BR"/>
          </a:p>
        </p:txBody>
      </p:sp>
      <p:grpSp>
        <p:nvGrpSpPr>
          <p:cNvPr id="13" name="Group 6">
            <a:extLst>
              <a:ext uri="{FF2B5EF4-FFF2-40B4-BE49-F238E27FC236}">
                <a16:creationId xmlns:a16="http://schemas.microsoft.com/office/drawing/2014/main" id="{0EB38236-20E9-0907-8343-C0B890004F7B}"/>
              </a:ext>
            </a:extLst>
          </p:cNvPr>
          <p:cNvGrpSpPr/>
          <p:nvPr userDrawn="1"/>
        </p:nvGrpSpPr>
        <p:grpSpPr>
          <a:xfrm>
            <a:off x="11528634" y="6719250"/>
            <a:ext cx="1509443" cy="1284802"/>
            <a:chOff x="0" y="0"/>
            <a:chExt cx="2012590" cy="1713069"/>
          </a:xfrm>
        </p:grpSpPr>
        <p:sp>
          <p:nvSpPr>
            <p:cNvPr id="14" name="Freeform 7">
              <a:extLst>
                <a:ext uri="{FF2B5EF4-FFF2-40B4-BE49-F238E27FC236}">
                  <a16:creationId xmlns:a16="http://schemas.microsoft.com/office/drawing/2014/main" id="{B5A0543A-1485-FB7A-A22F-28DE30900030}"/>
                </a:ext>
              </a:extLst>
            </p:cNvPr>
            <p:cNvSpPr/>
            <p:nvPr/>
          </p:nvSpPr>
          <p:spPr>
            <a:xfrm rot="-127688">
              <a:off x="655732" y="84045"/>
              <a:ext cx="27130" cy="27130"/>
            </a:xfrm>
            <a:custGeom>
              <a:avLst/>
              <a:gdLst/>
              <a:ahLst/>
              <a:cxnLst/>
              <a:rect l="l" t="t" r="r" b="b"/>
              <a:pathLst>
                <a:path w="27130" h="27130">
                  <a:moveTo>
                    <a:pt x="0" y="0"/>
                  </a:moveTo>
                  <a:lnTo>
                    <a:pt x="27130" y="0"/>
                  </a:lnTo>
                  <a:lnTo>
                    <a:pt x="27130" y="27130"/>
                  </a:lnTo>
                  <a:lnTo>
                    <a:pt x="0" y="2713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>
                <a:extLst>
                  <a:ext uri="{96DAC541-7B7A-43D3-8B79-37D633B846F1}">
                    <asvg:svgBlip xmlns:asvg="http://schemas.microsoft.com/office/drawing/2016/SVG/main" r:embed="rId5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pt-BR"/>
            </a:p>
          </p:txBody>
        </p:sp>
        <p:sp>
          <p:nvSpPr>
            <p:cNvPr id="15" name="Freeform 8">
              <a:extLst>
                <a:ext uri="{FF2B5EF4-FFF2-40B4-BE49-F238E27FC236}">
                  <a16:creationId xmlns:a16="http://schemas.microsoft.com/office/drawing/2014/main" id="{D1F50C50-DAD7-A106-2881-1D9ADB7B1138}"/>
                </a:ext>
              </a:extLst>
            </p:cNvPr>
            <p:cNvSpPr/>
            <p:nvPr/>
          </p:nvSpPr>
          <p:spPr>
            <a:xfrm rot="-30500">
              <a:off x="315774" y="53552"/>
              <a:ext cx="383391" cy="255125"/>
            </a:xfrm>
            <a:custGeom>
              <a:avLst/>
              <a:gdLst/>
              <a:ahLst/>
              <a:cxnLst/>
              <a:rect l="l" t="t" r="r" b="b"/>
              <a:pathLst>
                <a:path w="383391" h="255125">
                  <a:moveTo>
                    <a:pt x="0" y="0"/>
                  </a:moveTo>
                  <a:lnTo>
                    <a:pt x="383390" y="0"/>
                  </a:lnTo>
                  <a:lnTo>
                    <a:pt x="383390" y="255126"/>
                  </a:lnTo>
                  <a:lnTo>
                    <a:pt x="0" y="25512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/>
              <a:stretch>
                <a:fillRect l="-3151" r="-3151" b="-48964"/>
              </a:stretch>
            </a:blipFill>
          </p:spPr>
          <p:txBody>
            <a:bodyPr/>
            <a:lstStyle/>
            <a:p>
              <a:endParaRPr lang="pt-BR"/>
            </a:p>
          </p:txBody>
        </p:sp>
        <p:sp>
          <p:nvSpPr>
            <p:cNvPr id="16" name="TextBox 9">
              <a:extLst>
                <a:ext uri="{FF2B5EF4-FFF2-40B4-BE49-F238E27FC236}">
                  <a16:creationId xmlns:a16="http://schemas.microsoft.com/office/drawing/2014/main" id="{E40187EB-0453-42C6-A347-3A5C9F89A36F}"/>
                </a:ext>
              </a:extLst>
            </p:cNvPr>
            <p:cNvSpPr txBox="1"/>
            <p:nvPr/>
          </p:nvSpPr>
          <p:spPr>
            <a:xfrm rot="-30500">
              <a:off x="880676" y="-109097"/>
              <a:ext cx="947717" cy="628779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3550"/>
                </a:lnSpc>
              </a:pPr>
              <a:r>
                <a:rPr lang="en-US" sz="2536">
                  <a:solidFill>
                    <a:srgbClr val="FFFFFF"/>
                  </a:solidFill>
                  <a:latin typeface="Averta-Semibold 1"/>
                  <a:ea typeface="Averta-Semibold 1"/>
                  <a:cs typeface="Averta-Semibold 1"/>
                  <a:sym typeface="Averta-Semibold 1"/>
                </a:rPr>
                <a:t>RDN</a:t>
              </a:r>
            </a:p>
          </p:txBody>
        </p:sp>
        <p:sp>
          <p:nvSpPr>
            <p:cNvPr id="17" name="Freeform 10">
              <a:extLst>
                <a:ext uri="{FF2B5EF4-FFF2-40B4-BE49-F238E27FC236}">
                  <a16:creationId xmlns:a16="http://schemas.microsoft.com/office/drawing/2014/main" id="{0E0EB090-593B-C473-9CE8-9C94CF0D5F19}"/>
                </a:ext>
              </a:extLst>
            </p:cNvPr>
            <p:cNvSpPr/>
            <p:nvPr/>
          </p:nvSpPr>
          <p:spPr>
            <a:xfrm rot="-2962866">
              <a:off x="716789" y="19058"/>
              <a:ext cx="239345" cy="411374"/>
            </a:xfrm>
            <a:custGeom>
              <a:avLst/>
              <a:gdLst/>
              <a:ahLst/>
              <a:cxnLst/>
              <a:rect l="l" t="t" r="r" b="b"/>
              <a:pathLst>
                <a:path w="239345" h="411374">
                  <a:moveTo>
                    <a:pt x="0" y="0"/>
                  </a:moveTo>
                  <a:lnTo>
                    <a:pt x="239345" y="0"/>
                  </a:lnTo>
                  <a:lnTo>
                    <a:pt x="239345" y="411375"/>
                  </a:lnTo>
                  <a:lnTo>
                    <a:pt x="0" y="41137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7">
                <a:extLst>
                  <a:ext uri="{96DAC541-7B7A-43D3-8B79-37D633B846F1}">
                    <asvg:svgBlip xmlns:asvg="http://schemas.microsoft.com/office/drawing/2016/SVG/main" r:embed="rId8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pt-BR"/>
            </a:p>
          </p:txBody>
        </p:sp>
        <p:sp>
          <p:nvSpPr>
            <p:cNvPr id="18" name="Freeform 11">
              <a:extLst>
                <a:ext uri="{FF2B5EF4-FFF2-40B4-BE49-F238E27FC236}">
                  <a16:creationId xmlns:a16="http://schemas.microsoft.com/office/drawing/2014/main" id="{091FB560-6345-B681-4DFD-D9B4817F1796}"/>
                </a:ext>
              </a:extLst>
            </p:cNvPr>
            <p:cNvSpPr/>
            <p:nvPr/>
          </p:nvSpPr>
          <p:spPr>
            <a:xfrm rot="5369499">
              <a:off x="807166" y="-341527"/>
              <a:ext cx="384183" cy="1663296"/>
            </a:xfrm>
            <a:custGeom>
              <a:avLst/>
              <a:gdLst/>
              <a:ahLst/>
              <a:cxnLst/>
              <a:rect l="l" t="t" r="r" b="b"/>
              <a:pathLst>
                <a:path w="384183" h="1663296">
                  <a:moveTo>
                    <a:pt x="0" y="0"/>
                  </a:moveTo>
                  <a:lnTo>
                    <a:pt x="384183" y="0"/>
                  </a:lnTo>
                  <a:lnTo>
                    <a:pt x="384183" y="1663296"/>
                  </a:lnTo>
                  <a:lnTo>
                    <a:pt x="0" y="166329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9"/>
              <a:stretch>
                <a:fillRect l="-106205" t="-3723" r="-121378" b="-3285"/>
              </a:stretch>
            </a:blipFill>
          </p:spPr>
          <p:txBody>
            <a:bodyPr/>
            <a:lstStyle/>
            <a:p>
              <a:endParaRPr lang="pt-BR"/>
            </a:p>
          </p:txBody>
        </p:sp>
        <p:sp>
          <p:nvSpPr>
            <p:cNvPr id="19" name="Freeform 12">
              <a:extLst>
                <a:ext uri="{FF2B5EF4-FFF2-40B4-BE49-F238E27FC236}">
                  <a16:creationId xmlns:a16="http://schemas.microsoft.com/office/drawing/2014/main" id="{AF7AA753-C81A-7348-19CB-A4A0C6F703E3}"/>
                </a:ext>
              </a:extLst>
            </p:cNvPr>
            <p:cNvSpPr/>
            <p:nvPr/>
          </p:nvSpPr>
          <p:spPr>
            <a:xfrm rot="386727">
              <a:off x="1210508" y="317607"/>
              <a:ext cx="148833" cy="354365"/>
            </a:xfrm>
            <a:custGeom>
              <a:avLst/>
              <a:gdLst/>
              <a:ahLst/>
              <a:cxnLst/>
              <a:rect l="l" t="t" r="r" b="b"/>
              <a:pathLst>
                <a:path w="148833" h="354365">
                  <a:moveTo>
                    <a:pt x="0" y="0"/>
                  </a:moveTo>
                  <a:lnTo>
                    <a:pt x="148833" y="0"/>
                  </a:lnTo>
                  <a:lnTo>
                    <a:pt x="148833" y="354365"/>
                  </a:lnTo>
                  <a:lnTo>
                    <a:pt x="0" y="35436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0">
                <a:extLst>
                  <a:ext uri="{96DAC541-7B7A-43D3-8B79-37D633B846F1}">
                    <asvg:svgBlip xmlns:asvg="http://schemas.microsoft.com/office/drawing/2016/SVG/main" r:embed="rId11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pt-BR"/>
            </a:p>
          </p:txBody>
        </p:sp>
        <p:sp>
          <p:nvSpPr>
            <p:cNvPr id="20" name="Freeform 13">
              <a:extLst>
                <a:ext uri="{FF2B5EF4-FFF2-40B4-BE49-F238E27FC236}">
                  <a16:creationId xmlns:a16="http://schemas.microsoft.com/office/drawing/2014/main" id="{4CE04C85-C867-CD97-FE24-D677A7E1B6EC}"/>
                </a:ext>
              </a:extLst>
            </p:cNvPr>
            <p:cNvSpPr/>
            <p:nvPr/>
          </p:nvSpPr>
          <p:spPr>
            <a:xfrm rot="-1631858" flipH="1">
              <a:off x="83107" y="310028"/>
              <a:ext cx="169321" cy="403144"/>
            </a:xfrm>
            <a:custGeom>
              <a:avLst/>
              <a:gdLst/>
              <a:ahLst/>
              <a:cxnLst/>
              <a:rect l="l" t="t" r="r" b="b"/>
              <a:pathLst>
                <a:path w="169321" h="403144">
                  <a:moveTo>
                    <a:pt x="169320" y="0"/>
                  </a:moveTo>
                  <a:lnTo>
                    <a:pt x="0" y="0"/>
                  </a:lnTo>
                  <a:lnTo>
                    <a:pt x="0" y="403144"/>
                  </a:lnTo>
                  <a:lnTo>
                    <a:pt x="169320" y="403144"/>
                  </a:lnTo>
                  <a:lnTo>
                    <a:pt x="169320" y="0"/>
                  </a:lnTo>
                  <a:close/>
                </a:path>
              </a:pathLst>
            </a:custGeom>
            <a:blipFill>
              <a:blip r:embed="rId10">
                <a:extLst>
                  <a:ext uri="{96DAC541-7B7A-43D3-8B79-37D633B846F1}">
                    <asvg:svgBlip xmlns:asvg="http://schemas.microsoft.com/office/drawing/2016/SVG/main" r:embed="rId11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pt-BR"/>
            </a:p>
          </p:txBody>
        </p:sp>
        <p:sp>
          <p:nvSpPr>
            <p:cNvPr id="21" name="Freeform 14">
              <a:extLst>
                <a:ext uri="{FF2B5EF4-FFF2-40B4-BE49-F238E27FC236}">
                  <a16:creationId xmlns:a16="http://schemas.microsoft.com/office/drawing/2014/main" id="{892A703E-B2DD-E39D-DA90-7A448A841AD4}"/>
                </a:ext>
              </a:extLst>
            </p:cNvPr>
            <p:cNvSpPr/>
            <p:nvPr/>
          </p:nvSpPr>
          <p:spPr>
            <a:xfrm rot="-30500">
              <a:off x="166553" y="258335"/>
              <a:ext cx="226004" cy="231907"/>
            </a:xfrm>
            <a:custGeom>
              <a:avLst/>
              <a:gdLst/>
              <a:ahLst/>
              <a:cxnLst/>
              <a:rect l="l" t="t" r="r" b="b"/>
              <a:pathLst>
                <a:path w="226004" h="231907">
                  <a:moveTo>
                    <a:pt x="0" y="0"/>
                  </a:moveTo>
                  <a:lnTo>
                    <a:pt x="226004" y="0"/>
                  </a:lnTo>
                  <a:lnTo>
                    <a:pt x="226004" y="231907"/>
                  </a:lnTo>
                  <a:lnTo>
                    <a:pt x="0" y="23190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2">
                <a:extLst>
                  <a:ext uri="{96DAC541-7B7A-43D3-8B79-37D633B846F1}">
                    <asvg:svgBlip xmlns:asvg="http://schemas.microsoft.com/office/drawing/2016/SVG/main" r:embed="rId13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pt-BR"/>
            </a:p>
          </p:txBody>
        </p:sp>
        <p:sp>
          <p:nvSpPr>
            <p:cNvPr id="22" name="Freeform 15">
              <a:extLst>
                <a:ext uri="{FF2B5EF4-FFF2-40B4-BE49-F238E27FC236}">
                  <a16:creationId xmlns:a16="http://schemas.microsoft.com/office/drawing/2014/main" id="{3F6B984B-6933-4DAD-0B5F-FEE6D4CABD97}"/>
                </a:ext>
              </a:extLst>
            </p:cNvPr>
            <p:cNvSpPr/>
            <p:nvPr/>
          </p:nvSpPr>
          <p:spPr>
            <a:xfrm rot="-30500">
              <a:off x="1732366" y="84179"/>
              <a:ext cx="143071" cy="296940"/>
            </a:xfrm>
            <a:custGeom>
              <a:avLst/>
              <a:gdLst/>
              <a:ahLst/>
              <a:cxnLst/>
              <a:rect l="l" t="t" r="r" b="b"/>
              <a:pathLst>
                <a:path w="143071" h="296940">
                  <a:moveTo>
                    <a:pt x="0" y="0"/>
                  </a:moveTo>
                  <a:lnTo>
                    <a:pt x="143071" y="0"/>
                  </a:lnTo>
                  <a:lnTo>
                    <a:pt x="143071" y="296940"/>
                  </a:lnTo>
                  <a:lnTo>
                    <a:pt x="0" y="29694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4">
                <a:extLst>
                  <a:ext uri="{96DAC541-7B7A-43D3-8B79-37D633B846F1}">
                    <asvg:svgBlip xmlns:asvg="http://schemas.microsoft.com/office/drawing/2016/SVG/main" r:embed="rId15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pt-BR"/>
            </a:p>
          </p:txBody>
        </p:sp>
        <p:sp>
          <p:nvSpPr>
            <p:cNvPr id="23" name="Freeform 16">
              <a:extLst>
                <a:ext uri="{FF2B5EF4-FFF2-40B4-BE49-F238E27FC236}">
                  <a16:creationId xmlns:a16="http://schemas.microsoft.com/office/drawing/2014/main" id="{A54D7776-0B69-F94E-9657-B7ED194E5078}"/>
                </a:ext>
              </a:extLst>
            </p:cNvPr>
            <p:cNvSpPr/>
            <p:nvPr/>
          </p:nvSpPr>
          <p:spPr>
            <a:xfrm rot="-30500">
              <a:off x="1749371" y="367887"/>
              <a:ext cx="163486" cy="282759"/>
            </a:xfrm>
            <a:custGeom>
              <a:avLst/>
              <a:gdLst/>
              <a:ahLst/>
              <a:cxnLst/>
              <a:rect l="l" t="t" r="r" b="b"/>
              <a:pathLst>
                <a:path w="163486" h="282759">
                  <a:moveTo>
                    <a:pt x="0" y="0"/>
                  </a:moveTo>
                  <a:lnTo>
                    <a:pt x="163487" y="0"/>
                  </a:lnTo>
                  <a:lnTo>
                    <a:pt x="163487" y="282759"/>
                  </a:lnTo>
                  <a:lnTo>
                    <a:pt x="0" y="28275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6">
                <a:extLst>
                  <a:ext uri="{96DAC541-7B7A-43D3-8B79-37D633B846F1}">
                    <asvg:svgBlip xmlns:asvg="http://schemas.microsoft.com/office/drawing/2016/SVG/main" r:embed="rId17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pt-BR"/>
            </a:p>
          </p:txBody>
        </p:sp>
        <p:sp>
          <p:nvSpPr>
            <p:cNvPr id="24" name="Freeform 17">
              <a:extLst>
                <a:ext uri="{FF2B5EF4-FFF2-40B4-BE49-F238E27FC236}">
                  <a16:creationId xmlns:a16="http://schemas.microsoft.com/office/drawing/2014/main" id="{74A4300F-1FE6-CD59-AEDC-0066FD8B4B7C}"/>
                </a:ext>
              </a:extLst>
            </p:cNvPr>
            <p:cNvSpPr/>
            <p:nvPr/>
          </p:nvSpPr>
          <p:spPr>
            <a:xfrm rot="-30500">
              <a:off x="536436" y="610395"/>
              <a:ext cx="505386" cy="625865"/>
            </a:xfrm>
            <a:custGeom>
              <a:avLst/>
              <a:gdLst/>
              <a:ahLst/>
              <a:cxnLst/>
              <a:rect l="l" t="t" r="r" b="b"/>
              <a:pathLst>
                <a:path w="505386" h="625865">
                  <a:moveTo>
                    <a:pt x="0" y="0"/>
                  </a:moveTo>
                  <a:lnTo>
                    <a:pt x="505386" y="0"/>
                  </a:lnTo>
                  <a:lnTo>
                    <a:pt x="505386" y="625865"/>
                  </a:lnTo>
                  <a:lnTo>
                    <a:pt x="0" y="62586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8">
                <a:extLst>
                  <a:ext uri="{96DAC541-7B7A-43D3-8B79-37D633B846F1}">
                    <asvg:svgBlip xmlns:asvg="http://schemas.microsoft.com/office/drawing/2016/SVG/main" r:embed="rId19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pt-BR"/>
            </a:p>
          </p:txBody>
        </p:sp>
        <p:sp>
          <p:nvSpPr>
            <p:cNvPr id="25" name="Freeform 18">
              <a:extLst>
                <a:ext uri="{FF2B5EF4-FFF2-40B4-BE49-F238E27FC236}">
                  <a16:creationId xmlns:a16="http://schemas.microsoft.com/office/drawing/2014/main" id="{E83E0F7F-FF21-CE1D-7FFC-D5B2F21BE6E8}"/>
                </a:ext>
              </a:extLst>
            </p:cNvPr>
            <p:cNvSpPr/>
            <p:nvPr/>
          </p:nvSpPr>
          <p:spPr>
            <a:xfrm rot="-30500">
              <a:off x="1042312" y="571597"/>
              <a:ext cx="544647" cy="809132"/>
            </a:xfrm>
            <a:custGeom>
              <a:avLst/>
              <a:gdLst/>
              <a:ahLst/>
              <a:cxnLst/>
              <a:rect l="l" t="t" r="r" b="b"/>
              <a:pathLst>
                <a:path w="544647" h="809132">
                  <a:moveTo>
                    <a:pt x="0" y="0"/>
                  </a:moveTo>
                  <a:lnTo>
                    <a:pt x="544647" y="0"/>
                  </a:lnTo>
                  <a:lnTo>
                    <a:pt x="544647" y="809132"/>
                  </a:lnTo>
                  <a:lnTo>
                    <a:pt x="0" y="80913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0">
                <a:extLst>
                  <a:ext uri="{96DAC541-7B7A-43D3-8B79-37D633B846F1}">
                    <asvg:svgBlip xmlns:asvg="http://schemas.microsoft.com/office/drawing/2016/SVG/main" r:embed="rId21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pt-BR"/>
            </a:p>
          </p:txBody>
        </p:sp>
        <p:sp>
          <p:nvSpPr>
            <p:cNvPr id="26" name="Freeform 19">
              <a:extLst>
                <a:ext uri="{FF2B5EF4-FFF2-40B4-BE49-F238E27FC236}">
                  <a16:creationId xmlns:a16="http://schemas.microsoft.com/office/drawing/2014/main" id="{338F1E2D-0DDF-00D5-2065-79148E361383}"/>
                </a:ext>
              </a:extLst>
            </p:cNvPr>
            <p:cNvSpPr/>
            <p:nvPr/>
          </p:nvSpPr>
          <p:spPr>
            <a:xfrm rot="-30500">
              <a:off x="859499" y="607952"/>
              <a:ext cx="410425" cy="716900"/>
            </a:xfrm>
            <a:custGeom>
              <a:avLst/>
              <a:gdLst/>
              <a:ahLst/>
              <a:cxnLst/>
              <a:rect l="l" t="t" r="r" b="b"/>
              <a:pathLst>
                <a:path w="410425" h="716900">
                  <a:moveTo>
                    <a:pt x="0" y="0"/>
                  </a:moveTo>
                  <a:lnTo>
                    <a:pt x="410425" y="0"/>
                  </a:lnTo>
                  <a:lnTo>
                    <a:pt x="410425" y="716900"/>
                  </a:lnTo>
                  <a:lnTo>
                    <a:pt x="0" y="7169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2">
                <a:extLst>
                  <a:ext uri="{96DAC541-7B7A-43D3-8B79-37D633B846F1}">
                    <asvg:svgBlip xmlns:asvg="http://schemas.microsoft.com/office/drawing/2016/SVG/main" r:embed="rId23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pt-BR"/>
            </a:p>
          </p:txBody>
        </p:sp>
        <p:sp>
          <p:nvSpPr>
            <p:cNvPr id="27" name="Freeform 20">
              <a:extLst>
                <a:ext uri="{FF2B5EF4-FFF2-40B4-BE49-F238E27FC236}">
                  <a16:creationId xmlns:a16="http://schemas.microsoft.com/office/drawing/2014/main" id="{6BBE2FA1-CD80-6709-2592-C4486C7F2344}"/>
                </a:ext>
              </a:extLst>
            </p:cNvPr>
            <p:cNvSpPr/>
            <p:nvPr/>
          </p:nvSpPr>
          <p:spPr>
            <a:xfrm rot="-30500">
              <a:off x="256012" y="570399"/>
              <a:ext cx="433553" cy="711472"/>
            </a:xfrm>
            <a:custGeom>
              <a:avLst/>
              <a:gdLst/>
              <a:ahLst/>
              <a:cxnLst/>
              <a:rect l="l" t="t" r="r" b="b"/>
              <a:pathLst>
                <a:path w="433553" h="711472">
                  <a:moveTo>
                    <a:pt x="0" y="0"/>
                  </a:moveTo>
                  <a:lnTo>
                    <a:pt x="433553" y="0"/>
                  </a:lnTo>
                  <a:lnTo>
                    <a:pt x="433553" y="711472"/>
                  </a:lnTo>
                  <a:lnTo>
                    <a:pt x="0" y="71147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4">
                <a:extLst>
                  <a:ext uri="{96DAC541-7B7A-43D3-8B79-37D633B846F1}">
                    <asvg:svgBlip xmlns:asvg="http://schemas.microsoft.com/office/drawing/2016/SVG/main" r:embed="rId25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pt-BR"/>
            </a:p>
          </p:txBody>
        </p:sp>
        <p:sp>
          <p:nvSpPr>
            <p:cNvPr id="28" name="Freeform 21">
              <a:extLst>
                <a:ext uri="{FF2B5EF4-FFF2-40B4-BE49-F238E27FC236}">
                  <a16:creationId xmlns:a16="http://schemas.microsoft.com/office/drawing/2014/main" id="{50CCE599-8568-B51A-5EB3-BF6C8FAFF4F5}"/>
                </a:ext>
              </a:extLst>
            </p:cNvPr>
            <p:cNvSpPr/>
            <p:nvPr/>
          </p:nvSpPr>
          <p:spPr>
            <a:xfrm rot="-30500">
              <a:off x="1392448" y="568954"/>
              <a:ext cx="439680" cy="686330"/>
            </a:xfrm>
            <a:custGeom>
              <a:avLst/>
              <a:gdLst/>
              <a:ahLst/>
              <a:cxnLst/>
              <a:rect l="l" t="t" r="r" b="b"/>
              <a:pathLst>
                <a:path w="439680" h="686330">
                  <a:moveTo>
                    <a:pt x="0" y="0"/>
                  </a:moveTo>
                  <a:lnTo>
                    <a:pt x="439680" y="0"/>
                  </a:lnTo>
                  <a:lnTo>
                    <a:pt x="439680" y="686329"/>
                  </a:lnTo>
                  <a:lnTo>
                    <a:pt x="0" y="68632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6">
                <a:extLst>
                  <a:ext uri="{96DAC541-7B7A-43D3-8B79-37D633B846F1}">
                    <asvg:svgBlip xmlns:asvg="http://schemas.microsoft.com/office/drawing/2016/SVG/main" r:embed="rId27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pt-BR"/>
            </a:p>
          </p:txBody>
        </p:sp>
        <p:sp>
          <p:nvSpPr>
            <p:cNvPr id="29" name="Freeform 22">
              <a:extLst>
                <a:ext uri="{FF2B5EF4-FFF2-40B4-BE49-F238E27FC236}">
                  <a16:creationId xmlns:a16="http://schemas.microsoft.com/office/drawing/2014/main" id="{650B605B-921E-2F90-02CE-14BC2CE276B7}"/>
                </a:ext>
              </a:extLst>
            </p:cNvPr>
            <p:cNvSpPr/>
            <p:nvPr/>
          </p:nvSpPr>
          <p:spPr>
            <a:xfrm rot="-30500" flipH="1">
              <a:off x="1467356" y="964981"/>
              <a:ext cx="542200" cy="686330"/>
            </a:xfrm>
            <a:custGeom>
              <a:avLst/>
              <a:gdLst/>
              <a:ahLst/>
              <a:cxnLst/>
              <a:rect l="l" t="t" r="r" b="b"/>
              <a:pathLst>
                <a:path w="542200" h="686330">
                  <a:moveTo>
                    <a:pt x="542200" y="0"/>
                  </a:moveTo>
                  <a:lnTo>
                    <a:pt x="0" y="0"/>
                  </a:lnTo>
                  <a:lnTo>
                    <a:pt x="0" y="686330"/>
                  </a:lnTo>
                  <a:lnTo>
                    <a:pt x="542200" y="686330"/>
                  </a:lnTo>
                  <a:lnTo>
                    <a:pt x="542200" y="0"/>
                  </a:lnTo>
                  <a:close/>
                </a:path>
              </a:pathLst>
            </a:custGeom>
            <a:blipFill>
              <a:blip r:embed="rId28">
                <a:extLst>
                  <a:ext uri="{96DAC541-7B7A-43D3-8B79-37D633B846F1}">
                    <asvg:svgBlip xmlns:asvg="http://schemas.microsoft.com/office/drawing/2016/SVG/main" r:embed="rId29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pt-BR"/>
            </a:p>
          </p:txBody>
        </p:sp>
        <p:sp>
          <p:nvSpPr>
            <p:cNvPr id="30" name="Freeform 23">
              <a:extLst>
                <a:ext uri="{FF2B5EF4-FFF2-40B4-BE49-F238E27FC236}">
                  <a16:creationId xmlns:a16="http://schemas.microsoft.com/office/drawing/2014/main" id="{50560BF4-1D6F-E703-BFDF-8E6EDDF9CB69}"/>
                </a:ext>
              </a:extLst>
            </p:cNvPr>
            <p:cNvSpPr/>
            <p:nvPr/>
          </p:nvSpPr>
          <p:spPr>
            <a:xfrm rot="-30500">
              <a:off x="863318" y="955994"/>
              <a:ext cx="559359" cy="686330"/>
            </a:xfrm>
            <a:custGeom>
              <a:avLst/>
              <a:gdLst/>
              <a:ahLst/>
              <a:cxnLst/>
              <a:rect l="l" t="t" r="r" b="b"/>
              <a:pathLst>
                <a:path w="559359" h="686330">
                  <a:moveTo>
                    <a:pt x="0" y="0"/>
                  </a:moveTo>
                  <a:lnTo>
                    <a:pt x="559359" y="0"/>
                  </a:lnTo>
                  <a:lnTo>
                    <a:pt x="559359" y="686330"/>
                  </a:lnTo>
                  <a:lnTo>
                    <a:pt x="0" y="68633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0">
                <a:extLst>
                  <a:ext uri="{96DAC541-7B7A-43D3-8B79-37D633B846F1}">
                    <asvg:svgBlip xmlns:asvg="http://schemas.microsoft.com/office/drawing/2016/SVG/main" r:embed="rId31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pt-BR"/>
            </a:p>
          </p:txBody>
        </p:sp>
        <p:sp>
          <p:nvSpPr>
            <p:cNvPr id="31" name="Freeform 24">
              <a:extLst>
                <a:ext uri="{FF2B5EF4-FFF2-40B4-BE49-F238E27FC236}">
                  <a16:creationId xmlns:a16="http://schemas.microsoft.com/office/drawing/2014/main" id="{CC9501B9-6B64-79E1-BD95-53624EE14B9A}"/>
                </a:ext>
              </a:extLst>
            </p:cNvPr>
            <p:cNvSpPr/>
            <p:nvPr/>
          </p:nvSpPr>
          <p:spPr>
            <a:xfrm rot="-30500">
              <a:off x="1250593" y="1014764"/>
              <a:ext cx="433739" cy="613058"/>
            </a:xfrm>
            <a:custGeom>
              <a:avLst/>
              <a:gdLst/>
              <a:ahLst/>
              <a:cxnLst/>
              <a:rect l="l" t="t" r="r" b="b"/>
              <a:pathLst>
                <a:path w="433739" h="613058">
                  <a:moveTo>
                    <a:pt x="0" y="0"/>
                  </a:moveTo>
                  <a:lnTo>
                    <a:pt x="433738" y="0"/>
                  </a:lnTo>
                  <a:lnTo>
                    <a:pt x="433738" y="613058"/>
                  </a:lnTo>
                  <a:lnTo>
                    <a:pt x="0" y="61305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2">
                <a:extLst>
                  <a:ext uri="{96DAC541-7B7A-43D3-8B79-37D633B846F1}">
                    <asvg:svgBlip xmlns:asvg="http://schemas.microsoft.com/office/drawing/2016/SVG/main" r:embed="rId33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pt-BR"/>
            </a:p>
          </p:txBody>
        </p:sp>
        <p:sp>
          <p:nvSpPr>
            <p:cNvPr id="32" name="Freeform 25">
              <a:extLst>
                <a:ext uri="{FF2B5EF4-FFF2-40B4-BE49-F238E27FC236}">
                  <a16:creationId xmlns:a16="http://schemas.microsoft.com/office/drawing/2014/main" id="{32D033E7-3E22-01EA-5696-37E8DF768E4E}"/>
                </a:ext>
              </a:extLst>
            </p:cNvPr>
            <p:cNvSpPr/>
            <p:nvPr/>
          </p:nvSpPr>
          <p:spPr>
            <a:xfrm rot="-30500">
              <a:off x="3464" y="915536"/>
              <a:ext cx="497239" cy="783054"/>
            </a:xfrm>
            <a:custGeom>
              <a:avLst/>
              <a:gdLst/>
              <a:ahLst/>
              <a:cxnLst/>
              <a:rect l="l" t="t" r="r" b="b"/>
              <a:pathLst>
                <a:path w="497239" h="783054">
                  <a:moveTo>
                    <a:pt x="0" y="0"/>
                  </a:moveTo>
                  <a:lnTo>
                    <a:pt x="497239" y="0"/>
                  </a:lnTo>
                  <a:lnTo>
                    <a:pt x="497239" y="783055"/>
                  </a:lnTo>
                  <a:lnTo>
                    <a:pt x="0" y="78305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4">
                <a:extLst>
                  <a:ext uri="{96DAC541-7B7A-43D3-8B79-37D633B846F1}">
                    <asvg:svgBlip xmlns:asvg="http://schemas.microsoft.com/office/drawing/2016/SVG/main" r:embed="rId35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pt-BR"/>
            </a:p>
          </p:txBody>
        </p:sp>
        <p:sp>
          <p:nvSpPr>
            <p:cNvPr id="33" name="Freeform 26">
              <a:extLst>
                <a:ext uri="{FF2B5EF4-FFF2-40B4-BE49-F238E27FC236}">
                  <a16:creationId xmlns:a16="http://schemas.microsoft.com/office/drawing/2014/main" id="{E7EBD207-87EF-0FD9-C011-B4009E136953}"/>
                </a:ext>
              </a:extLst>
            </p:cNvPr>
            <p:cNvSpPr/>
            <p:nvPr/>
          </p:nvSpPr>
          <p:spPr>
            <a:xfrm rot="-32378">
              <a:off x="370421" y="987479"/>
              <a:ext cx="659734" cy="686330"/>
            </a:xfrm>
            <a:custGeom>
              <a:avLst/>
              <a:gdLst/>
              <a:ahLst/>
              <a:cxnLst/>
              <a:rect l="l" t="t" r="r" b="b"/>
              <a:pathLst>
                <a:path w="659734" h="686330">
                  <a:moveTo>
                    <a:pt x="0" y="0"/>
                  </a:moveTo>
                  <a:lnTo>
                    <a:pt x="659735" y="0"/>
                  </a:lnTo>
                  <a:lnTo>
                    <a:pt x="659735" y="686330"/>
                  </a:lnTo>
                  <a:lnTo>
                    <a:pt x="0" y="68633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6">
                <a:extLst>
                  <a:ext uri="{96DAC541-7B7A-43D3-8B79-37D633B846F1}">
                    <asvg:svgBlip xmlns:asvg="http://schemas.microsoft.com/office/drawing/2016/SVG/main" r:embed="rId37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pt-BR"/>
            </a:p>
          </p:txBody>
        </p:sp>
        <p:sp>
          <p:nvSpPr>
            <p:cNvPr id="34" name="Freeform 27">
              <a:extLst>
                <a:ext uri="{FF2B5EF4-FFF2-40B4-BE49-F238E27FC236}">
                  <a16:creationId xmlns:a16="http://schemas.microsoft.com/office/drawing/2014/main" id="{2BA3AFE4-3CF6-5E1C-8524-3F654F24CF72}"/>
                </a:ext>
              </a:extLst>
            </p:cNvPr>
            <p:cNvSpPr/>
            <p:nvPr/>
          </p:nvSpPr>
          <p:spPr>
            <a:xfrm rot="-30500">
              <a:off x="783314" y="713117"/>
              <a:ext cx="162422" cy="157697"/>
            </a:xfrm>
            <a:custGeom>
              <a:avLst/>
              <a:gdLst/>
              <a:ahLst/>
              <a:cxnLst/>
              <a:rect l="l" t="t" r="r" b="b"/>
              <a:pathLst>
                <a:path w="162422" h="157697">
                  <a:moveTo>
                    <a:pt x="0" y="0"/>
                  </a:moveTo>
                  <a:lnTo>
                    <a:pt x="162422" y="0"/>
                  </a:lnTo>
                  <a:lnTo>
                    <a:pt x="162422" y="157697"/>
                  </a:lnTo>
                  <a:lnTo>
                    <a:pt x="0" y="15769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8">
                <a:extLst>
                  <a:ext uri="{96DAC541-7B7A-43D3-8B79-37D633B846F1}">
                    <asvg:svgBlip xmlns:asvg="http://schemas.microsoft.com/office/drawing/2016/SVG/main" r:embed="rId39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pt-BR"/>
            </a:p>
          </p:txBody>
        </p:sp>
        <p:sp>
          <p:nvSpPr>
            <p:cNvPr id="35" name="AutoShape 28">
              <a:extLst>
                <a:ext uri="{FF2B5EF4-FFF2-40B4-BE49-F238E27FC236}">
                  <a16:creationId xmlns:a16="http://schemas.microsoft.com/office/drawing/2014/main" id="{BFDB7085-7647-A738-84EE-E189F2F64B1E}"/>
                </a:ext>
              </a:extLst>
            </p:cNvPr>
            <p:cNvSpPr/>
            <p:nvPr/>
          </p:nvSpPr>
          <p:spPr>
            <a:xfrm>
              <a:off x="26203" y="1649569"/>
              <a:ext cx="1986387" cy="0"/>
            </a:xfrm>
            <a:prstGeom prst="line">
              <a:avLst/>
            </a:prstGeom>
            <a:ln w="127000" cap="rnd">
              <a:gradFill>
                <a:gsLst>
                  <a:gs pos="0">
                    <a:srgbClr val="8000FF">
                      <a:alpha val="100000"/>
                    </a:srgbClr>
                  </a:gs>
                  <a:gs pos="50000">
                    <a:srgbClr val="FF00A8">
                      <a:alpha val="100000"/>
                    </a:srgbClr>
                  </a:gs>
                  <a:gs pos="100000">
                    <a:srgbClr val="FF5C00">
                      <a:alpha val="100000"/>
                    </a:srgbClr>
                  </a:gs>
                </a:gsLst>
                <a:lin ang="0"/>
              </a:gradFill>
              <a:prstDash val="solid"/>
              <a:headEnd type="none" w="sm" len="sm"/>
              <a:tailEnd type="none" w="sm" len="sm"/>
            </a:ln>
          </p:spPr>
          <p:txBody>
            <a:bodyPr/>
            <a:lstStyle/>
            <a:p>
              <a:endParaRPr lang="pt-BR"/>
            </a:p>
          </p:txBody>
        </p:sp>
      </p:grpSp>
      <p:sp>
        <p:nvSpPr>
          <p:cNvPr id="36" name="Freeform 29">
            <a:extLst>
              <a:ext uri="{FF2B5EF4-FFF2-40B4-BE49-F238E27FC236}">
                <a16:creationId xmlns:a16="http://schemas.microsoft.com/office/drawing/2014/main" id="{1949EBD8-5C48-5FBA-B5DA-AEE5992A59BC}"/>
              </a:ext>
            </a:extLst>
          </p:cNvPr>
          <p:cNvSpPr/>
          <p:nvPr userDrawn="1"/>
        </p:nvSpPr>
        <p:spPr>
          <a:xfrm>
            <a:off x="4683531" y="8440910"/>
            <a:ext cx="8920939" cy="1102704"/>
          </a:xfrm>
          <a:custGeom>
            <a:avLst/>
            <a:gdLst/>
            <a:ahLst/>
            <a:cxnLst/>
            <a:rect l="l" t="t" r="r" b="b"/>
            <a:pathLst>
              <a:path w="8920939" h="1102704">
                <a:moveTo>
                  <a:pt x="0" y="0"/>
                </a:moveTo>
                <a:lnTo>
                  <a:pt x="8920938" y="0"/>
                </a:lnTo>
                <a:lnTo>
                  <a:pt x="8920938" y="1102704"/>
                </a:lnTo>
                <a:lnTo>
                  <a:pt x="0" y="1102704"/>
                </a:lnTo>
                <a:lnTo>
                  <a:pt x="0" y="0"/>
                </a:lnTo>
                <a:close/>
              </a:path>
            </a:pathLst>
          </a:custGeom>
          <a:blipFill>
            <a:blip r:embed="rId40"/>
            <a:stretch>
              <a:fillRect l="-5860" r="-11050"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38" name="Freeform 3">
            <a:extLst>
              <a:ext uri="{FF2B5EF4-FFF2-40B4-BE49-F238E27FC236}">
                <a16:creationId xmlns:a16="http://schemas.microsoft.com/office/drawing/2014/main" id="{7B9B0DFB-72B7-5D53-6870-8C0412F72416}"/>
              </a:ext>
            </a:extLst>
          </p:cNvPr>
          <p:cNvSpPr/>
          <p:nvPr userDrawn="1"/>
        </p:nvSpPr>
        <p:spPr>
          <a:xfrm rot="4701284" flipV="1">
            <a:off x="-4164835" y="3140094"/>
            <a:ext cx="11074103" cy="4006812"/>
          </a:xfrm>
          <a:custGeom>
            <a:avLst/>
            <a:gdLst/>
            <a:ahLst/>
            <a:cxnLst/>
            <a:rect l="l" t="t" r="r" b="b"/>
            <a:pathLst>
              <a:path w="11074103" h="4006812">
                <a:moveTo>
                  <a:pt x="0" y="4006812"/>
                </a:moveTo>
                <a:lnTo>
                  <a:pt x="11074103" y="4006812"/>
                </a:lnTo>
                <a:lnTo>
                  <a:pt x="11074103" y="0"/>
                </a:lnTo>
                <a:lnTo>
                  <a:pt x="0" y="0"/>
                </a:lnTo>
                <a:lnTo>
                  <a:pt x="0" y="4006812"/>
                </a:lnTo>
                <a:close/>
              </a:path>
            </a:pathLst>
          </a:custGeom>
          <a:blipFill>
            <a:blip r:embed="rId41">
              <a:extLst>
                <a:ext uri="{96DAC541-7B7A-43D3-8B79-37D633B846F1}">
                  <asvg:svgBlip xmlns:asvg="http://schemas.microsoft.com/office/drawing/2016/SVG/main" r:embed="rId4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pt-BR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AutoShape 3">
            <a:extLst>
              <a:ext uri="{FF2B5EF4-FFF2-40B4-BE49-F238E27FC236}">
                <a16:creationId xmlns:a16="http://schemas.microsoft.com/office/drawing/2014/main" id="{8F2D793C-824A-D3AB-F97D-8DDA9FDD61DD}"/>
              </a:ext>
            </a:extLst>
          </p:cNvPr>
          <p:cNvSpPr/>
          <p:nvPr userDrawn="1"/>
        </p:nvSpPr>
        <p:spPr>
          <a:xfrm>
            <a:off x="7846103" y="9212430"/>
            <a:ext cx="8368452" cy="0"/>
          </a:xfrm>
          <a:prstGeom prst="line">
            <a:avLst/>
          </a:prstGeom>
          <a:ln w="38100" cap="flat">
            <a:gradFill>
              <a:gsLst>
                <a:gs pos="0">
                  <a:srgbClr val="8000FF">
                    <a:alpha val="100000"/>
                  </a:srgbClr>
                </a:gs>
                <a:gs pos="50000">
                  <a:srgbClr val="FF00A8">
                    <a:alpha val="100000"/>
                  </a:srgbClr>
                </a:gs>
                <a:gs pos="100000">
                  <a:srgbClr val="FF5C00">
                    <a:alpha val="100000"/>
                  </a:srgbClr>
                </a:gs>
              </a:gsLst>
              <a:lin ang="0"/>
            </a:gra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pt-BR"/>
          </a:p>
        </p:txBody>
      </p:sp>
      <p:sp>
        <p:nvSpPr>
          <p:cNvPr id="45" name="Freeform 4">
            <a:extLst>
              <a:ext uri="{FF2B5EF4-FFF2-40B4-BE49-F238E27FC236}">
                <a16:creationId xmlns:a16="http://schemas.microsoft.com/office/drawing/2014/main" id="{1ACD3D5B-8DD0-76FD-BE46-D8A7B181ACC1}"/>
              </a:ext>
            </a:extLst>
          </p:cNvPr>
          <p:cNvSpPr/>
          <p:nvPr userDrawn="1"/>
        </p:nvSpPr>
        <p:spPr>
          <a:xfrm>
            <a:off x="828588" y="8480087"/>
            <a:ext cx="5533957" cy="1556425"/>
          </a:xfrm>
          <a:custGeom>
            <a:avLst/>
            <a:gdLst/>
            <a:ahLst/>
            <a:cxnLst/>
            <a:rect l="l" t="t" r="r" b="b"/>
            <a:pathLst>
              <a:path w="5533957" h="1556425">
                <a:moveTo>
                  <a:pt x="0" y="0"/>
                </a:moveTo>
                <a:lnTo>
                  <a:pt x="5533958" y="0"/>
                </a:lnTo>
                <a:lnTo>
                  <a:pt x="5533958" y="1556426"/>
                </a:lnTo>
                <a:lnTo>
                  <a:pt x="0" y="1556426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pt-BR"/>
          </a:p>
        </p:txBody>
      </p:sp>
      <p:grpSp>
        <p:nvGrpSpPr>
          <p:cNvPr id="46" name="Group 5">
            <a:extLst>
              <a:ext uri="{FF2B5EF4-FFF2-40B4-BE49-F238E27FC236}">
                <a16:creationId xmlns:a16="http://schemas.microsoft.com/office/drawing/2014/main" id="{BBB74AD9-706A-44E5-2BAE-3A964600CC96}"/>
              </a:ext>
            </a:extLst>
          </p:cNvPr>
          <p:cNvGrpSpPr/>
          <p:nvPr userDrawn="1"/>
        </p:nvGrpSpPr>
        <p:grpSpPr>
          <a:xfrm>
            <a:off x="6528074" y="8845380"/>
            <a:ext cx="970235" cy="825841"/>
            <a:chOff x="0" y="0"/>
            <a:chExt cx="1293646" cy="1101121"/>
          </a:xfrm>
        </p:grpSpPr>
        <p:sp>
          <p:nvSpPr>
            <p:cNvPr id="47" name="Freeform 6">
              <a:extLst>
                <a:ext uri="{FF2B5EF4-FFF2-40B4-BE49-F238E27FC236}">
                  <a16:creationId xmlns:a16="http://schemas.microsoft.com/office/drawing/2014/main" id="{1DCB6DA1-32CD-803A-2D02-20CE386A5228}"/>
                </a:ext>
              </a:extLst>
            </p:cNvPr>
            <p:cNvSpPr/>
            <p:nvPr/>
          </p:nvSpPr>
          <p:spPr>
            <a:xfrm rot="-127688">
              <a:off x="421489" y="54022"/>
              <a:ext cx="17439" cy="17439"/>
            </a:xfrm>
            <a:custGeom>
              <a:avLst/>
              <a:gdLst/>
              <a:ahLst/>
              <a:cxnLst/>
              <a:rect l="l" t="t" r="r" b="b"/>
              <a:pathLst>
                <a:path w="17439" h="17439">
                  <a:moveTo>
                    <a:pt x="0" y="0"/>
                  </a:moveTo>
                  <a:lnTo>
                    <a:pt x="17439" y="0"/>
                  </a:lnTo>
                  <a:lnTo>
                    <a:pt x="17439" y="17439"/>
                  </a:lnTo>
                  <a:lnTo>
                    <a:pt x="0" y="1743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>
                <a:extLs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pt-BR"/>
            </a:p>
          </p:txBody>
        </p:sp>
        <p:sp>
          <p:nvSpPr>
            <p:cNvPr id="48" name="Freeform 7">
              <a:extLst>
                <a:ext uri="{FF2B5EF4-FFF2-40B4-BE49-F238E27FC236}">
                  <a16:creationId xmlns:a16="http://schemas.microsoft.com/office/drawing/2014/main" id="{8F0C2960-1F6A-8C23-6572-680A73B6038D}"/>
                </a:ext>
              </a:extLst>
            </p:cNvPr>
            <p:cNvSpPr/>
            <p:nvPr/>
          </p:nvSpPr>
          <p:spPr>
            <a:xfrm rot="-30500">
              <a:off x="202972" y="34422"/>
              <a:ext cx="246435" cy="163989"/>
            </a:xfrm>
            <a:custGeom>
              <a:avLst/>
              <a:gdLst/>
              <a:ahLst/>
              <a:cxnLst/>
              <a:rect l="l" t="t" r="r" b="b"/>
              <a:pathLst>
                <a:path w="246435" h="163989">
                  <a:moveTo>
                    <a:pt x="0" y="0"/>
                  </a:moveTo>
                  <a:lnTo>
                    <a:pt x="246435" y="0"/>
                  </a:lnTo>
                  <a:lnTo>
                    <a:pt x="246435" y="163989"/>
                  </a:lnTo>
                  <a:lnTo>
                    <a:pt x="0" y="16398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/>
              <a:stretch>
                <a:fillRect l="-3151" r="-3151" b="-48964"/>
              </a:stretch>
            </a:blipFill>
          </p:spPr>
          <p:txBody>
            <a:bodyPr/>
            <a:lstStyle/>
            <a:p>
              <a:endParaRPr lang="pt-BR"/>
            </a:p>
          </p:txBody>
        </p:sp>
        <p:sp>
          <p:nvSpPr>
            <p:cNvPr id="49" name="TextBox 8">
              <a:extLst>
                <a:ext uri="{FF2B5EF4-FFF2-40B4-BE49-F238E27FC236}">
                  <a16:creationId xmlns:a16="http://schemas.microsoft.com/office/drawing/2014/main" id="{7386003C-1039-E303-FBDB-5A17B67411D8}"/>
                </a:ext>
              </a:extLst>
            </p:cNvPr>
            <p:cNvSpPr txBox="1"/>
            <p:nvPr/>
          </p:nvSpPr>
          <p:spPr>
            <a:xfrm rot="-30500">
              <a:off x="566108" y="-63331"/>
              <a:ext cx="609170" cy="397370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2282"/>
                </a:lnSpc>
              </a:pPr>
              <a:r>
                <a:rPr lang="en-US" sz="1630">
                  <a:solidFill>
                    <a:srgbClr val="FFFFFF"/>
                  </a:solidFill>
                  <a:latin typeface="Averta-Semibold 1"/>
                  <a:ea typeface="Averta-Semibold 1"/>
                  <a:cs typeface="Averta-Semibold 1"/>
                  <a:sym typeface="Averta-Semibold 1"/>
                </a:rPr>
                <a:t>RDN</a:t>
              </a:r>
            </a:p>
          </p:txBody>
        </p:sp>
        <p:sp>
          <p:nvSpPr>
            <p:cNvPr id="50" name="Freeform 9">
              <a:extLst>
                <a:ext uri="{FF2B5EF4-FFF2-40B4-BE49-F238E27FC236}">
                  <a16:creationId xmlns:a16="http://schemas.microsoft.com/office/drawing/2014/main" id="{98733A06-4485-CC92-6856-6CEDFDB47D37}"/>
                </a:ext>
              </a:extLst>
            </p:cNvPr>
            <p:cNvSpPr/>
            <p:nvPr/>
          </p:nvSpPr>
          <p:spPr>
            <a:xfrm rot="-2962866">
              <a:off x="460735" y="12250"/>
              <a:ext cx="153845" cy="264422"/>
            </a:xfrm>
            <a:custGeom>
              <a:avLst/>
              <a:gdLst/>
              <a:ahLst/>
              <a:cxnLst/>
              <a:rect l="l" t="t" r="r" b="b"/>
              <a:pathLst>
                <a:path w="153845" h="264422">
                  <a:moveTo>
                    <a:pt x="0" y="0"/>
                  </a:moveTo>
                  <a:lnTo>
                    <a:pt x="153846" y="0"/>
                  </a:lnTo>
                  <a:lnTo>
                    <a:pt x="153846" y="264422"/>
                  </a:lnTo>
                  <a:lnTo>
                    <a:pt x="0" y="26442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>
                <a:extLst>
                  <a:ext uri="{96DAC541-7B7A-43D3-8B79-37D633B846F1}">
                    <asvg:svgBlip xmlns:asvg="http://schemas.microsoft.com/office/drawing/2016/SVG/main" r:embed="rId7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pt-BR"/>
            </a:p>
          </p:txBody>
        </p:sp>
        <p:sp>
          <p:nvSpPr>
            <p:cNvPr id="51" name="Freeform 10">
              <a:extLst>
                <a:ext uri="{FF2B5EF4-FFF2-40B4-BE49-F238E27FC236}">
                  <a16:creationId xmlns:a16="http://schemas.microsoft.com/office/drawing/2014/main" id="{F9C44ECE-A313-0690-4078-AE5BD6A2C124}"/>
                </a:ext>
              </a:extLst>
            </p:cNvPr>
            <p:cNvSpPr/>
            <p:nvPr/>
          </p:nvSpPr>
          <p:spPr>
            <a:xfrm rot="5369499">
              <a:off x="518828" y="-219526"/>
              <a:ext cx="246944" cy="1069128"/>
            </a:xfrm>
            <a:custGeom>
              <a:avLst/>
              <a:gdLst/>
              <a:ahLst/>
              <a:cxnLst/>
              <a:rect l="l" t="t" r="r" b="b"/>
              <a:pathLst>
                <a:path w="246944" h="1069128">
                  <a:moveTo>
                    <a:pt x="0" y="0"/>
                  </a:moveTo>
                  <a:lnTo>
                    <a:pt x="246943" y="0"/>
                  </a:lnTo>
                  <a:lnTo>
                    <a:pt x="246943" y="1069129"/>
                  </a:lnTo>
                  <a:lnTo>
                    <a:pt x="0" y="106912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8"/>
              <a:stretch>
                <a:fillRect l="-106205" t="-3723" r="-121378" b="-3285"/>
              </a:stretch>
            </a:blipFill>
          </p:spPr>
          <p:txBody>
            <a:bodyPr/>
            <a:lstStyle/>
            <a:p>
              <a:endParaRPr lang="pt-BR"/>
            </a:p>
          </p:txBody>
        </p:sp>
        <p:sp>
          <p:nvSpPr>
            <p:cNvPr id="52" name="Freeform 11">
              <a:extLst>
                <a:ext uri="{FF2B5EF4-FFF2-40B4-BE49-F238E27FC236}">
                  <a16:creationId xmlns:a16="http://schemas.microsoft.com/office/drawing/2014/main" id="{204D6FEB-5878-8FE6-84E5-13FDF35E681E}"/>
                </a:ext>
              </a:extLst>
            </p:cNvPr>
            <p:cNvSpPr/>
            <p:nvPr/>
          </p:nvSpPr>
          <p:spPr>
            <a:xfrm rot="386727">
              <a:off x="778086" y="204151"/>
              <a:ext cx="95666" cy="227777"/>
            </a:xfrm>
            <a:custGeom>
              <a:avLst/>
              <a:gdLst/>
              <a:ahLst/>
              <a:cxnLst/>
              <a:rect l="l" t="t" r="r" b="b"/>
              <a:pathLst>
                <a:path w="95666" h="227777">
                  <a:moveTo>
                    <a:pt x="0" y="0"/>
                  </a:moveTo>
                  <a:lnTo>
                    <a:pt x="95667" y="0"/>
                  </a:lnTo>
                  <a:lnTo>
                    <a:pt x="95667" y="227777"/>
                  </a:lnTo>
                  <a:lnTo>
                    <a:pt x="0" y="22777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9">
                <a:extLst>
                  <a:ext uri="{96DAC541-7B7A-43D3-8B79-37D633B846F1}">
                    <asvg:svgBlip xmlns:asvg="http://schemas.microsoft.com/office/drawing/2016/SVG/main" r:embed="rId10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pt-BR"/>
            </a:p>
          </p:txBody>
        </p:sp>
        <p:sp>
          <p:nvSpPr>
            <p:cNvPr id="53" name="Freeform 12">
              <a:extLst>
                <a:ext uri="{FF2B5EF4-FFF2-40B4-BE49-F238E27FC236}">
                  <a16:creationId xmlns:a16="http://schemas.microsoft.com/office/drawing/2014/main" id="{3868D671-7BA5-63C9-F847-AED4AEF0FB42}"/>
                </a:ext>
              </a:extLst>
            </p:cNvPr>
            <p:cNvSpPr/>
            <p:nvPr/>
          </p:nvSpPr>
          <p:spPr>
            <a:xfrm rot="-1631858" flipH="1">
              <a:off x="53419" y="199279"/>
              <a:ext cx="108835" cy="259132"/>
            </a:xfrm>
            <a:custGeom>
              <a:avLst/>
              <a:gdLst/>
              <a:ahLst/>
              <a:cxnLst/>
              <a:rect l="l" t="t" r="r" b="b"/>
              <a:pathLst>
                <a:path w="108835" h="259132">
                  <a:moveTo>
                    <a:pt x="108835" y="0"/>
                  </a:moveTo>
                  <a:lnTo>
                    <a:pt x="0" y="0"/>
                  </a:lnTo>
                  <a:lnTo>
                    <a:pt x="0" y="259131"/>
                  </a:lnTo>
                  <a:lnTo>
                    <a:pt x="108835" y="259131"/>
                  </a:lnTo>
                  <a:lnTo>
                    <a:pt x="108835" y="0"/>
                  </a:lnTo>
                  <a:close/>
                </a:path>
              </a:pathLst>
            </a:custGeom>
            <a:blipFill>
              <a:blip r:embed="rId9">
                <a:extLst>
                  <a:ext uri="{96DAC541-7B7A-43D3-8B79-37D633B846F1}">
                    <asvg:svgBlip xmlns:asvg="http://schemas.microsoft.com/office/drawing/2016/SVG/main" r:embed="rId10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pt-BR"/>
            </a:p>
          </p:txBody>
        </p:sp>
        <p:sp>
          <p:nvSpPr>
            <p:cNvPr id="54" name="Freeform 13">
              <a:extLst>
                <a:ext uri="{FF2B5EF4-FFF2-40B4-BE49-F238E27FC236}">
                  <a16:creationId xmlns:a16="http://schemas.microsoft.com/office/drawing/2014/main" id="{8EF99EEE-A79E-9827-22EB-1109BD6D5B35}"/>
                </a:ext>
              </a:extLst>
            </p:cNvPr>
            <p:cNvSpPr/>
            <p:nvPr/>
          </p:nvSpPr>
          <p:spPr>
            <a:xfrm rot="-30500">
              <a:off x="107057" y="166052"/>
              <a:ext cx="145270" cy="149064"/>
            </a:xfrm>
            <a:custGeom>
              <a:avLst/>
              <a:gdLst/>
              <a:ahLst/>
              <a:cxnLst/>
              <a:rect l="l" t="t" r="r" b="b"/>
              <a:pathLst>
                <a:path w="145270" h="149064">
                  <a:moveTo>
                    <a:pt x="0" y="0"/>
                  </a:moveTo>
                  <a:lnTo>
                    <a:pt x="145270" y="0"/>
                  </a:lnTo>
                  <a:lnTo>
                    <a:pt x="145270" y="149064"/>
                  </a:lnTo>
                  <a:lnTo>
                    <a:pt x="0" y="14906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1">
                <a:extLst>
                  <a:ext uri="{96DAC541-7B7A-43D3-8B79-37D633B846F1}">
                    <asvg:svgBlip xmlns:asvg="http://schemas.microsoft.com/office/drawing/2016/SVG/main" r:embed="rId12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pt-BR"/>
            </a:p>
          </p:txBody>
        </p:sp>
        <p:sp>
          <p:nvSpPr>
            <p:cNvPr id="55" name="Freeform 14">
              <a:extLst>
                <a:ext uri="{FF2B5EF4-FFF2-40B4-BE49-F238E27FC236}">
                  <a16:creationId xmlns:a16="http://schemas.microsoft.com/office/drawing/2014/main" id="{9F99345A-6CCA-F665-A9B9-6883D0B4B03C}"/>
                </a:ext>
              </a:extLst>
            </p:cNvPr>
            <p:cNvSpPr/>
            <p:nvPr/>
          </p:nvSpPr>
          <p:spPr>
            <a:xfrm rot="-30500">
              <a:off x="1113525" y="54109"/>
              <a:ext cx="91963" cy="190866"/>
            </a:xfrm>
            <a:custGeom>
              <a:avLst/>
              <a:gdLst/>
              <a:ahLst/>
              <a:cxnLst/>
              <a:rect l="l" t="t" r="r" b="b"/>
              <a:pathLst>
                <a:path w="91963" h="190866">
                  <a:moveTo>
                    <a:pt x="0" y="0"/>
                  </a:moveTo>
                  <a:lnTo>
                    <a:pt x="91963" y="0"/>
                  </a:lnTo>
                  <a:lnTo>
                    <a:pt x="91963" y="190866"/>
                  </a:lnTo>
                  <a:lnTo>
                    <a:pt x="0" y="19086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3">
                <a:extLst>
                  <a:ext uri="{96DAC541-7B7A-43D3-8B79-37D633B846F1}">
                    <asvg:svgBlip xmlns:asvg="http://schemas.microsoft.com/office/drawing/2016/SVG/main" r:embed="rId14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pt-BR"/>
            </a:p>
          </p:txBody>
        </p:sp>
        <p:sp>
          <p:nvSpPr>
            <p:cNvPr id="56" name="Freeform 15">
              <a:extLst>
                <a:ext uri="{FF2B5EF4-FFF2-40B4-BE49-F238E27FC236}">
                  <a16:creationId xmlns:a16="http://schemas.microsoft.com/office/drawing/2014/main" id="{6486BDA8-A667-7997-658B-AEE58955D47A}"/>
                </a:ext>
              </a:extLst>
            </p:cNvPr>
            <p:cNvSpPr/>
            <p:nvPr/>
          </p:nvSpPr>
          <p:spPr>
            <a:xfrm rot="-30500">
              <a:off x="1124455" y="236469"/>
              <a:ext cx="105085" cy="181751"/>
            </a:xfrm>
            <a:custGeom>
              <a:avLst/>
              <a:gdLst/>
              <a:ahLst/>
              <a:cxnLst/>
              <a:rect l="l" t="t" r="r" b="b"/>
              <a:pathLst>
                <a:path w="105085" h="181751">
                  <a:moveTo>
                    <a:pt x="0" y="0"/>
                  </a:moveTo>
                  <a:lnTo>
                    <a:pt x="105085" y="0"/>
                  </a:lnTo>
                  <a:lnTo>
                    <a:pt x="105085" y="181751"/>
                  </a:lnTo>
                  <a:lnTo>
                    <a:pt x="0" y="18175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5">
                <a:extLst>
                  <a:ext uri="{96DAC541-7B7A-43D3-8B79-37D633B846F1}">
                    <asvg:svgBlip xmlns:asvg="http://schemas.microsoft.com/office/drawing/2016/SVG/main" r:embed="rId16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pt-BR"/>
            </a:p>
          </p:txBody>
        </p:sp>
        <p:sp>
          <p:nvSpPr>
            <p:cNvPr id="57" name="Freeform 16">
              <a:extLst>
                <a:ext uri="{FF2B5EF4-FFF2-40B4-BE49-F238E27FC236}">
                  <a16:creationId xmlns:a16="http://schemas.microsoft.com/office/drawing/2014/main" id="{1C2740E5-7345-4F8A-3AD2-E355F69CB3E8}"/>
                </a:ext>
              </a:extLst>
            </p:cNvPr>
            <p:cNvSpPr/>
            <p:nvPr/>
          </p:nvSpPr>
          <p:spPr>
            <a:xfrm rot="-30500">
              <a:off x="344809" y="392348"/>
              <a:ext cx="324850" cy="402292"/>
            </a:xfrm>
            <a:custGeom>
              <a:avLst/>
              <a:gdLst/>
              <a:ahLst/>
              <a:cxnLst/>
              <a:rect l="l" t="t" r="r" b="b"/>
              <a:pathLst>
                <a:path w="324850" h="402292">
                  <a:moveTo>
                    <a:pt x="0" y="0"/>
                  </a:moveTo>
                  <a:lnTo>
                    <a:pt x="324850" y="0"/>
                  </a:lnTo>
                  <a:lnTo>
                    <a:pt x="324850" y="402291"/>
                  </a:lnTo>
                  <a:lnTo>
                    <a:pt x="0" y="40229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7">
                <a:extLst>
                  <a:ext uri="{96DAC541-7B7A-43D3-8B79-37D633B846F1}">
                    <asvg:svgBlip xmlns:asvg="http://schemas.microsoft.com/office/drawing/2016/SVG/main" r:embed="rId18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pt-BR"/>
            </a:p>
          </p:txBody>
        </p:sp>
        <p:sp>
          <p:nvSpPr>
            <p:cNvPr id="58" name="Freeform 17">
              <a:extLst>
                <a:ext uri="{FF2B5EF4-FFF2-40B4-BE49-F238E27FC236}">
                  <a16:creationId xmlns:a16="http://schemas.microsoft.com/office/drawing/2014/main" id="{A1316E0C-B294-4507-3FAB-555473FA6E66}"/>
                </a:ext>
              </a:extLst>
            </p:cNvPr>
            <p:cNvSpPr/>
            <p:nvPr/>
          </p:nvSpPr>
          <p:spPr>
            <a:xfrm rot="-30500">
              <a:off x="669974" y="367409"/>
              <a:ext cx="350087" cy="520092"/>
            </a:xfrm>
            <a:custGeom>
              <a:avLst/>
              <a:gdLst/>
              <a:ahLst/>
              <a:cxnLst/>
              <a:rect l="l" t="t" r="r" b="b"/>
              <a:pathLst>
                <a:path w="350087" h="520092">
                  <a:moveTo>
                    <a:pt x="0" y="0"/>
                  </a:moveTo>
                  <a:lnTo>
                    <a:pt x="350087" y="0"/>
                  </a:lnTo>
                  <a:lnTo>
                    <a:pt x="350087" y="520092"/>
                  </a:lnTo>
                  <a:lnTo>
                    <a:pt x="0" y="52009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9">
                <a:extLst>
                  <a:ext uri="{96DAC541-7B7A-43D3-8B79-37D633B846F1}">
                    <asvg:svgBlip xmlns:asvg="http://schemas.microsoft.com/office/drawing/2016/SVG/main" r:embed="rId20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pt-BR"/>
            </a:p>
          </p:txBody>
        </p:sp>
        <p:sp>
          <p:nvSpPr>
            <p:cNvPr id="59" name="Freeform 18">
              <a:extLst>
                <a:ext uri="{FF2B5EF4-FFF2-40B4-BE49-F238E27FC236}">
                  <a16:creationId xmlns:a16="http://schemas.microsoft.com/office/drawing/2014/main" id="{10C74D36-6339-FC51-66B1-355C4424668A}"/>
                </a:ext>
              </a:extLst>
            </p:cNvPr>
            <p:cNvSpPr/>
            <p:nvPr/>
          </p:nvSpPr>
          <p:spPr>
            <a:xfrm rot="-30500">
              <a:off x="552466" y="390777"/>
              <a:ext cx="263812" cy="460807"/>
            </a:xfrm>
            <a:custGeom>
              <a:avLst/>
              <a:gdLst/>
              <a:ahLst/>
              <a:cxnLst/>
              <a:rect l="l" t="t" r="r" b="b"/>
              <a:pathLst>
                <a:path w="263812" h="460807">
                  <a:moveTo>
                    <a:pt x="0" y="0"/>
                  </a:moveTo>
                  <a:lnTo>
                    <a:pt x="263812" y="0"/>
                  </a:lnTo>
                  <a:lnTo>
                    <a:pt x="263812" y="460807"/>
                  </a:lnTo>
                  <a:lnTo>
                    <a:pt x="0" y="46080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1">
                <a:extLst>
                  <a:ext uri="{96DAC541-7B7A-43D3-8B79-37D633B846F1}">
                    <asvg:svgBlip xmlns:asvg="http://schemas.microsoft.com/office/drawing/2016/SVG/main" r:embed="rId22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pt-BR"/>
            </a:p>
          </p:txBody>
        </p:sp>
        <p:sp>
          <p:nvSpPr>
            <p:cNvPr id="60" name="Freeform 19">
              <a:extLst>
                <a:ext uri="{FF2B5EF4-FFF2-40B4-BE49-F238E27FC236}">
                  <a16:creationId xmlns:a16="http://schemas.microsoft.com/office/drawing/2014/main" id="{C6D967C3-9AD6-0144-EA8F-1CA9A682E830}"/>
                </a:ext>
              </a:extLst>
            </p:cNvPr>
            <p:cNvSpPr/>
            <p:nvPr/>
          </p:nvSpPr>
          <p:spPr>
            <a:xfrm rot="-30500">
              <a:off x="164559" y="366639"/>
              <a:ext cx="278678" cy="457318"/>
            </a:xfrm>
            <a:custGeom>
              <a:avLst/>
              <a:gdLst/>
              <a:ahLst/>
              <a:cxnLst/>
              <a:rect l="l" t="t" r="r" b="b"/>
              <a:pathLst>
                <a:path w="278678" h="457318">
                  <a:moveTo>
                    <a:pt x="0" y="0"/>
                  </a:moveTo>
                  <a:lnTo>
                    <a:pt x="278678" y="0"/>
                  </a:lnTo>
                  <a:lnTo>
                    <a:pt x="278678" y="457318"/>
                  </a:lnTo>
                  <a:lnTo>
                    <a:pt x="0" y="45731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3">
                <a:extLst>
                  <a:ext uri="{96DAC541-7B7A-43D3-8B79-37D633B846F1}">
                    <asvg:svgBlip xmlns:asvg="http://schemas.microsoft.com/office/drawing/2016/SVG/main" r:embed="rId24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pt-BR"/>
            </a:p>
          </p:txBody>
        </p:sp>
        <p:sp>
          <p:nvSpPr>
            <p:cNvPr id="61" name="Freeform 20">
              <a:extLst>
                <a:ext uri="{FF2B5EF4-FFF2-40B4-BE49-F238E27FC236}">
                  <a16:creationId xmlns:a16="http://schemas.microsoft.com/office/drawing/2014/main" id="{BB5520DD-2135-9DF4-4829-190B1F3A81D0}"/>
                </a:ext>
              </a:extLst>
            </p:cNvPr>
            <p:cNvSpPr/>
            <p:nvPr/>
          </p:nvSpPr>
          <p:spPr>
            <a:xfrm rot="-30500">
              <a:off x="895033" y="365710"/>
              <a:ext cx="282616" cy="441157"/>
            </a:xfrm>
            <a:custGeom>
              <a:avLst/>
              <a:gdLst/>
              <a:ahLst/>
              <a:cxnLst/>
              <a:rect l="l" t="t" r="r" b="b"/>
              <a:pathLst>
                <a:path w="282616" h="441157">
                  <a:moveTo>
                    <a:pt x="0" y="0"/>
                  </a:moveTo>
                  <a:lnTo>
                    <a:pt x="282616" y="0"/>
                  </a:lnTo>
                  <a:lnTo>
                    <a:pt x="282616" y="441157"/>
                  </a:lnTo>
                  <a:lnTo>
                    <a:pt x="0" y="44115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5">
                <a:extLst>
                  <a:ext uri="{96DAC541-7B7A-43D3-8B79-37D633B846F1}">
                    <asvg:svgBlip xmlns:asvg="http://schemas.microsoft.com/office/drawing/2016/SVG/main" r:embed="rId26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pt-BR"/>
            </a:p>
          </p:txBody>
        </p:sp>
        <p:sp>
          <p:nvSpPr>
            <p:cNvPr id="62" name="Freeform 21">
              <a:extLst>
                <a:ext uri="{FF2B5EF4-FFF2-40B4-BE49-F238E27FC236}">
                  <a16:creationId xmlns:a16="http://schemas.microsoft.com/office/drawing/2014/main" id="{5C6143FB-8F51-32EB-23EF-F000F102FCC6}"/>
                </a:ext>
              </a:extLst>
            </p:cNvPr>
            <p:cNvSpPr/>
            <p:nvPr/>
          </p:nvSpPr>
          <p:spPr>
            <a:xfrm rot="-30500" flipH="1">
              <a:off x="943182" y="620267"/>
              <a:ext cx="348514" cy="441157"/>
            </a:xfrm>
            <a:custGeom>
              <a:avLst/>
              <a:gdLst/>
              <a:ahLst/>
              <a:cxnLst/>
              <a:rect l="l" t="t" r="r" b="b"/>
              <a:pathLst>
                <a:path w="348514" h="441157">
                  <a:moveTo>
                    <a:pt x="348514" y="0"/>
                  </a:moveTo>
                  <a:lnTo>
                    <a:pt x="0" y="0"/>
                  </a:lnTo>
                  <a:lnTo>
                    <a:pt x="0" y="441157"/>
                  </a:lnTo>
                  <a:lnTo>
                    <a:pt x="348514" y="441157"/>
                  </a:lnTo>
                  <a:lnTo>
                    <a:pt x="348514" y="0"/>
                  </a:lnTo>
                  <a:close/>
                </a:path>
              </a:pathLst>
            </a:custGeom>
            <a:blipFill>
              <a:blip r:embed="rId27">
                <a:extLst>
                  <a:ext uri="{96DAC541-7B7A-43D3-8B79-37D633B846F1}">
                    <asvg:svgBlip xmlns:asvg="http://schemas.microsoft.com/office/drawing/2016/SVG/main" r:embed="rId28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pt-BR"/>
            </a:p>
          </p:txBody>
        </p:sp>
        <p:sp>
          <p:nvSpPr>
            <p:cNvPr id="63" name="Freeform 22">
              <a:extLst>
                <a:ext uri="{FF2B5EF4-FFF2-40B4-BE49-F238E27FC236}">
                  <a16:creationId xmlns:a16="http://schemas.microsoft.com/office/drawing/2014/main" id="{3534744D-043D-F917-68C2-D8E9045CCE87}"/>
                </a:ext>
              </a:extLst>
            </p:cNvPr>
            <p:cNvSpPr/>
            <p:nvPr/>
          </p:nvSpPr>
          <p:spPr>
            <a:xfrm rot="-30500">
              <a:off x="554921" y="614491"/>
              <a:ext cx="359543" cy="441157"/>
            </a:xfrm>
            <a:custGeom>
              <a:avLst/>
              <a:gdLst/>
              <a:ahLst/>
              <a:cxnLst/>
              <a:rect l="l" t="t" r="r" b="b"/>
              <a:pathLst>
                <a:path w="359543" h="441157">
                  <a:moveTo>
                    <a:pt x="0" y="0"/>
                  </a:moveTo>
                  <a:lnTo>
                    <a:pt x="359543" y="0"/>
                  </a:lnTo>
                  <a:lnTo>
                    <a:pt x="359543" y="441157"/>
                  </a:lnTo>
                  <a:lnTo>
                    <a:pt x="0" y="44115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9">
                <a:extLst>
                  <a:ext uri="{96DAC541-7B7A-43D3-8B79-37D633B846F1}">
                    <asvg:svgBlip xmlns:asvg="http://schemas.microsoft.com/office/drawing/2016/SVG/main" r:embed="rId30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pt-BR"/>
            </a:p>
          </p:txBody>
        </p:sp>
        <p:sp>
          <p:nvSpPr>
            <p:cNvPr id="64" name="Freeform 23">
              <a:extLst>
                <a:ext uri="{FF2B5EF4-FFF2-40B4-BE49-F238E27FC236}">
                  <a16:creationId xmlns:a16="http://schemas.microsoft.com/office/drawing/2014/main" id="{57D78A67-A98C-AE8E-D13A-F1ABEC090DCD}"/>
                </a:ext>
              </a:extLst>
            </p:cNvPr>
            <p:cNvSpPr/>
            <p:nvPr/>
          </p:nvSpPr>
          <p:spPr>
            <a:xfrm rot="-30500">
              <a:off x="803852" y="652266"/>
              <a:ext cx="278797" cy="394060"/>
            </a:xfrm>
            <a:custGeom>
              <a:avLst/>
              <a:gdLst/>
              <a:ahLst/>
              <a:cxnLst/>
              <a:rect l="l" t="t" r="r" b="b"/>
              <a:pathLst>
                <a:path w="278797" h="394060">
                  <a:moveTo>
                    <a:pt x="0" y="0"/>
                  </a:moveTo>
                  <a:lnTo>
                    <a:pt x="278797" y="0"/>
                  </a:lnTo>
                  <a:lnTo>
                    <a:pt x="278797" y="394060"/>
                  </a:lnTo>
                  <a:lnTo>
                    <a:pt x="0" y="39406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1">
                <a:extLst>
                  <a:ext uri="{96DAC541-7B7A-43D3-8B79-37D633B846F1}">
                    <asvg:svgBlip xmlns:asvg="http://schemas.microsoft.com/office/drawing/2016/SVG/main" r:embed="rId32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pt-BR"/>
            </a:p>
          </p:txBody>
        </p:sp>
        <p:sp>
          <p:nvSpPr>
            <p:cNvPr id="65" name="Freeform 24">
              <a:extLst>
                <a:ext uri="{FF2B5EF4-FFF2-40B4-BE49-F238E27FC236}">
                  <a16:creationId xmlns:a16="http://schemas.microsoft.com/office/drawing/2014/main" id="{857FE408-3815-E64C-AAA9-30F6F1F72FDB}"/>
                </a:ext>
              </a:extLst>
            </p:cNvPr>
            <p:cNvSpPr/>
            <p:nvPr/>
          </p:nvSpPr>
          <p:spPr>
            <a:xfrm rot="-30500">
              <a:off x="2227" y="588486"/>
              <a:ext cx="319614" cy="503329"/>
            </a:xfrm>
            <a:custGeom>
              <a:avLst/>
              <a:gdLst/>
              <a:ahLst/>
              <a:cxnLst/>
              <a:rect l="l" t="t" r="r" b="b"/>
              <a:pathLst>
                <a:path w="319614" h="503329">
                  <a:moveTo>
                    <a:pt x="0" y="0"/>
                  </a:moveTo>
                  <a:lnTo>
                    <a:pt x="319613" y="0"/>
                  </a:lnTo>
                  <a:lnTo>
                    <a:pt x="319613" y="503329"/>
                  </a:lnTo>
                  <a:lnTo>
                    <a:pt x="0" y="50332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3">
                <a:extLst>
                  <a:ext uri="{96DAC541-7B7A-43D3-8B79-37D633B846F1}">
                    <asvg:svgBlip xmlns:asvg="http://schemas.microsoft.com/office/drawing/2016/SVG/main" r:embed="rId34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pt-BR"/>
            </a:p>
          </p:txBody>
        </p:sp>
        <p:sp>
          <p:nvSpPr>
            <p:cNvPr id="66" name="Freeform 25">
              <a:extLst>
                <a:ext uri="{FF2B5EF4-FFF2-40B4-BE49-F238E27FC236}">
                  <a16:creationId xmlns:a16="http://schemas.microsoft.com/office/drawing/2014/main" id="{A5655D05-1672-F571-9166-CD7CD2107E5B}"/>
                </a:ext>
              </a:extLst>
            </p:cNvPr>
            <p:cNvSpPr/>
            <p:nvPr/>
          </p:nvSpPr>
          <p:spPr>
            <a:xfrm rot="-32378">
              <a:off x="238098" y="634729"/>
              <a:ext cx="424062" cy="441157"/>
            </a:xfrm>
            <a:custGeom>
              <a:avLst/>
              <a:gdLst/>
              <a:ahLst/>
              <a:cxnLst/>
              <a:rect l="l" t="t" r="r" b="b"/>
              <a:pathLst>
                <a:path w="424062" h="441157">
                  <a:moveTo>
                    <a:pt x="0" y="0"/>
                  </a:moveTo>
                  <a:lnTo>
                    <a:pt x="424062" y="0"/>
                  </a:lnTo>
                  <a:lnTo>
                    <a:pt x="424062" y="441157"/>
                  </a:lnTo>
                  <a:lnTo>
                    <a:pt x="0" y="44115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5">
                <a:extLst>
                  <a:ext uri="{96DAC541-7B7A-43D3-8B79-37D633B846F1}">
                    <asvg:svgBlip xmlns:asvg="http://schemas.microsoft.com/office/drawing/2016/SVG/main" r:embed="rId36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pt-BR"/>
            </a:p>
          </p:txBody>
        </p:sp>
        <p:sp>
          <p:nvSpPr>
            <p:cNvPr id="67" name="Freeform 26">
              <a:extLst>
                <a:ext uri="{FF2B5EF4-FFF2-40B4-BE49-F238E27FC236}">
                  <a16:creationId xmlns:a16="http://schemas.microsoft.com/office/drawing/2014/main" id="{CA1EF308-DA0F-C0A2-B1C3-C9CEE04BDB99}"/>
                </a:ext>
              </a:extLst>
            </p:cNvPr>
            <p:cNvSpPr/>
            <p:nvPr/>
          </p:nvSpPr>
          <p:spPr>
            <a:xfrm rot="-30500">
              <a:off x="503496" y="458375"/>
              <a:ext cx="104401" cy="101364"/>
            </a:xfrm>
            <a:custGeom>
              <a:avLst/>
              <a:gdLst/>
              <a:ahLst/>
              <a:cxnLst/>
              <a:rect l="l" t="t" r="r" b="b"/>
              <a:pathLst>
                <a:path w="104401" h="101364">
                  <a:moveTo>
                    <a:pt x="0" y="0"/>
                  </a:moveTo>
                  <a:lnTo>
                    <a:pt x="104401" y="0"/>
                  </a:lnTo>
                  <a:lnTo>
                    <a:pt x="104401" y="101364"/>
                  </a:lnTo>
                  <a:lnTo>
                    <a:pt x="0" y="10136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7">
                <a:extLst>
                  <a:ext uri="{96DAC541-7B7A-43D3-8B79-37D633B846F1}">
                    <asvg:svgBlip xmlns:asvg="http://schemas.microsoft.com/office/drawing/2016/SVG/main" r:embed="rId38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pt-BR"/>
            </a:p>
          </p:txBody>
        </p:sp>
        <p:sp>
          <p:nvSpPr>
            <p:cNvPr id="68" name="AutoShape 27">
              <a:extLst>
                <a:ext uri="{FF2B5EF4-FFF2-40B4-BE49-F238E27FC236}">
                  <a16:creationId xmlns:a16="http://schemas.microsoft.com/office/drawing/2014/main" id="{9546EE5F-ED47-DE3F-1743-60D470FA6E24}"/>
                </a:ext>
              </a:extLst>
            </p:cNvPr>
            <p:cNvSpPr/>
            <p:nvPr/>
          </p:nvSpPr>
          <p:spPr>
            <a:xfrm>
              <a:off x="16843" y="1060305"/>
              <a:ext cx="1276803" cy="0"/>
            </a:xfrm>
            <a:prstGeom prst="line">
              <a:avLst/>
            </a:prstGeom>
            <a:ln w="81633" cap="rnd">
              <a:gradFill>
                <a:gsLst>
                  <a:gs pos="0">
                    <a:srgbClr val="8000FF">
                      <a:alpha val="100000"/>
                    </a:srgbClr>
                  </a:gs>
                  <a:gs pos="50000">
                    <a:srgbClr val="FF00A8">
                      <a:alpha val="100000"/>
                    </a:srgbClr>
                  </a:gs>
                  <a:gs pos="100000">
                    <a:srgbClr val="FF5C00">
                      <a:alpha val="100000"/>
                    </a:srgbClr>
                  </a:gs>
                </a:gsLst>
                <a:lin ang="0"/>
              </a:gradFill>
              <a:prstDash val="solid"/>
              <a:headEnd type="none" w="sm" len="sm"/>
              <a:tailEnd type="none" w="sm" len="sm"/>
            </a:ln>
          </p:spPr>
          <p:txBody>
            <a:bodyPr/>
            <a:lstStyle/>
            <a:p>
              <a:endParaRPr lang="pt-BR"/>
            </a:p>
          </p:txBody>
        </p:sp>
      </p:grpSp>
      <p:sp>
        <p:nvSpPr>
          <p:cNvPr id="70" name="Freeform 2">
            <a:extLst>
              <a:ext uri="{FF2B5EF4-FFF2-40B4-BE49-F238E27FC236}">
                <a16:creationId xmlns:a16="http://schemas.microsoft.com/office/drawing/2014/main" id="{61FE0A49-506B-6473-66A3-BFC2289E66FF}"/>
              </a:ext>
            </a:extLst>
          </p:cNvPr>
          <p:cNvSpPr/>
          <p:nvPr userDrawn="1"/>
        </p:nvSpPr>
        <p:spPr>
          <a:xfrm rot="16200000" flipV="1">
            <a:off x="12886632" y="2874612"/>
            <a:ext cx="10906994" cy="3946349"/>
          </a:xfrm>
          <a:custGeom>
            <a:avLst/>
            <a:gdLst/>
            <a:ahLst/>
            <a:cxnLst/>
            <a:rect l="l" t="t" r="r" b="b"/>
            <a:pathLst>
              <a:path w="10906994" h="3946349">
                <a:moveTo>
                  <a:pt x="0" y="3946349"/>
                </a:moveTo>
                <a:lnTo>
                  <a:pt x="10906994" y="3946349"/>
                </a:lnTo>
                <a:lnTo>
                  <a:pt x="10906994" y="0"/>
                </a:lnTo>
                <a:lnTo>
                  <a:pt x="0" y="0"/>
                </a:lnTo>
                <a:lnTo>
                  <a:pt x="0" y="3946349"/>
                </a:lnTo>
                <a:close/>
              </a:path>
            </a:pathLst>
          </a:custGeom>
          <a:blipFill>
            <a:blip r:embed="rId39">
              <a:extLst>
                <a:ext uri="{96DAC541-7B7A-43D3-8B79-37D633B846F1}">
                  <asvg:svgBlip xmlns:asvg="http://schemas.microsoft.com/office/drawing/2016/SVG/main" r:embed="rId40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pt-BR"/>
          </a:p>
        </p:txBody>
      </p:sp>
    </p:spTree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3240" userDrawn="1">
          <p15:clr>
            <a:srgbClr val="FBAE40"/>
          </p15:clr>
        </p15:guide>
        <p15:guide id="2" pos="5760" userDrawn="1">
          <p15:clr>
            <a:srgbClr val="FBAE40"/>
          </p15:clr>
        </p15:guide>
      </p15:sldGuideLst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bg>
      <p:bgPr>
        <a:solidFill>
          <a:srgbClr val="0B001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reeform 2">
            <a:extLst>
              <a:ext uri="{FF2B5EF4-FFF2-40B4-BE49-F238E27FC236}">
                <a16:creationId xmlns:a16="http://schemas.microsoft.com/office/drawing/2014/main" id="{EB8C386C-279F-1FE8-2D66-1A9E9CD5E6C8}"/>
              </a:ext>
            </a:extLst>
          </p:cNvPr>
          <p:cNvSpPr/>
          <p:nvPr userDrawn="1"/>
        </p:nvSpPr>
        <p:spPr>
          <a:xfrm rot="5400000" flipV="1">
            <a:off x="11952780" y="3282488"/>
            <a:ext cx="10287000" cy="3722024"/>
          </a:xfrm>
          <a:custGeom>
            <a:avLst/>
            <a:gdLst/>
            <a:ahLst/>
            <a:cxnLst/>
            <a:rect l="l" t="t" r="r" b="b"/>
            <a:pathLst>
              <a:path w="10287000" h="3722024">
                <a:moveTo>
                  <a:pt x="0" y="3722024"/>
                </a:moveTo>
                <a:lnTo>
                  <a:pt x="10287000" y="3722024"/>
                </a:lnTo>
                <a:lnTo>
                  <a:pt x="10287000" y="0"/>
                </a:lnTo>
                <a:lnTo>
                  <a:pt x="0" y="0"/>
                </a:lnTo>
                <a:lnTo>
                  <a:pt x="0" y="3722024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6" name="Freeform 3">
            <a:extLst>
              <a:ext uri="{FF2B5EF4-FFF2-40B4-BE49-F238E27FC236}">
                <a16:creationId xmlns:a16="http://schemas.microsoft.com/office/drawing/2014/main" id="{D7E6C528-9E4A-5186-AEBF-2D82048381E6}"/>
              </a:ext>
            </a:extLst>
          </p:cNvPr>
          <p:cNvSpPr/>
          <p:nvPr userDrawn="1"/>
        </p:nvSpPr>
        <p:spPr>
          <a:xfrm>
            <a:off x="1028700" y="8037659"/>
            <a:ext cx="499088" cy="499088"/>
          </a:xfrm>
          <a:custGeom>
            <a:avLst/>
            <a:gdLst/>
            <a:ahLst/>
            <a:cxnLst/>
            <a:rect l="l" t="t" r="r" b="b"/>
            <a:pathLst>
              <a:path w="499088" h="499088">
                <a:moveTo>
                  <a:pt x="0" y="0"/>
                </a:moveTo>
                <a:lnTo>
                  <a:pt x="499088" y="0"/>
                </a:lnTo>
                <a:lnTo>
                  <a:pt x="499088" y="499088"/>
                </a:lnTo>
                <a:lnTo>
                  <a:pt x="0" y="499088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7" name="TextBox 4">
            <a:extLst>
              <a:ext uri="{FF2B5EF4-FFF2-40B4-BE49-F238E27FC236}">
                <a16:creationId xmlns:a16="http://schemas.microsoft.com/office/drawing/2014/main" id="{2377AA9B-0A33-1BAA-87C9-6604D4AFBEB2}"/>
              </a:ext>
            </a:extLst>
          </p:cNvPr>
          <p:cNvSpPr txBox="1"/>
          <p:nvPr userDrawn="1"/>
        </p:nvSpPr>
        <p:spPr>
          <a:xfrm>
            <a:off x="1682171" y="8050313"/>
            <a:ext cx="3859177" cy="49687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3618"/>
              </a:lnSpc>
              <a:spcBef>
                <a:spcPct val="0"/>
              </a:spcBef>
            </a:pPr>
            <a:r>
              <a:rPr lang="en-US" sz="2584" u="sng">
                <a:solidFill>
                  <a:srgbClr val="FFFFFF"/>
                </a:solidFill>
                <a:latin typeface="Averta-Light 2"/>
                <a:ea typeface="Averta-Light 2"/>
                <a:cs typeface="Averta-Light 2"/>
                <a:sym typeface="Averta-Light 2"/>
                <a:hlinkClick r:id="rId6" tooltip="https://www.linkedin.com/company/redesign-consultoria/"/>
              </a:rPr>
              <a:t>Redesign Consultoria </a:t>
            </a:r>
          </a:p>
        </p:txBody>
      </p:sp>
      <p:sp>
        <p:nvSpPr>
          <p:cNvPr id="8" name="Freeform 5">
            <a:extLst>
              <a:ext uri="{FF2B5EF4-FFF2-40B4-BE49-F238E27FC236}">
                <a16:creationId xmlns:a16="http://schemas.microsoft.com/office/drawing/2014/main" id="{69AB7CF6-0823-ADFA-45AC-5EED396879DC}"/>
              </a:ext>
            </a:extLst>
          </p:cNvPr>
          <p:cNvSpPr/>
          <p:nvPr userDrawn="1"/>
        </p:nvSpPr>
        <p:spPr>
          <a:xfrm>
            <a:off x="6362448" y="8043392"/>
            <a:ext cx="503791" cy="503791"/>
          </a:xfrm>
          <a:custGeom>
            <a:avLst/>
            <a:gdLst/>
            <a:ahLst/>
            <a:cxnLst/>
            <a:rect l="l" t="t" r="r" b="b"/>
            <a:pathLst>
              <a:path w="503791" h="503791">
                <a:moveTo>
                  <a:pt x="0" y="0"/>
                </a:moveTo>
                <a:lnTo>
                  <a:pt x="503791" y="0"/>
                </a:lnTo>
                <a:lnTo>
                  <a:pt x="503791" y="503792"/>
                </a:lnTo>
                <a:lnTo>
                  <a:pt x="0" y="503792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9" name="TextBox 6">
            <a:extLst>
              <a:ext uri="{FF2B5EF4-FFF2-40B4-BE49-F238E27FC236}">
                <a16:creationId xmlns:a16="http://schemas.microsoft.com/office/drawing/2014/main" id="{B9A67FE1-40C5-3C08-727B-42A06736FB95}"/>
              </a:ext>
            </a:extLst>
          </p:cNvPr>
          <p:cNvSpPr txBox="1"/>
          <p:nvPr userDrawn="1"/>
        </p:nvSpPr>
        <p:spPr>
          <a:xfrm>
            <a:off x="7008864" y="8010351"/>
            <a:ext cx="3735336" cy="42370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3618"/>
              </a:lnSpc>
              <a:spcBef>
                <a:spcPct val="0"/>
              </a:spcBef>
            </a:pPr>
            <a:r>
              <a:rPr lang="en-US" sz="2584" u="sng" dirty="0">
                <a:solidFill>
                  <a:srgbClr val="FFFFFF"/>
                </a:solidFill>
                <a:latin typeface="Averta-Light 2"/>
                <a:ea typeface="Averta-Light 2"/>
                <a:cs typeface="Averta-Light 2"/>
                <a:sym typeface="Averta-Light 2"/>
                <a:hlinkClick r:id="rId9" tooltip="https://www.instagram.com/redesignconsultoria/"/>
              </a:rPr>
              <a:t>@Redesignconsultoria</a:t>
            </a:r>
          </a:p>
        </p:txBody>
      </p:sp>
      <p:sp>
        <p:nvSpPr>
          <p:cNvPr id="10" name="Freeform 7">
            <a:extLst>
              <a:ext uri="{FF2B5EF4-FFF2-40B4-BE49-F238E27FC236}">
                <a16:creationId xmlns:a16="http://schemas.microsoft.com/office/drawing/2014/main" id="{16C5854A-9905-118E-B360-7B199E06766B}"/>
              </a:ext>
            </a:extLst>
          </p:cNvPr>
          <p:cNvSpPr/>
          <p:nvPr userDrawn="1"/>
        </p:nvSpPr>
        <p:spPr>
          <a:xfrm>
            <a:off x="1028700" y="8683075"/>
            <a:ext cx="503791" cy="503791"/>
          </a:xfrm>
          <a:custGeom>
            <a:avLst/>
            <a:gdLst/>
            <a:ahLst/>
            <a:cxnLst/>
            <a:rect l="l" t="t" r="r" b="b"/>
            <a:pathLst>
              <a:path w="503791" h="503791">
                <a:moveTo>
                  <a:pt x="0" y="0"/>
                </a:moveTo>
                <a:lnTo>
                  <a:pt x="503791" y="0"/>
                </a:lnTo>
                <a:lnTo>
                  <a:pt x="503791" y="503791"/>
                </a:lnTo>
                <a:lnTo>
                  <a:pt x="0" y="503791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11" name="TextBox 8">
            <a:extLst>
              <a:ext uri="{FF2B5EF4-FFF2-40B4-BE49-F238E27FC236}">
                <a16:creationId xmlns:a16="http://schemas.microsoft.com/office/drawing/2014/main" id="{BBAF16B5-CBE4-7B39-D0A9-A438A686A49E}"/>
              </a:ext>
            </a:extLst>
          </p:cNvPr>
          <p:cNvSpPr txBox="1"/>
          <p:nvPr userDrawn="1"/>
        </p:nvSpPr>
        <p:spPr>
          <a:xfrm>
            <a:off x="1679819" y="8655408"/>
            <a:ext cx="5161292" cy="49863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618"/>
              </a:lnSpc>
              <a:spcBef>
                <a:spcPct val="0"/>
              </a:spcBef>
            </a:pPr>
            <a:r>
              <a:rPr lang="en-US" sz="2584">
                <a:solidFill>
                  <a:srgbClr val="FFFFFF"/>
                </a:solidFill>
                <a:latin typeface="Averta-Light 2"/>
                <a:ea typeface="Averta-Light 2"/>
                <a:cs typeface="Averta-Light 2"/>
                <a:sym typeface="Averta-Light 2"/>
              </a:rPr>
              <a:t>21 97417-9509 | 21 3796-9246</a:t>
            </a:r>
          </a:p>
        </p:txBody>
      </p:sp>
      <p:sp>
        <p:nvSpPr>
          <p:cNvPr id="12" name="Freeform 9">
            <a:extLst>
              <a:ext uri="{FF2B5EF4-FFF2-40B4-BE49-F238E27FC236}">
                <a16:creationId xmlns:a16="http://schemas.microsoft.com/office/drawing/2014/main" id="{49F095E7-4465-E165-F339-AA1EA5DEF21E}"/>
              </a:ext>
            </a:extLst>
          </p:cNvPr>
          <p:cNvSpPr/>
          <p:nvPr userDrawn="1"/>
        </p:nvSpPr>
        <p:spPr>
          <a:xfrm>
            <a:off x="6362448" y="8690227"/>
            <a:ext cx="1273244" cy="741665"/>
          </a:xfrm>
          <a:custGeom>
            <a:avLst/>
            <a:gdLst/>
            <a:ahLst/>
            <a:cxnLst/>
            <a:rect l="l" t="t" r="r" b="b"/>
            <a:pathLst>
              <a:path w="1273244" h="741665">
                <a:moveTo>
                  <a:pt x="0" y="0"/>
                </a:moveTo>
                <a:lnTo>
                  <a:pt x="1273244" y="0"/>
                </a:lnTo>
                <a:lnTo>
                  <a:pt x="1273244" y="741665"/>
                </a:lnTo>
                <a:lnTo>
                  <a:pt x="0" y="741665"/>
                </a:lnTo>
                <a:lnTo>
                  <a:pt x="0" y="0"/>
                </a:lnTo>
                <a:close/>
              </a:path>
            </a:pathLst>
          </a:custGeom>
          <a:blipFill>
            <a:blip r:embed="rId12"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13" name="TextBox 10">
            <a:extLst>
              <a:ext uri="{FF2B5EF4-FFF2-40B4-BE49-F238E27FC236}">
                <a16:creationId xmlns:a16="http://schemas.microsoft.com/office/drawing/2014/main" id="{998029DD-ED5F-E551-42EF-1B0E5B3F384B}"/>
              </a:ext>
            </a:extLst>
          </p:cNvPr>
          <p:cNvSpPr txBox="1"/>
          <p:nvPr userDrawn="1"/>
        </p:nvSpPr>
        <p:spPr>
          <a:xfrm>
            <a:off x="7543414" y="8690261"/>
            <a:ext cx="4099487" cy="42671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890"/>
              </a:lnSpc>
            </a:pPr>
            <a:r>
              <a:rPr lang="en-US" sz="2628" u="sng" spc="-78">
                <a:solidFill>
                  <a:srgbClr val="FFFFFF"/>
                </a:solidFill>
                <a:latin typeface="Averta-Light 1"/>
                <a:ea typeface="Averta-Light 1"/>
                <a:cs typeface="Averta-Light 1"/>
                <a:sym typeface="Averta-Light 1"/>
                <a:hlinkClick r:id="rId14" tooltip="https://redesignconsultoria.com.br"/>
              </a:rPr>
              <a:t>redesignconsultoria.com.br</a:t>
            </a:r>
          </a:p>
        </p:txBody>
      </p:sp>
      <p:pic>
        <p:nvPicPr>
          <p:cNvPr id="14" name="Picture 11">
            <a:extLst>
              <a:ext uri="{FF2B5EF4-FFF2-40B4-BE49-F238E27FC236}">
                <a16:creationId xmlns:a16="http://schemas.microsoft.com/office/drawing/2014/main" id="{56EA5065-75BE-6BAD-B610-62C76FB276E9}"/>
              </a:ext>
            </a:extLst>
          </p:cNvPr>
          <p:cNvPicPr>
            <a:picLocks noChangeAspect="1"/>
          </p:cNvPicPr>
          <p:nvPr userDrawn="1"/>
        </p:nvPicPr>
        <p:blipFill>
          <a:blip r:embed="rId15"/>
          <a:stretch>
            <a:fillRect/>
          </a:stretch>
        </p:blipFill>
        <p:spPr>
          <a:xfrm>
            <a:off x="15201030" y="7200029"/>
            <a:ext cx="2245386" cy="2245386"/>
          </a:xfrm>
          <a:prstGeom prst="rect">
            <a:avLst/>
          </a:prstGeom>
        </p:spPr>
      </p:pic>
      <p:sp>
        <p:nvSpPr>
          <p:cNvPr id="15" name="TextBox 12">
            <a:extLst>
              <a:ext uri="{FF2B5EF4-FFF2-40B4-BE49-F238E27FC236}">
                <a16:creationId xmlns:a16="http://schemas.microsoft.com/office/drawing/2014/main" id="{30CBC806-B317-DE95-4365-FFADB7DFF15B}"/>
              </a:ext>
            </a:extLst>
          </p:cNvPr>
          <p:cNvSpPr txBox="1"/>
          <p:nvPr userDrawn="1"/>
        </p:nvSpPr>
        <p:spPr>
          <a:xfrm>
            <a:off x="13551434" y="8446582"/>
            <a:ext cx="1683834" cy="55733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2078"/>
              </a:lnSpc>
            </a:pPr>
            <a:r>
              <a:rPr lang="en-US" sz="1889" spc="-56">
                <a:solidFill>
                  <a:srgbClr val="FFFFFF"/>
                </a:solidFill>
                <a:latin typeface="Averta-Light 1"/>
                <a:ea typeface="Averta-Light 1"/>
                <a:cs typeface="Averta-Light 1"/>
                <a:sym typeface="Averta-Light 1"/>
              </a:rPr>
              <a:t>Venha visitar nosso novo site!</a:t>
            </a:r>
          </a:p>
        </p:txBody>
      </p:sp>
      <p:sp>
        <p:nvSpPr>
          <p:cNvPr id="16" name="Freeform 13">
            <a:extLst>
              <a:ext uri="{FF2B5EF4-FFF2-40B4-BE49-F238E27FC236}">
                <a16:creationId xmlns:a16="http://schemas.microsoft.com/office/drawing/2014/main" id="{558C19C9-3038-D6F7-C19E-9BE454715FC1}"/>
              </a:ext>
            </a:extLst>
          </p:cNvPr>
          <p:cNvSpPr/>
          <p:nvPr userDrawn="1"/>
        </p:nvSpPr>
        <p:spPr>
          <a:xfrm>
            <a:off x="3305442" y="1421910"/>
            <a:ext cx="11677117" cy="3284189"/>
          </a:xfrm>
          <a:custGeom>
            <a:avLst/>
            <a:gdLst/>
            <a:ahLst/>
            <a:cxnLst/>
            <a:rect l="l" t="t" r="r" b="b"/>
            <a:pathLst>
              <a:path w="11677117" h="3284189">
                <a:moveTo>
                  <a:pt x="0" y="0"/>
                </a:moveTo>
                <a:lnTo>
                  <a:pt x="11677116" y="0"/>
                </a:lnTo>
                <a:lnTo>
                  <a:pt x="11677116" y="3284189"/>
                </a:lnTo>
                <a:lnTo>
                  <a:pt x="0" y="3284189"/>
                </a:lnTo>
                <a:lnTo>
                  <a:pt x="0" y="0"/>
                </a:lnTo>
                <a:close/>
              </a:path>
            </a:pathLst>
          </a:custGeom>
          <a:blipFill>
            <a:blip r:embed="rId16"/>
            <a:stretch>
              <a:fillRect/>
            </a:stretch>
          </a:blipFill>
        </p:spPr>
        <p:txBody>
          <a:bodyPr/>
          <a:lstStyle/>
          <a:p>
            <a:endParaRPr lang="pt-BR"/>
          </a:p>
        </p:txBody>
      </p:sp>
      <p:grpSp>
        <p:nvGrpSpPr>
          <p:cNvPr id="17" name="Group 14">
            <a:extLst>
              <a:ext uri="{FF2B5EF4-FFF2-40B4-BE49-F238E27FC236}">
                <a16:creationId xmlns:a16="http://schemas.microsoft.com/office/drawing/2014/main" id="{60552CA8-DFF0-A89D-35C9-9800CCBA8986}"/>
              </a:ext>
            </a:extLst>
          </p:cNvPr>
          <p:cNvGrpSpPr/>
          <p:nvPr userDrawn="1"/>
        </p:nvGrpSpPr>
        <p:grpSpPr>
          <a:xfrm>
            <a:off x="5038022" y="3999448"/>
            <a:ext cx="8211955" cy="2449845"/>
            <a:chOff x="0" y="0"/>
            <a:chExt cx="10949273" cy="3266461"/>
          </a:xfrm>
        </p:grpSpPr>
        <p:sp>
          <p:nvSpPr>
            <p:cNvPr id="18" name="Freeform 15">
              <a:extLst>
                <a:ext uri="{FF2B5EF4-FFF2-40B4-BE49-F238E27FC236}">
                  <a16:creationId xmlns:a16="http://schemas.microsoft.com/office/drawing/2014/main" id="{A226C8B7-FE8C-4CB6-47DD-A5CDDAEF094A}"/>
                </a:ext>
              </a:extLst>
            </p:cNvPr>
            <p:cNvSpPr/>
            <p:nvPr/>
          </p:nvSpPr>
          <p:spPr>
            <a:xfrm>
              <a:off x="0" y="0"/>
              <a:ext cx="8920695" cy="3266461"/>
            </a:xfrm>
            <a:custGeom>
              <a:avLst/>
              <a:gdLst/>
              <a:ahLst/>
              <a:cxnLst/>
              <a:rect l="l" t="t" r="r" b="b"/>
              <a:pathLst>
                <a:path w="8920695" h="3266461">
                  <a:moveTo>
                    <a:pt x="0" y="0"/>
                  </a:moveTo>
                  <a:lnTo>
                    <a:pt x="8920695" y="0"/>
                  </a:lnTo>
                  <a:lnTo>
                    <a:pt x="8920695" y="3266461"/>
                  </a:lnTo>
                  <a:lnTo>
                    <a:pt x="0" y="326646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7"/>
              <a:stretch>
                <a:fillRect l="-30192"/>
              </a:stretch>
            </a:blipFill>
          </p:spPr>
          <p:txBody>
            <a:bodyPr/>
            <a:lstStyle/>
            <a:p>
              <a:endParaRPr lang="pt-BR"/>
            </a:p>
          </p:txBody>
        </p:sp>
        <p:sp>
          <p:nvSpPr>
            <p:cNvPr id="19" name="Freeform 16">
              <a:extLst>
                <a:ext uri="{FF2B5EF4-FFF2-40B4-BE49-F238E27FC236}">
                  <a16:creationId xmlns:a16="http://schemas.microsoft.com/office/drawing/2014/main" id="{C3F14712-91E9-E4FF-205B-7E896C9C84C7}"/>
                </a:ext>
              </a:extLst>
            </p:cNvPr>
            <p:cNvSpPr/>
            <p:nvPr/>
          </p:nvSpPr>
          <p:spPr>
            <a:xfrm rot="-127688">
              <a:off x="9592415" y="859186"/>
              <a:ext cx="27130" cy="27130"/>
            </a:xfrm>
            <a:custGeom>
              <a:avLst/>
              <a:gdLst/>
              <a:ahLst/>
              <a:cxnLst/>
              <a:rect l="l" t="t" r="r" b="b"/>
              <a:pathLst>
                <a:path w="27130" h="27130">
                  <a:moveTo>
                    <a:pt x="0" y="0"/>
                  </a:moveTo>
                  <a:lnTo>
                    <a:pt x="27131" y="0"/>
                  </a:lnTo>
                  <a:lnTo>
                    <a:pt x="27131" y="27130"/>
                  </a:lnTo>
                  <a:lnTo>
                    <a:pt x="0" y="2713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8">
                <a:extLst>
                  <a:ext uri="{96DAC541-7B7A-43D3-8B79-37D633B846F1}">
                    <asvg:svgBlip xmlns:asvg="http://schemas.microsoft.com/office/drawing/2016/SVG/main" r:embed="rId19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pt-BR"/>
            </a:p>
          </p:txBody>
        </p:sp>
        <p:sp>
          <p:nvSpPr>
            <p:cNvPr id="20" name="Freeform 17">
              <a:extLst>
                <a:ext uri="{FF2B5EF4-FFF2-40B4-BE49-F238E27FC236}">
                  <a16:creationId xmlns:a16="http://schemas.microsoft.com/office/drawing/2014/main" id="{DF5F7F27-6CF4-1612-BFBC-D85F17537D6D}"/>
                </a:ext>
              </a:extLst>
            </p:cNvPr>
            <p:cNvSpPr/>
            <p:nvPr/>
          </p:nvSpPr>
          <p:spPr>
            <a:xfrm rot="-30500">
              <a:off x="9252457" y="828693"/>
              <a:ext cx="383391" cy="255125"/>
            </a:xfrm>
            <a:custGeom>
              <a:avLst/>
              <a:gdLst/>
              <a:ahLst/>
              <a:cxnLst/>
              <a:rect l="l" t="t" r="r" b="b"/>
              <a:pathLst>
                <a:path w="383391" h="255125">
                  <a:moveTo>
                    <a:pt x="0" y="0"/>
                  </a:moveTo>
                  <a:lnTo>
                    <a:pt x="383390" y="0"/>
                  </a:lnTo>
                  <a:lnTo>
                    <a:pt x="383390" y="255125"/>
                  </a:lnTo>
                  <a:lnTo>
                    <a:pt x="0" y="25512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0"/>
              <a:stretch>
                <a:fillRect l="-3151" r="-3151" b="-48964"/>
              </a:stretch>
            </a:blipFill>
          </p:spPr>
          <p:txBody>
            <a:bodyPr/>
            <a:lstStyle/>
            <a:p>
              <a:endParaRPr lang="pt-BR"/>
            </a:p>
          </p:txBody>
        </p:sp>
        <p:sp>
          <p:nvSpPr>
            <p:cNvPr id="21" name="TextBox 18">
              <a:extLst>
                <a:ext uri="{FF2B5EF4-FFF2-40B4-BE49-F238E27FC236}">
                  <a16:creationId xmlns:a16="http://schemas.microsoft.com/office/drawing/2014/main" id="{F6352EFE-4D88-6383-4898-954FD70427FD}"/>
                </a:ext>
              </a:extLst>
            </p:cNvPr>
            <p:cNvSpPr txBox="1"/>
            <p:nvPr/>
          </p:nvSpPr>
          <p:spPr>
            <a:xfrm rot="-30500">
              <a:off x="9817359" y="666043"/>
              <a:ext cx="947717" cy="628779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3550"/>
                </a:lnSpc>
              </a:pPr>
              <a:r>
                <a:rPr lang="en-US" sz="2536">
                  <a:solidFill>
                    <a:srgbClr val="FFFFFF"/>
                  </a:solidFill>
                  <a:latin typeface="Averta-Semibold 1"/>
                  <a:ea typeface="Averta-Semibold 1"/>
                  <a:cs typeface="Averta-Semibold 1"/>
                  <a:sym typeface="Averta-Semibold 1"/>
                </a:rPr>
                <a:t>RDN</a:t>
              </a:r>
            </a:p>
          </p:txBody>
        </p:sp>
        <p:sp>
          <p:nvSpPr>
            <p:cNvPr id="22" name="Freeform 19">
              <a:extLst>
                <a:ext uri="{FF2B5EF4-FFF2-40B4-BE49-F238E27FC236}">
                  <a16:creationId xmlns:a16="http://schemas.microsoft.com/office/drawing/2014/main" id="{D0AB3F48-79D9-E92E-A02E-1A51841B235A}"/>
                </a:ext>
              </a:extLst>
            </p:cNvPr>
            <p:cNvSpPr/>
            <p:nvPr/>
          </p:nvSpPr>
          <p:spPr>
            <a:xfrm rot="-2962866">
              <a:off x="9653472" y="794199"/>
              <a:ext cx="239345" cy="411374"/>
            </a:xfrm>
            <a:custGeom>
              <a:avLst/>
              <a:gdLst/>
              <a:ahLst/>
              <a:cxnLst/>
              <a:rect l="l" t="t" r="r" b="b"/>
              <a:pathLst>
                <a:path w="239345" h="411374">
                  <a:moveTo>
                    <a:pt x="0" y="0"/>
                  </a:moveTo>
                  <a:lnTo>
                    <a:pt x="239345" y="0"/>
                  </a:lnTo>
                  <a:lnTo>
                    <a:pt x="239345" y="411374"/>
                  </a:lnTo>
                  <a:lnTo>
                    <a:pt x="0" y="41137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1">
                <a:extLst>
                  <a:ext uri="{96DAC541-7B7A-43D3-8B79-37D633B846F1}">
                    <asvg:svgBlip xmlns:asvg="http://schemas.microsoft.com/office/drawing/2016/SVG/main" r:embed="rId22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pt-BR"/>
            </a:p>
          </p:txBody>
        </p:sp>
        <p:sp>
          <p:nvSpPr>
            <p:cNvPr id="23" name="Freeform 20">
              <a:extLst>
                <a:ext uri="{FF2B5EF4-FFF2-40B4-BE49-F238E27FC236}">
                  <a16:creationId xmlns:a16="http://schemas.microsoft.com/office/drawing/2014/main" id="{E6D1976B-EDFA-DB39-4263-EFFE0001A232}"/>
                </a:ext>
              </a:extLst>
            </p:cNvPr>
            <p:cNvSpPr/>
            <p:nvPr/>
          </p:nvSpPr>
          <p:spPr>
            <a:xfrm rot="5369499">
              <a:off x="9743849" y="433614"/>
              <a:ext cx="384183" cy="1663296"/>
            </a:xfrm>
            <a:custGeom>
              <a:avLst/>
              <a:gdLst/>
              <a:ahLst/>
              <a:cxnLst/>
              <a:rect l="l" t="t" r="r" b="b"/>
              <a:pathLst>
                <a:path w="384183" h="1663296">
                  <a:moveTo>
                    <a:pt x="0" y="0"/>
                  </a:moveTo>
                  <a:lnTo>
                    <a:pt x="384183" y="0"/>
                  </a:lnTo>
                  <a:lnTo>
                    <a:pt x="384183" y="1663296"/>
                  </a:lnTo>
                  <a:lnTo>
                    <a:pt x="0" y="166329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3"/>
              <a:stretch>
                <a:fillRect l="-106205" t="-3723" r="-121378" b="-3285"/>
              </a:stretch>
            </a:blipFill>
          </p:spPr>
          <p:txBody>
            <a:bodyPr/>
            <a:lstStyle/>
            <a:p>
              <a:endParaRPr lang="pt-BR"/>
            </a:p>
          </p:txBody>
        </p:sp>
        <p:sp>
          <p:nvSpPr>
            <p:cNvPr id="24" name="Freeform 21">
              <a:extLst>
                <a:ext uri="{FF2B5EF4-FFF2-40B4-BE49-F238E27FC236}">
                  <a16:creationId xmlns:a16="http://schemas.microsoft.com/office/drawing/2014/main" id="{91C7B5F0-EA49-26B1-03C0-F972525D7691}"/>
                </a:ext>
              </a:extLst>
            </p:cNvPr>
            <p:cNvSpPr/>
            <p:nvPr/>
          </p:nvSpPr>
          <p:spPr>
            <a:xfrm rot="386727">
              <a:off x="10147191" y="1092748"/>
              <a:ext cx="148833" cy="354365"/>
            </a:xfrm>
            <a:custGeom>
              <a:avLst/>
              <a:gdLst/>
              <a:ahLst/>
              <a:cxnLst/>
              <a:rect l="l" t="t" r="r" b="b"/>
              <a:pathLst>
                <a:path w="148833" h="354365">
                  <a:moveTo>
                    <a:pt x="0" y="0"/>
                  </a:moveTo>
                  <a:lnTo>
                    <a:pt x="148833" y="0"/>
                  </a:lnTo>
                  <a:lnTo>
                    <a:pt x="148833" y="354365"/>
                  </a:lnTo>
                  <a:lnTo>
                    <a:pt x="0" y="35436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4">
                <a:extLst>
                  <a:ext uri="{96DAC541-7B7A-43D3-8B79-37D633B846F1}">
                    <asvg:svgBlip xmlns:asvg="http://schemas.microsoft.com/office/drawing/2016/SVG/main" r:embed="rId25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pt-BR"/>
            </a:p>
          </p:txBody>
        </p:sp>
        <p:sp>
          <p:nvSpPr>
            <p:cNvPr id="25" name="Freeform 22">
              <a:extLst>
                <a:ext uri="{FF2B5EF4-FFF2-40B4-BE49-F238E27FC236}">
                  <a16:creationId xmlns:a16="http://schemas.microsoft.com/office/drawing/2014/main" id="{1DE7663C-69C9-CD9B-E48C-1EE8E4F866B0}"/>
                </a:ext>
              </a:extLst>
            </p:cNvPr>
            <p:cNvSpPr/>
            <p:nvPr/>
          </p:nvSpPr>
          <p:spPr>
            <a:xfrm rot="-1631858" flipH="1">
              <a:off x="9019790" y="1085169"/>
              <a:ext cx="169321" cy="403144"/>
            </a:xfrm>
            <a:custGeom>
              <a:avLst/>
              <a:gdLst/>
              <a:ahLst/>
              <a:cxnLst/>
              <a:rect l="l" t="t" r="r" b="b"/>
              <a:pathLst>
                <a:path w="169321" h="403144">
                  <a:moveTo>
                    <a:pt x="169321" y="0"/>
                  </a:moveTo>
                  <a:lnTo>
                    <a:pt x="0" y="0"/>
                  </a:lnTo>
                  <a:lnTo>
                    <a:pt x="0" y="403144"/>
                  </a:lnTo>
                  <a:lnTo>
                    <a:pt x="169321" y="403144"/>
                  </a:lnTo>
                  <a:lnTo>
                    <a:pt x="169321" y="0"/>
                  </a:lnTo>
                  <a:close/>
                </a:path>
              </a:pathLst>
            </a:custGeom>
            <a:blipFill>
              <a:blip r:embed="rId24">
                <a:extLst>
                  <a:ext uri="{96DAC541-7B7A-43D3-8B79-37D633B846F1}">
                    <asvg:svgBlip xmlns:asvg="http://schemas.microsoft.com/office/drawing/2016/SVG/main" r:embed="rId25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pt-BR"/>
            </a:p>
          </p:txBody>
        </p:sp>
        <p:sp>
          <p:nvSpPr>
            <p:cNvPr id="26" name="Freeform 23">
              <a:extLst>
                <a:ext uri="{FF2B5EF4-FFF2-40B4-BE49-F238E27FC236}">
                  <a16:creationId xmlns:a16="http://schemas.microsoft.com/office/drawing/2014/main" id="{3E53253B-162E-3AC3-2F42-1DB7044751C4}"/>
                </a:ext>
              </a:extLst>
            </p:cNvPr>
            <p:cNvSpPr/>
            <p:nvPr/>
          </p:nvSpPr>
          <p:spPr>
            <a:xfrm rot="-30500">
              <a:off x="9103237" y="1033476"/>
              <a:ext cx="226004" cy="231907"/>
            </a:xfrm>
            <a:custGeom>
              <a:avLst/>
              <a:gdLst/>
              <a:ahLst/>
              <a:cxnLst/>
              <a:rect l="l" t="t" r="r" b="b"/>
              <a:pathLst>
                <a:path w="226004" h="231907">
                  <a:moveTo>
                    <a:pt x="0" y="0"/>
                  </a:moveTo>
                  <a:lnTo>
                    <a:pt x="226003" y="0"/>
                  </a:lnTo>
                  <a:lnTo>
                    <a:pt x="226003" y="231907"/>
                  </a:lnTo>
                  <a:lnTo>
                    <a:pt x="0" y="23190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6">
                <a:extLst>
                  <a:ext uri="{96DAC541-7B7A-43D3-8B79-37D633B846F1}">
                    <asvg:svgBlip xmlns:asvg="http://schemas.microsoft.com/office/drawing/2016/SVG/main" r:embed="rId27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pt-BR"/>
            </a:p>
          </p:txBody>
        </p:sp>
        <p:sp>
          <p:nvSpPr>
            <p:cNvPr id="27" name="Freeform 24">
              <a:extLst>
                <a:ext uri="{FF2B5EF4-FFF2-40B4-BE49-F238E27FC236}">
                  <a16:creationId xmlns:a16="http://schemas.microsoft.com/office/drawing/2014/main" id="{25ECFB2D-4219-7151-0818-3288F6EE747E}"/>
                </a:ext>
              </a:extLst>
            </p:cNvPr>
            <p:cNvSpPr/>
            <p:nvPr/>
          </p:nvSpPr>
          <p:spPr>
            <a:xfrm rot="-30500">
              <a:off x="10669050" y="859320"/>
              <a:ext cx="143071" cy="296940"/>
            </a:xfrm>
            <a:custGeom>
              <a:avLst/>
              <a:gdLst/>
              <a:ahLst/>
              <a:cxnLst/>
              <a:rect l="l" t="t" r="r" b="b"/>
              <a:pathLst>
                <a:path w="143071" h="296940">
                  <a:moveTo>
                    <a:pt x="0" y="0"/>
                  </a:moveTo>
                  <a:lnTo>
                    <a:pt x="143071" y="0"/>
                  </a:lnTo>
                  <a:lnTo>
                    <a:pt x="143071" y="296940"/>
                  </a:lnTo>
                  <a:lnTo>
                    <a:pt x="0" y="29694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8">
                <a:extLst>
                  <a:ext uri="{96DAC541-7B7A-43D3-8B79-37D633B846F1}">
                    <asvg:svgBlip xmlns:asvg="http://schemas.microsoft.com/office/drawing/2016/SVG/main" r:embed="rId29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pt-BR"/>
            </a:p>
          </p:txBody>
        </p:sp>
        <p:sp>
          <p:nvSpPr>
            <p:cNvPr id="28" name="Freeform 25">
              <a:extLst>
                <a:ext uri="{FF2B5EF4-FFF2-40B4-BE49-F238E27FC236}">
                  <a16:creationId xmlns:a16="http://schemas.microsoft.com/office/drawing/2014/main" id="{93C6187B-5E92-8861-21E0-F5545A39167C}"/>
                </a:ext>
              </a:extLst>
            </p:cNvPr>
            <p:cNvSpPr/>
            <p:nvPr/>
          </p:nvSpPr>
          <p:spPr>
            <a:xfrm rot="-30500">
              <a:off x="10686055" y="1143028"/>
              <a:ext cx="163486" cy="282759"/>
            </a:xfrm>
            <a:custGeom>
              <a:avLst/>
              <a:gdLst/>
              <a:ahLst/>
              <a:cxnLst/>
              <a:rect l="l" t="t" r="r" b="b"/>
              <a:pathLst>
                <a:path w="163486" h="282759">
                  <a:moveTo>
                    <a:pt x="0" y="0"/>
                  </a:moveTo>
                  <a:lnTo>
                    <a:pt x="163486" y="0"/>
                  </a:lnTo>
                  <a:lnTo>
                    <a:pt x="163486" y="282759"/>
                  </a:lnTo>
                  <a:lnTo>
                    <a:pt x="0" y="28275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0">
                <a:extLst>
                  <a:ext uri="{96DAC541-7B7A-43D3-8B79-37D633B846F1}">
                    <asvg:svgBlip xmlns:asvg="http://schemas.microsoft.com/office/drawing/2016/SVG/main" r:embed="rId31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pt-BR"/>
            </a:p>
          </p:txBody>
        </p:sp>
        <p:sp>
          <p:nvSpPr>
            <p:cNvPr id="29" name="Freeform 26">
              <a:extLst>
                <a:ext uri="{FF2B5EF4-FFF2-40B4-BE49-F238E27FC236}">
                  <a16:creationId xmlns:a16="http://schemas.microsoft.com/office/drawing/2014/main" id="{D681B41A-B052-6A19-8CA2-C8488371CEB0}"/>
                </a:ext>
              </a:extLst>
            </p:cNvPr>
            <p:cNvSpPr/>
            <p:nvPr/>
          </p:nvSpPr>
          <p:spPr>
            <a:xfrm rot="-30500">
              <a:off x="9473120" y="1385536"/>
              <a:ext cx="505386" cy="625865"/>
            </a:xfrm>
            <a:custGeom>
              <a:avLst/>
              <a:gdLst/>
              <a:ahLst/>
              <a:cxnLst/>
              <a:rect l="l" t="t" r="r" b="b"/>
              <a:pathLst>
                <a:path w="505386" h="625865">
                  <a:moveTo>
                    <a:pt x="0" y="0"/>
                  </a:moveTo>
                  <a:lnTo>
                    <a:pt x="505386" y="0"/>
                  </a:lnTo>
                  <a:lnTo>
                    <a:pt x="505386" y="625865"/>
                  </a:lnTo>
                  <a:lnTo>
                    <a:pt x="0" y="62586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2">
                <a:extLst>
                  <a:ext uri="{96DAC541-7B7A-43D3-8B79-37D633B846F1}">
                    <asvg:svgBlip xmlns:asvg="http://schemas.microsoft.com/office/drawing/2016/SVG/main" r:embed="rId33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pt-BR"/>
            </a:p>
          </p:txBody>
        </p:sp>
        <p:sp>
          <p:nvSpPr>
            <p:cNvPr id="30" name="Freeform 27">
              <a:extLst>
                <a:ext uri="{FF2B5EF4-FFF2-40B4-BE49-F238E27FC236}">
                  <a16:creationId xmlns:a16="http://schemas.microsoft.com/office/drawing/2014/main" id="{13D69EF9-389B-176A-A7E3-51576CACB28B}"/>
                </a:ext>
              </a:extLst>
            </p:cNvPr>
            <p:cNvSpPr/>
            <p:nvPr/>
          </p:nvSpPr>
          <p:spPr>
            <a:xfrm rot="-30500">
              <a:off x="9978995" y="1346738"/>
              <a:ext cx="544647" cy="809132"/>
            </a:xfrm>
            <a:custGeom>
              <a:avLst/>
              <a:gdLst/>
              <a:ahLst/>
              <a:cxnLst/>
              <a:rect l="l" t="t" r="r" b="b"/>
              <a:pathLst>
                <a:path w="544647" h="809132">
                  <a:moveTo>
                    <a:pt x="0" y="0"/>
                  </a:moveTo>
                  <a:lnTo>
                    <a:pt x="544647" y="0"/>
                  </a:lnTo>
                  <a:lnTo>
                    <a:pt x="544647" y="809132"/>
                  </a:lnTo>
                  <a:lnTo>
                    <a:pt x="0" y="80913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4">
                <a:extLst>
                  <a:ext uri="{96DAC541-7B7A-43D3-8B79-37D633B846F1}">
                    <asvg:svgBlip xmlns:asvg="http://schemas.microsoft.com/office/drawing/2016/SVG/main" r:embed="rId35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pt-BR"/>
            </a:p>
          </p:txBody>
        </p:sp>
        <p:sp>
          <p:nvSpPr>
            <p:cNvPr id="31" name="Freeform 28">
              <a:extLst>
                <a:ext uri="{FF2B5EF4-FFF2-40B4-BE49-F238E27FC236}">
                  <a16:creationId xmlns:a16="http://schemas.microsoft.com/office/drawing/2014/main" id="{4291528D-6E89-E8C2-CB6A-37402DAC0D3A}"/>
                </a:ext>
              </a:extLst>
            </p:cNvPr>
            <p:cNvSpPr/>
            <p:nvPr/>
          </p:nvSpPr>
          <p:spPr>
            <a:xfrm rot="-30500">
              <a:off x="9796182" y="1383093"/>
              <a:ext cx="410425" cy="716900"/>
            </a:xfrm>
            <a:custGeom>
              <a:avLst/>
              <a:gdLst/>
              <a:ahLst/>
              <a:cxnLst/>
              <a:rect l="l" t="t" r="r" b="b"/>
              <a:pathLst>
                <a:path w="410425" h="716900">
                  <a:moveTo>
                    <a:pt x="0" y="0"/>
                  </a:moveTo>
                  <a:lnTo>
                    <a:pt x="410425" y="0"/>
                  </a:lnTo>
                  <a:lnTo>
                    <a:pt x="410425" y="716900"/>
                  </a:lnTo>
                  <a:lnTo>
                    <a:pt x="0" y="7169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6">
                <a:extLst>
                  <a:ext uri="{96DAC541-7B7A-43D3-8B79-37D633B846F1}">
                    <asvg:svgBlip xmlns:asvg="http://schemas.microsoft.com/office/drawing/2016/SVG/main" r:embed="rId37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pt-BR"/>
            </a:p>
          </p:txBody>
        </p:sp>
        <p:sp>
          <p:nvSpPr>
            <p:cNvPr id="32" name="Freeform 29">
              <a:extLst>
                <a:ext uri="{FF2B5EF4-FFF2-40B4-BE49-F238E27FC236}">
                  <a16:creationId xmlns:a16="http://schemas.microsoft.com/office/drawing/2014/main" id="{ED9CB3A2-86A2-CF64-960B-DC7BC569C3CD}"/>
                </a:ext>
              </a:extLst>
            </p:cNvPr>
            <p:cNvSpPr/>
            <p:nvPr/>
          </p:nvSpPr>
          <p:spPr>
            <a:xfrm rot="-30500">
              <a:off x="9192695" y="1345539"/>
              <a:ext cx="433553" cy="711472"/>
            </a:xfrm>
            <a:custGeom>
              <a:avLst/>
              <a:gdLst/>
              <a:ahLst/>
              <a:cxnLst/>
              <a:rect l="l" t="t" r="r" b="b"/>
              <a:pathLst>
                <a:path w="433553" h="711472">
                  <a:moveTo>
                    <a:pt x="0" y="0"/>
                  </a:moveTo>
                  <a:lnTo>
                    <a:pt x="433554" y="0"/>
                  </a:lnTo>
                  <a:lnTo>
                    <a:pt x="433554" y="711472"/>
                  </a:lnTo>
                  <a:lnTo>
                    <a:pt x="0" y="71147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8">
                <a:extLst>
                  <a:ext uri="{96DAC541-7B7A-43D3-8B79-37D633B846F1}">
                    <asvg:svgBlip xmlns:asvg="http://schemas.microsoft.com/office/drawing/2016/SVG/main" r:embed="rId39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pt-BR"/>
            </a:p>
          </p:txBody>
        </p:sp>
        <p:sp>
          <p:nvSpPr>
            <p:cNvPr id="33" name="Freeform 30">
              <a:extLst>
                <a:ext uri="{FF2B5EF4-FFF2-40B4-BE49-F238E27FC236}">
                  <a16:creationId xmlns:a16="http://schemas.microsoft.com/office/drawing/2014/main" id="{3C5F576F-8FD1-A192-A61C-6CF0560F692C}"/>
                </a:ext>
              </a:extLst>
            </p:cNvPr>
            <p:cNvSpPr/>
            <p:nvPr/>
          </p:nvSpPr>
          <p:spPr>
            <a:xfrm rot="-30500">
              <a:off x="10329131" y="1344094"/>
              <a:ext cx="439680" cy="686330"/>
            </a:xfrm>
            <a:custGeom>
              <a:avLst/>
              <a:gdLst/>
              <a:ahLst/>
              <a:cxnLst/>
              <a:rect l="l" t="t" r="r" b="b"/>
              <a:pathLst>
                <a:path w="439680" h="686330">
                  <a:moveTo>
                    <a:pt x="0" y="0"/>
                  </a:moveTo>
                  <a:lnTo>
                    <a:pt x="439680" y="0"/>
                  </a:lnTo>
                  <a:lnTo>
                    <a:pt x="439680" y="686330"/>
                  </a:lnTo>
                  <a:lnTo>
                    <a:pt x="0" y="68633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0">
                <a:extLst>
                  <a:ext uri="{96DAC541-7B7A-43D3-8B79-37D633B846F1}">
                    <asvg:svgBlip xmlns:asvg="http://schemas.microsoft.com/office/drawing/2016/SVG/main" r:embed="rId41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pt-BR"/>
            </a:p>
          </p:txBody>
        </p:sp>
        <p:sp>
          <p:nvSpPr>
            <p:cNvPr id="34" name="Freeform 31">
              <a:extLst>
                <a:ext uri="{FF2B5EF4-FFF2-40B4-BE49-F238E27FC236}">
                  <a16:creationId xmlns:a16="http://schemas.microsoft.com/office/drawing/2014/main" id="{032AA2EC-2DCD-172D-AAD6-5B7F7B8F8FBA}"/>
                </a:ext>
              </a:extLst>
            </p:cNvPr>
            <p:cNvSpPr/>
            <p:nvPr/>
          </p:nvSpPr>
          <p:spPr>
            <a:xfrm rot="-30500" flipH="1">
              <a:off x="10404039" y="1740122"/>
              <a:ext cx="542200" cy="686330"/>
            </a:xfrm>
            <a:custGeom>
              <a:avLst/>
              <a:gdLst/>
              <a:ahLst/>
              <a:cxnLst/>
              <a:rect l="l" t="t" r="r" b="b"/>
              <a:pathLst>
                <a:path w="542200" h="686330">
                  <a:moveTo>
                    <a:pt x="542201" y="0"/>
                  </a:moveTo>
                  <a:lnTo>
                    <a:pt x="0" y="0"/>
                  </a:lnTo>
                  <a:lnTo>
                    <a:pt x="0" y="686329"/>
                  </a:lnTo>
                  <a:lnTo>
                    <a:pt x="542201" y="686329"/>
                  </a:lnTo>
                  <a:lnTo>
                    <a:pt x="542201" y="0"/>
                  </a:lnTo>
                  <a:close/>
                </a:path>
              </a:pathLst>
            </a:custGeom>
            <a:blipFill>
              <a:blip r:embed="rId42">
                <a:extLst>
                  <a:ext uri="{96DAC541-7B7A-43D3-8B79-37D633B846F1}">
                    <asvg:svgBlip xmlns:asvg="http://schemas.microsoft.com/office/drawing/2016/SVG/main" r:embed="rId43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pt-BR"/>
            </a:p>
          </p:txBody>
        </p:sp>
        <p:sp>
          <p:nvSpPr>
            <p:cNvPr id="35" name="Freeform 32">
              <a:extLst>
                <a:ext uri="{FF2B5EF4-FFF2-40B4-BE49-F238E27FC236}">
                  <a16:creationId xmlns:a16="http://schemas.microsoft.com/office/drawing/2014/main" id="{2D71E5B4-925E-EC76-883A-A21F20F98D3D}"/>
                </a:ext>
              </a:extLst>
            </p:cNvPr>
            <p:cNvSpPr/>
            <p:nvPr/>
          </p:nvSpPr>
          <p:spPr>
            <a:xfrm rot="-30500">
              <a:off x="9800001" y="1731135"/>
              <a:ext cx="559359" cy="686330"/>
            </a:xfrm>
            <a:custGeom>
              <a:avLst/>
              <a:gdLst/>
              <a:ahLst/>
              <a:cxnLst/>
              <a:rect l="l" t="t" r="r" b="b"/>
              <a:pathLst>
                <a:path w="559359" h="686330">
                  <a:moveTo>
                    <a:pt x="0" y="0"/>
                  </a:moveTo>
                  <a:lnTo>
                    <a:pt x="559359" y="0"/>
                  </a:lnTo>
                  <a:lnTo>
                    <a:pt x="559359" y="686330"/>
                  </a:lnTo>
                  <a:lnTo>
                    <a:pt x="0" y="68633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4">
                <a:extLst>
                  <a:ext uri="{96DAC541-7B7A-43D3-8B79-37D633B846F1}">
                    <asvg:svgBlip xmlns:asvg="http://schemas.microsoft.com/office/drawing/2016/SVG/main" r:embed="rId45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pt-BR"/>
            </a:p>
          </p:txBody>
        </p:sp>
        <p:sp>
          <p:nvSpPr>
            <p:cNvPr id="36" name="Freeform 33">
              <a:extLst>
                <a:ext uri="{FF2B5EF4-FFF2-40B4-BE49-F238E27FC236}">
                  <a16:creationId xmlns:a16="http://schemas.microsoft.com/office/drawing/2014/main" id="{A238794F-9466-73DC-A18F-D1ABE1EA5E59}"/>
                </a:ext>
              </a:extLst>
            </p:cNvPr>
            <p:cNvSpPr/>
            <p:nvPr/>
          </p:nvSpPr>
          <p:spPr>
            <a:xfrm rot="-30500">
              <a:off x="10187276" y="1789904"/>
              <a:ext cx="433739" cy="613058"/>
            </a:xfrm>
            <a:custGeom>
              <a:avLst/>
              <a:gdLst/>
              <a:ahLst/>
              <a:cxnLst/>
              <a:rect l="l" t="t" r="r" b="b"/>
              <a:pathLst>
                <a:path w="433739" h="613058">
                  <a:moveTo>
                    <a:pt x="0" y="0"/>
                  </a:moveTo>
                  <a:lnTo>
                    <a:pt x="433738" y="0"/>
                  </a:lnTo>
                  <a:lnTo>
                    <a:pt x="433738" y="613059"/>
                  </a:lnTo>
                  <a:lnTo>
                    <a:pt x="0" y="61305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6">
                <a:extLst>
                  <a:ext uri="{96DAC541-7B7A-43D3-8B79-37D633B846F1}">
                    <asvg:svgBlip xmlns:asvg="http://schemas.microsoft.com/office/drawing/2016/SVG/main" r:embed="rId47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pt-BR"/>
            </a:p>
          </p:txBody>
        </p:sp>
        <p:sp>
          <p:nvSpPr>
            <p:cNvPr id="37" name="Freeform 34">
              <a:extLst>
                <a:ext uri="{FF2B5EF4-FFF2-40B4-BE49-F238E27FC236}">
                  <a16:creationId xmlns:a16="http://schemas.microsoft.com/office/drawing/2014/main" id="{8FE67437-5D05-C47D-03A9-F3174E113645}"/>
                </a:ext>
              </a:extLst>
            </p:cNvPr>
            <p:cNvSpPr/>
            <p:nvPr/>
          </p:nvSpPr>
          <p:spPr>
            <a:xfrm rot="-30500">
              <a:off x="8940147" y="1690677"/>
              <a:ext cx="497239" cy="783054"/>
            </a:xfrm>
            <a:custGeom>
              <a:avLst/>
              <a:gdLst/>
              <a:ahLst/>
              <a:cxnLst/>
              <a:rect l="l" t="t" r="r" b="b"/>
              <a:pathLst>
                <a:path w="497239" h="783054">
                  <a:moveTo>
                    <a:pt x="0" y="0"/>
                  </a:moveTo>
                  <a:lnTo>
                    <a:pt x="497240" y="0"/>
                  </a:lnTo>
                  <a:lnTo>
                    <a:pt x="497240" y="783054"/>
                  </a:lnTo>
                  <a:lnTo>
                    <a:pt x="0" y="78305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8">
                <a:extLst>
                  <a:ext uri="{96DAC541-7B7A-43D3-8B79-37D633B846F1}">
                    <asvg:svgBlip xmlns:asvg="http://schemas.microsoft.com/office/drawing/2016/SVG/main" r:embed="rId49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pt-BR"/>
            </a:p>
          </p:txBody>
        </p:sp>
        <p:sp>
          <p:nvSpPr>
            <p:cNvPr id="38" name="Freeform 35">
              <a:extLst>
                <a:ext uri="{FF2B5EF4-FFF2-40B4-BE49-F238E27FC236}">
                  <a16:creationId xmlns:a16="http://schemas.microsoft.com/office/drawing/2014/main" id="{F75E3F2B-02D2-B442-4615-BA7B4EFBE505}"/>
                </a:ext>
              </a:extLst>
            </p:cNvPr>
            <p:cNvSpPr/>
            <p:nvPr/>
          </p:nvSpPr>
          <p:spPr>
            <a:xfrm rot="-32378">
              <a:off x="9307105" y="1762620"/>
              <a:ext cx="659734" cy="686330"/>
            </a:xfrm>
            <a:custGeom>
              <a:avLst/>
              <a:gdLst/>
              <a:ahLst/>
              <a:cxnLst/>
              <a:rect l="l" t="t" r="r" b="b"/>
              <a:pathLst>
                <a:path w="659734" h="686330">
                  <a:moveTo>
                    <a:pt x="0" y="0"/>
                  </a:moveTo>
                  <a:lnTo>
                    <a:pt x="659734" y="0"/>
                  </a:lnTo>
                  <a:lnTo>
                    <a:pt x="659734" y="686330"/>
                  </a:lnTo>
                  <a:lnTo>
                    <a:pt x="0" y="68633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0">
                <a:extLst>
                  <a:ext uri="{96DAC541-7B7A-43D3-8B79-37D633B846F1}">
                    <asvg:svgBlip xmlns:asvg="http://schemas.microsoft.com/office/drawing/2016/SVG/main" r:embed="rId51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pt-BR"/>
            </a:p>
          </p:txBody>
        </p:sp>
        <p:sp>
          <p:nvSpPr>
            <p:cNvPr id="39" name="Freeform 36">
              <a:extLst>
                <a:ext uri="{FF2B5EF4-FFF2-40B4-BE49-F238E27FC236}">
                  <a16:creationId xmlns:a16="http://schemas.microsoft.com/office/drawing/2014/main" id="{5E229576-1A55-F9F3-8A2B-1B7C79D8D098}"/>
                </a:ext>
              </a:extLst>
            </p:cNvPr>
            <p:cNvSpPr/>
            <p:nvPr/>
          </p:nvSpPr>
          <p:spPr>
            <a:xfrm rot="-30500">
              <a:off x="9719998" y="1488258"/>
              <a:ext cx="162422" cy="157697"/>
            </a:xfrm>
            <a:custGeom>
              <a:avLst/>
              <a:gdLst/>
              <a:ahLst/>
              <a:cxnLst/>
              <a:rect l="l" t="t" r="r" b="b"/>
              <a:pathLst>
                <a:path w="162422" h="157697">
                  <a:moveTo>
                    <a:pt x="0" y="0"/>
                  </a:moveTo>
                  <a:lnTo>
                    <a:pt x="162421" y="0"/>
                  </a:lnTo>
                  <a:lnTo>
                    <a:pt x="162421" y="157697"/>
                  </a:lnTo>
                  <a:lnTo>
                    <a:pt x="0" y="15769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2">
                <a:extLst>
                  <a:ext uri="{96DAC541-7B7A-43D3-8B79-37D633B846F1}">
                    <asvg:svgBlip xmlns:asvg="http://schemas.microsoft.com/office/drawing/2016/SVG/main" r:embed="rId53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pt-BR"/>
            </a:p>
          </p:txBody>
        </p:sp>
        <p:sp>
          <p:nvSpPr>
            <p:cNvPr id="40" name="AutoShape 37">
              <a:extLst>
                <a:ext uri="{FF2B5EF4-FFF2-40B4-BE49-F238E27FC236}">
                  <a16:creationId xmlns:a16="http://schemas.microsoft.com/office/drawing/2014/main" id="{682DC3A2-75B7-2EA8-722D-174DC5CC8F6E}"/>
                </a:ext>
              </a:extLst>
            </p:cNvPr>
            <p:cNvSpPr/>
            <p:nvPr/>
          </p:nvSpPr>
          <p:spPr>
            <a:xfrm>
              <a:off x="8962887" y="2424710"/>
              <a:ext cx="1986387" cy="0"/>
            </a:xfrm>
            <a:prstGeom prst="line">
              <a:avLst/>
            </a:prstGeom>
            <a:ln w="127000" cap="rnd">
              <a:gradFill>
                <a:gsLst>
                  <a:gs pos="0">
                    <a:srgbClr val="8000FF">
                      <a:alpha val="100000"/>
                    </a:srgbClr>
                  </a:gs>
                  <a:gs pos="50000">
                    <a:srgbClr val="FF00A8">
                      <a:alpha val="100000"/>
                    </a:srgbClr>
                  </a:gs>
                  <a:gs pos="100000">
                    <a:srgbClr val="FF5C00">
                      <a:alpha val="100000"/>
                    </a:srgbClr>
                  </a:gs>
                </a:gsLst>
                <a:lin ang="0"/>
              </a:gradFill>
              <a:prstDash val="solid"/>
              <a:headEnd type="none" w="sm" len="sm"/>
              <a:tailEnd type="none" w="sm" len="sm"/>
            </a:ln>
          </p:spPr>
          <p:txBody>
            <a:bodyPr/>
            <a:lstStyle/>
            <a:p>
              <a:endParaRPr lang="pt-BR"/>
            </a:p>
          </p:txBody>
        </p:sp>
      </p:grpSp>
      <p:sp>
        <p:nvSpPr>
          <p:cNvPr id="41" name="Freeform 38">
            <a:extLst>
              <a:ext uri="{FF2B5EF4-FFF2-40B4-BE49-F238E27FC236}">
                <a16:creationId xmlns:a16="http://schemas.microsoft.com/office/drawing/2014/main" id="{28773306-BA95-E791-BE43-5CA5D29FB39E}"/>
              </a:ext>
            </a:extLst>
          </p:cNvPr>
          <p:cNvSpPr/>
          <p:nvPr userDrawn="1"/>
        </p:nvSpPr>
        <p:spPr>
          <a:xfrm>
            <a:off x="1028700" y="0"/>
            <a:ext cx="1766489" cy="2750810"/>
          </a:xfrm>
          <a:custGeom>
            <a:avLst/>
            <a:gdLst/>
            <a:ahLst/>
            <a:cxnLst/>
            <a:rect l="l" t="t" r="r" b="b"/>
            <a:pathLst>
              <a:path w="1766489" h="2750810">
                <a:moveTo>
                  <a:pt x="0" y="0"/>
                </a:moveTo>
                <a:lnTo>
                  <a:pt x="1766489" y="0"/>
                </a:lnTo>
                <a:lnTo>
                  <a:pt x="1766489" y="2750810"/>
                </a:lnTo>
                <a:lnTo>
                  <a:pt x="0" y="2750810"/>
                </a:lnTo>
                <a:lnTo>
                  <a:pt x="0" y="0"/>
                </a:lnTo>
                <a:close/>
              </a:path>
            </a:pathLst>
          </a:custGeom>
          <a:blipFill>
            <a:blip r:embed="rId54"/>
            <a:stretch>
              <a:fillRect l="-4223" r="-96061"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42" name="Freeform 39">
            <a:extLst>
              <a:ext uri="{FF2B5EF4-FFF2-40B4-BE49-F238E27FC236}">
                <a16:creationId xmlns:a16="http://schemas.microsoft.com/office/drawing/2014/main" id="{CD53AF72-2141-F068-18A6-6E7C64CAE070}"/>
              </a:ext>
            </a:extLst>
          </p:cNvPr>
          <p:cNvSpPr/>
          <p:nvPr userDrawn="1"/>
        </p:nvSpPr>
        <p:spPr>
          <a:xfrm>
            <a:off x="4856194" y="6146811"/>
            <a:ext cx="8920939" cy="1102704"/>
          </a:xfrm>
          <a:custGeom>
            <a:avLst/>
            <a:gdLst/>
            <a:ahLst/>
            <a:cxnLst/>
            <a:rect l="l" t="t" r="r" b="b"/>
            <a:pathLst>
              <a:path w="8920939" h="1102704">
                <a:moveTo>
                  <a:pt x="0" y="0"/>
                </a:moveTo>
                <a:lnTo>
                  <a:pt x="8920939" y="0"/>
                </a:lnTo>
                <a:lnTo>
                  <a:pt x="8920939" y="1102704"/>
                </a:lnTo>
                <a:lnTo>
                  <a:pt x="0" y="1102704"/>
                </a:lnTo>
                <a:lnTo>
                  <a:pt x="0" y="0"/>
                </a:lnTo>
                <a:close/>
              </a:path>
            </a:pathLst>
          </a:custGeom>
          <a:blipFill>
            <a:blip r:embed="rId55"/>
            <a:stretch>
              <a:fillRect l="-5860" r="-11050"/>
            </a:stretch>
          </a:blipFill>
        </p:spPr>
        <p:txBody>
          <a:bodyPr/>
          <a:lstStyle/>
          <a:p>
            <a:endParaRPr lang="pt-BR"/>
          </a:p>
        </p:txBody>
      </p:sp>
    </p:spTree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3240" userDrawn="1">
          <p15:clr>
            <a:srgbClr val="FBAE40"/>
          </p15:clr>
        </p15:guide>
        <p15:guide id="2" pos="5760" userDrawn="1">
          <p15:clr>
            <a:srgbClr val="FBAE40"/>
          </p15:clr>
        </p15:guide>
      </p15:sldGuideLst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7/16/2025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9940474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7/16/2025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0305934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7/16/2025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9504353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7/16/2025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5561826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7/16/2025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663457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7/16/2025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7464322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7/16/2025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8536530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7/16/2025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4355030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7/16/2025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8475820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7/16/2025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47547216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7/16/2025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3570001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3.xml"/><Relationship Id="rId3" Type="http://schemas.openxmlformats.org/officeDocument/2006/relationships/slideLayout" Target="../slideLayouts/slideLayout8.xml"/><Relationship Id="rId7" Type="http://schemas.openxmlformats.org/officeDocument/2006/relationships/slideLayout" Target="../slideLayouts/slideLayout12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7.xml"/><Relationship Id="rId1" Type="http://schemas.openxmlformats.org/officeDocument/2006/relationships/slideLayout" Target="../slideLayouts/slideLayout6.xml"/><Relationship Id="rId6" Type="http://schemas.openxmlformats.org/officeDocument/2006/relationships/slideLayout" Target="../slideLayouts/slideLayout11.xml"/><Relationship Id="rId11" Type="http://schemas.openxmlformats.org/officeDocument/2006/relationships/slideLayout" Target="../slideLayouts/slideLayout16.xml"/><Relationship Id="rId5" Type="http://schemas.openxmlformats.org/officeDocument/2006/relationships/slideLayout" Target="../slideLayouts/slideLayout10.xml"/><Relationship Id="rId10" Type="http://schemas.openxmlformats.org/officeDocument/2006/relationships/slideLayout" Target="../slideLayouts/slideLayout15.xml"/><Relationship Id="rId4" Type="http://schemas.openxmlformats.org/officeDocument/2006/relationships/slideLayout" Target="../slideLayouts/slideLayout9.xml"/><Relationship Id="rId9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B001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3" r:id="rId3"/>
    <p:sldLayoutId id="2147483654" r:id="rId4"/>
    <p:sldLayoutId id="2147483655" r:id="rId5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3240" userDrawn="1">
          <p15:clr>
            <a:srgbClr val="F26B43"/>
          </p15:clr>
        </p15:guide>
        <p15:guide id="2" pos="5760" userDrawn="1">
          <p15:clr>
            <a:srgbClr val="F26B43"/>
          </p15:clr>
        </p15:guide>
      </p15:sldGuideLst>
    </p:ext>
  </p:extLst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7/16/2025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35803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7" r:id="rId1"/>
    <p:sldLayoutId id="2147483658" r:id="rId2"/>
    <p:sldLayoutId id="2147483659" r:id="rId3"/>
    <p:sldLayoutId id="2147483660" r:id="rId4"/>
    <p:sldLayoutId id="2147483661" r:id="rId5"/>
    <p:sldLayoutId id="2147483662" r:id="rId6"/>
    <p:sldLayoutId id="2147483663" r:id="rId7"/>
    <p:sldLayoutId id="2147483664" r:id="rId8"/>
    <p:sldLayoutId id="2147483665" r:id="rId9"/>
    <p:sldLayoutId id="2147483666" r:id="rId10"/>
    <p:sldLayoutId id="2147483667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63.png"/><Relationship Id="rId3" Type="http://schemas.openxmlformats.org/officeDocument/2006/relationships/image" Target="../media/image58.svg"/><Relationship Id="rId7" Type="http://schemas.openxmlformats.org/officeDocument/2006/relationships/image" Target="../media/image62.svg"/><Relationship Id="rId2" Type="http://schemas.openxmlformats.org/officeDocument/2006/relationships/image" Target="../media/image57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61.png"/><Relationship Id="rId11" Type="http://schemas.openxmlformats.org/officeDocument/2006/relationships/image" Target="../media/image66.svg"/><Relationship Id="rId5" Type="http://schemas.openxmlformats.org/officeDocument/2006/relationships/image" Target="../media/image60.svg"/><Relationship Id="rId10" Type="http://schemas.openxmlformats.org/officeDocument/2006/relationships/image" Target="../media/image65.png"/><Relationship Id="rId4" Type="http://schemas.openxmlformats.org/officeDocument/2006/relationships/image" Target="../media/image59.png"/><Relationship Id="rId9" Type="http://schemas.openxmlformats.org/officeDocument/2006/relationships/image" Target="../media/image64.sv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7.jpg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9.png"/><Relationship Id="rId2" Type="http://schemas.openxmlformats.org/officeDocument/2006/relationships/image" Target="../media/image68.png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75.png"/><Relationship Id="rId3" Type="http://schemas.openxmlformats.org/officeDocument/2006/relationships/image" Target="../media/image71.png"/><Relationship Id="rId7" Type="http://schemas.openxmlformats.org/officeDocument/2006/relationships/image" Target="../media/image74.svg"/><Relationship Id="rId2" Type="http://schemas.openxmlformats.org/officeDocument/2006/relationships/image" Target="../media/image70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73.png"/><Relationship Id="rId5" Type="http://schemas.openxmlformats.org/officeDocument/2006/relationships/image" Target="../media/image69.png"/><Relationship Id="rId4" Type="http://schemas.openxmlformats.org/officeDocument/2006/relationships/image" Target="../media/image72.svg"/><Relationship Id="rId9" Type="http://schemas.openxmlformats.org/officeDocument/2006/relationships/image" Target="../media/image76.sv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7.png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13" Type="http://schemas.openxmlformats.org/officeDocument/2006/relationships/image" Target="../media/image8.png"/><Relationship Id="rId18" Type="http://schemas.openxmlformats.org/officeDocument/2006/relationships/image" Target="../media/image13.svg"/><Relationship Id="rId26" Type="http://schemas.openxmlformats.org/officeDocument/2006/relationships/image" Target="../media/image21.svg"/><Relationship Id="rId39" Type="http://schemas.openxmlformats.org/officeDocument/2006/relationships/image" Target="../media/image34.png"/><Relationship Id="rId21" Type="http://schemas.openxmlformats.org/officeDocument/2006/relationships/image" Target="../media/image16.png"/><Relationship Id="rId34" Type="http://schemas.openxmlformats.org/officeDocument/2006/relationships/image" Target="../media/image29.svg"/><Relationship Id="rId42" Type="http://schemas.openxmlformats.org/officeDocument/2006/relationships/image" Target="../media/image37.svg"/><Relationship Id="rId7" Type="http://schemas.openxmlformats.org/officeDocument/2006/relationships/image" Target="../media/image2.png"/><Relationship Id="rId2" Type="http://schemas.openxmlformats.org/officeDocument/2006/relationships/image" Target="../media/image78.png"/><Relationship Id="rId16" Type="http://schemas.openxmlformats.org/officeDocument/2006/relationships/image" Target="../media/image11.svg"/><Relationship Id="rId20" Type="http://schemas.openxmlformats.org/officeDocument/2006/relationships/image" Target="../media/image15.svg"/><Relationship Id="rId29" Type="http://schemas.openxmlformats.org/officeDocument/2006/relationships/image" Target="../media/image24.png"/><Relationship Id="rId41" Type="http://schemas.openxmlformats.org/officeDocument/2006/relationships/image" Target="../media/image55.png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80.png"/><Relationship Id="rId11" Type="http://schemas.openxmlformats.org/officeDocument/2006/relationships/image" Target="../media/image6.svg"/><Relationship Id="rId24" Type="http://schemas.openxmlformats.org/officeDocument/2006/relationships/image" Target="../media/image19.svg"/><Relationship Id="rId32" Type="http://schemas.openxmlformats.org/officeDocument/2006/relationships/image" Target="../media/image27.svg"/><Relationship Id="rId37" Type="http://schemas.openxmlformats.org/officeDocument/2006/relationships/image" Target="../media/image32.png"/><Relationship Id="rId40" Type="http://schemas.openxmlformats.org/officeDocument/2006/relationships/image" Target="../media/image35.svg"/><Relationship Id="rId5" Type="http://schemas.openxmlformats.org/officeDocument/2006/relationships/image" Target="../media/image45.svg"/><Relationship Id="rId15" Type="http://schemas.openxmlformats.org/officeDocument/2006/relationships/image" Target="../media/image10.png"/><Relationship Id="rId23" Type="http://schemas.openxmlformats.org/officeDocument/2006/relationships/image" Target="../media/image18.png"/><Relationship Id="rId28" Type="http://schemas.openxmlformats.org/officeDocument/2006/relationships/image" Target="../media/image23.svg"/><Relationship Id="rId36" Type="http://schemas.openxmlformats.org/officeDocument/2006/relationships/image" Target="../media/image31.svg"/><Relationship Id="rId10" Type="http://schemas.openxmlformats.org/officeDocument/2006/relationships/image" Target="../media/image5.png"/><Relationship Id="rId19" Type="http://schemas.openxmlformats.org/officeDocument/2006/relationships/image" Target="../media/image46.png"/><Relationship Id="rId31" Type="http://schemas.openxmlformats.org/officeDocument/2006/relationships/image" Target="../media/image26.png"/><Relationship Id="rId44" Type="http://schemas.openxmlformats.org/officeDocument/2006/relationships/image" Target="../media/image82.svg"/><Relationship Id="rId4" Type="http://schemas.openxmlformats.org/officeDocument/2006/relationships/image" Target="../media/image44.png"/><Relationship Id="rId9" Type="http://schemas.openxmlformats.org/officeDocument/2006/relationships/image" Target="../media/image4.png"/><Relationship Id="rId14" Type="http://schemas.openxmlformats.org/officeDocument/2006/relationships/image" Target="../media/image9.svg"/><Relationship Id="rId22" Type="http://schemas.openxmlformats.org/officeDocument/2006/relationships/image" Target="../media/image17.svg"/><Relationship Id="rId27" Type="http://schemas.openxmlformats.org/officeDocument/2006/relationships/image" Target="../media/image22.png"/><Relationship Id="rId30" Type="http://schemas.openxmlformats.org/officeDocument/2006/relationships/image" Target="../media/image25.svg"/><Relationship Id="rId35" Type="http://schemas.openxmlformats.org/officeDocument/2006/relationships/image" Target="../media/image30.png"/><Relationship Id="rId43" Type="http://schemas.openxmlformats.org/officeDocument/2006/relationships/image" Target="../media/image81.png"/><Relationship Id="rId8" Type="http://schemas.openxmlformats.org/officeDocument/2006/relationships/image" Target="../media/image3.svg"/><Relationship Id="rId3" Type="http://schemas.openxmlformats.org/officeDocument/2006/relationships/image" Target="../media/image79.png"/><Relationship Id="rId12" Type="http://schemas.openxmlformats.org/officeDocument/2006/relationships/image" Target="../media/image7.png"/><Relationship Id="rId17" Type="http://schemas.openxmlformats.org/officeDocument/2006/relationships/image" Target="../media/image12.png"/><Relationship Id="rId25" Type="http://schemas.openxmlformats.org/officeDocument/2006/relationships/image" Target="../media/image20.png"/><Relationship Id="rId33" Type="http://schemas.openxmlformats.org/officeDocument/2006/relationships/image" Target="../media/image28.png"/><Relationship Id="rId38" Type="http://schemas.openxmlformats.org/officeDocument/2006/relationships/image" Target="../media/image33.svg"/></Relationships>
</file>

<file path=ppt/slides/_rels/slide13.xml.rels><?xml version="1.0" encoding="UTF-8" standalone="yes"?>
<Relationships xmlns="http://schemas.openxmlformats.org/package/2006/relationships"><Relationship Id="rId13" Type="http://schemas.openxmlformats.org/officeDocument/2006/relationships/image" Target="../media/image53.svg"/><Relationship Id="rId18" Type="http://schemas.openxmlformats.org/officeDocument/2006/relationships/image" Target="../media/image2.png"/><Relationship Id="rId26" Type="http://schemas.openxmlformats.org/officeDocument/2006/relationships/image" Target="../media/image10.png"/><Relationship Id="rId39" Type="http://schemas.openxmlformats.org/officeDocument/2006/relationships/image" Target="../media/image23.svg"/><Relationship Id="rId21" Type="http://schemas.openxmlformats.org/officeDocument/2006/relationships/image" Target="../media/image5.png"/><Relationship Id="rId34" Type="http://schemas.openxmlformats.org/officeDocument/2006/relationships/image" Target="../media/image18.png"/><Relationship Id="rId42" Type="http://schemas.openxmlformats.org/officeDocument/2006/relationships/image" Target="../media/image26.png"/><Relationship Id="rId47" Type="http://schemas.openxmlformats.org/officeDocument/2006/relationships/image" Target="../media/image31.svg"/><Relationship Id="rId50" Type="http://schemas.openxmlformats.org/officeDocument/2006/relationships/image" Target="../media/image34.png"/><Relationship Id="rId55" Type="http://schemas.openxmlformats.org/officeDocument/2006/relationships/image" Target="../media/image47.png"/><Relationship Id="rId7" Type="http://schemas.openxmlformats.org/officeDocument/2006/relationships/image" Target="../media/image39.png"/><Relationship Id="rId2" Type="http://schemas.openxmlformats.org/officeDocument/2006/relationships/image" Target="../media/image44.png"/><Relationship Id="rId16" Type="http://schemas.openxmlformats.org/officeDocument/2006/relationships/image" Target="../media/image38.png"/><Relationship Id="rId29" Type="http://schemas.openxmlformats.org/officeDocument/2006/relationships/image" Target="../media/image13.svg"/><Relationship Id="rId11" Type="http://schemas.openxmlformats.org/officeDocument/2006/relationships/image" Target="../media/image51.svg"/><Relationship Id="rId24" Type="http://schemas.openxmlformats.org/officeDocument/2006/relationships/image" Target="../media/image8.png"/><Relationship Id="rId32" Type="http://schemas.openxmlformats.org/officeDocument/2006/relationships/image" Target="../media/image16.png"/><Relationship Id="rId37" Type="http://schemas.openxmlformats.org/officeDocument/2006/relationships/image" Target="../media/image21.svg"/><Relationship Id="rId40" Type="http://schemas.openxmlformats.org/officeDocument/2006/relationships/image" Target="../media/image24.png"/><Relationship Id="rId45" Type="http://schemas.openxmlformats.org/officeDocument/2006/relationships/image" Target="../media/image29.svg"/><Relationship Id="rId53" Type="http://schemas.openxmlformats.org/officeDocument/2006/relationships/image" Target="../media/image37.svg"/><Relationship Id="rId5" Type="http://schemas.openxmlformats.org/officeDocument/2006/relationships/image" Target="../media/image49.svg"/><Relationship Id="rId10" Type="http://schemas.openxmlformats.org/officeDocument/2006/relationships/image" Target="../media/image50.png"/><Relationship Id="rId19" Type="http://schemas.openxmlformats.org/officeDocument/2006/relationships/image" Target="../media/image3.svg"/><Relationship Id="rId31" Type="http://schemas.openxmlformats.org/officeDocument/2006/relationships/image" Target="../media/image15.svg"/><Relationship Id="rId44" Type="http://schemas.openxmlformats.org/officeDocument/2006/relationships/image" Target="../media/image28.png"/><Relationship Id="rId52" Type="http://schemas.openxmlformats.org/officeDocument/2006/relationships/image" Target="../media/image36.png"/><Relationship Id="rId4" Type="http://schemas.openxmlformats.org/officeDocument/2006/relationships/image" Target="../media/image48.png"/><Relationship Id="rId9" Type="http://schemas.openxmlformats.org/officeDocument/2006/relationships/hyperlink" Target="https://www.instagram.com/redesignconsultoria/" TargetMode="External"/><Relationship Id="rId14" Type="http://schemas.openxmlformats.org/officeDocument/2006/relationships/hyperlink" Target="https://redesignconsultoria.com.br" TargetMode="External"/><Relationship Id="rId22" Type="http://schemas.openxmlformats.org/officeDocument/2006/relationships/image" Target="../media/image6.svg"/><Relationship Id="rId27" Type="http://schemas.openxmlformats.org/officeDocument/2006/relationships/image" Target="../media/image11.svg"/><Relationship Id="rId30" Type="http://schemas.openxmlformats.org/officeDocument/2006/relationships/image" Target="../media/image46.png"/><Relationship Id="rId35" Type="http://schemas.openxmlformats.org/officeDocument/2006/relationships/image" Target="../media/image19.svg"/><Relationship Id="rId43" Type="http://schemas.openxmlformats.org/officeDocument/2006/relationships/image" Target="../media/image27.svg"/><Relationship Id="rId48" Type="http://schemas.openxmlformats.org/officeDocument/2006/relationships/image" Target="../media/image32.png"/><Relationship Id="rId8" Type="http://schemas.openxmlformats.org/officeDocument/2006/relationships/image" Target="../media/image40.svg"/><Relationship Id="rId51" Type="http://schemas.openxmlformats.org/officeDocument/2006/relationships/image" Target="../media/image35.svg"/><Relationship Id="rId3" Type="http://schemas.openxmlformats.org/officeDocument/2006/relationships/image" Target="../media/image45.svg"/><Relationship Id="rId12" Type="http://schemas.openxmlformats.org/officeDocument/2006/relationships/image" Target="../media/image52.png"/><Relationship Id="rId17" Type="http://schemas.openxmlformats.org/officeDocument/2006/relationships/image" Target="../media/image1.png"/><Relationship Id="rId25" Type="http://schemas.openxmlformats.org/officeDocument/2006/relationships/image" Target="../media/image9.svg"/><Relationship Id="rId33" Type="http://schemas.openxmlformats.org/officeDocument/2006/relationships/image" Target="../media/image17.svg"/><Relationship Id="rId38" Type="http://schemas.openxmlformats.org/officeDocument/2006/relationships/image" Target="../media/image22.png"/><Relationship Id="rId46" Type="http://schemas.openxmlformats.org/officeDocument/2006/relationships/image" Target="../media/image30.png"/><Relationship Id="rId20" Type="http://schemas.openxmlformats.org/officeDocument/2006/relationships/image" Target="../media/image4.png"/><Relationship Id="rId41" Type="http://schemas.openxmlformats.org/officeDocument/2006/relationships/image" Target="../media/image25.svg"/><Relationship Id="rId54" Type="http://schemas.openxmlformats.org/officeDocument/2006/relationships/image" Target="../media/image56.png"/><Relationship Id="rId1" Type="http://schemas.openxmlformats.org/officeDocument/2006/relationships/slideLayout" Target="../slideLayouts/slideLayout5.xml"/><Relationship Id="rId6" Type="http://schemas.openxmlformats.org/officeDocument/2006/relationships/hyperlink" Target="https://www.linkedin.com/company/redesign-consultoria/" TargetMode="External"/><Relationship Id="rId15" Type="http://schemas.openxmlformats.org/officeDocument/2006/relationships/image" Target="../media/image54.png"/><Relationship Id="rId23" Type="http://schemas.openxmlformats.org/officeDocument/2006/relationships/image" Target="../media/image7.png"/><Relationship Id="rId28" Type="http://schemas.openxmlformats.org/officeDocument/2006/relationships/image" Target="../media/image12.png"/><Relationship Id="rId36" Type="http://schemas.openxmlformats.org/officeDocument/2006/relationships/image" Target="../media/image20.png"/><Relationship Id="rId49" Type="http://schemas.openxmlformats.org/officeDocument/2006/relationships/image" Target="../media/image33.sv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B001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B001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TextBox 28"/>
          <p:cNvSpPr txBox="1"/>
          <p:nvPr/>
        </p:nvSpPr>
        <p:spPr>
          <a:xfrm>
            <a:off x="1028700" y="598362"/>
            <a:ext cx="14287500" cy="64242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lvl="0" indent="0" algn="l">
              <a:lnSpc>
                <a:spcPts val="5303"/>
              </a:lnSpc>
            </a:pPr>
            <a:r>
              <a:rPr lang="en-US" sz="4400" spc="-140" dirty="0">
                <a:solidFill>
                  <a:srgbClr val="FFFFFF"/>
                </a:solidFill>
                <a:latin typeface="Averta-Bold" panose="00000800000000000000" pitchFamily="50" charset="0"/>
                <a:ea typeface="Averta-Semibold 2"/>
                <a:cs typeface="Averta-Semibold 2"/>
                <a:sym typeface="Averta-Semibold 2"/>
              </a:rPr>
              <a:t>O que </a:t>
            </a:r>
            <a:r>
              <a:rPr lang="en-US" sz="4400" spc="-140" dirty="0" err="1">
                <a:solidFill>
                  <a:srgbClr val="FFFFFF"/>
                </a:solidFill>
                <a:latin typeface="Averta-Bold" panose="00000800000000000000" pitchFamily="50" charset="0"/>
                <a:ea typeface="Averta-Semibold 2"/>
                <a:cs typeface="Averta-Semibold 2"/>
                <a:sym typeface="Averta-Semibold 2"/>
              </a:rPr>
              <a:t>vocês</a:t>
            </a:r>
            <a:r>
              <a:rPr lang="en-US" sz="4400" spc="-140" dirty="0">
                <a:solidFill>
                  <a:srgbClr val="FFFFFF"/>
                </a:solidFill>
                <a:latin typeface="Averta-Bold" panose="00000800000000000000" pitchFamily="50" charset="0"/>
                <a:ea typeface="Averta-Semibold 2"/>
                <a:cs typeface="Averta-Semibold 2"/>
                <a:sym typeface="Averta-Semibold 2"/>
              </a:rPr>
              <a:t> </a:t>
            </a:r>
            <a:r>
              <a:rPr lang="en-US" sz="4400" spc="-140" dirty="0" err="1">
                <a:solidFill>
                  <a:srgbClr val="FFFFFF"/>
                </a:solidFill>
                <a:latin typeface="Averta-Bold" panose="00000800000000000000" pitchFamily="50" charset="0"/>
                <a:ea typeface="Averta-Semibold 2"/>
                <a:cs typeface="Averta-Semibold 2"/>
                <a:sym typeface="Averta-Semibold 2"/>
              </a:rPr>
              <a:t>estão</a:t>
            </a:r>
            <a:r>
              <a:rPr lang="en-US" sz="4400" spc="-140" dirty="0">
                <a:solidFill>
                  <a:srgbClr val="FFFFFF"/>
                </a:solidFill>
                <a:latin typeface="Averta-Bold" panose="00000800000000000000" pitchFamily="50" charset="0"/>
                <a:ea typeface="Averta-Semibold 2"/>
                <a:cs typeface="Averta-Semibold 2"/>
                <a:sym typeface="Averta-Semibold 2"/>
              </a:rPr>
              <a:t> </a:t>
            </a:r>
            <a:r>
              <a:rPr lang="en-US" sz="4400" spc="-140" dirty="0" err="1">
                <a:solidFill>
                  <a:srgbClr val="FFFFFF"/>
                </a:solidFill>
                <a:latin typeface="Averta-Bold" panose="00000800000000000000" pitchFamily="50" charset="0"/>
                <a:ea typeface="Averta-Semibold 2"/>
                <a:cs typeface="Averta-Semibold 2"/>
                <a:sym typeface="Averta-Semibold 2"/>
              </a:rPr>
              <a:t>achando</a:t>
            </a:r>
            <a:r>
              <a:rPr lang="en-US" sz="4400" spc="-140" dirty="0">
                <a:solidFill>
                  <a:srgbClr val="FFFFFF"/>
                </a:solidFill>
                <a:latin typeface="Averta-Bold" panose="00000800000000000000" pitchFamily="50" charset="0"/>
                <a:ea typeface="Averta-Semibold 2"/>
                <a:cs typeface="Averta-Semibold 2"/>
                <a:sym typeface="Averta-Semibold 2"/>
              </a:rPr>
              <a:t> da </a:t>
            </a:r>
            <a:r>
              <a:rPr lang="en-US" sz="4400" spc="-140" dirty="0" err="1">
                <a:solidFill>
                  <a:srgbClr val="FFFFFF"/>
                </a:solidFill>
                <a:latin typeface="Averta-Bold" panose="00000800000000000000" pitchFamily="50" charset="0"/>
                <a:ea typeface="Averta-Semibold 2"/>
                <a:cs typeface="Averta-Semibold 2"/>
                <a:sym typeface="Averta-Semibold 2"/>
              </a:rPr>
              <a:t>feira</a:t>
            </a:r>
            <a:r>
              <a:rPr lang="en-US" sz="4400" spc="-140" dirty="0">
                <a:solidFill>
                  <a:srgbClr val="FFFFFF"/>
                </a:solidFill>
                <a:latin typeface="Averta-Bold" panose="00000800000000000000" pitchFamily="50" charset="0"/>
                <a:ea typeface="Averta-Semibold 2"/>
                <a:cs typeface="Averta-Semibold 2"/>
                <a:sym typeface="Averta-Semibold 2"/>
              </a:rPr>
              <a:t>?</a:t>
            </a: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403EEAF3-614A-DA8C-FD08-F50FAABE9B4E}"/>
              </a:ext>
            </a:extLst>
          </p:cNvPr>
          <p:cNvSpPr txBox="1"/>
          <p:nvPr/>
        </p:nvSpPr>
        <p:spPr>
          <a:xfrm>
            <a:off x="1353046" y="4277903"/>
            <a:ext cx="5229708" cy="130407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lvl="0" indent="0" algn="ctr">
              <a:lnSpc>
                <a:spcPts val="5303"/>
              </a:lnSpc>
            </a:pPr>
            <a:r>
              <a:rPr lang="en-US" sz="3800" spc="-140" dirty="0">
                <a:solidFill>
                  <a:srgbClr val="FFFFFF"/>
                </a:solidFill>
                <a:latin typeface="Averta-Semibold" panose="00000700000000000000" pitchFamily="50" charset="0"/>
                <a:ea typeface="Averta-Semibold 2"/>
                <a:cs typeface="Averta-Semibold 2"/>
                <a:sym typeface="Averta-Semibold 2"/>
              </a:rPr>
              <a:t>Mas o que é </a:t>
            </a:r>
            <a:r>
              <a:rPr lang="en-US" sz="3800" spc="-140" dirty="0" err="1">
                <a:solidFill>
                  <a:srgbClr val="FFFFFF"/>
                </a:solidFill>
                <a:latin typeface="Averta-Semibold" panose="00000700000000000000" pitchFamily="50" charset="0"/>
                <a:ea typeface="Averta-Semibold 2"/>
                <a:cs typeface="Averta-Semibold 2"/>
                <a:sym typeface="Averta-Semibold 2"/>
              </a:rPr>
              <a:t>bom</a:t>
            </a:r>
            <a:r>
              <a:rPr lang="en-US" sz="3800" spc="-140" dirty="0">
                <a:solidFill>
                  <a:srgbClr val="FFFFFF"/>
                </a:solidFill>
                <a:latin typeface="Averta-Semibold" panose="00000700000000000000" pitchFamily="50" charset="0"/>
                <a:ea typeface="Averta-Semibold 2"/>
                <a:cs typeface="Averta-Semibold 2"/>
                <a:sym typeface="Averta-Semibold 2"/>
              </a:rPr>
              <a:t> para a </a:t>
            </a:r>
            <a:r>
              <a:rPr lang="en-US" sz="3800" spc="-140" dirty="0" err="1">
                <a:solidFill>
                  <a:srgbClr val="FFFFFF"/>
                </a:solidFill>
                <a:latin typeface="Averta-Semibold" panose="00000700000000000000" pitchFamily="50" charset="0"/>
                <a:ea typeface="Averta-Semibold 2"/>
                <a:cs typeface="Averta-Semibold 2"/>
                <a:sym typeface="Averta-Semibold 2"/>
              </a:rPr>
              <a:t>sua</a:t>
            </a:r>
            <a:r>
              <a:rPr lang="en-US" sz="3800" spc="-140" dirty="0">
                <a:solidFill>
                  <a:srgbClr val="FFFFFF"/>
                </a:solidFill>
                <a:latin typeface="Averta-Semibold" panose="00000700000000000000" pitchFamily="50" charset="0"/>
                <a:ea typeface="Averta-Semibold 2"/>
                <a:cs typeface="Averta-Semibold 2"/>
                <a:sym typeface="Averta-Semibold 2"/>
              </a:rPr>
              <a:t> </a:t>
            </a:r>
            <a:r>
              <a:rPr lang="en-US" sz="3800" spc="-140" dirty="0" err="1">
                <a:solidFill>
                  <a:srgbClr val="FFFFFF"/>
                </a:solidFill>
                <a:latin typeface="Averta-Semibold" panose="00000700000000000000" pitchFamily="50" charset="0"/>
                <a:ea typeface="Averta-Semibold 2"/>
                <a:cs typeface="Averta-Semibold 2"/>
                <a:sym typeface="Averta-Semibold 2"/>
              </a:rPr>
              <a:t>empresa</a:t>
            </a:r>
            <a:r>
              <a:rPr lang="en-US" sz="3800" spc="-140" dirty="0">
                <a:solidFill>
                  <a:srgbClr val="FFFFFF"/>
                </a:solidFill>
                <a:latin typeface="Averta-Semibold" panose="00000700000000000000" pitchFamily="50" charset="0"/>
                <a:ea typeface="Averta-Semibold 2"/>
                <a:cs typeface="Averta-Semibold 2"/>
                <a:sym typeface="Averta-Semibold 2"/>
              </a:rPr>
              <a:t>??</a:t>
            </a:r>
          </a:p>
        </p:txBody>
      </p:sp>
      <p:grpSp>
        <p:nvGrpSpPr>
          <p:cNvPr id="2" name="Agrupar 1">
            <a:extLst>
              <a:ext uri="{FF2B5EF4-FFF2-40B4-BE49-F238E27FC236}">
                <a16:creationId xmlns:a16="http://schemas.microsoft.com/office/drawing/2014/main" id="{7FADD2EA-B4EC-BE79-41B9-F8EC0E9401FB}"/>
              </a:ext>
            </a:extLst>
          </p:cNvPr>
          <p:cNvGrpSpPr/>
          <p:nvPr/>
        </p:nvGrpSpPr>
        <p:grpSpPr>
          <a:xfrm>
            <a:off x="8305800" y="2092603"/>
            <a:ext cx="8001000" cy="6101793"/>
            <a:chOff x="8001000" y="3086100"/>
            <a:chExt cx="7957238" cy="6035292"/>
          </a:xfrm>
        </p:grpSpPr>
        <p:grpSp>
          <p:nvGrpSpPr>
            <p:cNvPr id="3" name="Group 55">
              <a:extLst>
                <a:ext uri="{FF2B5EF4-FFF2-40B4-BE49-F238E27FC236}">
                  <a16:creationId xmlns:a16="http://schemas.microsoft.com/office/drawing/2014/main" id="{14B93CC5-5C16-B2C8-7F5A-D92C5F8DC6ED}"/>
                </a:ext>
              </a:extLst>
            </p:cNvPr>
            <p:cNvGrpSpPr/>
            <p:nvPr/>
          </p:nvGrpSpPr>
          <p:grpSpPr>
            <a:xfrm>
              <a:off x="8686800" y="3086100"/>
              <a:ext cx="7271438" cy="6035292"/>
              <a:chOff x="0" y="0"/>
              <a:chExt cx="2751722" cy="2283929"/>
            </a:xfrm>
          </p:grpSpPr>
          <p:sp>
            <p:nvSpPr>
              <p:cNvPr id="7" name="Freeform 56">
                <a:extLst>
                  <a:ext uri="{FF2B5EF4-FFF2-40B4-BE49-F238E27FC236}">
                    <a16:creationId xmlns:a16="http://schemas.microsoft.com/office/drawing/2014/main" id="{BB204940-1700-3BA1-9EED-FDA2A2D235D1}"/>
                  </a:ext>
                </a:extLst>
              </p:cNvPr>
              <p:cNvSpPr/>
              <p:nvPr/>
            </p:nvSpPr>
            <p:spPr>
              <a:xfrm>
                <a:off x="0" y="0"/>
                <a:ext cx="2751722" cy="2283929"/>
              </a:xfrm>
              <a:custGeom>
                <a:avLst/>
                <a:gdLst/>
                <a:ahLst/>
                <a:cxnLst/>
                <a:rect l="l" t="t" r="r" b="b"/>
                <a:pathLst>
                  <a:path w="2751722" h="2283929">
                    <a:moveTo>
                      <a:pt x="0" y="0"/>
                    </a:moveTo>
                    <a:lnTo>
                      <a:pt x="2751722" y="0"/>
                    </a:lnTo>
                    <a:lnTo>
                      <a:pt x="2751722" y="2283929"/>
                    </a:lnTo>
                    <a:lnTo>
                      <a:pt x="0" y="2283929"/>
                    </a:lnTo>
                    <a:lnTo>
                      <a:pt x="0" y="0"/>
                    </a:lnTo>
                    <a:close/>
                  </a:path>
                </a:pathLst>
              </a:custGeom>
              <a:blipFill>
                <a:blip r:embed="rId2">
                  <a:extLst>
                    <a:ext uri="{96DAC541-7B7A-43D3-8B79-37D633B846F1}">
                      <asvg:svgBlip xmlns:asvg="http://schemas.microsoft.com/office/drawing/2016/SVG/main" r:embed="rId3"/>
                    </a:ext>
                  </a:extLst>
                </a:blip>
                <a:stretch>
                  <a:fillRect/>
                </a:stretch>
              </a:blipFill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8" name="Freeform 57">
                <a:extLst>
                  <a:ext uri="{FF2B5EF4-FFF2-40B4-BE49-F238E27FC236}">
                    <a16:creationId xmlns:a16="http://schemas.microsoft.com/office/drawing/2014/main" id="{D7D89FD5-6160-D573-E6AA-FF7AF59FEC49}"/>
                  </a:ext>
                </a:extLst>
              </p:cNvPr>
              <p:cNvSpPr/>
              <p:nvPr/>
            </p:nvSpPr>
            <p:spPr>
              <a:xfrm>
                <a:off x="0" y="55859"/>
                <a:ext cx="1375861" cy="872357"/>
              </a:xfrm>
              <a:custGeom>
                <a:avLst/>
                <a:gdLst/>
                <a:ahLst/>
                <a:cxnLst/>
                <a:rect l="l" t="t" r="r" b="b"/>
                <a:pathLst>
                  <a:path w="1375861" h="872357">
                    <a:moveTo>
                      <a:pt x="0" y="0"/>
                    </a:moveTo>
                    <a:lnTo>
                      <a:pt x="1375861" y="0"/>
                    </a:lnTo>
                    <a:lnTo>
                      <a:pt x="1375861" y="872357"/>
                    </a:lnTo>
                    <a:lnTo>
                      <a:pt x="0" y="872357"/>
                    </a:lnTo>
                    <a:lnTo>
                      <a:pt x="0" y="0"/>
                    </a:lnTo>
                    <a:close/>
                  </a:path>
                </a:pathLst>
              </a:custGeom>
            </p:spPr>
            <p:txBody>
              <a:bodyPr/>
              <a:lstStyle/>
              <a:p>
                <a:endParaRPr lang="pt-BR"/>
              </a:p>
            </p:txBody>
          </p:sp>
          <p:grpSp>
            <p:nvGrpSpPr>
              <p:cNvPr id="9" name="Group 58">
                <a:extLst>
                  <a:ext uri="{FF2B5EF4-FFF2-40B4-BE49-F238E27FC236}">
                    <a16:creationId xmlns:a16="http://schemas.microsoft.com/office/drawing/2014/main" id="{0099CE73-A8CD-A5A2-8030-A0962685C099}"/>
                  </a:ext>
                </a:extLst>
              </p:cNvPr>
              <p:cNvGrpSpPr/>
              <p:nvPr/>
            </p:nvGrpSpPr>
            <p:grpSpPr>
              <a:xfrm>
                <a:off x="2252516" y="1455805"/>
                <a:ext cx="370427" cy="366143"/>
                <a:chOff x="0" y="0"/>
                <a:chExt cx="797653" cy="788428"/>
              </a:xfrm>
            </p:grpSpPr>
            <p:sp>
              <p:nvSpPr>
                <p:cNvPr id="15" name="Freeform 59">
                  <a:extLst>
                    <a:ext uri="{FF2B5EF4-FFF2-40B4-BE49-F238E27FC236}">
                      <a16:creationId xmlns:a16="http://schemas.microsoft.com/office/drawing/2014/main" id="{0742E0F0-18F9-4AF5-B8E9-A64C91246167}"/>
                    </a:ext>
                  </a:extLst>
                </p:cNvPr>
                <p:cNvSpPr/>
                <p:nvPr/>
              </p:nvSpPr>
              <p:spPr>
                <a:xfrm>
                  <a:off x="0" y="0"/>
                  <a:ext cx="797653" cy="788428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797653" h="788428">
                      <a:moveTo>
                        <a:pt x="102037" y="0"/>
                      </a:moveTo>
                      <a:lnTo>
                        <a:pt x="695616" y="0"/>
                      </a:lnTo>
                      <a:cubicBezTo>
                        <a:pt x="751969" y="0"/>
                        <a:pt x="797653" y="45684"/>
                        <a:pt x="797653" y="102037"/>
                      </a:cubicBezTo>
                      <a:lnTo>
                        <a:pt x="797653" y="686391"/>
                      </a:lnTo>
                      <a:cubicBezTo>
                        <a:pt x="797653" y="713453"/>
                        <a:pt x="786903" y="739406"/>
                        <a:pt x="767767" y="758542"/>
                      </a:cubicBezTo>
                      <a:cubicBezTo>
                        <a:pt x="748631" y="777678"/>
                        <a:pt x="722678" y="788428"/>
                        <a:pt x="695616" y="788428"/>
                      </a:cubicBezTo>
                      <a:lnTo>
                        <a:pt x="102037" y="788428"/>
                      </a:lnTo>
                      <a:cubicBezTo>
                        <a:pt x="45684" y="788428"/>
                        <a:pt x="0" y="742744"/>
                        <a:pt x="0" y="686391"/>
                      </a:cubicBezTo>
                      <a:lnTo>
                        <a:pt x="0" y="102037"/>
                      </a:lnTo>
                      <a:cubicBezTo>
                        <a:pt x="0" y="45684"/>
                        <a:pt x="45684" y="0"/>
                        <a:pt x="102037" y="0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</p:spPr>
              <p:txBody>
                <a:bodyPr/>
                <a:lstStyle/>
                <a:p>
                  <a:endParaRPr lang="pt-BR"/>
                </a:p>
              </p:txBody>
            </p:sp>
            <p:sp>
              <p:nvSpPr>
                <p:cNvPr id="16" name="TextBox 60">
                  <a:extLst>
                    <a:ext uri="{FF2B5EF4-FFF2-40B4-BE49-F238E27FC236}">
                      <a16:creationId xmlns:a16="http://schemas.microsoft.com/office/drawing/2014/main" id="{ABC9275E-6669-744D-A7E6-DB5E82534DDC}"/>
                    </a:ext>
                  </a:extLst>
                </p:cNvPr>
                <p:cNvSpPr txBox="1"/>
                <p:nvPr/>
              </p:nvSpPr>
              <p:spPr>
                <a:xfrm>
                  <a:off x="0" y="-28575"/>
                  <a:ext cx="797653" cy="817003"/>
                </a:xfrm>
                <a:prstGeom prst="rect">
                  <a:avLst/>
                </a:prstGeom>
              </p:spPr>
              <p:txBody>
                <a:bodyPr lIns="25870" tIns="25870" rIns="25870" bIns="25870" rtlCol="0" anchor="ctr"/>
                <a:lstStyle/>
                <a:p>
                  <a:pPr algn="ctr">
                    <a:lnSpc>
                      <a:spcPts val="1496"/>
                    </a:lnSpc>
                  </a:pPr>
                  <a:endParaRPr/>
                </a:p>
              </p:txBody>
            </p:sp>
          </p:grpSp>
          <p:grpSp>
            <p:nvGrpSpPr>
              <p:cNvPr id="10" name="Group 61">
                <a:extLst>
                  <a:ext uri="{FF2B5EF4-FFF2-40B4-BE49-F238E27FC236}">
                    <a16:creationId xmlns:a16="http://schemas.microsoft.com/office/drawing/2014/main" id="{29E5E4CC-A7C3-97C3-EC26-9A360E105764}"/>
                  </a:ext>
                </a:extLst>
              </p:cNvPr>
              <p:cNvGrpSpPr/>
              <p:nvPr/>
            </p:nvGrpSpPr>
            <p:grpSpPr>
              <a:xfrm>
                <a:off x="2267253" y="1470547"/>
                <a:ext cx="340954" cy="336659"/>
                <a:chOff x="0" y="0"/>
                <a:chExt cx="734188" cy="724939"/>
              </a:xfrm>
            </p:grpSpPr>
            <p:sp>
              <p:nvSpPr>
                <p:cNvPr id="13" name="Freeform 62">
                  <a:extLst>
                    <a:ext uri="{FF2B5EF4-FFF2-40B4-BE49-F238E27FC236}">
                      <a16:creationId xmlns:a16="http://schemas.microsoft.com/office/drawing/2014/main" id="{F5EBE13F-63DA-9201-5BFC-D9F259598B1E}"/>
                    </a:ext>
                  </a:extLst>
                </p:cNvPr>
                <p:cNvSpPr/>
                <p:nvPr/>
              </p:nvSpPr>
              <p:spPr>
                <a:xfrm>
                  <a:off x="0" y="0"/>
                  <a:ext cx="734188" cy="72493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734188" h="724939">
                      <a:moveTo>
                        <a:pt x="83143" y="0"/>
                      </a:moveTo>
                      <a:lnTo>
                        <a:pt x="651045" y="0"/>
                      </a:lnTo>
                      <a:cubicBezTo>
                        <a:pt x="696963" y="0"/>
                        <a:pt x="734188" y="37225"/>
                        <a:pt x="734188" y="83143"/>
                      </a:cubicBezTo>
                      <a:lnTo>
                        <a:pt x="734188" y="641796"/>
                      </a:lnTo>
                      <a:cubicBezTo>
                        <a:pt x="734188" y="687715"/>
                        <a:pt x="696963" y="724939"/>
                        <a:pt x="651045" y="724939"/>
                      </a:cubicBezTo>
                      <a:lnTo>
                        <a:pt x="83143" y="724939"/>
                      </a:lnTo>
                      <a:cubicBezTo>
                        <a:pt x="37225" y="724939"/>
                        <a:pt x="0" y="687715"/>
                        <a:pt x="0" y="641796"/>
                      </a:cubicBezTo>
                      <a:lnTo>
                        <a:pt x="0" y="83143"/>
                      </a:lnTo>
                      <a:cubicBezTo>
                        <a:pt x="0" y="37225"/>
                        <a:pt x="37225" y="0"/>
                        <a:pt x="83143" y="0"/>
                      </a:cubicBezTo>
                      <a:close/>
                    </a:path>
                  </a:pathLst>
                </a:custGeom>
                <a:solidFill>
                  <a:srgbClr val="D9D9D9"/>
                </a:solidFill>
              </p:spPr>
              <p:txBody>
                <a:bodyPr/>
                <a:lstStyle/>
                <a:p>
                  <a:endParaRPr lang="pt-BR"/>
                </a:p>
              </p:txBody>
            </p:sp>
            <p:sp>
              <p:nvSpPr>
                <p:cNvPr id="14" name="TextBox 63">
                  <a:extLst>
                    <a:ext uri="{FF2B5EF4-FFF2-40B4-BE49-F238E27FC236}">
                      <a16:creationId xmlns:a16="http://schemas.microsoft.com/office/drawing/2014/main" id="{780845EC-E521-E59C-F3D7-ED2A15EFCB68}"/>
                    </a:ext>
                  </a:extLst>
                </p:cNvPr>
                <p:cNvSpPr txBox="1"/>
                <p:nvPr/>
              </p:nvSpPr>
              <p:spPr>
                <a:xfrm>
                  <a:off x="0" y="-28575"/>
                  <a:ext cx="734188" cy="753514"/>
                </a:xfrm>
                <a:prstGeom prst="rect">
                  <a:avLst/>
                </a:prstGeom>
              </p:spPr>
              <p:txBody>
                <a:bodyPr lIns="25870" tIns="25870" rIns="25870" bIns="25870" rtlCol="0" anchor="ctr"/>
                <a:lstStyle/>
                <a:p>
                  <a:pPr algn="ctr">
                    <a:lnSpc>
                      <a:spcPts val="1496"/>
                    </a:lnSpc>
                  </a:pPr>
                  <a:endParaRPr/>
                </a:p>
              </p:txBody>
            </p:sp>
          </p:grpSp>
          <p:sp>
            <p:nvSpPr>
              <p:cNvPr id="11" name="Freeform 64">
                <a:extLst>
                  <a:ext uri="{FF2B5EF4-FFF2-40B4-BE49-F238E27FC236}">
                    <a16:creationId xmlns:a16="http://schemas.microsoft.com/office/drawing/2014/main" id="{175340B5-36D1-3C31-241E-36114C28B0FD}"/>
                  </a:ext>
                </a:extLst>
              </p:cNvPr>
              <p:cNvSpPr/>
              <p:nvPr/>
            </p:nvSpPr>
            <p:spPr>
              <a:xfrm>
                <a:off x="2300024" y="1506539"/>
                <a:ext cx="274338" cy="274338"/>
              </a:xfrm>
              <a:custGeom>
                <a:avLst/>
                <a:gdLst/>
                <a:ahLst/>
                <a:cxnLst/>
                <a:rect l="l" t="t" r="r" b="b"/>
                <a:pathLst>
                  <a:path w="274338" h="274338">
                    <a:moveTo>
                      <a:pt x="0" y="0"/>
                    </a:moveTo>
                    <a:lnTo>
                      <a:pt x="274338" y="0"/>
                    </a:lnTo>
                    <a:lnTo>
                      <a:pt x="274338" y="274338"/>
                    </a:lnTo>
                    <a:lnTo>
                      <a:pt x="0" y="274338"/>
                    </a:lnTo>
                    <a:lnTo>
                      <a:pt x="0" y="0"/>
                    </a:lnTo>
                    <a:close/>
                  </a:path>
                </a:pathLst>
              </a:custGeom>
              <a:blipFill>
                <a:blip r:embed="rId4">
                  <a:extLst>
                    <a:ext uri="{96DAC541-7B7A-43D3-8B79-37D633B846F1}">
                      <asvg:svgBlip xmlns:asvg="http://schemas.microsoft.com/office/drawing/2016/SVG/main" r:embed="rId5"/>
                    </a:ext>
                  </a:extLst>
                </a:blip>
                <a:stretch>
                  <a:fillRect/>
                </a:stretch>
              </a:blipFill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12" name="Freeform 65">
                <a:extLst>
                  <a:ext uri="{FF2B5EF4-FFF2-40B4-BE49-F238E27FC236}">
                    <a16:creationId xmlns:a16="http://schemas.microsoft.com/office/drawing/2014/main" id="{CF106EA9-97CD-7FA5-1B65-ADF616CD989C}"/>
                  </a:ext>
                </a:extLst>
              </p:cNvPr>
              <p:cNvSpPr/>
              <p:nvPr/>
            </p:nvSpPr>
            <p:spPr>
              <a:xfrm>
                <a:off x="1094054" y="786641"/>
                <a:ext cx="327313" cy="252185"/>
              </a:xfrm>
              <a:custGeom>
                <a:avLst/>
                <a:gdLst/>
                <a:ahLst/>
                <a:cxnLst/>
                <a:rect l="l" t="t" r="r" b="b"/>
                <a:pathLst>
                  <a:path w="327313" h="252185">
                    <a:moveTo>
                      <a:pt x="0" y="0"/>
                    </a:moveTo>
                    <a:lnTo>
                      <a:pt x="327313" y="0"/>
                    </a:lnTo>
                    <a:lnTo>
                      <a:pt x="327313" y="252185"/>
                    </a:lnTo>
                    <a:lnTo>
                      <a:pt x="0" y="252185"/>
                    </a:lnTo>
                    <a:lnTo>
                      <a:pt x="0" y="0"/>
                    </a:lnTo>
                    <a:close/>
                  </a:path>
                </a:pathLst>
              </a:custGeom>
              <a:blipFill>
                <a:blip r:embed="rId6">
                  <a:extLst>
                    <a:ext uri="{96DAC541-7B7A-43D3-8B79-37D633B846F1}">
                      <asvg:svgBlip xmlns:asvg="http://schemas.microsoft.com/office/drawing/2016/SVG/main" r:embed="rId7"/>
                    </a:ext>
                  </a:extLst>
                </a:blip>
                <a:stretch>
                  <a:fillRect l="-345842" t="-361144" r="-394857" b="-444510"/>
                </a:stretch>
              </a:blipFill>
            </p:spPr>
            <p:txBody>
              <a:bodyPr/>
              <a:lstStyle/>
              <a:p>
                <a:endParaRPr lang="pt-BR"/>
              </a:p>
            </p:txBody>
          </p:sp>
        </p:grpSp>
        <p:grpSp>
          <p:nvGrpSpPr>
            <p:cNvPr id="4" name="Agrupar 3">
              <a:extLst>
                <a:ext uri="{FF2B5EF4-FFF2-40B4-BE49-F238E27FC236}">
                  <a16:creationId xmlns:a16="http://schemas.microsoft.com/office/drawing/2014/main" id="{1363C45E-7AD0-51E8-D0AD-21D68EAFC0C7}"/>
                </a:ext>
              </a:extLst>
            </p:cNvPr>
            <p:cNvGrpSpPr/>
            <p:nvPr/>
          </p:nvGrpSpPr>
          <p:grpSpPr>
            <a:xfrm>
              <a:off x="8001000" y="6134100"/>
              <a:ext cx="2323910" cy="2311234"/>
              <a:chOff x="1444325" y="869306"/>
              <a:chExt cx="5388627" cy="5359234"/>
            </a:xfrm>
          </p:grpSpPr>
          <p:sp>
            <p:nvSpPr>
              <p:cNvPr id="5" name="Freeform 2">
                <a:extLst>
                  <a:ext uri="{FF2B5EF4-FFF2-40B4-BE49-F238E27FC236}">
                    <a16:creationId xmlns:a16="http://schemas.microsoft.com/office/drawing/2014/main" id="{30F376EE-991C-070C-4EA5-7B035728C1CA}"/>
                  </a:ext>
                </a:extLst>
              </p:cNvPr>
              <p:cNvSpPr/>
              <p:nvPr/>
            </p:nvSpPr>
            <p:spPr>
              <a:xfrm>
                <a:off x="1444325" y="869306"/>
                <a:ext cx="5388627" cy="5359234"/>
              </a:xfrm>
              <a:custGeom>
                <a:avLst/>
                <a:gdLst/>
                <a:ahLst/>
                <a:cxnLst/>
                <a:rect l="l" t="t" r="r" b="b"/>
                <a:pathLst>
                  <a:path w="5388627" h="5359234">
                    <a:moveTo>
                      <a:pt x="0" y="0"/>
                    </a:moveTo>
                    <a:lnTo>
                      <a:pt x="5388627" y="0"/>
                    </a:lnTo>
                    <a:lnTo>
                      <a:pt x="5388627" y="5359234"/>
                    </a:lnTo>
                    <a:lnTo>
                      <a:pt x="0" y="5359234"/>
                    </a:lnTo>
                    <a:lnTo>
                      <a:pt x="0" y="0"/>
                    </a:lnTo>
                    <a:close/>
                  </a:path>
                </a:pathLst>
              </a:custGeom>
              <a:blipFill>
                <a:blip r:embed="rId8">
                  <a:extLst>
                    <a:ext uri="{96DAC541-7B7A-43D3-8B79-37D633B846F1}">
                      <asvg:svgBlip xmlns:asvg="http://schemas.microsoft.com/office/drawing/2016/SVG/main" r:embed="rId9"/>
                    </a:ext>
                  </a:extLst>
                </a:blip>
                <a:stretch>
                  <a:fillRect/>
                </a:stretch>
              </a:blipFill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6" name="Freeform 3">
                <a:extLst>
                  <a:ext uri="{FF2B5EF4-FFF2-40B4-BE49-F238E27FC236}">
                    <a16:creationId xmlns:a16="http://schemas.microsoft.com/office/drawing/2014/main" id="{9D322054-6282-9BF5-BBB3-D0331FF415D0}"/>
                  </a:ext>
                </a:extLst>
              </p:cNvPr>
              <p:cNvSpPr/>
              <p:nvPr/>
            </p:nvSpPr>
            <p:spPr>
              <a:xfrm>
                <a:off x="2605390" y="2007339"/>
                <a:ext cx="1578466" cy="1578466"/>
              </a:xfrm>
              <a:custGeom>
                <a:avLst/>
                <a:gdLst/>
                <a:ahLst/>
                <a:cxnLst/>
                <a:rect l="l" t="t" r="r" b="b"/>
                <a:pathLst>
                  <a:path w="1578466" h="1578466">
                    <a:moveTo>
                      <a:pt x="0" y="0"/>
                    </a:moveTo>
                    <a:lnTo>
                      <a:pt x="1578467" y="0"/>
                    </a:lnTo>
                    <a:lnTo>
                      <a:pt x="1578467" y="1578466"/>
                    </a:lnTo>
                    <a:lnTo>
                      <a:pt x="0" y="1578466"/>
                    </a:lnTo>
                    <a:lnTo>
                      <a:pt x="0" y="0"/>
                    </a:lnTo>
                    <a:close/>
                  </a:path>
                </a:pathLst>
              </a:custGeom>
              <a:blipFill>
                <a:blip r:embed="rId10">
                  <a:extLst>
                    <a:ext uri="{96DAC541-7B7A-43D3-8B79-37D633B846F1}">
                      <asvg:svgBlip xmlns:asvg="http://schemas.microsoft.com/office/drawing/2016/SVG/main" r:embed="rId11"/>
                    </a:ext>
                  </a:extLst>
                </a:blip>
                <a:stretch>
                  <a:fillRect/>
                </a:stretch>
              </a:blipFill>
            </p:spPr>
            <p:txBody>
              <a:bodyPr/>
              <a:lstStyle/>
              <a:p>
                <a:endParaRPr lang="pt-BR"/>
              </a:p>
            </p:txBody>
          </p:sp>
        </p:grp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B001A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821D2EDF-883B-5084-C928-F5C2F90BC48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TextBox 28">
            <a:extLst>
              <a:ext uri="{FF2B5EF4-FFF2-40B4-BE49-F238E27FC236}">
                <a16:creationId xmlns:a16="http://schemas.microsoft.com/office/drawing/2014/main" id="{42963E7B-18B7-F227-8A64-2BEB96A0FB32}"/>
              </a:ext>
            </a:extLst>
          </p:cNvPr>
          <p:cNvSpPr txBox="1"/>
          <p:nvPr/>
        </p:nvSpPr>
        <p:spPr>
          <a:xfrm>
            <a:off x="1028700" y="598362"/>
            <a:ext cx="15430500" cy="64242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lvl="0" indent="0" algn="l">
              <a:lnSpc>
                <a:spcPts val="5303"/>
              </a:lnSpc>
            </a:pPr>
            <a:r>
              <a:rPr lang="en-US" sz="4400" spc="-140" dirty="0" err="1">
                <a:solidFill>
                  <a:srgbClr val="FFFFFF"/>
                </a:solidFill>
                <a:latin typeface="Averta-Bold" panose="00000800000000000000" pitchFamily="50" charset="0"/>
                <a:sym typeface="Averta-Semibold 2"/>
              </a:rPr>
              <a:t>Os</a:t>
            </a:r>
            <a:r>
              <a:rPr lang="en-US" sz="4400" spc="-140" dirty="0">
                <a:solidFill>
                  <a:srgbClr val="FFFFFF"/>
                </a:solidFill>
                <a:latin typeface="Averta-Bold" panose="00000800000000000000" pitchFamily="50" charset="0"/>
                <a:sym typeface="Averta-Semibold 2"/>
              </a:rPr>
              <a:t> </a:t>
            </a:r>
            <a:r>
              <a:rPr lang="en-US" sz="4400" spc="-140" dirty="0" err="1">
                <a:solidFill>
                  <a:srgbClr val="FFFFFF"/>
                </a:solidFill>
                <a:latin typeface="Averta-Bold" panose="00000800000000000000" pitchFamily="50" charset="0"/>
                <a:sym typeface="Averta-Semibold 2"/>
              </a:rPr>
              <a:t>lançamentos</a:t>
            </a:r>
            <a:r>
              <a:rPr lang="en-US" sz="4400" spc="-140" dirty="0">
                <a:solidFill>
                  <a:srgbClr val="FFFFFF"/>
                </a:solidFill>
                <a:latin typeface="Averta-Bold" panose="00000800000000000000" pitchFamily="50" charset="0"/>
                <a:sym typeface="Averta-Semibold 2"/>
              </a:rPr>
              <a:t> </a:t>
            </a:r>
            <a:r>
              <a:rPr lang="en-US" sz="4400" spc="-140" dirty="0" err="1">
                <a:solidFill>
                  <a:srgbClr val="FFFFFF"/>
                </a:solidFill>
                <a:latin typeface="Averta-Bold" panose="00000800000000000000" pitchFamily="50" charset="0"/>
                <a:sym typeface="Averta-Semibold 2"/>
              </a:rPr>
              <a:t>estão</a:t>
            </a:r>
            <a:r>
              <a:rPr lang="en-US" sz="4400" spc="-140" dirty="0">
                <a:solidFill>
                  <a:srgbClr val="FFFFFF"/>
                </a:solidFill>
                <a:latin typeface="Averta-Bold" panose="00000800000000000000" pitchFamily="50" charset="0"/>
                <a:sym typeface="Averta-Semibold 2"/>
              </a:rPr>
              <a:t> </a:t>
            </a:r>
            <a:r>
              <a:rPr lang="en-US" sz="4400" spc="-140" dirty="0" err="1">
                <a:solidFill>
                  <a:srgbClr val="FFFFFF"/>
                </a:solidFill>
                <a:latin typeface="Averta-Bold" panose="00000800000000000000" pitchFamily="50" charset="0"/>
                <a:sym typeface="Averta-Semibold 2"/>
              </a:rPr>
              <a:t>cada</a:t>
            </a:r>
            <a:r>
              <a:rPr lang="en-US" sz="4400" spc="-140" dirty="0">
                <a:solidFill>
                  <a:srgbClr val="FFFFFF"/>
                </a:solidFill>
                <a:latin typeface="Averta-Bold" panose="00000800000000000000" pitchFamily="50" charset="0"/>
                <a:sym typeface="Averta-Semibold 2"/>
              </a:rPr>
              <a:t> </a:t>
            </a:r>
            <a:r>
              <a:rPr lang="en-US" sz="4400" spc="-140" dirty="0" err="1">
                <a:solidFill>
                  <a:srgbClr val="FFFFFF"/>
                </a:solidFill>
                <a:latin typeface="Averta-Bold" panose="00000800000000000000" pitchFamily="50" charset="0"/>
                <a:sym typeface="Averta-Semibold 2"/>
              </a:rPr>
              <a:t>vez</a:t>
            </a:r>
            <a:r>
              <a:rPr lang="en-US" sz="4400" spc="-140" dirty="0">
                <a:solidFill>
                  <a:srgbClr val="FFFFFF"/>
                </a:solidFill>
                <a:latin typeface="Averta-Bold" panose="00000800000000000000" pitchFamily="50" charset="0"/>
                <a:sym typeface="Averta-Semibold 2"/>
              </a:rPr>
              <a:t> </a:t>
            </a:r>
            <a:r>
              <a:rPr lang="en-US" sz="4400" spc="-140" dirty="0" err="1">
                <a:solidFill>
                  <a:srgbClr val="FFFFFF"/>
                </a:solidFill>
                <a:latin typeface="Averta-Bold" panose="00000800000000000000" pitchFamily="50" charset="0"/>
                <a:sym typeface="Averta-Semibold 2"/>
              </a:rPr>
              <a:t>mais</a:t>
            </a:r>
            <a:r>
              <a:rPr lang="en-US" sz="4400" spc="-140" dirty="0">
                <a:solidFill>
                  <a:srgbClr val="FFFFFF"/>
                </a:solidFill>
                <a:latin typeface="Averta-Bold" panose="00000800000000000000" pitchFamily="50" charset="0"/>
                <a:sym typeface="Averta-Semibold 2"/>
              </a:rPr>
              <a:t> </a:t>
            </a:r>
            <a:r>
              <a:rPr lang="en-US" sz="4400" spc="-140" dirty="0" err="1">
                <a:solidFill>
                  <a:srgbClr val="FFFFFF"/>
                </a:solidFill>
                <a:latin typeface="Averta-Bold" panose="00000800000000000000" pitchFamily="50" charset="0"/>
                <a:sym typeface="Averta-Semibold 2"/>
              </a:rPr>
              <a:t>incríveis</a:t>
            </a:r>
            <a:r>
              <a:rPr lang="en-US" sz="4400" spc="-140" dirty="0">
                <a:solidFill>
                  <a:srgbClr val="FFFFFF"/>
                </a:solidFill>
                <a:latin typeface="Averta-Bold" panose="00000800000000000000" pitchFamily="50" charset="0"/>
                <a:sym typeface="Averta-Semibold 2"/>
              </a:rPr>
              <a:t> e </a:t>
            </a:r>
            <a:r>
              <a:rPr lang="en-US" sz="4400" spc="-140" dirty="0" err="1">
                <a:solidFill>
                  <a:srgbClr val="FFFFFF"/>
                </a:solidFill>
                <a:latin typeface="Averta-Bold" panose="00000800000000000000" pitchFamily="50" charset="0"/>
                <a:sym typeface="Averta-Semibold 2"/>
              </a:rPr>
              <a:t>mais</a:t>
            </a:r>
            <a:r>
              <a:rPr lang="en-US" sz="4400" spc="-140" dirty="0">
                <a:solidFill>
                  <a:srgbClr val="FFFFFF"/>
                </a:solidFill>
                <a:latin typeface="Averta-Bold" panose="00000800000000000000" pitchFamily="50" charset="0"/>
                <a:sym typeface="Averta-Semibold 2"/>
              </a:rPr>
              <a:t> </a:t>
            </a:r>
            <a:r>
              <a:rPr lang="en-US" sz="4400" spc="-140" dirty="0" err="1">
                <a:solidFill>
                  <a:srgbClr val="FFFFFF"/>
                </a:solidFill>
                <a:latin typeface="Averta-Bold" panose="00000800000000000000" pitchFamily="50" charset="0"/>
                <a:sym typeface="Averta-Semibold 2"/>
              </a:rPr>
              <a:t>rápidos</a:t>
            </a:r>
            <a:r>
              <a:rPr lang="en-US" sz="4400" spc="-140" dirty="0">
                <a:solidFill>
                  <a:srgbClr val="FFFFFF"/>
                </a:solidFill>
                <a:latin typeface="Averta-Bold" panose="00000800000000000000" pitchFamily="50" charset="0"/>
                <a:sym typeface="Averta-Semibold 2"/>
              </a:rPr>
              <a:t>!</a:t>
            </a:r>
          </a:p>
        </p:txBody>
      </p:sp>
      <p:pic>
        <p:nvPicPr>
          <p:cNvPr id="7" name="Imagem 6" descr="Linha do tempo&#10;&#10;O conteúdo gerado por IA pode estar incorreto.">
            <a:extLst>
              <a:ext uri="{FF2B5EF4-FFF2-40B4-BE49-F238E27FC236}">
                <a16:creationId xmlns:a16="http://schemas.microsoft.com/office/drawing/2014/main" id="{23DC0A81-9880-CA6F-B534-071C88FA79F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8700" y="1485900"/>
            <a:ext cx="12382500" cy="69651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8742912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B001A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005C19F1-B5F9-829E-5EEF-6169F4D2345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Agrupar 1">
            <a:extLst>
              <a:ext uri="{FF2B5EF4-FFF2-40B4-BE49-F238E27FC236}">
                <a16:creationId xmlns:a16="http://schemas.microsoft.com/office/drawing/2014/main" id="{51490DF5-6DF6-BADB-8EB9-8BD75E3E1AA7}"/>
              </a:ext>
            </a:extLst>
          </p:cNvPr>
          <p:cNvGrpSpPr/>
          <p:nvPr/>
        </p:nvGrpSpPr>
        <p:grpSpPr>
          <a:xfrm>
            <a:off x="10363200" y="1485900"/>
            <a:ext cx="6896100" cy="6624800"/>
            <a:chOff x="10030877" y="3185859"/>
            <a:chExt cx="5409113" cy="5862800"/>
          </a:xfrm>
        </p:grpSpPr>
        <p:sp>
          <p:nvSpPr>
            <p:cNvPr id="3" name="Freeform 9">
              <a:extLst>
                <a:ext uri="{FF2B5EF4-FFF2-40B4-BE49-F238E27FC236}">
                  <a16:creationId xmlns:a16="http://schemas.microsoft.com/office/drawing/2014/main" id="{969FCF62-4C67-DD1A-2AD4-37D4E7E0E800}"/>
                </a:ext>
              </a:extLst>
            </p:cNvPr>
            <p:cNvSpPr/>
            <p:nvPr/>
          </p:nvSpPr>
          <p:spPr>
            <a:xfrm flipH="1">
              <a:off x="10030877" y="3848100"/>
              <a:ext cx="4904323" cy="5200559"/>
            </a:xfrm>
            <a:custGeom>
              <a:avLst/>
              <a:gdLst/>
              <a:ahLst/>
              <a:cxnLst/>
              <a:rect l="l" t="t" r="r" b="b"/>
              <a:pathLst>
                <a:path w="4566562" h="4842396">
                  <a:moveTo>
                    <a:pt x="4566562" y="0"/>
                  </a:moveTo>
                  <a:lnTo>
                    <a:pt x="0" y="0"/>
                  </a:lnTo>
                  <a:lnTo>
                    <a:pt x="0" y="4842396"/>
                  </a:lnTo>
                  <a:lnTo>
                    <a:pt x="4566562" y="4842396"/>
                  </a:lnTo>
                  <a:lnTo>
                    <a:pt x="4566562" y="0"/>
                  </a:lnTo>
                  <a:close/>
                </a:path>
              </a:pathLst>
            </a:custGeom>
            <a:blipFill>
              <a:blip r:embed="rId2"/>
              <a:stretch>
                <a:fillRect l="-212248" t="-36326" b="-54460"/>
              </a:stretch>
            </a:blipFill>
          </p:spPr>
          <p:txBody>
            <a:bodyPr/>
            <a:lstStyle/>
            <a:p>
              <a:endParaRPr lang="pt-BR"/>
            </a:p>
          </p:txBody>
        </p:sp>
        <p:sp>
          <p:nvSpPr>
            <p:cNvPr id="4" name="Freeform 15">
              <a:extLst>
                <a:ext uri="{FF2B5EF4-FFF2-40B4-BE49-F238E27FC236}">
                  <a16:creationId xmlns:a16="http://schemas.microsoft.com/office/drawing/2014/main" id="{5D120081-8EB1-9B4C-84BE-E18CE055EA3E}"/>
                </a:ext>
              </a:extLst>
            </p:cNvPr>
            <p:cNvSpPr/>
            <p:nvPr/>
          </p:nvSpPr>
          <p:spPr>
            <a:xfrm>
              <a:off x="14740011" y="5931850"/>
              <a:ext cx="699979" cy="1048658"/>
            </a:xfrm>
            <a:custGeom>
              <a:avLst/>
              <a:gdLst/>
              <a:ahLst/>
              <a:cxnLst/>
              <a:rect l="l" t="t" r="r" b="b"/>
              <a:pathLst>
                <a:path w="699979" h="1048658">
                  <a:moveTo>
                    <a:pt x="0" y="0"/>
                  </a:moveTo>
                  <a:lnTo>
                    <a:pt x="699979" y="0"/>
                  </a:lnTo>
                  <a:lnTo>
                    <a:pt x="699979" y="1048658"/>
                  </a:lnTo>
                  <a:lnTo>
                    <a:pt x="0" y="104865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/>
              </a:stretch>
            </a:blipFill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5" name="Freeform 15">
              <a:extLst>
                <a:ext uri="{FF2B5EF4-FFF2-40B4-BE49-F238E27FC236}">
                  <a16:creationId xmlns:a16="http://schemas.microsoft.com/office/drawing/2014/main" id="{9685FAB9-1BF6-8873-33B2-EEB0E136CCF1}"/>
                </a:ext>
              </a:extLst>
            </p:cNvPr>
            <p:cNvSpPr/>
            <p:nvPr/>
          </p:nvSpPr>
          <p:spPr>
            <a:xfrm rot="20134193">
              <a:off x="10610017" y="3185859"/>
              <a:ext cx="684463" cy="959157"/>
            </a:xfrm>
            <a:custGeom>
              <a:avLst/>
              <a:gdLst/>
              <a:ahLst/>
              <a:cxnLst/>
              <a:rect l="l" t="t" r="r" b="b"/>
              <a:pathLst>
                <a:path w="699979" h="1048658">
                  <a:moveTo>
                    <a:pt x="0" y="0"/>
                  </a:moveTo>
                  <a:lnTo>
                    <a:pt x="699979" y="0"/>
                  </a:lnTo>
                  <a:lnTo>
                    <a:pt x="699979" y="1048658"/>
                  </a:lnTo>
                  <a:lnTo>
                    <a:pt x="0" y="104865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/>
              </a:stretch>
            </a:blipFill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  <p:sp>
        <p:nvSpPr>
          <p:cNvPr id="6" name="TextBox 28">
            <a:extLst>
              <a:ext uri="{FF2B5EF4-FFF2-40B4-BE49-F238E27FC236}">
                <a16:creationId xmlns:a16="http://schemas.microsoft.com/office/drawing/2014/main" id="{45269FAF-0049-C667-4724-0D3142C0F0B0}"/>
              </a:ext>
            </a:extLst>
          </p:cNvPr>
          <p:cNvSpPr txBox="1"/>
          <p:nvPr/>
        </p:nvSpPr>
        <p:spPr>
          <a:xfrm>
            <a:off x="1028700" y="598362"/>
            <a:ext cx="15430500" cy="64242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lvl="0" indent="0" algn="l">
              <a:lnSpc>
                <a:spcPts val="5303"/>
              </a:lnSpc>
            </a:pPr>
            <a:r>
              <a:rPr lang="en-US" sz="4400" spc="-140" dirty="0">
                <a:solidFill>
                  <a:srgbClr val="FFFFFF"/>
                </a:solidFill>
                <a:latin typeface="Averta-Bold" panose="00000800000000000000" pitchFamily="50" charset="0"/>
                <a:sym typeface="Averta-Semibold 2"/>
              </a:rPr>
              <a:t>E agora, </a:t>
            </a:r>
            <a:r>
              <a:rPr lang="en-US" sz="4400" spc="-140" dirty="0" err="1">
                <a:solidFill>
                  <a:srgbClr val="FFFFFF"/>
                </a:solidFill>
                <a:latin typeface="Averta-Bold" panose="00000800000000000000" pitchFamily="50" charset="0"/>
                <a:sym typeface="Averta-Semibold 2"/>
              </a:rPr>
              <a:t>precisamos</a:t>
            </a:r>
            <a:r>
              <a:rPr lang="en-US" sz="4400" spc="-140" dirty="0">
                <a:solidFill>
                  <a:srgbClr val="FFFFFF"/>
                </a:solidFill>
                <a:latin typeface="Averta-Bold" panose="00000800000000000000" pitchFamily="50" charset="0"/>
                <a:sym typeface="Averta-Semibold 2"/>
              </a:rPr>
              <a:t> </a:t>
            </a:r>
            <a:r>
              <a:rPr lang="en-US" sz="4400" spc="-140" dirty="0" err="1">
                <a:solidFill>
                  <a:srgbClr val="FFFFFF"/>
                </a:solidFill>
                <a:latin typeface="Averta-Bold" panose="00000800000000000000" pitchFamily="50" charset="0"/>
                <a:sym typeface="Averta-Semibold 2"/>
              </a:rPr>
              <a:t>agir</a:t>
            </a:r>
            <a:r>
              <a:rPr lang="en-US" sz="4400" spc="-140" dirty="0">
                <a:solidFill>
                  <a:srgbClr val="FFFFFF"/>
                </a:solidFill>
                <a:latin typeface="Averta-Bold" panose="00000800000000000000" pitchFamily="50" charset="0"/>
                <a:sym typeface="Averta-Semibold 2"/>
              </a:rPr>
              <a:t> </a:t>
            </a:r>
            <a:r>
              <a:rPr lang="en-US" sz="4400" spc="-140" dirty="0" err="1">
                <a:solidFill>
                  <a:srgbClr val="FFFFFF"/>
                </a:solidFill>
                <a:latin typeface="Averta-Bold" panose="00000800000000000000" pitchFamily="50" charset="0"/>
                <a:sym typeface="Averta-Semibold 2"/>
              </a:rPr>
              <a:t>rápido</a:t>
            </a:r>
            <a:r>
              <a:rPr lang="en-US" sz="4400" spc="-140" dirty="0">
                <a:solidFill>
                  <a:srgbClr val="FFFFFF"/>
                </a:solidFill>
                <a:latin typeface="Averta-Bold" panose="00000800000000000000" pitchFamily="50" charset="0"/>
                <a:sym typeface="Averta-Semibold 2"/>
              </a:rPr>
              <a:t>!</a:t>
            </a:r>
          </a:p>
        </p:txBody>
      </p:sp>
      <p:sp>
        <p:nvSpPr>
          <p:cNvPr id="8" name="TextBox 28">
            <a:extLst>
              <a:ext uri="{FF2B5EF4-FFF2-40B4-BE49-F238E27FC236}">
                <a16:creationId xmlns:a16="http://schemas.microsoft.com/office/drawing/2014/main" id="{9BBA6FA3-1377-131F-26BE-737F6954F831}"/>
              </a:ext>
            </a:extLst>
          </p:cNvPr>
          <p:cNvSpPr txBox="1"/>
          <p:nvPr/>
        </p:nvSpPr>
        <p:spPr>
          <a:xfrm>
            <a:off x="990599" y="1485900"/>
            <a:ext cx="8763001" cy="708033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342900" lvl="0" indent="-342900" algn="l">
              <a:lnSpc>
                <a:spcPct val="200000"/>
              </a:lnSpc>
              <a:buFont typeface="Arial" panose="020B0604020202020204" pitchFamily="34" charset="0"/>
              <a:buChar char="•"/>
            </a:pPr>
            <a:r>
              <a:rPr lang="en-US" sz="2600" spc="-140" dirty="0" err="1">
                <a:solidFill>
                  <a:srgbClr val="FFFFFF"/>
                </a:solidFill>
                <a:latin typeface="Averta-Semibold" panose="00000700000000000000" pitchFamily="50" charset="0"/>
                <a:ea typeface="Averta-Semibold 2"/>
                <a:cs typeface="Averta-Semibold 2"/>
                <a:sym typeface="Averta-Semibold 2"/>
              </a:rPr>
              <a:t>Mapear</a:t>
            </a:r>
            <a:r>
              <a:rPr lang="en-US" sz="2600" spc="-140" dirty="0">
                <a:solidFill>
                  <a:srgbClr val="FFFFFF"/>
                </a:solidFill>
                <a:latin typeface="Averta-Semibold" panose="00000700000000000000" pitchFamily="50" charset="0"/>
                <a:ea typeface="Averta-Semibold 2"/>
                <a:cs typeface="Averta-Semibold 2"/>
                <a:sym typeface="Averta-Semibold 2"/>
              </a:rPr>
              <a:t> as </a:t>
            </a:r>
            <a:r>
              <a:rPr lang="en-US" sz="2600" spc="-140" dirty="0" err="1">
                <a:solidFill>
                  <a:srgbClr val="FFFFFF"/>
                </a:solidFill>
                <a:latin typeface="Averta-Semibold" panose="00000700000000000000" pitchFamily="50" charset="0"/>
                <a:ea typeface="Averta-Semibold 2"/>
                <a:cs typeface="Averta-Semibold 2"/>
                <a:sym typeface="Averta-Semibold 2"/>
              </a:rPr>
              <a:t>dores</a:t>
            </a:r>
            <a:r>
              <a:rPr lang="en-US" sz="2600" spc="-140" dirty="0">
                <a:solidFill>
                  <a:srgbClr val="FFFFFF"/>
                </a:solidFill>
                <a:latin typeface="Averta-Semibold" panose="00000700000000000000" pitchFamily="50" charset="0"/>
                <a:ea typeface="Averta-Semibold 2"/>
                <a:cs typeface="Averta-Semibold 2"/>
                <a:sym typeface="Averta-Semibold 2"/>
              </a:rPr>
              <a:t> das </a:t>
            </a:r>
            <a:r>
              <a:rPr lang="en-US" sz="2600" spc="-140" dirty="0" err="1">
                <a:solidFill>
                  <a:srgbClr val="FFFFFF"/>
                </a:solidFill>
                <a:latin typeface="Averta-Semibold" panose="00000700000000000000" pitchFamily="50" charset="0"/>
                <a:ea typeface="Averta-Semibold 2"/>
                <a:cs typeface="Averta-Semibold 2"/>
                <a:sym typeface="Averta-Semibold 2"/>
              </a:rPr>
              <a:t>área</a:t>
            </a:r>
            <a:r>
              <a:rPr lang="en-US" sz="2600" spc="-140" dirty="0">
                <a:solidFill>
                  <a:srgbClr val="FFFFFF"/>
                </a:solidFill>
                <a:latin typeface="Averta-Semibold" panose="00000700000000000000" pitchFamily="50" charset="0"/>
                <a:ea typeface="Averta-Semibold 2"/>
                <a:cs typeface="Averta-Semibold 2"/>
                <a:sym typeface="Averta-Semibold 2"/>
              </a:rPr>
              <a:t> de </a:t>
            </a:r>
            <a:r>
              <a:rPr lang="en-US" sz="2600" spc="-140" dirty="0" err="1">
                <a:solidFill>
                  <a:srgbClr val="FFFFFF"/>
                </a:solidFill>
                <a:latin typeface="Averta-Semibold" panose="00000700000000000000" pitchFamily="50" charset="0"/>
                <a:ea typeface="Averta-Semibold 2"/>
                <a:cs typeface="Averta-Semibold 2"/>
                <a:sym typeface="Averta-Semibold 2"/>
              </a:rPr>
              <a:t>negócio</a:t>
            </a:r>
            <a:endParaRPr lang="en-US" sz="2600" spc="-140" dirty="0">
              <a:solidFill>
                <a:srgbClr val="FFFFFF"/>
              </a:solidFill>
              <a:latin typeface="Averta-Semibold" panose="00000700000000000000" pitchFamily="50" charset="0"/>
              <a:ea typeface="Averta-Semibold 2"/>
              <a:cs typeface="Averta-Semibold 2"/>
              <a:sym typeface="Averta-Semibold 2"/>
            </a:endParaRPr>
          </a:p>
          <a:p>
            <a:pPr marL="342900" lvl="0" indent="-342900" algn="l">
              <a:lnSpc>
                <a:spcPct val="200000"/>
              </a:lnSpc>
              <a:buFont typeface="Arial" panose="020B0604020202020204" pitchFamily="34" charset="0"/>
              <a:buChar char="•"/>
            </a:pPr>
            <a:r>
              <a:rPr lang="en-US" sz="2600" spc="-140" dirty="0" err="1">
                <a:solidFill>
                  <a:srgbClr val="FFFFFF"/>
                </a:solidFill>
                <a:latin typeface="Averta-Semibold" panose="00000700000000000000" pitchFamily="50" charset="0"/>
                <a:ea typeface="Averta-Semibold 2"/>
                <a:cs typeface="Averta-Semibold 2"/>
                <a:sym typeface="Averta-Semibold 2"/>
              </a:rPr>
              <a:t>Identificar</a:t>
            </a:r>
            <a:r>
              <a:rPr lang="en-US" sz="2600" spc="-140" dirty="0">
                <a:solidFill>
                  <a:srgbClr val="FFFFFF"/>
                </a:solidFill>
                <a:latin typeface="Averta-Semibold" panose="00000700000000000000" pitchFamily="50" charset="0"/>
                <a:ea typeface="Averta-Semibold 2"/>
                <a:cs typeface="Averta-Semibold 2"/>
                <a:sym typeface="Averta-Semibold 2"/>
              </a:rPr>
              <a:t> </a:t>
            </a:r>
            <a:r>
              <a:rPr lang="en-US" sz="2600" spc="-140" dirty="0" err="1">
                <a:solidFill>
                  <a:srgbClr val="FFFFFF"/>
                </a:solidFill>
                <a:latin typeface="Averta-Semibold" panose="00000700000000000000" pitchFamily="50" charset="0"/>
                <a:ea typeface="Averta-Semibold 2"/>
                <a:cs typeface="Averta-Semibold 2"/>
                <a:sym typeface="Averta-Semibold 2"/>
              </a:rPr>
              <a:t>oportunidades</a:t>
            </a:r>
            <a:r>
              <a:rPr lang="en-US" sz="2600" spc="-140" dirty="0">
                <a:solidFill>
                  <a:srgbClr val="FFFFFF"/>
                </a:solidFill>
                <a:latin typeface="Averta-Semibold" panose="00000700000000000000" pitchFamily="50" charset="0"/>
                <a:ea typeface="Averta-Semibold 2"/>
                <a:cs typeface="Averta-Semibold 2"/>
                <a:sym typeface="Averta-Semibold 2"/>
              </a:rPr>
              <a:t> de </a:t>
            </a:r>
            <a:r>
              <a:rPr lang="en-US" sz="2600" spc="-140" dirty="0" err="1">
                <a:solidFill>
                  <a:srgbClr val="FFFFFF"/>
                </a:solidFill>
                <a:latin typeface="Averta-Semibold" panose="00000700000000000000" pitchFamily="50" charset="0"/>
                <a:ea typeface="Averta-Semibold 2"/>
                <a:cs typeface="Averta-Semibold 2"/>
                <a:sym typeface="Averta-Semibold 2"/>
              </a:rPr>
              <a:t>melhoria</a:t>
            </a:r>
            <a:endParaRPr lang="en-US" sz="2600" spc="-140" dirty="0">
              <a:solidFill>
                <a:srgbClr val="FFFFFF"/>
              </a:solidFill>
              <a:latin typeface="Averta-Semibold" panose="00000700000000000000" pitchFamily="50" charset="0"/>
              <a:ea typeface="Averta-Semibold 2"/>
              <a:cs typeface="Averta-Semibold 2"/>
              <a:sym typeface="Averta-Semibold 2"/>
            </a:endParaRPr>
          </a:p>
          <a:p>
            <a:pPr marL="342900" indent="-342900">
              <a:lnSpc>
                <a:spcPct val="200000"/>
              </a:lnSpc>
              <a:buFont typeface="Arial" panose="020B0604020202020204" pitchFamily="34" charset="0"/>
              <a:buChar char="•"/>
            </a:pPr>
            <a:r>
              <a:rPr lang="en-US" sz="2600" spc="-140" dirty="0" err="1">
                <a:solidFill>
                  <a:srgbClr val="FFFFFF"/>
                </a:solidFill>
                <a:latin typeface="Averta-Semibold" panose="00000700000000000000" pitchFamily="50" charset="0"/>
                <a:ea typeface="Averta-Semibold 2"/>
                <a:cs typeface="Averta-Semibold 2"/>
                <a:sym typeface="Averta-Semibold 2"/>
              </a:rPr>
              <a:t>Atender</a:t>
            </a:r>
            <a:r>
              <a:rPr lang="en-US" sz="2600" spc="-140" dirty="0">
                <a:solidFill>
                  <a:srgbClr val="FFFFFF"/>
                </a:solidFill>
                <a:latin typeface="Averta-Semibold" panose="00000700000000000000" pitchFamily="50" charset="0"/>
                <a:ea typeface="Averta-Semibold 2"/>
                <a:cs typeface="Averta-Semibold 2"/>
                <a:sym typeface="Averta-Semibold 2"/>
              </a:rPr>
              <a:t>  </a:t>
            </a:r>
            <a:r>
              <a:rPr lang="en-US" sz="2600" spc="-140" dirty="0" err="1">
                <a:solidFill>
                  <a:srgbClr val="FFFFFF"/>
                </a:solidFill>
                <a:latin typeface="Averta-Semibold" panose="00000700000000000000" pitchFamily="50" charset="0"/>
                <a:ea typeface="Averta-Semibold 2"/>
                <a:cs typeface="Averta-Semibold 2"/>
                <a:sym typeface="Averta-Semibold 2"/>
              </a:rPr>
              <a:t>ao</a:t>
            </a:r>
            <a:r>
              <a:rPr lang="en-US" sz="2600" spc="-140" dirty="0">
                <a:solidFill>
                  <a:srgbClr val="FFFFFF"/>
                </a:solidFill>
                <a:latin typeface="Averta-Semibold" panose="00000700000000000000" pitchFamily="50" charset="0"/>
                <a:ea typeface="Averta-Semibold 2"/>
                <a:cs typeface="Averta-Semibold 2"/>
                <a:sym typeface="Averta-Semibold 2"/>
              </a:rPr>
              <a:t> </a:t>
            </a:r>
            <a:r>
              <a:rPr lang="en-US" sz="2600" spc="-140" dirty="0" err="1">
                <a:solidFill>
                  <a:srgbClr val="FFFFFF"/>
                </a:solidFill>
                <a:latin typeface="Averta-Semibold" panose="00000700000000000000" pitchFamily="50" charset="0"/>
                <a:ea typeface="Averta-Semibold 2"/>
                <a:cs typeface="Averta-Semibold 2"/>
                <a:sym typeface="Averta-Semibold 2"/>
              </a:rPr>
              <a:t>corpo</a:t>
            </a:r>
            <a:r>
              <a:rPr lang="en-US" sz="2600" spc="-140" dirty="0">
                <a:solidFill>
                  <a:srgbClr val="FFFFFF"/>
                </a:solidFill>
                <a:latin typeface="Averta-Semibold" panose="00000700000000000000" pitchFamily="50" charset="0"/>
                <a:ea typeface="Averta-Semibold 2"/>
                <a:cs typeface="Averta-Semibold 2"/>
                <a:sym typeface="Averta-Semibold 2"/>
              </a:rPr>
              <a:t> </a:t>
            </a:r>
            <a:r>
              <a:rPr lang="en-US" sz="2600" spc="-140" dirty="0" err="1">
                <a:solidFill>
                  <a:srgbClr val="FFFFFF"/>
                </a:solidFill>
                <a:latin typeface="Averta-Semibold" panose="00000700000000000000" pitchFamily="50" charset="0"/>
                <a:ea typeface="Averta-Semibold 2"/>
                <a:cs typeface="Averta-Semibold 2"/>
                <a:sym typeface="Averta-Semibold 2"/>
              </a:rPr>
              <a:t>executivo</a:t>
            </a:r>
            <a:endParaRPr lang="en-US" sz="2600" spc="-140" dirty="0">
              <a:solidFill>
                <a:srgbClr val="FFFFFF"/>
              </a:solidFill>
              <a:latin typeface="Averta-Semibold" panose="00000700000000000000" pitchFamily="50" charset="0"/>
              <a:ea typeface="Averta-Semibold 2"/>
              <a:cs typeface="Averta-Semibold 2"/>
              <a:sym typeface="Averta-Semibold 2"/>
            </a:endParaRPr>
          </a:p>
          <a:p>
            <a:pPr marL="342900" lvl="0" indent="-342900" algn="l">
              <a:lnSpc>
                <a:spcPct val="200000"/>
              </a:lnSpc>
              <a:buFont typeface="Arial" panose="020B0604020202020204" pitchFamily="34" charset="0"/>
              <a:buChar char="•"/>
            </a:pPr>
            <a:r>
              <a:rPr lang="en-US" sz="2600" spc="-140" dirty="0" err="1">
                <a:solidFill>
                  <a:srgbClr val="FFFFFF"/>
                </a:solidFill>
                <a:latin typeface="Averta-Semibold" panose="00000700000000000000" pitchFamily="50" charset="0"/>
                <a:ea typeface="Averta-Semibold 2"/>
                <a:cs typeface="Averta-Semibold 2"/>
                <a:sym typeface="Averta-Semibold 2"/>
              </a:rPr>
              <a:t>Acompanhar</a:t>
            </a:r>
            <a:r>
              <a:rPr lang="en-US" sz="2600" spc="-140" dirty="0">
                <a:solidFill>
                  <a:srgbClr val="FFFFFF"/>
                </a:solidFill>
                <a:latin typeface="Averta-Semibold" panose="00000700000000000000" pitchFamily="50" charset="0"/>
                <a:ea typeface="Averta-Semibold 2"/>
                <a:cs typeface="Averta-Semibold 2"/>
                <a:sym typeface="Averta-Semibold 2"/>
              </a:rPr>
              <a:t> roadmap dos </a:t>
            </a:r>
            <a:r>
              <a:rPr lang="en-US" sz="2600" spc="-140" dirty="0" err="1">
                <a:solidFill>
                  <a:srgbClr val="FFFFFF"/>
                </a:solidFill>
                <a:latin typeface="Averta-Semibold" panose="00000700000000000000" pitchFamily="50" charset="0"/>
                <a:ea typeface="Averta-Semibold 2"/>
                <a:cs typeface="Averta-Semibold 2"/>
                <a:sym typeface="Averta-Semibold 2"/>
              </a:rPr>
              <a:t>fabricantes</a:t>
            </a:r>
            <a:endParaRPr lang="en-US" sz="2600" spc="-140" dirty="0">
              <a:solidFill>
                <a:srgbClr val="FFFFFF"/>
              </a:solidFill>
              <a:latin typeface="Averta-Semibold" panose="00000700000000000000" pitchFamily="50" charset="0"/>
              <a:ea typeface="Averta-Semibold 2"/>
              <a:cs typeface="Averta-Semibold 2"/>
              <a:sym typeface="Averta-Semibold 2"/>
            </a:endParaRPr>
          </a:p>
          <a:p>
            <a:pPr marL="342900" lvl="0" indent="-342900" algn="l">
              <a:lnSpc>
                <a:spcPct val="200000"/>
              </a:lnSpc>
              <a:buFont typeface="Arial" panose="020B0604020202020204" pitchFamily="34" charset="0"/>
              <a:buChar char="•"/>
            </a:pPr>
            <a:r>
              <a:rPr lang="en-US" sz="2600" spc="-140" dirty="0" err="1">
                <a:solidFill>
                  <a:srgbClr val="FFFFFF"/>
                </a:solidFill>
                <a:latin typeface="Averta-Semibold" panose="00000700000000000000" pitchFamily="50" charset="0"/>
                <a:ea typeface="Averta-Semibold 2"/>
                <a:cs typeface="Averta-Semibold 2"/>
                <a:sym typeface="Averta-Semibold 2"/>
              </a:rPr>
              <a:t>Precisar</a:t>
            </a:r>
            <a:r>
              <a:rPr lang="en-US" sz="2600" spc="-140" dirty="0">
                <a:solidFill>
                  <a:srgbClr val="FFFFFF"/>
                </a:solidFill>
                <a:latin typeface="Averta-Semibold" panose="00000700000000000000" pitchFamily="50" charset="0"/>
                <a:ea typeface="Averta-Semibold 2"/>
                <a:cs typeface="Averta-Semibold 2"/>
                <a:sym typeface="Averta-Semibold 2"/>
              </a:rPr>
              <a:t> </a:t>
            </a:r>
            <a:r>
              <a:rPr lang="en-US" sz="2600" spc="-140" dirty="0" err="1">
                <a:solidFill>
                  <a:srgbClr val="FFFFFF"/>
                </a:solidFill>
                <a:latin typeface="Averta-Semibold" panose="00000700000000000000" pitchFamily="50" charset="0"/>
                <a:ea typeface="Averta-Semibold 2"/>
                <a:cs typeface="Averta-Semibold 2"/>
                <a:sym typeface="Averta-Semibold 2"/>
              </a:rPr>
              <a:t>aprender</a:t>
            </a:r>
            <a:r>
              <a:rPr lang="en-US" sz="2600" spc="-140" dirty="0">
                <a:solidFill>
                  <a:srgbClr val="FFFFFF"/>
                </a:solidFill>
                <a:latin typeface="Averta-Semibold" panose="00000700000000000000" pitchFamily="50" charset="0"/>
                <a:ea typeface="Averta-Semibold 2"/>
                <a:cs typeface="Averta-Semibold 2"/>
                <a:sym typeface="Averta-Semibold 2"/>
              </a:rPr>
              <a:t> </a:t>
            </a:r>
            <a:r>
              <a:rPr lang="en-US" sz="2600" spc="-140" dirty="0" err="1">
                <a:solidFill>
                  <a:srgbClr val="FFFFFF"/>
                </a:solidFill>
                <a:latin typeface="Averta-Semibold" panose="00000700000000000000" pitchFamily="50" charset="0"/>
                <a:ea typeface="Averta-Semibold 2"/>
                <a:cs typeface="Averta-Semibold 2"/>
                <a:sym typeface="Averta-Semibold 2"/>
              </a:rPr>
              <a:t>novas</a:t>
            </a:r>
            <a:r>
              <a:rPr lang="en-US" sz="2600" spc="-140" dirty="0">
                <a:solidFill>
                  <a:srgbClr val="FFFFFF"/>
                </a:solidFill>
                <a:latin typeface="Averta-Semibold" panose="00000700000000000000" pitchFamily="50" charset="0"/>
                <a:ea typeface="Averta-Semibold 2"/>
                <a:cs typeface="Averta-Semibold 2"/>
                <a:sym typeface="Averta-Semibold 2"/>
              </a:rPr>
              <a:t> </a:t>
            </a:r>
            <a:r>
              <a:rPr lang="en-US" sz="2600" spc="-140" dirty="0" err="1">
                <a:solidFill>
                  <a:srgbClr val="FFFFFF"/>
                </a:solidFill>
                <a:latin typeface="Averta-Semibold" panose="00000700000000000000" pitchFamily="50" charset="0"/>
                <a:ea typeface="Averta-Semibold 2"/>
                <a:cs typeface="Averta-Semibold 2"/>
                <a:sym typeface="Averta-Semibold 2"/>
              </a:rPr>
              <a:t>tecnologias</a:t>
            </a:r>
            <a:endParaRPr lang="en-US" sz="2600" spc="-140" dirty="0">
              <a:solidFill>
                <a:srgbClr val="FFFFFF"/>
              </a:solidFill>
              <a:latin typeface="Averta-Semibold" panose="00000700000000000000" pitchFamily="50" charset="0"/>
              <a:ea typeface="Averta-Semibold 2"/>
              <a:cs typeface="Averta-Semibold 2"/>
              <a:sym typeface="Averta-Semibold 2"/>
            </a:endParaRPr>
          </a:p>
          <a:p>
            <a:pPr marL="342900" lvl="0" indent="-342900" algn="l">
              <a:lnSpc>
                <a:spcPct val="200000"/>
              </a:lnSpc>
              <a:buFont typeface="Arial" panose="020B0604020202020204" pitchFamily="34" charset="0"/>
              <a:buChar char="•"/>
            </a:pPr>
            <a:r>
              <a:rPr lang="en-US" sz="2600" spc="-140" dirty="0" err="1">
                <a:solidFill>
                  <a:srgbClr val="FFFFFF"/>
                </a:solidFill>
                <a:latin typeface="Averta-Semibold" panose="00000700000000000000" pitchFamily="50" charset="0"/>
                <a:ea typeface="Averta-Semibold 2"/>
                <a:cs typeface="Averta-Semibold 2"/>
                <a:sym typeface="Averta-Semibold 2"/>
              </a:rPr>
              <a:t>Criar</a:t>
            </a:r>
            <a:r>
              <a:rPr lang="en-US" sz="2600" spc="-140" dirty="0">
                <a:solidFill>
                  <a:srgbClr val="FFFFFF"/>
                </a:solidFill>
                <a:latin typeface="Averta-Semibold" panose="00000700000000000000" pitchFamily="50" charset="0"/>
                <a:ea typeface="Averta-Semibold 2"/>
                <a:cs typeface="Averta-Semibold 2"/>
                <a:sym typeface="Averta-Semibold 2"/>
              </a:rPr>
              <a:t> </a:t>
            </a:r>
            <a:r>
              <a:rPr lang="en-US" sz="2600" spc="-140" dirty="0" err="1">
                <a:solidFill>
                  <a:srgbClr val="FFFFFF"/>
                </a:solidFill>
                <a:latin typeface="Averta-Semibold" panose="00000700000000000000" pitchFamily="50" charset="0"/>
                <a:ea typeface="Averta-Semibold 2"/>
                <a:cs typeface="Averta-Semibold 2"/>
                <a:sym typeface="Averta-Semibold 2"/>
              </a:rPr>
              <a:t>arquiteturas</a:t>
            </a:r>
            <a:r>
              <a:rPr lang="en-US" sz="2600" spc="-140" dirty="0">
                <a:solidFill>
                  <a:srgbClr val="FFFFFF"/>
                </a:solidFill>
                <a:latin typeface="Averta-Semibold" panose="00000700000000000000" pitchFamily="50" charset="0"/>
                <a:ea typeface="Averta-Semibold 2"/>
                <a:cs typeface="Averta-Semibold 2"/>
                <a:sym typeface="Averta-Semibold 2"/>
              </a:rPr>
              <a:t> de </a:t>
            </a:r>
            <a:r>
              <a:rPr lang="en-US" sz="2600" spc="-140" dirty="0" err="1">
                <a:solidFill>
                  <a:srgbClr val="FFFFFF"/>
                </a:solidFill>
                <a:latin typeface="Averta-Semibold" panose="00000700000000000000" pitchFamily="50" charset="0"/>
                <a:ea typeface="Averta-Semibold 2"/>
                <a:cs typeface="Averta-Semibold 2"/>
                <a:sym typeface="Averta-Semibold 2"/>
              </a:rPr>
              <a:t>solução</a:t>
            </a:r>
            <a:r>
              <a:rPr lang="en-US" sz="2600" spc="-140" dirty="0">
                <a:solidFill>
                  <a:srgbClr val="FFFFFF"/>
                </a:solidFill>
                <a:latin typeface="Averta-Semibold" panose="00000700000000000000" pitchFamily="50" charset="0"/>
                <a:ea typeface="Averta-Semibold 2"/>
                <a:cs typeface="Averta-Semibold 2"/>
                <a:sym typeface="Averta-Semibold 2"/>
              </a:rPr>
              <a:t> / </a:t>
            </a:r>
            <a:r>
              <a:rPr lang="en-US" sz="2600" spc="-140" dirty="0" err="1">
                <a:solidFill>
                  <a:srgbClr val="FFFFFF"/>
                </a:solidFill>
                <a:latin typeface="Averta-Semibold" panose="00000700000000000000" pitchFamily="50" charset="0"/>
                <a:ea typeface="Averta-Semibold 2"/>
                <a:cs typeface="Averta-Semibold 2"/>
                <a:sym typeface="Averta-Semibold 2"/>
              </a:rPr>
              <a:t>Prototipar</a:t>
            </a:r>
            <a:endParaRPr lang="en-US" sz="2600" spc="-140" dirty="0">
              <a:solidFill>
                <a:srgbClr val="FFFFFF"/>
              </a:solidFill>
              <a:latin typeface="Averta-Semibold" panose="00000700000000000000" pitchFamily="50" charset="0"/>
              <a:ea typeface="Averta-Semibold 2"/>
              <a:cs typeface="Averta-Semibold 2"/>
              <a:sym typeface="Averta-Semibold 2"/>
            </a:endParaRPr>
          </a:p>
          <a:p>
            <a:pPr marL="342900" lvl="0" indent="-342900" algn="l">
              <a:lnSpc>
                <a:spcPct val="200000"/>
              </a:lnSpc>
              <a:buFont typeface="Arial" panose="020B0604020202020204" pitchFamily="34" charset="0"/>
              <a:buChar char="•"/>
            </a:pPr>
            <a:r>
              <a:rPr lang="en-US" sz="2600" spc="-140" dirty="0" err="1">
                <a:solidFill>
                  <a:srgbClr val="FFFFFF"/>
                </a:solidFill>
                <a:latin typeface="Averta-Semibold" panose="00000700000000000000" pitchFamily="50" charset="0"/>
                <a:ea typeface="Averta-Semibold 2"/>
                <a:cs typeface="Averta-Semibold 2"/>
                <a:sym typeface="Averta-Semibold 2"/>
              </a:rPr>
              <a:t>Desenvolver</a:t>
            </a:r>
            <a:r>
              <a:rPr lang="en-US" sz="2600" spc="-140" dirty="0">
                <a:solidFill>
                  <a:srgbClr val="FFFFFF"/>
                </a:solidFill>
                <a:latin typeface="Averta-Semibold" panose="00000700000000000000" pitchFamily="50" charset="0"/>
                <a:ea typeface="Averta-Semibold 2"/>
                <a:cs typeface="Averta-Semibold 2"/>
                <a:sym typeface="Averta-Semibold 2"/>
              </a:rPr>
              <a:t> a </a:t>
            </a:r>
            <a:r>
              <a:rPr lang="en-US" sz="2600" spc="-140" dirty="0" err="1">
                <a:solidFill>
                  <a:srgbClr val="FFFFFF"/>
                </a:solidFill>
                <a:latin typeface="Averta-Semibold" panose="00000700000000000000" pitchFamily="50" charset="0"/>
                <a:ea typeface="Averta-Semibold 2"/>
                <a:cs typeface="Averta-Semibold 2"/>
                <a:sym typeface="Averta-Semibold 2"/>
              </a:rPr>
              <a:t>solução</a:t>
            </a:r>
            <a:r>
              <a:rPr lang="en-US" sz="2600" spc="-140" dirty="0">
                <a:solidFill>
                  <a:srgbClr val="FFFFFF"/>
                </a:solidFill>
                <a:latin typeface="Averta-Semibold" panose="00000700000000000000" pitchFamily="50" charset="0"/>
                <a:ea typeface="Averta-Semibold 2"/>
                <a:cs typeface="Averta-Semibold 2"/>
                <a:sym typeface="Averta-Semibold 2"/>
              </a:rPr>
              <a:t> com </a:t>
            </a:r>
            <a:r>
              <a:rPr lang="en-US" sz="2600" spc="-140" dirty="0" err="1">
                <a:solidFill>
                  <a:srgbClr val="FFFFFF"/>
                </a:solidFill>
                <a:latin typeface="Averta-Semibold" panose="00000700000000000000" pitchFamily="50" charset="0"/>
                <a:ea typeface="Averta-Semibold 2"/>
                <a:cs typeface="Averta-Semibold 2"/>
                <a:sym typeface="Averta-Semibold 2"/>
              </a:rPr>
              <a:t>melhores</a:t>
            </a:r>
            <a:r>
              <a:rPr lang="en-US" sz="2600" spc="-140" dirty="0">
                <a:solidFill>
                  <a:srgbClr val="FFFFFF"/>
                </a:solidFill>
                <a:latin typeface="Averta-Semibold" panose="00000700000000000000" pitchFamily="50" charset="0"/>
                <a:ea typeface="Averta-Semibold 2"/>
                <a:cs typeface="Averta-Semibold 2"/>
                <a:sym typeface="Averta-Semibold 2"/>
              </a:rPr>
              <a:t> </a:t>
            </a:r>
            <a:r>
              <a:rPr lang="en-US" sz="2600" spc="-140" dirty="0" err="1">
                <a:solidFill>
                  <a:srgbClr val="FFFFFF"/>
                </a:solidFill>
                <a:latin typeface="Averta-Semibold" panose="00000700000000000000" pitchFamily="50" charset="0"/>
                <a:ea typeface="Averta-Semibold 2"/>
                <a:cs typeface="Averta-Semibold 2"/>
                <a:sym typeface="Averta-Semibold 2"/>
              </a:rPr>
              <a:t>práticas</a:t>
            </a:r>
            <a:endParaRPr lang="en-US" sz="2600" spc="-140" dirty="0">
              <a:solidFill>
                <a:srgbClr val="FFFFFF"/>
              </a:solidFill>
              <a:latin typeface="Averta-Semibold" panose="00000700000000000000" pitchFamily="50" charset="0"/>
              <a:ea typeface="Averta-Semibold 2"/>
              <a:cs typeface="Averta-Semibold 2"/>
              <a:sym typeface="Averta-Semibold 2"/>
            </a:endParaRPr>
          </a:p>
          <a:p>
            <a:pPr marL="342900" indent="-342900">
              <a:lnSpc>
                <a:spcPct val="200000"/>
              </a:lnSpc>
              <a:buFont typeface="Arial" panose="020B0604020202020204" pitchFamily="34" charset="0"/>
              <a:buChar char="•"/>
            </a:pPr>
            <a:r>
              <a:rPr lang="en-US" sz="2600" spc="-140" dirty="0" err="1">
                <a:solidFill>
                  <a:srgbClr val="FFFFFF"/>
                </a:solidFill>
                <a:latin typeface="Averta-Semibold" panose="00000700000000000000" pitchFamily="50" charset="0"/>
                <a:ea typeface="Averta-Semibold 2"/>
                <a:cs typeface="Averta-Semibold 2"/>
                <a:sym typeface="Averta-Semibold 2"/>
              </a:rPr>
              <a:t>Sustentar</a:t>
            </a:r>
            <a:r>
              <a:rPr lang="en-US" sz="2600" spc="-140" dirty="0">
                <a:solidFill>
                  <a:srgbClr val="FFFFFF"/>
                </a:solidFill>
                <a:latin typeface="Averta-Semibold" panose="00000700000000000000" pitchFamily="50" charset="0"/>
                <a:ea typeface="Averta-Semibold 2"/>
                <a:cs typeface="Averta-Semibold 2"/>
                <a:sym typeface="Averta-Semibold 2"/>
              </a:rPr>
              <a:t> </a:t>
            </a:r>
            <a:r>
              <a:rPr lang="en-US" sz="2600" spc="-140" dirty="0" err="1">
                <a:solidFill>
                  <a:srgbClr val="FFFFFF"/>
                </a:solidFill>
                <a:latin typeface="Averta-Semibold" panose="00000700000000000000" pitchFamily="50" charset="0"/>
                <a:ea typeface="Averta-Semibold 2"/>
                <a:cs typeface="Averta-Semibold 2"/>
                <a:sym typeface="Averta-Semibold 2"/>
              </a:rPr>
              <a:t>operação</a:t>
            </a:r>
            <a:r>
              <a:rPr lang="en-US" sz="2600" spc="-140" dirty="0">
                <a:solidFill>
                  <a:srgbClr val="FFFFFF"/>
                </a:solidFill>
                <a:latin typeface="Averta-Semibold" panose="00000700000000000000" pitchFamily="50" charset="0"/>
                <a:ea typeface="Averta-Semibold 2"/>
                <a:cs typeface="Averta-Semibold 2"/>
                <a:sym typeface="Averta-Semibold 2"/>
              </a:rPr>
              <a:t> </a:t>
            </a:r>
            <a:r>
              <a:rPr lang="en-US" sz="2600" spc="-140" dirty="0" err="1">
                <a:solidFill>
                  <a:srgbClr val="FFFFFF"/>
                </a:solidFill>
                <a:latin typeface="Averta-Semibold" panose="00000700000000000000" pitchFamily="50" charset="0"/>
                <a:ea typeface="Averta-Semibold 2"/>
                <a:cs typeface="Averta-Semibold 2"/>
                <a:sym typeface="Averta-Semibold 2"/>
              </a:rPr>
              <a:t>atual</a:t>
            </a:r>
            <a:endParaRPr lang="en-US" sz="2600" spc="-140" dirty="0">
              <a:solidFill>
                <a:srgbClr val="FFFFFF"/>
              </a:solidFill>
              <a:latin typeface="Averta-Semibold" panose="00000700000000000000" pitchFamily="50" charset="0"/>
              <a:ea typeface="Averta-Semibold 2"/>
              <a:cs typeface="Averta-Semibold 2"/>
              <a:sym typeface="Averta-Semibold 2"/>
            </a:endParaRPr>
          </a:p>
          <a:p>
            <a:pPr marL="342900" indent="-342900">
              <a:lnSpc>
                <a:spcPct val="200000"/>
              </a:lnSpc>
              <a:buFont typeface="Arial" panose="020B0604020202020204" pitchFamily="34" charset="0"/>
              <a:buChar char="•"/>
            </a:pPr>
            <a:r>
              <a:rPr lang="en-US" sz="2600" spc="-140" dirty="0" err="1">
                <a:solidFill>
                  <a:srgbClr val="FFFFFF"/>
                </a:solidFill>
                <a:latin typeface="Averta-Semibold" panose="00000700000000000000" pitchFamily="50" charset="0"/>
                <a:ea typeface="Averta-Semibold 2"/>
                <a:cs typeface="Averta-Semibold 2"/>
                <a:sym typeface="Averta-Semibold 2"/>
              </a:rPr>
              <a:t>Monitorar</a:t>
            </a:r>
            <a:r>
              <a:rPr lang="en-US" sz="2600" spc="-140" dirty="0">
                <a:solidFill>
                  <a:srgbClr val="FFFFFF"/>
                </a:solidFill>
                <a:latin typeface="Averta-Semibold" panose="00000700000000000000" pitchFamily="50" charset="0"/>
                <a:ea typeface="Averta-Semibold 2"/>
                <a:cs typeface="Averta-Semibold 2"/>
                <a:sym typeface="Averta-Semibold 2"/>
              </a:rPr>
              <a:t> </a:t>
            </a:r>
            <a:r>
              <a:rPr lang="en-US" sz="2600" spc="-140" dirty="0" err="1">
                <a:solidFill>
                  <a:srgbClr val="FFFFFF"/>
                </a:solidFill>
                <a:latin typeface="Averta-Semibold" panose="00000700000000000000" pitchFamily="50" charset="0"/>
                <a:ea typeface="Averta-Semibold 2"/>
                <a:cs typeface="Averta-Semibold 2"/>
                <a:sym typeface="Averta-Semibold 2"/>
              </a:rPr>
              <a:t>os</a:t>
            </a:r>
            <a:r>
              <a:rPr lang="en-US" sz="2600" spc="-140" dirty="0">
                <a:solidFill>
                  <a:srgbClr val="FFFFFF"/>
                </a:solidFill>
                <a:latin typeface="Averta-Semibold" panose="00000700000000000000" pitchFamily="50" charset="0"/>
                <a:ea typeface="Averta-Semibold 2"/>
                <a:cs typeface="Averta-Semibold 2"/>
                <a:sym typeface="Averta-Semibold 2"/>
              </a:rPr>
              <a:t> </a:t>
            </a:r>
            <a:r>
              <a:rPr lang="en-US" sz="2600" spc="-140" dirty="0" err="1">
                <a:solidFill>
                  <a:srgbClr val="FFFFFF"/>
                </a:solidFill>
                <a:latin typeface="Averta-Semibold" panose="00000700000000000000" pitchFamily="50" charset="0"/>
                <a:ea typeface="Averta-Semibold 2"/>
                <a:cs typeface="Averta-Semibold 2"/>
                <a:sym typeface="Averta-Semibold 2"/>
              </a:rPr>
              <a:t>ganhos</a:t>
            </a:r>
            <a:r>
              <a:rPr lang="en-US" sz="2600" spc="-140" dirty="0">
                <a:solidFill>
                  <a:srgbClr val="FFFFFF"/>
                </a:solidFill>
                <a:latin typeface="Averta-Semibold" panose="00000700000000000000" pitchFamily="50" charset="0"/>
                <a:ea typeface="Averta-Semibold 2"/>
                <a:cs typeface="Averta-Semibold 2"/>
                <a:sym typeface="Averta-Semibold 2"/>
              </a:rPr>
              <a:t> </a:t>
            </a:r>
            <a:r>
              <a:rPr lang="en-US" sz="2600" spc="-140" dirty="0" err="1">
                <a:solidFill>
                  <a:srgbClr val="FFFFFF"/>
                </a:solidFill>
                <a:latin typeface="Averta-Semibold" panose="00000700000000000000" pitchFamily="50" charset="0"/>
                <a:ea typeface="Averta-Semibold 2"/>
                <a:cs typeface="Averta-Semibold 2"/>
                <a:sym typeface="Averta-Semibold 2"/>
              </a:rPr>
              <a:t>financeiros</a:t>
            </a:r>
            <a:r>
              <a:rPr lang="en-US" sz="2600" spc="-140" dirty="0">
                <a:solidFill>
                  <a:srgbClr val="FFFFFF"/>
                </a:solidFill>
                <a:latin typeface="Averta-Semibold" panose="00000700000000000000" pitchFamily="50" charset="0"/>
                <a:ea typeface="Averta-Semibold 2"/>
                <a:cs typeface="Averta-Semibold 2"/>
                <a:sym typeface="Averta-Semibold 2"/>
              </a:rPr>
              <a:t> e </a:t>
            </a:r>
            <a:r>
              <a:rPr lang="en-US" sz="2600" spc="-140" dirty="0" err="1">
                <a:solidFill>
                  <a:srgbClr val="FFFFFF"/>
                </a:solidFill>
                <a:latin typeface="Averta-Semibold" panose="00000700000000000000" pitchFamily="50" charset="0"/>
                <a:ea typeface="Averta-Semibold 2"/>
                <a:cs typeface="Averta-Semibold 2"/>
                <a:sym typeface="Averta-Semibold 2"/>
              </a:rPr>
              <a:t>eficência</a:t>
            </a:r>
            <a:r>
              <a:rPr lang="en-US" sz="2600" spc="-140" dirty="0">
                <a:solidFill>
                  <a:srgbClr val="FFFFFF"/>
                </a:solidFill>
                <a:latin typeface="Averta-Semibold" panose="00000700000000000000" pitchFamily="50" charset="0"/>
                <a:ea typeface="Averta-Semibold 2"/>
                <a:cs typeface="Averta-Semibold 2"/>
                <a:sym typeface="Averta-Semibold 2"/>
              </a:rPr>
              <a:t> do </a:t>
            </a:r>
            <a:r>
              <a:rPr lang="en-US" sz="2600" spc="-140" dirty="0" err="1">
                <a:solidFill>
                  <a:srgbClr val="FFFFFF"/>
                </a:solidFill>
                <a:latin typeface="Averta-Semibold" panose="00000700000000000000" pitchFamily="50" charset="0"/>
                <a:ea typeface="Averta-Semibold 2"/>
                <a:cs typeface="Averta-Semibold 2"/>
                <a:sym typeface="Averta-Semibold 2"/>
              </a:rPr>
              <a:t>parque</a:t>
            </a:r>
            <a:endParaRPr lang="en-US" sz="2600" spc="-140" dirty="0">
              <a:solidFill>
                <a:srgbClr val="FFFFFF"/>
              </a:solidFill>
              <a:latin typeface="Averta-Semibold" panose="00000700000000000000" pitchFamily="50" charset="0"/>
              <a:ea typeface="Averta-Semibold 2"/>
              <a:cs typeface="Averta-Semibold 2"/>
              <a:sym typeface="Averta-Semibold 2"/>
            </a:endParaRPr>
          </a:p>
        </p:txBody>
      </p:sp>
    </p:spTree>
    <p:extLst>
      <p:ext uri="{BB962C8B-B14F-4D97-AF65-F5344CB8AC3E}">
        <p14:creationId xmlns:p14="http://schemas.microsoft.com/office/powerpoint/2010/main" val="35038487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B001A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54141FFD-C291-B11A-4D49-928C71B7F06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28">
            <a:extLst>
              <a:ext uri="{FF2B5EF4-FFF2-40B4-BE49-F238E27FC236}">
                <a16:creationId xmlns:a16="http://schemas.microsoft.com/office/drawing/2014/main" id="{8458ED52-2C8B-99E6-7C94-BE26F02DC55A}"/>
              </a:ext>
            </a:extLst>
          </p:cNvPr>
          <p:cNvSpPr txBox="1"/>
          <p:nvPr/>
        </p:nvSpPr>
        <p:spPr>
          <a:xfrm>
            <a:off x="1028700" y="598362"/>
            <a:ext cx="15430500" cy="64242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lvl="0" indent="0" algn="l">
              <a:lnSpc>
                <a:spcPts val="5303"/>
              </a:lnSpc>
            </a:pPr>
            <a:endParaRPr lang="en-US" sz="4400" spc="-140" dirty="0">
              <a:solidFill>
                <a:srgbClr val="FFFFFF"/>
              </a:solidFill>
              <a:latin typeface="Averta-Bold" panose="00000800000000000000" pitchFamily="50" charset="0"/>
              <a:sym typeface="Averta-Semibold 2"/>
            </a:endParaRPr>
          </a:p>
        </p:txBody>
      </p:sp>
      <p:sp>
        <p:nvSpPr>
          <p:cNvPr id="7" name="TextBox 28">
            <a:extLst>
              <a:ext uri="{FF2B5EF4-FFF2-40B4-BE49-F238E27FC236}">
                <a16:creationId xmlns:a16="http://schemas.microsoft.com/office/drawing/2014/main" id="{D2BDA6E0-211C-6C4E-CF1E-B7B784FFB478}"/>
              </a:ext>
            </a:extLst>
          </p:cNvPr>
          <p:cNvSpPr txBox="1"/>
          <p:nvPr/>
        </p:nvSpPr>
        <p:spPr>
          <a:xfrm>
            <a:off x="1181100" y="750762"/>
            <a:ext cx="15430500" cy="64242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lvl="0" indent="0" algn="l">
              <a:lnSpc>
                <a:spcPts val="5303"/>
              </a:lnSpc>
            </a:pPr>
            <a:endParaRPr lang="en-US" sz="4400" spc="-140" dirty="0">
              <a:solidFill>
                <a:srgbClr val="FFFFFF"/>
              </a:solidFill>
              <a:latin typeface="Averta-Bold" panose="00000800000000000000" pitchFamily="50" charset="0"/>
              <a:sym typeface="Averta-Semibold 2"/>
            </a:endParaRPr>
          </a:p>
        </p:txBody>
      </p:sp>
      <p:sp>
        <p:nvSpPr>
          <p:cNvPr id="8" name="TextBox 28">
            <a:extLst>
              <a:ext uri="{FF2B5EF4-FFF2-40B4-BE49-F238E27FC236}">
                <a16:creationId xmlns:a16="http://schemas.microsoft.com/office/drawing/2014/main" id="{271474B0-99DC-2F9D-9A9F-10984032E00F}"/>
              </a:ext>
            </a:extLst>
          </p:cNvPr>
          <p:cNvSpPr txBox="1"/>
          <p:nvPr/>
        </p:nvSpPr>
        <p:spPr>
          <a:xfrm>
            <a:off x="762000" y="598362"/>
            <a:ext cx="16840200" cy="246221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lvl="0" indent="0"/>
            <a:r>
              <a:rPr lang="en-US" sz="8000" spc="-140" dirty="0">
                <a:solidFill>
                  <a:srgbClr val="FFFFFF"/>
                </a:solidFill>
                <a:latin typeface="Averta-Bold" panose="00000800000000000000" pitchFamily="50" charset="0"/>
                <a:sym typeface="Averta-Semibold 2"/>
              </a:rPr>
              <a:t>Me </a:t>
            </a:r>
            <a:r>
              <a:rPr lang="en-US" sz="8000" spc="-140" dirty="0" err="1">
                <a:solidFill>
                  <a:srgbClr val="FFFFFF"/>
                </a:solidFill>
                <a:latin typeface="Averta-Bold" panose="00000800000000000000" pitchFamily="50" charset="0"/>
                <a:sym typeface="Averta-Semibold 2"/>
              </a:rPr>
              <a:t>diz</a:t>
            </a:r>
            <a:r>
              <a:rPr lang="en-US" sz="8000" spc="-140" dirty="0">
                <a:solidFill>
                  <a:srgbClr val="FFFFFF"/>
                </a:solidFill>
                <a:latin typeface="Averta-Bold" panose="00000800000000000000" pitchFamily="50" charset="0"/>
                <a:sym typeface="Averta-Semibold 2"/>
              </a:rPr>
              <a:t> ai! Como </a:t>
            </a:r>
            <a:r>
              <a:rPr lang="en-US" sz="8000" spc="-140" dirty="0" err="1">
                <a:solidFill>
                  <a:srgbClr val="FFFFFF"/>
                </a:solidFill>
                <a:latin typeface="Averta-Bold" panose="00000800000000000000" pitchFamily="50" charset="0"/>
                <a:sym typeface="Averta-Semibold 2"/>
              </a:rPr>
              <a:t>vocês</a:t>
            </a:r>
            <a:r>
              <a:rPr lang="en-US" sz="8000" spc="-140" dirty="0">
                <a:solidFill>
                  <a:srgbClr val="FFFFFF"/>
                </a:solidFill>
                <a:latin typeface="Averta-Bold" panose="00000800000000000000" pitchFamily="50" charset="0"/>
                <a:sym typeface="Averta-Semibold 2"/>
              </a:rPr>
              <a:t> </a:t>
            </a:r>
            <a:r>
              <a:rPr lang="en-US" sz="8000" spc="-140" dirty="0" err="1">
                <a:solidFill>
                  <a:srgbClr val="FFFFFF"/>
                </a:solidFill>
                <a:latin typeface="Averta-Bold" panose="00000800000000000000" pitchFamily="50" charset="0"/>
                <a:sym typeface="Averta-Semibold 2"/>
              </a:rPr>
              <a:t>irão</a:t>
            </a:r>
            <a:r>
              <a:rPr lang="en-US" sz="8000" spc="-140" dirty="0">
                <a:solidFill>
                  <a:srgbClr val="FFFFFF"/>
                </a:solidFill>
                <a:latin typeface="Averta-Bold" panose="00000800000000000000" pitchFamily="50" charset="0"/>
                <a:sym typeface="Averta-Semibold 2"/>
              </a:rPr>
              <a:t> </a:t>
            </a:r>
            <a:r>
              <a:rPr lang="en-US" sz="8000" spc="-140" dirty="0" err="1">
                <a:solidFill>
                  <a:srgbClr val="FFFFFF"/>
                </a:solidFill>
                <a:latin typeface="Averta-Bold" panose="00000800000000000000" pitchFamily="50" charset="0"/>
                <a:sym typeface="Averta-Semibold 2"/>
              </a:rPr>
              <a:t>colocar</a:t>
            </a:r>
            <a:r>
              <a:rPr lang="en-US" sz="8000" spc="-140" dirty="0">
                <a:solidFill>
                  <a:srgbClr val="FFFFFF"/>
                </a:solidFill>
                <a:latin typeface="Averta-Bold" panose="00000800000000000000" pitchFamily="50" charset="0"/>
                <a:sym typeface="Averta-Semibold 2"/>
              </a:rPr>
              <a:t> </a:t>
            </a:r>
            <a:r>
              <a:rPr lang="en-US" sz="8000" spc="-140" dirty="0" err="1">
                <a:solidFill>
                  <a:srgbClr val="FFFFFF"/>
                </a:solidFill>
                <a:latin typeface="Averta-Bold" panose="00000800000000000000" pitchFamily="50" charset="0"/>
                <a:sym typeface="Averta-Semibold 2"/>
              </a:rPr>
              <a:t>agente</a:t>
            </a:r>
            <a:r>
              <a:rPr lang="en-US" sz="8000" spc="-140" dirty="0">
                <a:solidFill>
                  <a:srgbClr val="FFFFFF"/>
                </a:solidFill>
                <a:latin typeface="Averta-Bold" panose="00000800000000000000" pitchFamily="50" charset="0"/>
                <a:sym typeface="Averta-Semibold 2"/>
              </a:rPr>
              <a:t> de IA </a:t>
            </a:r>
            <a:r>
              <a:rPr lang="en-US" sz="8000" spc="-140" dirty="0" err="1">
                <a:solidFill>
                  <a:srgbClr val="FFFFFF"/>
                </a:solidFill>
                <a:latin typeface="Averta-Bold" panose="00000800000000000000" pitchFamily="50" charset="0"/>
                <a:sym typeface="Averta-Semibold 2"/>
              </a:rPr>
              <a:t>na</a:t>
            </a:r>
            <a:r>
              <a:rPr lang="en-US" sz="8000" spc="-140" dirty="0">
                <a:solidFill>
                  <a:srgbClr val="FFFFFF"/>
                </a:solidFill>
                <a:latin typeface="Averta-Bold" panose="00000800000000000000" pitchFamily="50" charset="0"/>
                <a:sym typeface="Averta-Semibold 2"/>
              </a:rPr>
              <a:t> </a:t>
            </a:r>
            <a:r>
              <a:rPr lang="en-US" sz="8000" spc="-140" dirty="0" err="1">
                <a:solidFill>
                  <a:srgbClr val="FFFFFF"/>
                </a:solidFill>
                <a:latin typeface="Averta-Bold" panose="00000800000000000000" pitchFamily="50" charset="0"/>
                <a:sym typeface="Averta-Semibold 2"/>
              </a:rPr>
              <a:t>sua</a:t>
            </a:r>
            <a:r>
              <a:rPr lang="en-US" sz="8000" spc="-140" dirty="0">
                <a:solidFill>
                  <a:srgbClr val="FFFFFF"/>
                </a:solidFill>
                <a:latin typeface="Averta-Bold" panose="00000800000000000000" pitchFamily="50" charset="0"/>
                <a:sym typeface="Averta-Semibold 2"/>
              </a:rPr>
              <a:t> </a:t>
            </a:r>
            <a:r>
              <a:rPr lang="en-US" sz="8000" spc="-140" dirty="0" err="1">
                <a:solidFill>
                  <a:srgbClr val="FFFFFF"/>
                </a:solidFill>
                <a:latin typeface="Averta-Bold" panose="00000800000000000000" pitchFamily="50" charset="0"/>
                <a:sym typeface="Averta-Semibold 2"/>
              </a:rPr>
              <a:t>empresa</a:t>
            </a:r>
            <a:r>
              <a:rPr lang="en-US" sz="8000" spc="-140" dirty="0">
                <a:solidFill>
                  <a:srgbClr val="FFFFFF"/>
                </a:solidFill>
                <a:latin typeface="Averta-Bold" panose="00000800000000000000" pitchFamily="50" charset="0"/>
                <a:sym typeface="Averta-Semibold 2"/>
              </a:rPr>
              <a:t>?</a:t>
            </a:r>
          </a:p>
        </p:txBody>
      </p:sp>
      <p:sp>
        <p:nvSpPr>
          <p:cNvPr id="9" name="TextBox 28">
            <a:extLst>
              <a:ext uri="{FF2B5EF4-FFF2-40B4-BE49-F238E27FC236}">
                <a16:creationId xmlns:a16="http://schemas.microsoft.com/office/drawing/2014/main" id="{F263CAD0-A422-ECCA-7529-955D9FE2465C}"/>
              </a:ext>
            </a:extLst>
          </p:cNvPr>
          <p:cNvSpPr txBox="1"/>
          <p:nvPr/>
        </p:nvSpPr>
        <p:spPr>
          <a:xfrm>
            <a:off x="2416050" y="4194779"/>
            <a:ext cx="7427641" cy="246221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lvl="0" indent="0"/>
            <a:r>
              <a:rPr lang="en-US" sz="8000" spc="-140" dirty="0">
                <a:solidFill>
                  <a:srgbClr val="FFFFFF"/>
                </a:solidFill>
                <a:latin typeface="Averta-Bold" panose="00000800000000000000" pitchFamily="50" charset="0"/>
                <a:sym typeface="Averta-Semibold 2"/>
              </a:rPr>
              <a:t>Antes do </a:t>
            </a:r>
            <a:r>
              <a:rPr lang="en-US" sz="8000" spc="-140" dirty="0" err="1">
                <a:solidFill>
                  <a:srgbClr val="FFFFFF"/>
                </a:solidFill>
                <a:latin typeface="Averta-Bold" panose="00000800000000000000" pitchFamily="50" charset="0"/>
                <a:sym typeface="Averta-Semibold 2"/>
              </a:rPr>
              <a:t>seu</a:t>
            </a:r>
            <a:r>
              <a:rPr lang="en-US" sz="8000" spc="-140" dirty="0">
                <a:solidFill>
                  <a:srgbClr val="FFFFFF"/>
                </a:solidFill>
                <a:latin typeface="Averta-Bold" panose="00000800000000000000" pitchFamily="50" charset="0"/>
                <a:sym typeface="Averta-Semibold 2"/>
              </a:rPr>
              <a:t> </a:t>
            </a:r>
            <a:r>
              <a:rPr lang="en-US" sz="8000" spc="-140" dirty="0" err="1">
                <a:solidFill>
                  <a:srgbClr val="FFFFFF"/>
                </a:solidFill>
                <a:latin typeface="Averta-Bold" panose="00000800000000000000" pitchFamily="50" charset="0"/>
                <a:sym typeface="Averta-Semibold 2"/>
              </a:rPr>
              <a:t>concorrente</a:t>
            </a:r>
            <a:r>
              <a:rPr lang="en-US" sz="8000" spc="-140" dirty="0">
                <a:solidFill>
                  <a:srgbClr val="FFFFFF"/>
                </a:solidFill>
                <a:latin typeface="Averta-Bold" panose="00000800000000000000" pitchFamily="50" charset="0"/>
                <a:sym typeface="Averta-Semibold 2"/>
              </a:rPr>
              <a:t>!</a:t>
            </a:r>
          </a:p>
        </p:txBody>
      </p:sp>
      <p:grpSp>
        <p:nvGrpSpPr>
          <p:cNvPr id="10" name="Agrupar 9">
            <a:extLst>
              <a:ext uri="{FF2B5EF4-FFF2-40B4-BE49-F238E27FC236}">
                <a16:creationId xmlns:a16="http://schemas.microsoft.com/office/drawing/2014/main" id="{C08D8729-2880-A47C-7421-321EBA4CFC7C}"/>
              </a:ext>
            </a:extLst>
          </p:cNvPr>
          <p:cNvGrpSpPr/>
          <p:nvPr/>
        </p:nvGrpSpPr>
        <p:grpSpPr>
          <a:xfrm>
            <a:off x="9924559" y="3848100"/>
            <a:ext cx="6534641" cy="5190533"/>
            <a:chOff x="8335954" y="2400300"/>
            <a:chExt cx="7590266" cy="6333533"/>
          </a:xfrm>
        </p:grpSpPr>
        <p:grpSp>
          <p:nvGrpSpPr>
            <p:cNvPr id="11" name="Group 3">
              <a:extLst>
                <a:ext uri="{FF2B5EF4-FFF2-40B4-BE49-F238E27FC236}">
                  <a16:creationId xmlns:a16="http://schemas.microsoft.com/office/drawing/2014/main" id="{99771A7E-2044-9AB0-962D-4CB2A3B30AF9}"/>
                </a:ext>
              </a:extLst>
            </p:cNvPr>
            <p:cNvGrpSpPr/>
            <p:nvPr/>
          </p:nvGrpSpPr>
          <p:grpSpPr>
            <a:xfrm>
              <a:off x="8659647" y="8146299"/>
              <a:ext cx="7266573" cy="587534"/>
              <a:chOff x="0" y="0"/>
              <a:chExt cx="2192553" cy="177277"/>
            </a:xfrm>
          </p:grpSpPr>
          <p:sp>
            <p:nvSpPr>
              <p:cNvPr id="24" name="Freeform 4">
                <a:extLst>
                  <a:ext uri="{FF2B5EF4-FFF2-40B4-BE49-F238E27FC236}">
                    <a16:creationId xmlns:a16="http://schemas.microsoft.com/office/drawing/2014/main" id="{5A56D308-6C03-AE8C-EF54-4DE1EE259375}"/>
                  </a:ext>
                </a:extLst>
              </p:cNvPr>
              <p:cNvSpPr/>
              <p:nvPr/>
            </p:nvSpPr>
            <p:spPr>
              <a:xfrm>
                <a:off x="0" y="0"/>
                <a:ext cx="2192553" cy="177277"/>
              </a:xfrm>
              <a:custGeom>
                <a:avLst/>
                <a:gdLst/>
                <a:ahLst/>
                <a:cxnLst/>
                <a:rect l="l" t="t" r="r" b="b"/>
                <a:pathLst>
                  <a:path w="2192553" h="177277">
                    <a:moveTo>
                      <a:pt x="1096276" y="0"/>
                    </a:moveTo>
                    <a:cubicBezTo>
                      <a:pt x="490820" y="0"/>
                      <a:pt x="0" y="39685"/>
                      <a:pt x="0" y="88639"/>
                    </a:cubicBezTo>
                    <a:cubicBezTo>
                      <a:pt x="0" y="137592"/>
                      <a:pt x="490820" y="177277"/>
                      <a:pt x="1096276" y="177277"/>
                    </a:cubicBezTo>
                    <a:cubicBezTo>
                      <a:pt x="1701733" y="177277"/>
                      <a:pt x="2192553" y="137592"/>
                      <a:pt x="2192553" y="88639"/>
                    </a:cubicBezTo>
                    <a:cubicBezTo>
                      <a:pt x="2192553" y="39685"/>
                      <a:pt x="1701733" y="0"/>
                      <a:pt x="1096276" y="0"/>
                    </a:cubicBezTo>
                    <a:close/>
                  </a:path>
                </a:pathLst>
              </a:custGeom>
              <a:solidFill>
                <a:srgbClr val="D9D9D9"/>
              </a:solidFill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25" name="TextBox 5">
                <a:extLst>
                  <a:ext uri="{FF2B5EF4-FFF2-40B4-BE49-F238E27FC236}">
                    <a16:creationId xmlns:a16="http://schemas.microsoft.com/office/drawing/2014/main" id="{FE976F7B-AD59-0D6A-24E9-9E7DD6CB72F8}"/>
                  </a:ext>
                </a:extLst>
              </p:cNvPr>
              <p:cNvSpPr txBox="1"/>
              <p:nvPr/>
            </p:nvSpPr>
            <p:spPr>
              <a:xfrm>
                <a:off x="205552" y="-69105"/>
                <a:ext cx="1781449" cy="229763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800"/>
                  </a:lnSpc>
                </a:pPr>
                <a:endParaRPr/>
              </a:p>
            </p:txBody>
          </p:sp>
        </p:grpSp>
        <p:sp>
          <p:nvSpPr>
            <p:cNvPr id="12" name="Freeform 7">
              <a:extLst>
                <a:ext uri="{FF2B5EF4-FFF2-40B4-BE49-F238E27FC236}">
                  <a16:creationId xmlns:a16="http://schemas.microsoft.com/office/drawing/2014/main" id="{D7FFB7CC-E92B-6393-F0C9-9777F4872275}"/>
                </a:ext>
              </a:extLst>
            </p:cNvPr>
            <p:cNvSpPr/>
            <p:nvPr/>
          </p:nvSpPr>
          <p:spPr>
            <a:xfrm>
              <a:off x="8977181" y="3374272"/>
              <a:ext cx="5894203" cy="5065794"/>
            </a:xfrm>
            <a:custGeom>
              <a:avLst/>
              <a:gdLst/>
              <a:ahLst/>
              <a:cxnLst/>
              <a:rect l="l" t="t" r="r" b="b"/>
              <a:pathLst>
                <a:path w="7808889" h="6711378">
                  <a:moveTo>
                    <a:pt x="0" y="0"/>
                  </a:moveTo>
                  <a:lnTo>
                    <a:pt x="7808889" y="0"/>
                  </a:lnTo>
                  <a:lnTo>
                    <a:pt x="7808889" y="6711378"/>
                  </a:lnTo>
                  <a:lnTo>
                    <a:pt x="0" y="671137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l="-66177" t="-20494" r="-61648" b="-29277"/>
              </a:stretch>
            </a:blipFill>
          </p:spPr>
          <p:txBody>
            <a:bodyPr/>
            <a:lstStyle/>
            <a:p>
              <a:endParaRPr lang="pt-BR"/>
            </a:p>
          </p:txBody>
        </p:sp>
        <p:sp>
          <p:nvSpPr>
            <p:cNvPr id="13" name="Freeform 9">
              <a:extLst>
                <a:ext uri="{FF2B5EF4-FFF2-40B4-BE49-F238E27FC236}">
                  <a16:creationId xmlns:a16="http://schemas.microsoft.com/office/drawing/2014/main" id="{34CF97F1-15CB-1AC3-10C1-D447500A491B}"/>
                </a:ext>
              </a:extLst>
            </p:cNvPr>
            <p:cNvSpPr/>
            <p:nvPr/>
          </p:nvSpPr>
          <p:spPr>
            <a:xfrm rot="1994821">
              <a:off x="13579558" y="4287844"/>
              <a:ext cx="309601" cy="730817"/>
            </a:xfrm>
            <a:custGeom>
              <a:avLst/>
              <a:gdLst/>
              <a:ahLst/>
              <a:cxnLst/>
              <a:rect l="l" t="t" r="r" b="b"/>
              <a:pathLst>
                <a:path w="410172" h="968218">
                  <a:moveTo>
                    <a:pt x="0" y="0"/>
                  </a:moveTo>
                  <a:lnTo>
                    <a:pt x="410172" y="0"/>
                  </a:lnTo>
                  <a:lnTo>
                    <a:pt x="410172" y="968218"/>
                  </a:lnTo>
                  <a:lnTo>
                    <a:pt x="0" y="96821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>
                <a:extLs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pt-BR"/>
            </a:p>
          </p:txBody>
        </p:sp>
        <p:sp>
          <p:nvSpPr>
            <p:cNvPr id="14" name="Freeform 10">
              <a:extLst>
                <a:ext uri="{FF2B5EF4-FFF2-40B4-BE49-F238E27FC236}">
                  <a16:creationId xmlns:a16="http://schemas.microsoft.com/office/drawing/2014/main" id="{CDFED1A3-A2A5-7946-CFF7-58770FAE70B7}"/>
                </a:ext>
              </a:extLst>
            </p:cNvPr>
            <p:cNvSpPr/>
            <p:nvPr/>
          </p:nvSpPr>
          <p:spPr>
            <a:xfrm rot="20774785">
              <a:off x="13005155" y="3751184"/>
              <a:ext cx="381750" cy="901125"/>
            </a:xfrm>
            <a:custGeom>
              <a:avLst/>
              <a:gdLst/>
              <a:ahLst/>
              <a:cxnLst/>
              <a:rect l="l" t="t" r="r" b="b"/>
              <a:pathLst>
                <a:path w="505758" h="1193849">
                  <a:moveTo>
                    <a:pt x="0" y="0"/>
                  </a:moveTo>
                  <a:lnTo>
                    <a:pt x="505758" y="0"/>
                  </a:lnTo>
                  <a:lnTo>
                    <a:pt x="505758" y="1193849"/>
                  </a:lnTo>
                  <a:lnTo>
                    <a:pt x="0" y="119384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>
                <a:extLs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pt-BR"/>
            </a:p>
          </p:txBody>
        </p:sp>
        <p:sp>
          <p:nvSpPr>
            <p:cNvPr id="15" name="Freeform 9">
              <a:extLst>
                <a:ext uri="{FF2B5EF4-FFF2-40B4-BE49-F238E27FC236}">
                  <a16:creationId xmlns:a16="http://schemas.microsoft.com/office/drawing/2014/main" id="{A404D554-D584-5381-3571-AECE7DAD4BE1}"/>
                </a:ext>
              </a:extLst>
            </p:cNvPr>
            <p:cNvSpPr/>
            <p:nvPr/>
          </p:nvSpPr>
          <p:spPr>
            <a:xfrm rot="21122748">
              <a:off x="13929122" y="5714978"/>
              <a:ext cx="614312" cy="920318"/>
            </a:xfrm>
            <a:custGeom>
              <a:avLst/>
              <a:gdLst/>
              <a:ahLst/>
              <a:cxnLst/>
              <a:rect l="l" t="t" r="r" b="b"/>
              <a:pathLst>
                <a:path w="813867" h="1219276">
                  <a:moveTo>
                    <a:pt x="0" y="0"/>
                  </a:moveTo>
                  <a:lnTo>
                    <a:pt x="813867" y="0"/>
                  </a:lnTo>
                  <a:lnTo>
                    <a:pt x="813867" y="1219276"/>
                  </a:lnTo>
                  <a:lnTo>
                    <a:pt x="0" y="121927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/>
              <a:stretch>
                <a:fillRect/>
              </a:stretch>
            </a:blipFill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16" name="Freeform 10">
              <a:extLst>
                <a:ext uri="{FF2B5EF4-FFF2-40B4-BE49-F238E27FC236}">
                  <a16:creationId xmlns:a16="http://schemas.microsoft.com/office/drawing/2014/main" id="{5C243AC1-915D-4A37-C129-CD2FC78BB711}"/>
                </a:ext>
              </a:extLst>
            </p:cNvPr>
            <p:cNvSpPr/>
            <p:nvPr/>
          </p:nvSpPr>
          <p:spPr>
            <a:xfrm rot="1462072">
              <a:off x="14950104" y="4317374"/>
              <a:ext cx="632491" cy="947552"/>
            </a:xfrm>
            <a:custGeom>
              <a:avLst/>
              <a:gdLst/>
              <a:ahLst/>
              <a:cxnLst/>
              <a:rect l="l" t="t" r="r" b="b"/>
              <a:pathLst>
                <a:path w="837951" h="1255357">
                  <a:moveTo>
                    <a:pt x="0" y="0"/>
                  </a:moveTo>
                  <a:lnTo>
                    <a:pt x="837951" y="0"/>
                  </a:lnTo>
                  <a:lnTo>
                    <a:pt x="837951" y="1255357"/>
                  </a:lnTo>
                  <a:lnTo>
                    <a:pt x="0" y="125535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/>
              <a:stretch>
                <a:fillRect/>
              </a:stretch>
            </a:blipFill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17" name="Freeform 12">
              <a:extLst>
                <a:ext uri="{FF2B5EF4-FFF2-40B4-BE49-F238E27FC236}">
                  <a16:creationId xmlns:a16="http://schemas.microsoft.com/office/drawing/2014/main" id="{449AFED1-0331-3DA7-1E64-F6D1F1E6A33C}"/>
                </a:ext>
              </a:extLst>
            </p:cNvPr>
            <p:cNvSpPr/>
            <p:nvPr/>
          </p:nvSpPr>
          <p:spPr>
            <a:xfrm rot="20854140">
              <a:off x="10646789" y="4356315"/>
              <a:ext cx="322353" cy="482925"/>
            </a:xfrm>
            <a:custGeom>
              <a:avLst/>
              <a:gdLst/>
              <a:ahLst/>
              <a:cxnLst/>
              <a:rect l="l" t="t" r="r" b="b"/>
              <a:pathLst>
                <a:path w="427067" h="639800">
                  <a:moveTo>
                    <a:pt x="0" y="0"/>
                  </a:moveTo>
                  <a:lnTo>
                    <a:pt x="427067" y="0"/>
                  </a:lnTo>
                  <a:lnTo>
                    <a:pt x="427067" y="639800"/>
                  </a:lnTo>
                  <a:lnTo>
                    <a:pt x="0" y="6398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/>
              <a:stretch>
                <a:fillRect/>
              </a:stretch>
            </a:blipFill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18" name="Freeform 15">
              <a:extLst>
                <a:ext uri="{FF2B5EF4-FFF2-40B4-BE49-F238E27FC236}">
                  <a16:creationId xmlns:a16="http://schemas.microsoft.com/office/drawing/2014/main" id="{F5428D37-2D63-D736-7CEB-D1F00A5AD417}"/>
                </a:ext>
              </a:extLst>
            </p:cNvPr>
            <p:cNvSpPr/>
            <p:nvPr/>
          </p:nvSpPr>
          <p:spPr>
            <a:xfrm>
              <a:off x="11658600" y="2644190"/>
              <a:ext cx="528349" cy="791534"/>
            </a:xfrm>
            <a:custGeom>
              <a:avLst/>
              <a:gdLst/>
              <a:ahLst/>
              <a:cxnLst/>
              <a:rect l="l" t="t" r="r" b="b"/>
              <a:pathLst>
                <a:path w="699979" h="1048658">
                  <a:moveTo>
                    <a:pt x="0" y="0"/>
                  </a:moveTo>
                  <a:lnTo>
                    <a:pt x="699979" y="0"/>
                  </a:lnTo>
                  <a:lnTo>
                    <a:pt x="699979" y="1048658"/>
                  </a:lnTo>
                  <a:lnTo>
                    <a:pt x="0" y="104865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/>
              <a:stretch>
                <a:fillRect/>
              </a:stretch>
            </a:blipFill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19" name="Freeform 10">
              <a:extLst>
                <a:ext uri="{FF2B5EF4-FFF2-40B4-BE49-F238E27FC236}">
                  <a16:creationId xmlns:a16="http://schemas.microsoft.com/office/drawing/2014/main" id="{A1245B21-1F7D-42B5-9748-EC4882E2F6A2}"/>
                </a:ext>
              </a:extLst>
            </p:cNvPr>
            <p:cNvSpPr/>
            <p:nvPr/>
          </p:nvSpPr>
          <p:spPr>
            <a:xfrm>
              <a:off x="14720203" y="6219809"/>
              <a:ext cx="1049550" cy="1316939"/>
            </a:xfrm>
            <a:custGeom>
              <a:avLst/>
              <a:gdLst/>
              <a:ahLst/>
              <a:cxnLst/>
              <a:rect l="l" t="t" r="r" b="b"/>
              <a:pathLst>
                <a:path w="922910" h="1197171">
                  <a:moveTo>
                    <a:pt x="0" y="0"/>
                  </a:moveTo>
                  <a:lnTo>
                    <a:pt x="922910" y="0"/>
                  </a:lnTo>
                  <a:lnTo>
                    <a:pt x="922910" y="1197171"/>
                  </a:lnTo>
                  <a:lnTo>
                    <a:pt x="0" y="119717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>
                <a:extLst>
                  <a:ext uri="{96DAC541-7B7A-43D3-8B79-37D633B846F1}">
                    <asvg:svgBlip xmlns:asvg="http://schemas.microsoft.com/office/drawing/2016/SVG/main" r:embed="rId7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pt-BR"/>
            </a:p>
          </p:txBody>
        </p:sp>
        <p:sp>
          <p:nvSpPr>
            <p:cNvPr id="20" name="Freeform 11">
              <a:extLst>
                <a:ext uri="{FF2B5EF4-FFF2-40B4-BE49-F238E27FC236}">
                  <a16:creationId xmlns:a16="http://schemas.microsoft.com/office/drawing/2014/main" id="{F6544458-0FE6-0177-343F-A9D50ED82C7E}"/>
                </a:ext>
              </a:extLst>
            </p:cNvPr>
            <p:cNvSpPr/>
            <p:nvPr/>
          </p:nvSpPr>
          <p:spPr>
            <a:xfrm>
              <a:off x="13201754" y="2400300"/>
              <a:ext cx="1141638" cy="1026793"/>
            </a:xfrm>
            <a:custGeom>
              <a:avLst/>
              <a:gdLst/>
              <a:ahLst/>
              <a:cxnLst/>
              <a:rect l="l" t="t" r="r" b="b"/>
              <a:pathLst>
                <a:path w="808986" h="768537">
                  <a:moveTo>
                    <a:pt x="0" y="0"/>
                  </a:moveTo>
                  <a:lnTo>
                    <a:pt x="808986" y="0"/>
                  </a:lnTo>
                  <a:lnTo>
                    <a:pt x="808986" y="768537"/>
                  </a:lnTo>
                  <a:lnTo>
                    <a:pt x="0" y="7685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8">
                <a:extLst>
                  <a:ext uri="{96DAC541-7B7A-43D3-8B79-37D633B846F1}">
                    <asvg:svgBlip xmlns:asvg="http://schemas.microsoft.com/office/drawing/2016/SVG/main" r:embed="rId9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pt-BR"/>
            </a:p>
          </p:txBody>
        </p:sp>
        <p:sp>
          <p:nvSpPr>
            <p:cNvPr id="21" name="Freeform 10">
              <a:extLst>
                <a:ext uri="{FF2B5EF4-FFF2-40B4-BE49-F238E27FC236}">
                  <a16:creationId xmlns:a16="http://schemas.microsoft.com/office/drawing/2014/main" id="{393C1EEF-3416-8668-8672-768EBCE187E8}"/>
                </a:ext>
              </a:extLst>
            </p:cNvPr>
            <p:cNvSpPr/>
            <p:nvPr/>
          </p:nvSpPr>
          <p:spPr>
            <a:xfrm rot="18565613">
              <a:off x="8515695" y="3823829"/>
              <a:ext cx="1049550" cy="1316939"/>
            </a:xfrm>
            <a:custGeom>
              <a:avLst/>
              <a:gdLst/>
              <a:ahLst/>
              <a:cxnLst/>
              <a:rect l="l" t="t" r="r" b="b"/>
              <a:pathLst>
                <a:path w="922910" h="1197171">
                  <a:moveTo>
                    <a:pt x="0" y="0"/>
                  </a:moveTo>
                  <a:lnTo>
                    <a:pt x="922910" y="0"/>
                  </a:lnTo>
                  <a:lnTo>
                    <a:pt x="922910" y="1197171"/>
                  </a:lnTo>
                  <a:lnTo>
                    <a:pt x="0" y="119717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>
                <a:extLst>
                  <a:ext uri="{96DAC541-7B7A-43D3-8B79-37D633B846F1}">
                    <asvg:svgBlip xmlns:asvg="http://schemas.microsoft.com/office/drawing/2016/SVG/main" r:embed="rId7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pt-BR"/>
            </a:p>
          </p:txBody>
        </p:sp>
        <p:sp>
          <p:nvSpPr>
            <p:cNvPr id="22" name="Freeform 11">
              <a:extLst>
                <a:ext uri="{FF2B5EF4-FFF2-40B4-BE49-F238E27FC236}">
                  <a16:creationId xmlns:a16="http://schemas.microsoft.com/office/drawing/2014/main" id="{EB215F7C-EEB7-E4B5-0938-CE5EBE59D147}"/>
                </a:ext>
              </a:extLst>
            </p:cNvPr>
            <p:cNvSpPr/>
            <p:nvPr/>
          </p:nvSpPr>
          <p:spPr>
            <a:xfrm>
              <a:off x="8704633" y="6386862"/>
              <a:ext cx="659262" cy="587534"/>
            </a:xfrm>
            <a:custGeom>
              <a:avLst/>
              <a:gdLst/>
              <a:ahLst/>
              <a:cxnLst/>
              <a:rect l="l" t="t" r="r" b="b"/>
              <a:pathLst>
                <a:path w="808986" h="768537">
                  <a:moveTo>
                    <a:pt x="0" y="0"/>
                  </a:moveTo>
                  <a:lnTo>
                    <a:pt x="808986" y="0"/>
                  </a:lnTo>
                  <a:lnTo>
                    <a:pt x="808986" y="768537"/>
                  </a:lnTo>
                  <a:lnTo>
                    <a:pt x="0" y="7685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8">
                <a:extLst>
                  <a:ext uri="{96DAC541-7B7A-43D3-8B79-37D633B846F1}">
                    <asvg:svgBlip xmlns:asvg="http://schemas.microsoft.com/office/drawing/2016/SVG/main" r:embed="rId9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pt-BR"/>
            </a:p>
          </p:txBody>
        </p:sp>
        <p:sp>
          <p:nvSpPr>
            <p:cNvPr id="23" name="Freeform 9">
              <a:extLst>
                <a:ext uri="{FF2B5EF4-FFF2-40B4-BE49-F238E27FC236}">
                  <a16:creationId xmlns:a16="http://schemas.microsoft.com/office/drawing/2014/main" id="{2D88068A-072E-EF00-335D-CC4B240024FA}"/>
                </a:ext>
              </a:extLst>
            </p:cNvPr>
            <p:cNvSpPr/>
            <p:nvPr/>
          </p:nvSpPr>
          <p:spPr>
            <a:xfrm rot="17301098">
              <a:off x="8546562" y="5268667"/>
              <a:ext cx="309601" cy="730817"/>
            </a:xfrm>
            <a:custGeom>
              <a:avLst/>
              <a:gdLst/>
              <a:ahLst/>
              <a:cxnLst/>
              <a:rect l="l" t="t" r="r" b="b"/>
              <a:pathLst>
                <a:path w="410172" h="968218">
                  <a:moveTo>
                    <a:pt x="0" y="0"/>
                  </a:moveTo>
                  <a:lnTo>
                    <a:pt x="410172" y="0"/>
                  </a:lnTo>
                  <a:lnTo>
                    <a:pt x="410172" y="968218"/>
                  </a:lnTo>
                  <a:lnTo>
                    <a:pt x="0" y="96821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>
                <a:extLs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pt-BR"/>
            </a:p>
          </p:txBody>
        </p:sp>
      </p:grpSp>
    </p:spTree>
    <p:extLst>
      <p:ext uri="{BB962C8B-B14F-4D97-AF65-F5344CB8AC3E}">
        <p14:creationId xmlns:p14="http://schemas.microsoft.com/office/powerpoint/2010/main" val="30782449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A35048C-F0F0-0FE2-F196-AEEF4369170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28">
            <a:extLst>
              <a:ext uri="{FF2B5EF4-FFF2-40B4-BE49-F238E27FC236}">
                <a16:creationId xmlns:a16="http://schemas.microsoft.com/office/drawing/2014/main" id="{E3956CFD-769C-2C7D-34DB-DC70A903B6F5}"/>
              </a:ext>
            </a:extLst>
          </p:cNvPr>
          <p:cNvSpPr txBox="1"/>
          <p:nvPr/>
        </p:nvSpPr>
        <p:spPr>
          <a:xfrm>
            <a:off x="2590800" y="2781300"/>
            <a:ext cx="13258800" cy="381642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lvl="0" indent="0" algn="ctr"/>
            <a:r>
              <a:rPr lang="en-US" sz="7200" spc="-140" dirty="0" err="1">
                <a:solidFill>
                  <a:srgbClr val="FFFFFF"/>
                </a:solidFill>
                <a:latin typeface="Averta-Bold" panose="00000800000000000000" pitchFamily="50" charset="0"/>
                <a:sym typeface="Averta-Semibold 2"/>
              </a:rPr>
              <a:t>Vá</a:t>
            </a:r>
            <a:r>
              <a:rPr lang="en-US" sz="7200" spc="-140" dirty="0">
                <a:solidFill>
                  <a:srgbClr val="FFFFFF"/>
                </a:solidFill>
                <a:latin typeface="Averta-Bold" panose="00000800000000000000" pitchFamily="50" charset="0"/>
                <a:sym typeface="Averta-Semibold 2"/>
              </a:rPr>
              <a:t> </a:t>
            </a:r>
            <a:r>
              <a:rPr lang="en-US" sz="7200" spc="-140" dirty="0" err="1">
                <a:solidFill>
                  <a:srgbClr val="FFFFFF"/>
                </a:solidFill>
                <a:latin typeface="Averta-Bold" panose="00000800000000000000" pitchFamily="50" charset="0"/>
                <a:sym typeface="Averta-Semibold 2"/>
              </a:rPr>
              <a:t>além</a:t>
            </a:r>
            <a:r>
              <a:rPr lang="en-US" sz="7200" spc="-140" dirty="0">
                <a:solidFill>
                  <a:srgbClr val="FFFFFF"/>
                </a:solidFill>
                <a:latin typeface="Averta-Bold" panose="00000800000000000000" pitchFamily="50" charset="0"/>
                <a:sym typeface="Averta-Semibold 2"/>
              </a:rPr>
              <a:t> dos </a:t>
            </a:r>
            <a:r>
              <a:rPr lang="en-US" sz="7200" spc="-140" dirty="0" err="1">
                <a:solidFill>
                  <a:srgbClr val="FFFFFF"/>
                </a:solidFill>
                <a:latin typeface="Averta-Bold" panose="00000800000000000000" pitchFamily="50" charset="0"/>
                <a:sym typeface="Averta-Semibold 2"/>
              </a:rPr>
              <a:t>agentes</a:t>
            </a:r>
            <a:r>
              <a:rPr lang="en-US" sz="7200" spc="-140" dirty="0">
                <a:solidFill>
                  <a:srgbClr val="FFFFFF"/>
                </a:solidFill>
                <a:latin typeface="Averta-Bold" panose="00000800000000000000" pitchFamily="50" charset="0"/>
                <a:sym typeface="Averta-Semibold 2"/>
              </a:rPr>
              <a:t> e </a:t>
            </a:r>
            <a:r>
              <a:rPr lang="en-US" sz="8800" b="1" spc="-140" dirty="0">
                <a:solidFill>
                  <a:srgbClr val="FFFFFF"/>
                </a:solidFill>
                <a:latin typeface="Averta-Bold" panose="00000800000000000000" pitchFamily="50" charset="0"/>
                <a:sym typeface="Averta-Semibold 2"/>
              </a:rPr>
              <a:t>ABRACE O ALIADO CERTO!</a:t>
            </a:r>
            <a:endParaRPr lang="en-US" sz="8000" b="1" spc="-140" dirty="0">
              <a:solidFill>
                <a:srgbClr val="FFFFFF"/>
              </a:solidFill>
              <a:latin typeface="Averta-Bold" panose="00000800000000000000" pitchFamily="50" charset="0"/>
              <a:sym typeface="Averta-Semibold 2"/>
            </a:endParaRPr>
          </a:p>
        </p:txBody>
      </p:sp>
    </p:spTree>
    <p:extLst>
      <p:ext uri="{BB962C8B-B14F-4D97-AF65-F5344CB8AC3E}">
        <p14:creationId xmlns:p14="http://schemas.microsoft.com/office/powerpoint/2010/main" val="402825158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4E4E5DB-B7E6-4C7D-91D2-BE24515D499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TextBox 28">
            <a:extLst>
              <a:ext uri="{FF2B5EF4-FFF2-40B4-BE49-F238E27FC236}">
                <a16:creationId xmlns:a16="http://schemas.microsoft.com/office/drawing/2014/main" id="{C5DE4783-BF86-BCA9-B2C6-861D73334A4F}"/>
              </a:ext>
            </a:extLst>
          </p:cNvPr>
          <p:cNvSpPr txBox="1"/>
          <p:nvPr/>
        </p:nvSpPr>
        <p:spPr>
          <a:xfrm>
            <a:off x="762000" y="3817494"/>
            <a:ext cx="6591300" cy="245439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342900" lvl="0" indent="-342900" algn="l">
              <a:lnSpc>
                <a:spcPct val="200000"/>
              </a:lnSpc>
              <a:buFont typeface="Arial" panose="020B0604020202020204" pitchFamily="34" charset="0"/>
              <a:buChar char="•"/>
            </a:pPr>
            <a:r>
              <a:rPr lang="en-US" sz="2800" spc="-140" dirty="0" err="1">
                <a:solidFill>
                  <a:srgbClr val="FFFFFF"/>
                </a:solidFill>
                <a:latin typeface="Averta-Semibold" panose="00000700000000000000" pitchFamily="50" charset="0"/>
                <a:ea typeface="Averta-Semibold 2"/>
                <a:cs typeface="Averta-Semibold 2"/>
                <a:sym typeface="Averta-Semibold 2"/>
              </a:rPr>
              <a:t>Mapear</a:t>
            </a:r>
            <a:r>
              <a:rPr lang="en-US" sz="2800" spc="-140" dirty="0">
                <a:solidFill>
                  <a:srgbClr val="FFFFFF"/>
                </a:solidFill>
                <a:latin typeface="Averta-Semibold" panose="00000700000000000000" pitchFamily="50" charset="0"/>
                <a:ea typeface="Averta-Semibold 2"/>
                <a:cs typeface="Averta-Semibold 2"/>
                <a:sym typeface="Averta-Semibold 2"/>
              </a:rPr>
              <a:t> as </a:t>
            </a:r>
            <a:r>
              <a:rPr lang="en-US" sz="2800" spc="-140" dirty="0" err="1">
                <a:solidFill>
                  <a:srgbClr val="FFFFFF"/>
                </a:solidFill>
                <a:latin typeface="Averta-Semibold" panose="00000700000000000000" pitchFamily="50" charset="0"/>
                <a:ea typeface="Averta-Semibold 2"/>
                <a:cs typeface="Averta-Semibold 2"/>
                <a:sym typeface="Averta-Semibold 2"/>
              </a:rPr>
              <a:t>dores</a:t>
            </a:r>
            <a:r>
              <a:rPr lang="en-US" sz="2800" spc="-140" dirty="0">
                <a:solidFill>
                  <a:srgbClr val="FFFFFF"/>
                </a:solidFill>
                <a:latin typeface="Averta-Semibold" panose="00000700000000000000" pitchFamily="50" charset="0"/>
                <a:ea typeface="Averta-Semibold 2"/>
                <a:cs typeface="Averta-Semibold 2"/>
                <a:sym typeface="Averta-Semibold 2"/>
              </a:rPr>
              <a:t> das </a:t>
            </a:r>
            <a:r>
              <a:rPr lang="en-US" sz="2800" spc="-140" dirty="0" err="1">
                <a:solidFill>
                  <a:srgbClr val="FFFFFF"/>
                </a:solidFill>
                <a:latin typeface="Averta-Semibold" panose="00000700000000000000" pitchFamily="50" charset="0"/>
                <a:ea typeface="Averta-Semibold 2"/>
                <a:cs typeface="Averta-Semibold 2"/>
                <a:sym typeface="Averta-Semibold 2"/>
              </a:rPr>
              <a:t>área</a:t>
            </a:r>
            <a:r>
              <a:rPr lang="en-US" sz="2800" spc="-140" dirty="0">
                <a:solidFill>
                  <a:srgbClr val="FFFFFF"/>
                </a:solidFill>
                <a:latin typeface="Averta-Semibold" panose="00000700000000000000" pitchFamily="50" charset="0"/>
                <a:ea typeface="Averta-Semibold 2"/>
                <a:cs typeface="Averta-Semibold 2"/>
                <a:sym typeface="Averta-Semibold 2"/>
              </a:rPr>
              <a:t> de </a:t>
            </a:r>
            <a:r>
              <a:rPr lang="en-US" sz="2800" spc="-140" dirty="0" err="1">
                <a:solidFill>
                  <a:srgbClr val="FFFFFF"/>
                </a:solidFill>
                <a:latin typeface="Averta-Semibold" panose="00000700000000000000" pitchFamily="50" charset="0"/>
                <a:ea typeface="Averta-Semibold 2"/>
                <a:cs typeface="Averta-Semibold 2"/>
                <a:sym typeface="Averta-Semibold 2"/>
              </a:rPr>
              <a:t>negócio</a:t>
            </a:r>
            <a:endParaRPr lang="en-US" sz="2800" spc="-140" dirty="0">
              <a:solidFill>
                <a:srgbClr val="FFFFFF"/>
              </a:solidFill>
              <a:latin typeface="Averta-Semibold" panose="00000700000000000000" pitchFamily="50" charset="0"/>
              <a:ea typeface="Averta-Semibold 2"/>
              <a:cs typeface="Averta-Semibold 2"/>
              <a:sym typeface="Averta-Semibold 2"/>
            </a:endParaRPr>
          </a:p>
          <a:p>
            <a:pPr marL="342900" lvl="0" indent="-342900" algn="l">
              <a:lnSpc>
                <a:spcPct val="200000"/>
              </a:lnSpc>
              <a:buFont typeface="Arial" panose="020B0604020202020204" pitchFamily="34" charset="0"/>
              <a:buChar char="•"/>
            </a:pPr>
            <a:r>
              <a:rPr lang="en-US" sz="2800" spc="-140" dirty="0" err="1">
                <a:solidFill>
                  <a:srgbClr val="FFFFFF"/>
                </a:solidFill>
                <a:latin typeface="Averta-Semibold" panose="00000700000000000000" pitchFamily="50" charset="0"/>
                <a:ea typeface="Averta-Semibold 2"/>
                <a:cs typeface="Averta-Semibold 2"/>
                <a:sym typeface="Averta-Semibold 2"/>
              </a:rPr>
              <a:t>Identificar</a:t>
            </a:r>
            <a:r>
              <a:rPr lang="en-US" sz="2800" spc="-140" dirty="0">
                <a:solidFill>
                  <a:srgbClr val="FFFFFF"/>
                </a:solidFill>
                <a:latin typeface="Averta-Semibold" panose="00000700000000000000" pitchFamily="50" charset="0"/>
                <a:ea typeface="Averta-Semibold 2"/>
                <a:cs typeface="Averta-Semibold 2"/>
                <a:sym typeface="Averta-Semibold 2"/>
              </a:rPr>
              <a:t> </a:t>
            </a:r>
            <a:r>
              <a:rPr lang="en-US" sz="2800" spc="-140" dirty="0" err="1">
                <a:solidFill>
                  <a:srgbClr val="FFFFFF"/>
                </a:solidFill>
                <a:latin typeface="Averta-Semibold" panose="00000700000000000000" pitchFamily="50" charset="0"/>
                <a:ea typeface="Averta-Semibold 2"/>
                <a:cs typeface="Averta-Semibold 2"/>
                <a:sym typeface="Averta-Semibold 2"/>
              </a:rPr>
              <a:t>oportunidades</a:t>
            </a:r>
            <a:r>
              <a:rPr lang="en-US" sz="2800" spc="-140" dirty="0">
                <a:solidFill>
                  <a:srgbClr val="FFFFFF"/>
                </a:solidFill>
                <a:latin typeface="Averta-Semibold" panose="00000700000000000000" pitchFamily="50" charset="0"/>
                <a:ea typeface="Averta-Semibold 2"/>
                <a:cs typeface="Averta-Semibold 2"/>
                <a:sym typeface="Averta-Semibold 2"/>
              </a:rPr>
              <a:t> de </a:t>
            </a:r>
            <a:r>
              <a:rPr lang="en-US" sz="2800" spc="-140" dirty="0" err="1">
                <a:solidFill>
                  <a:srgbClr val="FFFFFF"/>
                </a:solidFill>
                <a:latin typeface="Averta-Semibold" panose="00000700000000000000" pitchFamily="50" charset="0"/>
                <a:ea typeface="Averta-Semibold 2"/>
                <a:cs typeface="Averta-Semibold 2"/>
                <a:sym typeface="Averta-Semibold 2"/>
              </a:rPr>
              <a:t>melhoria</a:t>
            </a:r>
            <a:endParaRPr lang="en-US" sz="2800" spc="-140" dirty="0">
              <a:solidFill>
                <a:srgbClr val="FFFFFF"/>
              </a:solidFill>
              <a:latin typeface="Averta-Semibold" panose="00000700000000000000" pitchFamily="50" charset="0"/>
              <a:ea typeface="Averta-Semibold 2"/>
              <a:cs typeface="Averta-Semibold 2"/>
              <a:sym typeface="Averta-Semibold 2"/>
            </a:endParaRPr>
          </a:p>
          <a:p>
            <a:pPr marL="342900" indent="-342900">
              <a:lnSpc>
                <a:spcPct val="200000"/>
              </a:lnSpc>
              <a:buFont typeface="Arial" panose="020B0604020202020204" pitchFamily="34" charset="0"/>
              <a:buChar char="•"/>
            </a:pPr>
            <a:r>
              <a:rPr lang="en-US" sz="2800" spc="-140" dirty="0" err="1">
                <a:solidFill>
                  <a:srgbClr val="FFFFFF"/>
                </a:solidFill>
                <a:latin typeface="Averta-Semibold" panose="00000700000000000000" pitchFamily="50" charset="0"/>
                <a:ea typeface="Averta-Semibold 2"/>
                <a:cs typeface="Averta-Semibold 2"/>
                <a:sym typeface="Averta-Semibold 2"/>
              </a:rPr>
              <a:t>Atender</a:t>
            </a:r>
            <a:r>
              <a:rPr lang="en-US" sz="2800" spc="-140" dirty="0">
                <a:solidFill>
                  <a:srgbClr val="FFFFFF"/>
                </a:solidFill>
                <a:latin typeface="Averta-Semibold" panose="00000700000000000000" pitchFamily="50" charset="0"/>
                <a:ea typeface="Averta-Semibold 2"/>
                <a:cs typeface="Averta-Semibold 2"/>
                <a:sym typeface="Averta-Semibold 2"/>
              </a:rPr>
              <a:t>  </a:t>
            </a:r>
            <a:r>
              <a:rPr lang="en-US" sz="2800" spc="-140" dirty="0" err="1">
                <a:solidFill>
                  <a:srgbClr val="FFFFFF"/>
                </a:solidFill>
                <a:latin typeface="Averta-Semibold" panose="00000700000000000000" pitchFamily="50" charset="0"/>
                <a:ea typeface="Averta-Semibold 2"/>
                <a:cs typeface="Averta-Semibold 2"/>
                <a:sym typeface="Averta-Semibold 2"/>
              </a:rPr>
              <a:t>ao</a:t>
            </a:r>
            <a:r>
              <a:rPr lang="en-US" sz="2800" spc="-140" dirty="0">
                <a:solidFill>
                  <a:srgbClr val="FFFFFF"/>
                </a:solidFill>
                <a:latin typeface="Averta-Semibold" panose="00000700000000000000" pitchFamily="50" charset="0"/>
                <a:ea typeface="Averta-Semibold 2"/>
                <a:cs typeface="Averta-Semibold 2"/>
                <a:sym typeface="Averta-Semibold 2"/>
              </a:rPr>
              <a:t> </a:t>
            </a:r>
            <a:r>
              <a:rPr lang="en-US" sz="2800" spc="-140" dirty="0" err="1">
                <a:solidFill>
                  <a:srgbClr val="FFFFFF"/>
                </a:solidFill>
                <a:latin typeface="Averta-Semibold" panose="00000700000000000000" pitchFamily="50" charset="0"/>
                <a:ea typeface="Averta-Semibold 2"/>
                <a:cs typeface="Averta-Semibold 2"/>
                <a:sym typeface="Averta-Semibold 2"/>
              </a:rPr>
              <a:t>corpo</a:t>
            </a:r>
            <a:r>
              <a:rPr lang="en-US" sz="2800" spc="-140" dirty="0">
                <a:solidFill>
                  <a:srgbClr val="FFFFFF"/>
                </a:solidFill>
                <a:latin typeface="Averta-Semibold" panose="00000700000000000000" pitchFamily="50" charset="0"/>
                <a:ea typeface="Averta-Semibold 2"/>
                <a:cs typeface="Averta-Semibold 2"/>
                <a:sym typeface="Averta-Semibold 2"/>
              </a:rPr>
              <a:t> </a:t>
            </a:r>
            <a:r>
              <a:rPr lang="en-US" sz="2800" spc="-140" dirty="0" err="1">
                <a:solidFill>
                  <a:srgbClr val="FFFFFF"/>
                </a:solidFill>
                <a:latin typeface="Averta-Semibold" panose="00000700000000000000" pitchFamily="50" charset="0"/>
                <a:ea typeface="Averta-Semibold 2"/>
                <a:cs typeface="Averta-Semibold 2"/>
                <a:sym typeface="Averta-Semibold 2"/>
              </a:rPr>
              <a:t>executivo</a:t>
            </a:r>
            <a:endParaRPr lang="en-US" sz="2800" spc="-140" dirty="0">
              <a:solidFill>
                <a:srgbClr val="FFFFFF"/>
              </a:solidFill>
              <a:latin typeface="Averta-Semibold" panose="00000700000000000000" pitchFamily="50" charset="0"/>
              <a:ea typeface="Averta-Semibold 2"/>
              <a:cs typeface="Averta-Semibold 2"/>
              <a:sym typeface="Averta-Semibold 2"/>
            </a:endParaRPr>
          </a:p>
        </p:txBody>
      </p:sp>
      <p:sp>
        <p:nvSpPr>
          <p:cNvPr id="6" name="TextBox 28">
            <a:extLst>
              <a:ext uri="{FF2B5EF4-FFF2-40B4-BE49-F238E27FC236}">
                <a16:creationId xmlns:a16="http://schemas.microsoft.com/office/drawing/2014/main" id="{F8FB68B8-4839-6578-B60B-403C28672ADD}"/>
              </a:ext>
            </a:extLst>
          </p:cNvPr>
          <p:cNvSpPr txBox="1"/>
          <p:nvPr/>
        </p:nvSpPr>
        <p:spPr>
          <a:xfrm>
            <a:off x="1028700" y="598362"/>
            <a:ext cx="15430500" cy="64242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lvl="0" indent="0" algn="l">
              <a:lnSpc>
                <a:spcPts val="5303"/>
              </a:lnSpc>
            </a:pPr>
            <a:r>
              <a:rPr lang="en-US" sz="4400" spc="-140" dirty="0" err="1">
                <a:solidFill>
                  <a:srgbClr val="FFFFFF"/>
                </a:solidFill>
                <a:latin typeface="Averta-Bold" panose="00000800000000000000" pitchFamily="50" charset="0"/>
                <a:sym typeface="Averta-Semibold 2"/>
              </a:rPr>
              <a:t>Vá</a:t>
            </a:r>
            <a:r>
              <a:rPr lang="en-US" sz="4400" spc="-140" dirty="0">
                <a:solidFill>
                  <a:srgbClr val="FFFFFF"/>
                </a:solidFill>
                <a:latin typeface="Averta-Bold" panose="00000800000000000000" pitchFamily="50" charset="0"/>
                <a:sym typeface="Averta-Semibold 2"/>
              </a:rPr>
              <a:t> </a:t>
            </a:r>
            <a:r>
              <a:rPr lang="en-US" sz="4400" spc="-140" dirty="0" err="1">
                <a:solidFill>
                  <a:srgbClr val="FFFFFF"/>
                </a:solidFill>
                <a:latin typeface="Averta-Bold" panose="00000800000000000000" pitchFamily="50" charset="0"/>
                <a:sym typeface="Averta-Semibold 2"/>
              </a:rPr>
              <a:t>além</a:t>
            </a:r>
            <a:r>
              <a:rPr lang="en-US" sz="4400" spc="-140" dirty="0">
                <a:solidFill>
                  <a:srgbClr val="FFFFFF"/>
                </a:solidFill>
                <a:latin typeface="Averta-Bold" panose="00000800000000000000" pitchFamily="50" charset="0"/>
                <a:sym typeface="Averta-Semibold 2"/>
              </a:rPr>
              <a:t> dos </a:t>
            </a:r>
            <a:r>
              <a:rPr lang="en-US" sz="4400" spc="-140" dirty="0" err="1">
                <a:solidFill>
                  <a:srgbClr val="FFFFFF"/>
                </a:solidFill>
                <a:latin typeface="Averta-Bold" panose="00000800000000000000" pitchFamily="50" charset="0"/>
                <a:sym typeface="Averta-Semibold 2"/>
              </a:rPr>
              <a:t>agentes</a:t>
            </a:r>
            <a:r>
              <a:rPr lang="en-US" sz="4400" spc="-140" dirty="0">
                <a:solidFill>
                  <a:srgbClr val="FFFFFF"/>
                </a:solidFill>
                <a:latin typeface="Averta-Bold" panose="00000800000000000000" pitchFamily="50" charset="0"/>
                <a:sym typeface="Averta-Semibold 2"/>
              </a:rPr>
              <a:t> e </a:t>
            </a:r>
            <a:r>
              <a:rPr lang="en-US" sz="4400" spc="-140" dirty="0" err="1">
                <a:solidFill>
                  <a:srgbClr val="FFFFFF"/>
                </a:solidFill>
                <a:latin typeface="Averta-Bold" panose="00000800000000000000" pitchFamily="50" charset="0"/>
                <a:sym typeface="Averta-Semibold 2"/>
              </a:rPr>
              <a:t>abrace</a:t>
            </a:r>
            <a:r>
              <a:rPr lang="en-US" sz="4400" spc="-140" dirty="0">
                <a:solidFill>
                  <a:srgbClr val="FFFFFF"/>
                </a:solidFill>
                <a:latin typeface="Averta-Bold" panose="00000800000000000000" pitchFamily="50" charset="0"/>
                <a:sym typeface="Averta-Semibold 2"/>
              </a:rPr>
              <a:t> o </a:t>
            </a:r>
            <a:r>
              <a:rPr lang="en-US" sz="4400" spc="-140" dirty="0" err="1">
                <a:solidFill>
                  <a:srgbClr val="FFFFFF"/>
                </a:solidFill>
                <a:latin typeface="Averta-Bold" panose="00000800000000000000" pitchFamily="50" charset="0"/>
                <a:sym typeface="Averta-Semibold 2"/>
              </a:rPr>
              <a:t>aliado</a:t>
            </a:r>
            <a:r>
              <a:rPr lang="en-US" sz="4400" spc="-140" dirty="0">
                <a:solidFill>
                  <a:srgbClr val="FFFFFF"/>
                </a:solidFill>
                <a:latin typeface="Averta-Bold" panose="00000800000000000000" pitchFamily="50" charset="0"/>
                <a:sym typeface="Averta-Semibold 2"/>
              </a:rPr>
              <a:t> </a:t>
            </a:r>
            <a:r>
              <a:rPr lang="en-US" sz="4400" spc="-140" dirty="0" err="1">
                <a:solidFill>
                  <a:srgbClr val="FFFFFF"/>
                </a:solidFill>
                <a:latin typeface="Averta-Bold" panose="00000800000000000000" pitchFamily="50" charset="0"/>
                <a:sym typeface="Averta-Semibold 2"/>
              </a:rPr>
              <a:t>certo</a:t>
            </a:r>
            <a:r>
              <a:rPr lang="en-US" sz="4400" spc="-140" dirty="0">
                <a:solidFill>
                  <a:srgbClr val="FFFFFF"/>
                </a:solidFill>
                <a:latin typeface="Averta-Bold" panose="00000800000000000000" pitchFamily="50" charset="0"/>
                <a:sym typeface="Averta-Semibold 2"/>
              </a:rPr>
              <a:t> </a:t>
            </a:r>
          </a:p>
        </p:txBody>
      </p:sp>
      <p:sp>
        <p:nvSpPr>
          <p:cNvPr id="2" name="Rectangle: Rounded Corners 7">
            <a:extLst>
              <a:ext uri="{FF2B5EF4-FFF2-40B4-BE49-F238E27FC236}">
                <a16:creationId xmlns:a16="http://schemas.microsoft.com/office/drawing/2014/main" id="{1B9882BB-B299-6C53-DA57-ED585E98A689}"/>
              </a:ext>
            </a:extLst>
          </p:cNvPr>
          <p:cNvSpPr/>
          <p:nvPr/>
        </p:nvSpPr>
        <p:spPr>
          <a:xfrm>
            <a:off x="7239001" y="1692755"/>
            <a:ext cx="9372599" cy="6703868"/>
          </a:xfrm>
          <a:prstGeom prst="roundRect">
            <a:avLst/>
          </a:prstGeom>
          <a:noFill/>
          <a:ln w="25400">
            <a:gradFill flip="none" rotWithShape="1">
              <a:gsLst>
                <a:gs pos="0">
                  <a:srgbClr val="7030A0"/>
                </a:gs>
                <a:gs pos="51000">
                  <a:srgbClr val="E2146C"/>
                </a:gs>
                <a:gs pos="100000">
                  <a:srgbClr val="FA5900"/>
                </a:gs>
              </a:gsLst>
              <a:lin ang="0" scaled="1"/>
              <a:tileRect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3" name="CaixaDeTexto 2">
            <a:extLst>
              <a:ext uri="{FF2B5EF4-FFF2-40B4-BE49-F238E27FC236}">
                <a16:creationId xmlns:a16="http://schemas.microsoft.com/office/drawing/2014/main" id="{2FB9F061-909E-393D-4BB5-79E59E375EA0}"/>
              </a:ext>
            </a:extLst>
          </p:cNvPr>
          <p:cNvSpPr txBox="1"/>
          <p:nvPr/>
        </p:nvSpPr>
        <p:spPr>
          <a:xfrm>
            <a:off x="7239001" y="1714500"/>
            <a:ext cx="9524999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pt-BR" sz="36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verta-Semibold" panose="00000700000000000000" pitchFamily="50" charset="0"/>
              </a:rPr>
              <a:t>MÓDULO </a:t>
            </a:r>
          </a:p>
          <a:p>
            <a:pPr algn="ctr"/>
            <a:r>
              <a:rPr lang="pt-BR" sz="36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verta-Semibold" panose="00000700000000000000" pitchFamily="50" charset="0"/>
              </a:rPr>
              <a:t>PRÉ-SOLUÇÃO</a:t>
            </a:r>
            <a:endParaRPr lang="pt-BR" sz="3600" i="0" u="none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verta-Semibold" panose="00000700000000000000" pitchFamily="50" charset="0"/>
            </a:endParaRPr>
          </a:p>
        </p:txBody>
      </p:sp>
      <p:sp>
        <p:nvSpPr>
          <p:cNvPr id="7" name="CaixaDeTexto 6">
            <a:extLst>
              <a:ext uri="{FF2B5EF4-FFF2-40B4-BE49-F238E27FC236}">
                <a16:creationId xmlns:a16="http://schemas.microsoft.com/office/drawing/2014/main" id="{5FFE255C-D9F5-FFC7-4D66-DC0DE9775053}"/>
              </a:ext>
            </a:extLst>
          </p:cNvPr>
          <p:cNvSpPr txBox="1"/>
          <p:nvPr/>
        </p:nvSpPr>
        <p:spPr>
          <a:xfrm>
            <a:off x="7353300" y="3685532"/>
            <a:ext cx="9524999" cy="511556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pt-BR" sz="2000" i="0" u="none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verta-Semibold" panose="00000700000000000000" pitchFamily="50" charset="0"/>
              </a:rPr>
              <a:t>Assessement</a:t>
            </a:r>
            <a:r>
              <a:rPr lang="pt-BR" sz="2000" i="0" u="none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verta-Semibold" panose="00000700000000000000" pitchFamily="50" charset="0"/>
              </a:rPr>
              <a:t> de Op</a:t>
            </a:r>
            <a:r>
              <a:rPr lang="pt-BR" sz="20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verta-Semibold" panose="00000700000000000000" pitchFamily="50" charset="0"/>
              </a:rPr>
              <a:t>ortunidades</a:t>
            </a:r>
          </a:p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pt-BR" sz="2000" i="0" u="none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verta-Semibold" panose="00000700000000000000" pitchFamily="50" charset="0"/>
              </a:rPr>
              <a:t>Construção de An</a:t>
            </a:r>
            <a:r>
              <a:rPr lang="pt-BR" sz="20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verta-Semibold" panose="00000700000000000000" pitchFamily="50" charset="0"/>
              </a:rPr>
              <a:t>álises de Viabilidade Técnicas</a:t>
            </a:r>
          </a:p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pt-BR" sz="2000" i="0" u="none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verta-Semibold" panose="00000700000000000000" pitchFamily="50" charset="0"/>
              </a:rPr>
              <a:t>Business Cases – Investimento </a:t>
            </a:r>
            <a:r>
              <a:rPr lang="pt-BR" sz="2000" i="0" u="none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verta-Semibold" panose="00000700000000000000" pitchFamily="50" charset="0"/>
              </a:rPr>
              <a:t>vs</a:t>
            </a:r>
            <a:r>
              <a:rPr lang="pt-BR" sz="2000" i="0" u="none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verta-Semibold" panose="00000700000000000000" pitchFamily="50" charset="0"/>
              </a:rPr>
              <a:t> Ganhos Financeiros</a:t>
            </a:r>
          </a:p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pt-BR" sz="20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verta-Semibold" panose="00000700000000000000" pitchFamily="50" charset="0"/>
              </a:rPr>
              <a:t>Priorização de construção</a:t>
            </a:r>
          </a:p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pt-BR" sz="20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verta-Semibold" panose="00000700000000000000" pitchFamily="50" charset="0"/>
              </a:rPr>
              <a:t>Apoio da Infraestrutura, Segurança e Governança</a:t>
            </a:r>
          </a:p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pt-BR" sz="2000" i="0" u="none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verta-Semibold" panose="00000700000000000000" pitchFamily="50" charset="0"/>
              </a:rPr>
              <a:t>Desenhos de Arquitetura </a:t>
            </a:r>
            <a:r>
              <a:rPr lang="pt-BR" sz="20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verta-Semibold" panose="00000700000000000000" pitchFamily="50" charset="0"/>
              </a:rPr>
              <a:t>de solução</a:t>
            </a:r>
          </a:p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pt-BR" sz="2000" i="0" u="none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verta-Semibold" panose="00000700000000000000" pitchFamily="50" charset="0"/>
              </a:rPr>
              <a:t>Mapeamentos detalhados (AS-IS, TO-BE)</a:t>
            </a:r>
          </a:p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pt-BR" sz="20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verta-Semibold" panose="00000700000000000000" pitchFamily="50" charset="0"/>
              </a:rPr>
              <a:t>Test Cases e Planos de Implantação</a:t>
            </a:r>
          </a:p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pt-BR" sz="2000" i="0" u="none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verta-Semibold" panose="00000700000000000000" pitchFamily="50" charset="0"/>
              </a:rPr>
              <a:t>POC para </a:t>
            </a:r>
            <a:r>
              <a:rPr lang="pt-BR" sz="20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verta-Semibold" panose="00000700000000000000" pitchFamily="50" charset="0"/>
              </a:rPr>
              <a:t>testar casos de uso de alta complexidade</a:t>
            </a:r>
            <a:endParaRPr lang="pt-BR" sz="2000" i="0" u="none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verta-Semibold" panose="00000700000000000000" pitchFamily="50" charset="0"/>
            </a:endParaRPr>
          </a:p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endParaRPr lang="pt-BR" sz="2000" i="0" u="none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verta-Semibold" panose="00000700000000000000" pitchFamily="50" charset="0"/>
            </a:endParaRPr>
          </a:p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endParaRPr lang="pt-BR" sz="2000" i="0" u="none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verta-Semibold" panose="00000700000000000000" pitchFamily="50" charset="0"/>
            </a:endParaRPr>
          </a:p>
        </p:txBody>
      </p:sp>
      <p:sp>
        <p:nvSpPr>
          <p:cNvPr id="8" name="CaixaDeTexto 7">
            <a:extLst>
              <a:ext uri="{FF2B5EF4-FFF2-40B4-BE49-F238E27FC236}">
                <a16:creationId xmlns:a16="http://schemas.microsoft.com/office/drawing/2014/main" id="{69D16007-BCA6-A66A-E800-0DC525D67B19}"/>
              </a:ext>
            </a:extLst>
          </p:cNvPr>
          <p:cNvSpPr txBox="1"/>
          <p:nvPr/>
        </p:nvSpPr>
        <p:spPr>
          <a:xfrm>
            <a:off x="9927714" y="2855774"/>
            <a:ext cx="3995171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pt-BR" b="1" i="0" u="none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verta-Semibold" panose="00000700000000000000" pitchFamily="50" charset="0"/>
              </a:rPr>
              <a:t>Recurso Business </a:t>
            </a:r>
            <a:r>
              <a:rPr lang="pt-BR" b="1" i="0" u="none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verta-Semibold" panose="00000700000000000000" pitchFamily="50" charset="0"/>
              </a:rPr>
              <a:t>Analyst</a:t>
            </a:r>
            <a:r>
              <a:rPr lang="pt-BR" b="1" i="0" u="none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verta-Semibold" panose="00000700000000000000" pitchFamily="50" charset="0"/>
              </a:rPr>
              <a:t> e</a:t>
            </a:r>
          </a:p>
          <a:p>
            <a:pPr algn="ctr"/>
            <a:r>
              <a:rPr lang="pt-BR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verta-Semibold" panose="00000700000000000000" pitchFamily="50" charset="0"/>
              </a:rPr>
              <a:t>Arquitetos de solução</a:t>
            </a:r>
            <a:endParaRPr lang="pt-BR" b="1" i="0" u="none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verta-Semibold" panose="00000700000000000000" pitchFamily="50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327810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2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2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2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2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2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2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" grpId="0" build="allAtOnce"/>
      <p:bldP spid="2" grpId="0" animBg="1"/>
      <p:bldP spid="3" grpId="0"/>
      <p:bldP spid="7" grpId="0"/>
      <p:bldP spid="8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F7616B1-2F5D-19EB-FCBE-8742A820321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TextBox 28">
            <a:extLst>
              <a:ext uri="{FF2B5EF4-FFF2-40B4-BE49-F238E27FC236}">
                <a16:creationId xmlns:a16="http://schemas.microsoft.com/office/drawing/2014/main" id="{94EF643F-6F83-B409-975F-1C27B55DA7E0}"/>
              </a:ext>
            </a:extLst>
          </p:cNvPr>
          <p:cNvSpPr txBox="1"/>
          <p:nvPr/>
        </p:nvSpPr>
        <p:spPr>
          <a:xfrm>
            <a:off x="762000" y="3502105"/>
            <a:ext cx="6591300" cy="331616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342900" lvl="0" indent="-342900">
              <a:lnSpc>
                <a:spcPct val="200000"/>
              </a:lnSpc>
              <a:buFont typeface="Arial" panose="020B0604020202020204" pitchFamily="34" charset="0"/>
              <a:buChar char="•"/>
            </a:pPr>
            <a:r>
              <a:rPr lang="en-US" sz="2800" spc="-140" dirty="0" err="1">
                <a:solidFill>
                  <a:srgbClr val="FFFFFF"/>
                </a:solidFill>
                <a:latin typeface="Averta-Semibold" panose="00000700000000000000" pitchFamily="50" charset="0"/>
                <a:ea typeface="Averta-Semibold 2"/>
                <a:cs typeface="Averta-Semibold 2"/>
                <a:sym typeface="Averta-Semibold 2"/>
              </a:rPr>
              <a:t>Acompanhar</a:t>
            </a:r>
            <a:r>
              <a:rPr lang="en-US" sz="2800" spc="-140" dirty="0">
                <a:solidFill>
                  <a:srgbClr val="FFFFFF"/>
                </a:solidFill>
                <a:latin typeface="Averta-Semibold" panose="00000700000000000000" pitchFamily="50" charset="0"/>
                <a:ea typeface="Averta-Semibold 2"/>
                <a:cs typeface="Averta-Semibold 2"/>
                <a:sym typeface="Averta-Semibold 2"/>
              </a:rPr>
              <a:t> roadmap dos </a:t>
            </a:r>
            <a:r>
              <a:rPr lang="en-US" sz="2800" spc="-140" dirty="0" err="1">
                <a:solidFill>
                  <a:srgbClr val="FFFFFF"/>
                </a:solidFill>
                <a:latin typeface="Averta-Semibold" panose="00000700000000000000" pitchFamily="50" charset="0"/>
                <a:ea typeface="Averta-Semibold 2"/>
                <a:cs typeface="Averta-Semibold 2"/>
                <a:sym typeface="Averta-Semibold 2"/>
              </a:rPr>
              <a:t>fabricantes</a:t>
            </a:r>
            <a:endParaRPr lang="en-US" sz="2800" spc="-140" dirty="0">
              <a:solidFill>
                <a:srgbClr val="FFFFFF"/>
              </a:solidFill>
              <a:latin typeface="Averta-Semibold" panose="00000700000000000000" pitchFamily="50" charset="0"/>
              <a:ea typeface="Averta-Semibold 2"/>
              <a:cs typeface="Averta-Semibold 2"/>
              <a:sym typeface="Averta-Semibold 2"/>
            </a:endParaRPr>
          </a:p>
          <a:p>
            <a:pPr marL="342900" lvl="0" indent="-342900">
              <a:lnSpc>
                <a:spcPct val="200000"/>
              </a:lnSpc>
              <a:buFont typeface="Arial" panose="020B0604020202020204" pitchFamily="34" charset="0"/>
              <a:buChar char="•"/>
            </a:pPr>
            <a:r>
              <a:rPr lang="en-US" sz="2800" spc="-140" dirty="0" err="1">
                <a:solidFill>
                  <a:srgbClr val="FFFFFF"/>
                </a:solidFill>
                <a:latin typeface="Averta-Semibold" panose="00000700000000000000" pitchFamily="50" charset="0"/>
                <a:ea typeface="Averta-Semibold 2"/>
                <a:cs typeface="Averta-Semibold 2"/>
                <a:sym typeface="Averta-Semibold 2"/>
              </a:rPr>
              <a:t>Aprender</a:t>
            </a:r>
            <a:r>
              <a:rPr lang="en-US" sz="2800" spc="-140" dirty="0">
                <a:solidFill>
                  <a:srgbClr val="FFFFFF"/>
                </a:solidFill>
                <a:latin typeface="Averta-Semibold" panose="00000700000000000000" pitchFamily="50" charset="0"/>
                <a:ea typeface="Averta-Semibold 2"/>
                <a:cs typeface="Averta-Semibold 2"/>
                <a:sym typeface="Averta-Semibold 2"/>
              </a:rPr>
              <a:t> </a:t>
            </a:r>
            <a:r>
              <a:rPr lang="en-US" sz="2800" spc="-140" dirty="0" err="1">
                <a:solidFill>
                  <a:srgbClr val="FFFFFF"/>
                </a:solidFill>
                <a:latin typeface="Averta-Semibold" panose="00000700000000000000" pitchFamily="50" charset="0"/>
                <a:ea typeface="Averta-Semibold 2"/>
                <a:cs typeface="Averta-Semibold 2"/>
                <a:sym typeface="Averta-Semibold 2"/>
              </a:rPr>
              <a:t>novas</a:t>
            </a:r>
            <a:r>
              <a:rPr lang="en-US" sz="2800" spc="-140" dirty="0">
                <a:solidFill>
                  <a:srgbClr val="FFFFFF"/>
                </a:solidFill>
                <a:latin typeface="Averta-Semibold" panose="00000700000000000000" pitchFamily="50" charset="0"/>
                <a:ea typeface="Averta-Semibold 2"/>
                <a:cs typeface="Averta-Semibold 2"/>
                <a:sym typeface="Averta-Semibold 2"/>
              </a:rPr>
              <a:t> </a:t>
            </a:r>
            <a:r>
              <a:rPr lang="en-US" sz="2800" spc="-140" dirty="0" err="1">
                <a:solidFill>
                  <a:srgbClr val="FFFFFF"/>
                </a:solidFill>
                <a:latin typeface="Averta-Semibold" panose="00000700000000000000" pitchFamily="50" charset="0"/>
                <a:ea typeface="Averta-Semibold 2"/>
                <a:cs typeface="Averta-Semibold 2"/>
                <a:sym typeface="Averta-Semibold 2"/>
              </a:rPr>
              <a:t>tecnologias</a:t>
            </a:r>
            <a:endParaRPr lang="en-US" sz="2800" spc="-140" dirty="0">
              <a:solidFill>
                <a:srgbClr val="FFFFFF"/>
              </a:solidFill>
              <a:latin typeface="Averta-Semibold" panose="00000700000000000000" pitchFamily="50" charset="0"/>
              <a:ea typeface="Averta-Semibold 2"/>
              <a:cs typeface="Averta-Semibold 2"/>
              <a:sym typeface="Averta-Semibold 2"/>
            </a:endParaRPr>
          </a:p>
          <a:p>
            <a:pPr marL="342900" lvl="0" indent="-342900">
              <a:lnSpc>
                <a:spcPct val="200000"/>
              </a:lnSpc>
              <a:buFont typeface="Arial" panose="020B0604020202020204" pitchFamily="34" charset="0"/>
              <a:buChar char="•"/>
            </a:pPr>
            <a:r>
              <a:rPr lang="en-US" sz="2800" spc="-140" dirty="0" err="1">
                <a:solidFill>
                  <a:srgbClr val="FFFFFF"/>
                </a:solidFill>
                <a:latin typeface="Averta-Semibold" panose="00000700000000000000" pitchFamily="50" charset="0"/>
                <a:ea typeface="Averta-Semibold 2"/>
                <a:cs typeface="Averta-Semibold 2"/>
                <a:sym typeface="Averta-Semibold 2"/>
              </a:rPr>
              <a:t>Criar</a:t>
            </a:r>
            <a:r>
              <a:rPr lang="en-US" sz="2800" spc="-140" dirty="0">
                <a:solidFill>
                  <a:srgbClr val="FFFFFF"/>
                </a:solidFill>
                <a:latin typeface="Averta-Semibold" panose="00000700000000000000" pitchFamily="50" charset="0"/>
                <a:ea typeface="Averta-Semibold 2"/>
                <a:cs typeface="Averta-Semibold 2"/>
                <a:sym typeface="Averta-Semibold 2"/>
              </a:rPr>
              <a:t> </a:t>
            </a:r>
            <a:r>
              <a:rPr lang="en-US" sz="2800" spc="-140" dirty="0" err="1">
                <a:solidFill>
                  <a:srgbClr val="FFFFFF"/>
                </a:solidFill>
                <a:latin typeface="Averta-Semibold" panose="00000700000000000000" pitchFamily="50" charset="0"/>
                <a:ea typeface="Averta-Semibold 2"/>
                <a:cs typeface="Averta-Semibold 2"/>
                <a:sym typeface="Averta-Semibold 2"/>
              </a:rPr>
              <a:t>arquiteturas</a:t>
            </a:r>
            <a:r>
              <a:rPr lang="en-US" sz="2800" spc="-140" dirty="0">
                <a:solidFill>
                  <a:srgbClr val="FFFFFF"/>
                </a:solidFill>
                <a:latin typeface="Averta-Semibold" panose="00000700000000000000" pitchFamily="50" charset="0"/>
                <a:ea typeface="Averta-Semibold 2"/>
                <a:cs typeface="Averta-Semibold 2"/>
                <a:sym typeface="Averta-Semibold 2"/>
              </a:rPr>
              <a:t> de </a:t>
            </a:r>
            <a:r>
              <a:rPr lang="en-US" sz="2800" spc="-140" dirty="0" err="1">
                <a:solidFill>
                  <a:srgbClr val="FFFFFF"/>
                </a:solidFill>
                <a:latin typeface="Averta-Semibold" panose="00000700000000000000" pitchFamily="50" charset="0"/>
                <a:ea typeface="Averta-Semibold 2"/>
                <a:cs typeface="Averta-Semibold 2"/>
                <a:sym typeface="Averta-Semibold 2"/>
              </a:rPr>
              <a:t>solução</a:t>
            </a:r>
            <a:endParaRPr lang="en-US" sz="2800" spc="-140" dirty="0">
              <a:solidFill>
                <a:srgbClr val="FFFFFF"/>
              </a:solidFill>
              <a:latin typeface="Averta-Semibold" panose="00000700000000000000" pitchFamily="50" charset="0"/>
              <a:ea typeface="Averta-Semibold 2"/>
              <a:cs typeface="Averta-Semibold 2"/>
              <a:sym typeface="Averta-Semibold 2"/>
            </a:endParaRPr>
          </a:p>
          <a:p>
            <a:pPr marL="342900" lvl="0" indent="-342900">
              <a:lnSpc>
                <a:spcPct val="200000"/>
              </a:lnSpc>
              <a:buFont typeface="Arial" panose="020B0604020202020204" pitchFamily="34" charset="0"/>
              <a:buChar char="•"/>
            </a:pPr>
            <a:r>
              <a:rPr lang="en-US" sz="2800" spc="-140" dirty="0" err="1">
                <a:solidFill>
                  <a:srgbClr val="FFFFFF"/>
                </a:solidFill>
                <a:latin typeface="Averta-Semibold" panose="00000700000000000000" pitchFamily="50" charset="0"/>
                <a:ea typeface="Averta-Semibold 2"/>
                <a:cs typeface="Averta-Semibold 2"/>
                <a:sym typeface="Averta-Semibold 2"/>
              </a:rPr>
              <a:t>Prototipar</a:t>
            </a:r>
            <a:r>
              <a:rPr lang="en-US" sz="2800" spc="-140" dirty="0">
                <a:solidFill>
                  <a:srgbClr val="FFFFFF"/>
                </a:solidFill>
                <a:latin typeface="Averta-Semibold" panose="00000700000000000000" pitchFamily="50" charset="0"/>
                <a:ea typeface="Averta-Semibold 2"/>
                <a:cs typeface="Averta-Semibold 2"/>
                <a:sym typeface="Averta-Semibold 2"/>
              </a:rPr>
              <a:t> </a:t>
            </a:r>
            <a:r>
              <a:rPr lang="en-US" sz="2800" spc="-140" dirty="0" err="1">
                <a:solidFill>
                  <a:srgbClr val="FFFFFF"/>
                </a:solidFill>
                <a:latin typeface="Averta-Semibold" panose="00000700000000000000" pitchFamily="50" charset="0"/>
                <a:ea typeface="Averta-Semibold 2"/>
                <a:cs typeface="Averta-Semibold 2"/>
                <a:sym typeface="Averta-Semibold 2"/>
              </a:rPr>
              <a:t>casos</a:t>
            </a:r>
            <a:r>
              <a:rPr lang="en-US" sz="2800" spc="-140" dirty="0">
                <a:solidFill>
                  <a:srgbClr val="FFFFFF"/>
                </a:solidFill>
                <a:latin typeface="Averta-Semibold" panose="00000700000000000000" pitchFamily="50" charset="0"/>
                <a:ea typeface="Averta-Semibold 2"/>
                <a:cs typeface="Averta-Semibold 2"/>
                <a:sym typeface="Averta-Semibold 2"/>
              </a:rPr>
              <a:t> </a:t>
            </a:r>
            <a:r>
              <a:rPr lang="en-US" sz="2800" spc="-140" dirty="0" err="1">
                <a:solidFill>
                  <a:srgbClr val="FFFFFF"/>
                </a:solidFill>
                <a:latin typeface="Averta-Semibold" panose="00000700000000000000" pitchFamily="50" charset="0"/>
                <a:ea typeface="Averta-Semibold 2"/>
                <a:cs typeface="Averta-Semibold 2"/>
                <a:sym typeface="Averta-Semibold 2"/>
              </a:rPr>
              <a:t>avançados</a:t>
            </a:r>
            <a:endParaRPr lang="en-US" sz="2800" spc="-140" dirty="0">
              <a:solidFill>
                <a:srgbClr val="FFFFFF"/>
              </a:solidFill>
              <a:latin typeface="Averta-Semibold" panose="00000700000000000000" pitchFamily="50" charset="0"/>
              <a:ea typeface="Averta-Semibold 2"/>
              <a:cs typeface="Averta-Semibold 2"/>
              <a:sym typeface="Averta-Semibold 2"/>
            </a:endParaRPr>
          </a:p>
        </p:txBody>
      </p:sp>
      <p:sp>
        <p:nvSpPr>
          <p:cNvPr id="6" name="TextBox 28">
            <a:extLst>
              <a:ext uri="{FF2B5EF4-FFF2-40B4-BE49-F238E27FC236}">
                <a16:creationId xmlns:a16="http://schemas.microsoft.com/office/drawing/2014/main" id="{C9D425DE-5D8B-E392-1F3F-0BDD96E34DCB}"/>
              </a:ext>
            </a:extLst>
          </p:cNvPr>
          <p:cNvSpPr txBox="1"/>
          <p:nvPr/>
        </p:nvSpPr>
        <p:spPr>
          <a:xfrm>
            <a:off x="1028700" y="598362"/>
            <a:ext cx="15430500" cy="64242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lvl="0" indent="0" algn="l">
              <a:lnSpc>
                <a:spcPts val="5303"/>
              </a:lnSpc>
            </a:pPr>
            <a:r>
              <a:rPr lang="en-US" sz="4400" spc="-140" dirty="0" err="1">
                <a:solidFill>
                  <a:srgbClr val="FFFFFF"/>
                </a:solidFill>
                <a:latin typeface="Averta-Bold" panose="00000800000000000000" pitchFamily="50" charset="0"/>
                <a:sym typeface="Averta-Semibold 2"/>
              </a:rPr>
              <a:t>Vá</a:t>
            </a:r>
            <a:r>
              <a:rPr lang="en-US" sz="4400" spc="-140" dirty="0">
                <a:solidFill>
                  <a:srgbClr val="FFFFFF"/>
                </a:solidFill>
                <a:latin typeface="Averta-Bold" panose="00000800000000000000" pitchFamily="50" charset="0"/>
                <a:sym typeface="Averta-Semibold 2"/>
              </a:rPr>
              <a:t> </a:t>
            </a:r>
            <a:r>
              <a:rPr lang="en-US" sz="4400" spc="-140" dirty="0" err="1">
                <a:solidFill>
                  <a:srgbClr val="FFFFFF"/>
                </a:solidFill>
                <a:latin typeface="Averta-Bold" panose="00000800000000000000" pitchFamily="50" charset="0"/>
                <a:sym typeface="Averta-Semibold 2"/>
              </a:rPr>
              <a:t>além</a:t>
            </a:r>
            <a:r>
              <a:rPr lang="en-US" sz="4400" spc="-140" dirty="0">
                <a:solidFill>
                  <a:srgbClr val="FFFFFF"/>
                </a:solidFill>
                <a:latin typeface="Averta-Bold" panose="00000800000000000000" pitchFamily="50" charset="0"/>
                <a:sym typeface="Averta-Semibold 2"/>
              </a:rPr>
              <a:t> dos </a:t>
            </a:r>
            <a:r>
              <a:rPr lang="en-US" sz="4400" spc="-140" dirty="0" err="1">
                <a:solidFill>
                  <a:srgbClr val="FFFFFF"/>
                </a:solidFill>
                <a:latin typeface="Averta-Bold" panose="00000800000000000000" pitchFamily="50" charset="0"/>
                <a:sym typeface="Averta-Semibold 2"/>
              </a:rPr>
              <a:t>agentes</a:t>
            </a:r>
            <a:r>
              <a:rPr lang="en-US" sz="4400" spc="-140" dirty="0">
                <a:solidFill>
                  <a:srgbClr val="FFFFFF"/>
                </a:solidFill>
                <a:latin typeface="Averta-Bold" panose="00000800000000000000" pitchFamily="50" charset="0"/>
                <a:sym typeface="Averta-Semibold 2"/>
              </a:rPr>
              <a:t> e </a:t>
            </a:r>
            <a:r>
              <a:rPr lang="en-US" sz="4400" spc="-140" dirty="0" err="1">
                <a:solidFill>
                  <a:srgbClr val="FFFFFF"/>
                </a:solidFill>
                <a:latin typeface="Averta-Bold" panose="00000800000000000000" pitchFamily="50" charset="0"/>
                <a:sym typeface="Averta-Semibold 2"/>
              </a:rPr>
              <a:t>abrace</a:t>
            </a:r>
            <a:r>
              <a:rPr lang="en-US" sz="4400" spc="-140" dirty="0">
                <a:solidFill>
                  <a:srgbClr val="FFFFFF"/>
                </a:solidFill>
                <a:latin typeface="Averta-Bold" panose="00000800000000000000" pitchFamily="50" charset="0"/>
                <a:sym typeface="Averta-Semibold 2"/>
              </a:rPr>
              <a:t> o </a:t>
            </a:r>
            <a:r>
              <a:rPr lang="en-US" sz="4400" spc="-140" dirty="0" err="1">
                <a:solidFill>
                  <a:srgbClr val="FFFFFF"/>
                </a:solidFill>
                <a:latin typeface="Averta-Bold" panose="00000800000000000000" pitchFamily="50" charset="0"/>
                <a:sym typeface="Averta-Semibold 2"/>
              </a:rPr>
              <a:t>aliado</a:t>
            </a:r>
            <a:r>
              <a:rPr lang="en-US" sz="4400" spc="-140" dirty="0">
                <a:solidFill>
                  <a:srgbClr val="FFFFFF"/>
                </a:solidFill>
                <a:latin typeface="Averta-Bold" panose="00000800000000000000" pitchFamily="50" charset="0"/>
                <a:sym typeface="Averta-Semibold 2"/>
              </a:rPr>
              <a:t> </a:t>
            </a:r>
            <a:r>
              <a:rPr lang="en-US" sz="4400" spc="-140" dirty="0" err="1">
                <a:solidFill>
                  <a:srgbClr val="FFFFFF"/>
                </a:solidFill>
                <a:latin typeface="Averta-Bold" panose="00000800000000000000" pitchFamily="50" charset="0"/>
                <a:sym typeface="Averta-Semibold 2"/>
              </a:rPr>
              <a:t>certo</a:t>
            </a:r>
            <a:r>
              <a:rPr lang="en-US" sz="4400" spc="-140" dirty="0">
                <a:solidFill>
                  <a:srgbClr val="FFFFFF"/>
                </a:solidFill>
                <a:latin typeface="Averta-Bold" panose="00000800000000000000" pitchFamily="50" charset="0"/>
                <a:sym typeface="Averta-Semibold 2"/>
              </a:rPr>
              <a:t> </a:t>
            </a:r>
          </a:p>
        </p:txBody>
      </p:sp>
      <p:sp>
        <p:nvSpPr>
          <p:cNvPr id="2" name="Rectangle: Rounded Corners 7">
            <a:extLst>
              <a:ext uri="{FF2B5EF4-FFF2-40B4-BE49-F238E27FC236}">
                <a16:creationId xmlns:a16="http://schemas.microsoft.com/office/drawing/2014/main" id="{80C52145-5269-1513-88F3-CB6D763CF72C}"/>
              </a:ext>
            </a:extLst>
          </p:cNvPr>
          <p:cNvSpPr/>
          <p:nvPr/>
        </p:nvSpPr>
        <p:spPr>
          <a:xfrm>
            <a:off x="7239001" y="1692755"/>
            <a:ext cx="9372599" cy="6703868"/>
          </a:xfrm>
          <a:prstGeom prst="roundRect">
            <a:avLst/>
          </a:prstGeom>
          <a:noFill/>
          <a:ln w="25400">
            <a:gradFill flip="none" rotWithShape="1">
              <a:gsLst>
                <a:gs pos="0">
                  <a:srgbClr val="7030A0"/>
                </a:gs>
                <a:gs pos="51000">
                  <a:srgbClr val="E2146C"/>
                </a:gs>
                <a:gs pos="100000">
                  <a:srgbClr val="FA5900"/>
                </a:gs>
              </a:gsLst>
              <a:lin ang="0" scaled="1"/>
              <a:tileRect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3" name="CaixaDeTexto 2">
            <a:extLst>
              <a:ext uri="{FF2B5EF4-FFF2-40B4-BE49-F238E27FC236}">
                <a16:creationId xmlns:a16="http://schemas.microsoft.com/office/drawing/2014/main" id="{184A1185-8F58-99A5-A2A7-61475C56ECC6}"/>
              </a:ext>
            </a:extLst>
          </p:cNvPr>
          <p:cNvSpPr txBox="1"/>
          <p:nvPr/>
        </p:nvSpPr>
        <p:spPr>
          <a:xfrm>
            <a:off x="7239000" y="1961971"/>
            <a:ext cx="4419600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pt-BR" sz="36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verta-Semibold" panose="00000700000000000000" pitchFamily="50" charset="0"/>
              </a:rPr>
              <a:t>MÓDULO </a:t>
            </a:r>
          </a:p>
          <a:p>
            <a:pPr algn="ctr"/>
            <a:r>
              <a:rPr lang="pt-BR" sz="36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verta-Semibold" panose="00000700000000000000" pitchFamily="50" charset="0"/>
              </a:rPr>
              <a:t>PRÉ-SOLUÇÃO</a:t>
            </a:r>
            <a:endParaRPr lang="pt-BR" sz="3600" i="0" u="none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verta-Semibold" panose="00000700000000000000" pitchFamily="50" charset="0"/>
            </a:endParaRPr>
          </a:p>
        </p:txBody>
      </p:sp>
      <p:sp>
        <p:nvSpPr>
          <p:cNvPr id="7" name="CaixaDeTexto 6">
            <a:extLst>
              <a:ext uri="{FF2B5EF4-FFF2-40B4-BE49-F238E27FC236}">
                <a16:creationId xmlns:a16="http://schemas.microsoft.com/office/drawing/2014/main" id="{E6315618-1208-6507-4E56-20E25689F51B}"/>
              </a:ext>
            </a:extLst>
          </p:cNvPr>
          <p:cNvSpPr txBox="1"/>
          <p:nvPr/>
        </p:nvSpPr>
        <p:spPr>
          <a:xfrm>
            <a:off x="7680723" y="4229976"/>
            <a:ext cx="9524999" cy="419223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pt-BR" sz="2000" i="0" u="none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verta-Semibold" panose="00000700000000000000" pitchFamily="50" charset="0"/>
              </a:rPr>
              <a:t>Participar de eventos de lançamentos com os fabricantes</a:t>
            </a:r>
          </a:p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pt-BR" sz="20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verta-Semibold" panose="00000700000000000000" pitchFamily="50" charset="0"/>
              </a:rPr>
              <a:t>Estar sempre super atualizado com as novas features</a:t>
            </a:r>
          </a:p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pt-BR" sz="20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verta-Semibold" panose="00000700000000000000" pitchFamily="50" charset="0"/>
              </a:rPr>
              <a:t>Criar soluções </a:t>
            </a:r>
            <a:r>
              <a:rPr lang="pt-BR" sz="2000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verta-Semibold" panose="00000700000000000000" pitchFamily="50" charset="0"/>
              </a:rPr>
              <a:t>multi-plataforma</a:t>
            </a:r>
            <a:endParaRPr lang="pt-BR" sz="20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verta-Semibold" panose="00000700000000000000" pitchFamily="50" charset="0"/>
            </a:endParaRPr>
          </a:p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pt-BR" sz="20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verta-Semibold" panose="00000700000000000000" pitchFamily="50" charset="0"/>
              </a:rPr>
              <a:t>Realizar demos e tour de ferramentas</a:t>
            </a:r>
          </a:p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pt-BR" sz="20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verta-Semibold" panose="00000700000000000000" pitchFamily="50" charset="0"/>
              </a:rPr>
              <a:t>Homologar soluções das área de segurança e arquitetura</a:t>
            </a:r>
          </a:p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pt-BR" sz="2000" i="0" u="none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verta-Semibold" panose="00000700000000000000" pitchFamily="50" charset="0"/>
              </a:rPr>
              <a:t>Criar POC e </a:t>
            </a:r>
            <a:r>
              <a:rPr lang="pt-BR" sz="2000" i="0" u="none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verta-Semibold" panose="00000700000000000000" pitchFamily="50" charset="0"/>
              </a:rPr>
              <a:t>MVP´s</a:t>
            </a:r>
            <a:endParaRPr lang="pt-BR" sz="2000" i="0" u="none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verta-Semibold" panose="00000700000000000000" pitchFamily="50" charset="0"/>
            </a:endParaRPr>
          </a:p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pt-BR" sz="20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verta-Semibold" panose="00000700000000000000" pitchFamily="50" charset="0"/>
              </a:rPr>
              <a:t>Testar casos de uso avançados</a:t>
            </a:r>
            <a:endParaRPr lang="pt-BR" sz="2000" i="0" u="none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verta-Semibold" panose="00000700000000000000" pitchFamily="50" charset="0"/>
            </a:endParaRPr>
          </a:p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endParaRPr lang="pt-BR" sz="2000" i="0" u="none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verta-Semibold" panose="00000700000000000000" pitchFamily="50" charset="0"/>
            </a:endParaRPr>
          </a:p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endParaRPr lang="pt-BR" sz="2000" i="0" u="none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verta-Semibold" panose="00000700000000000000" pitchFamily="50" charset="0"/>
            </a:endParaRPr>
          </a:p>
        </p:txBody>
      </p:sp>
      <p:sp>
        <p:nvSpPr>
          <p:cNvPr id="8" name="CaixaDeTexto 7">
            <a:extLst>
              <a:ext uri="{FF2B5EF4-FFF2-40B4-BE49-F238E27FC236}">
                <a16:creationId xmlns:a16="http://schemas.microsoft.com/office/drawing/2014/main" id="{99CF37B8-15BD-F0E1-2450-16882C5CC8BC}"/>
              </a:ext>
            </a:extLst>
          </p:cNvPr>
          <p:cNvSpPr txBox="1"/>
          <p:nvPr/>
        </p:nvSpPr>
        <p:spPr>
          <a:xfrm>
            <a:off x="7239000" y="3478768"/>
            <a:ext cx="93726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pt-BR" b="1" i="0" u="none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verta-Semibold" panose="00000700000000000000" pitchFamily="50" charset="0"/>
              </a:rPr>
              <a:t>Recurso Business </a:t>
            </a:r>
            <a:r>
              <a:rPr lang="pt-BR" b="1" i="0" u="none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verta-Semibold" panose="00000700000000000000" pitchFamily="50" charset="0"/>
              </a:rPr>
              <a:t>Analyst</a:t>
            </a:r>
            <a:r>
              <a:rPr lang="pt-BR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verta-Semibold" panose="00000700000000000000" pitchFamily="50" charset="0"/>
              </a:rPr>
              <a:t>, desenvolvedores </a:t>
            </a:r>
            <a:r>
              <a:rPr lang="pt-BR" b="1" i="0" u="none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verta-Semibold" panose="00000700000000000000" pitchFamily="50" charset="0"/>
              </a:rPr>
              <a:t>e </a:t>
            </a:r>
            <a:r>
              <a:rPr lang="pt-BR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verta-Semibold" panose="00000700000000000000" pitchFamily="50" charset="0"/>
              </a:rPr>
              <a:t>Arquitetos de solução</a:t>
            </a:r>
            <a:endParaRPr lang="pt-BR" b="1" i="0" u="none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verta-Semibold" panose="00000700000000000000" pitchFamily="50" charset="0"/>
            </a:endParaRPr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9EF47A55-2EF8-51EA-6A4C-A6A95B2F8B7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611101" y="1697793"/>
            <a:ext cx="3467099" cy="161690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Forma Livre: Forma 9">
            <a:extLst>
              <a:ext uri="{FF2B5EF4-FFF2-40B4-BE49-F238E27FC236}">
                <a16:creationId xmlns:a16="http://schemas.microsoft.com/office/drawing/2014/main" id="{AC9E706E-2CEB-8C27-79B6-05ED8C52BC9D}"/>
              </a:ext>
            </a:extLst>
          </p:cNvPr>
          <p:cNvSpPr/>
          <p:nvPr/>
        </p:nvSpPr>
        <p:spPr>
          <a:xfrm flipV="1">
            <a:off x="11404875" y="2068340"/>
            <a:ext cx="1038348" cy="1033163"/>
          </a:xfrm>
          <a:custGeom>
            <a:avLst/>
            <a:gdLst>
              <a:gd name="connsiteX0" fmla="*/ 4836967 w 10278840"/>
              <a:gd name="connsiteY0" fmla="*/ 10275615 h 10285402"/>
              <a:gd name="connsiteX1" fmla="*/ 3052815 w 10278840"/>
              <a:gd name="connsiteY1" fmla="*/ 9843240 h 10285402"/>
              <a:gd name="connsiteX2" fmla="*/ 256037 w 10278840"/>
              <a:gd name="connsiteY2" fmla="*/ 6769195 h 10285402"/>
              <a:gd name="connsiteX3" fmla="*/ 9310 w 10278840"/>
              <a:gd name="connsiteY3" fmla="*/ 5603871 h 10285402"/>
              <a:gd name="connsiteX4" fmla="*/ 9310 w 10278840"/>
              <a:gd name="connsiteY4" fmla="*/ 4659557 h 10285402"/>
              <a:gd name="connsiteX5" fmla="*/ 759939 w 10278840"/>
              <a:gd name="connsiteY5" fmla="*/ 2429367 h 10285402"/>
              <a:gd name="connsiteX6" fmla="*/ 3843628 w 10278840"/>
              <a:gd name="connsiteY6" fmla="*/ 158994 h 10285402"/>
              <a:gd name="connsiteX7" fmla="*/ 5138344 w 10278840"/>
              <a:gd name="connsiteY7" fmla="*/ -5759 h 10285402"/>
              <a:gd name="connsiteX8" fmla="*/ 7166008 w 10278840"/>
              <a:gd name="connsiteY8" fmla="*/ 411347 h 10285402"/>
              <a:gd name="connsiteX9" fmla="*/ 9714451 w 10278840"/>
              <a:gd name="connsiteY9" fmla="*/ 2795038 h 10285402"/>
              <a:gd name="connsiteX10" fmla="*/ 10232820 w 10278840"/>
              <a:gd name="connsiteY10" fmla="*/ 4457835 h 10285402"/>
              <a:gd name="connsiteX11" fmla="*/ 10273003 w 10278840"/>
              <a:gd name="connsiteY11" fmla="*/ 5153815 h 10285402"/>
              <a:gd name="connsiteX12" fmla="*/ 10225586 w 10278840"/>
              <a:gd name="connsiteY12" fmla="*/ 5883549 h 10285402"/>
              <a:gd name="connsiteX13" fmla="*/ 8720309 w 10278840"/>
              <a:gd name="connsiteY13" fmla="*/ 8827399 h 10285402"/>
              <a:gd name="connsiteX14" fmla="*/ 5457401 w 10278840"/>
              <a:gd name="connsiteY14" fmla="*/ 10273204 h 10285402"/>
              <a:gd name="connsiteX15" fmla="*/ 4836967 w 10278840"/>
              <a:gd name="connsiteY15" fmla="*/ 10275615 h 10285402"/>
              <a:gd name="connsiteX16" fmla="*/ 5411592 w 10278840"/>
              <a:gd name="connsiteY16" fmla="*/ 9276651 h 10285402"/>
              <a:gd name="connsiteX17" fmla="*/ 6568076 w 10278840"/>
              <a:gd name="connsiteY17" fmla="*/ 9029924 h 10285402"/>
              <a:gd name="connsiteX18" fmla="*/ 8539483 w 10278840"/>
              <a:gd name="connsiteY18" fmla="*/ 7506162 h 10285402"/>
              <a:gd name="connsiteX19" fmla="*/ 9262788 w 10278840"/>
              <a:gd name="connsiteY19" fmla="*/ 5555651 h 10285402"/>
              <a:gd name="connsiteX20" fmla="*/ 9262788 w 10278840"/>
              <a:gd name="connsiteY20" fmla="*/ 4727869 h 10285402"/>
              <a:gd name="connsiteX21" fmla="*/ 8860148 w 10278840"/>
              <a:gd name="connsiteY21" fmla="*/ 3317424 h 10285402"/>
              <a:gd name="connsiteX22" fmla="*/ 6131682 w 10278840"/>
              <a:gd name="connsiteY22" fmla="*/ 1111345 h 10285402"/>
              <a:gd name="connsiteX23" fmla="*/ 5138344 w 10278840"/>
              <a:gd name="connsiteY23" fmla="*/ 994813 h 10285402"/>
              <a:gd name="connsiteX24" fmla="*/ 4551663 w 10278840"/>
              <a:gd name="connsiteY24" fmla="*/ 1031782 h 10285402"/>
              <a:gd name="connsiteX25" fmla="*/ 2209763 w 10278840"/>
              <a:gd name="connsiteY25" fmla="*/ 2195498 h 10285402"/>
              <a:gd name="connsiteX26" fmla="*/ 1047654 w 10278840"/>
              <a:gd name="connsiteY26" fmla="*/ 4422473 h 10285402"/>
              <a:gd name="connsiteX27" fmla="*/ 992200 w 10278840"/>
              <a:gd name="connsiteY27" fmla="*/ 5125686 h 10285402"/>
              <a:gd name="connsiteX28" fmla="*/ 1043635 w 10278840"/>
              <a:gd name="connsiteY28" fmla="*/ 5819255 h 10285402"/>
              <a:gd name="connsiteX29" fmla="*/ 2626869 w 10278840"/>
              <a:gd name="connsiteY29" fmla="*/ 8442440 h 10285402"/>
              <a:gd name="connsiteX30" fmla="*/ 4830537 w 10278840"/>
              <a:gd name="connsiteY30" fmla="*/ 9275848 h 10285402"/>
              <a:gd name="connsiteX31" fmla="*/ 5411592 w 10278840"/>
              <a:gd name="connsiteY31" fmla="*/ 9276651 h 1028540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</a:cxnLst>
            <a:rect l="l" t="t" r="r" b="b"/>
            <a:pathLst>
              <a:path w="10278840" h="10285402">
                <a:moveTo>
                  <a:pt x="4836967" y="10275615"/>
                </a:moveTo>
                <a:cubicBezTo>
                  <a:pt x="4231802" y="10240254"/>
                  <a:pt x="3604134" y="10088360"/>
                  <a:pt x="3052815" y="9843240"/>
                </a:cubicBezTo>
                <a:cubicBezTo>
                  <a:pt x="1726756" y="9254148"/>
                  <a:pt x="713326" y="8141063"/>
                  <a:pt x="256037" y="6769195"/>
                </a:cubicBezTo>
                <a:cubicBezTo>
                  <a:pt x="129860" y="6392273"/>
                  <a:pt x="54315" y="6035443"/>
                  <a:pt x="9310" y="5603871"/>
                </a:cubicBezTo>
                <a:cubicBezTo>
                  <a:pt x="-10782" y="5414204"/>
                  <a:pt x="-10782" y="4843597"/>
                  <a:pt x="9310" y="4659557"/>
                </a:cubicBezTo>
                <a:cubicBezTo>
                  <a:pt x="100125" y="3823738"/>
                  <a:pt x="338815" y="3113292"/>
                  <a:pt x="759939" y="2429367"/>
                </a:cubicBezTo>
                <a:cubicBezTo>
                  <a:pt x="1452704" y="1306637"/>
                  <a:pt x="2566594" y="486088"/>
                  <a:pt x="3843628" y="158994"/>
                </a:cubicBezTo>
                <a:cubicBezTo>
                  <a:pt x="4294488" y="43265"/>
                  <a:pt x="4681858" y="-5759"/>
                  <a:pt x="5138344" y="-5759"/>
                </a:cubicBezTo>
                <a:cubicBezTo>
                  <a:pt x="5847986" y="-5759"/>
                  <a:pt x="6511819" y="130865"/>
                  <a:pt x="7166008" y="411347"/>
                </a:cubicBezTo>
                <a:cubicBezTo>
                  <a:pt x="8263020" y="881495"/>
                  <a:pt x="9170365" y="1730172"/>
                  <a:pt x="9714451" y="2795038"/>
                </a:cubicBezTo>
                <a:cubicBezTo>
                  <a:pt x="9978056" y="3310191"/>
                  <a:pt x="10155667" y="3879995"/>
                  <a:pt x="10232820" y="4457835"/>
                </a:cubicBezTo>
                <a:cubicBezTo>
                  <a:pt x="10268985" y="4722243"/>
                  <a:pt x="10273807" y="4812254"/>
                  <a:pt x="10273003" y="5153815"/>
                </a:cubicBezTo>
                <a:cubicBezTo>
                  <a:pt x="10273003" y="5500197"/>
                  <a:pt x="10266574" y="5599049"/>
                  <a:pt x="10225586" y="5883549"/>
                </a:cubicBezTo>
                <a:cubicBezTo>
                  <a:pt x="10064852" y="6992616"/>
                  <a:pt x="9527196" y="8045426"/>
                  <a:pt x="8720309" y="8827399"/>
                </a:cubicBezTo>
                <a:cubicBezTo>
                  <a:pt x="7837074" y="9684917"/>
                  <a:pt x="6699075" y="10188819"/>
                  <a:pt x="5457401" y="10273204"/>
                </a:cubicBezTo>
                <a:cubicBezTo>
                  <a:pt x="5346495" y="10280437"/>
                  <a:pt x="4947874" y="10282045"/>
                  <a:pt x="4836967" y="10275615"/>
                </a:cubicBezTo>
                <a:close/>
                <a:moveTo>
                  <a:pt x="5411592" y="9276651"/>
                </a:moveTo>
                <a:cubicBezTo>
                  <a:pt x="5803784" y="9248523"/>
                  <a:pt x="6214460" y="9160922"/>
                  <a:pt x="6568076" y="9029924"/>
                </a:cubicBezTo>
                <a:cubicBezTo>
                  <a:pt x="7370944" y="8732565"/>
                  <a:pt x="8056476" y="8202142"/>
                  <a:pt x="8539483" y="7506162"/>
                </a:cubicBezTo>
                <a:cubicBezTo>
                  <a:pt x="8941319" y="6925911"/>
                  <a:pt x="9184028" y="6272526"/>
                  <a:pt x="9262788" y="5555651"/>
                </a:cubicBezTo>
                <a:cubicBezTo>
                  <a:pt x="9282879" y="5371610"/>
                  <a:pt x="9282879" y="4907891"/>
                  <a:pt x="9262788" y="4727869"/>
                </a:cubicBezTo>
                <a:cubicBezTo>
                  <a:pt x="9204923" y="4209500"/>
                  <a:pt x="9078747" y="3767481"/>
                  <a:pt x="8860148" y="3317424"/>
                </a:cubicBezTo>
                <a:cubicBezTo>
                  <a:pt x="8324903" y="2216394"/>
                  <a:pt x="7329153" y="1411115"/>
                  <a:pt x="6131682" y="1111345"/>
                </a:cubicBezTo>
                <a:cubicBezTo>
                  <a:pt x="5792533" y="1026156"/>
                  <a:pt x="5524106" y="994813"/>
                  <a:pt x="5138344" y="994813"/>
                </a:cubicBezTo>
                <a:cubicBezTo>
                  <a:pt x="4860273" y="994813"/>
                  <a:pt x="4767047" y="1000438"/>
                  <a:pt x="4551663" y="1031782"/>
                </a:cubicBezTo>
                <a:cubicBezTo>
                  <a:pt x="3662802" y="1159565"/>
                  <a:pt x="2838235" y="1569438"/>
                  <a:pt x="2209763" y="2195498"/>
                </a:cubicBezTo>
                <a:cubicBezTo>
                  <a:pt x="1603795" y="2799860"/>
                  <a:pt x="1194726" y="3583440"/>
                  <a:pt x="1047654" y="4422473"/>
                </a:cubicBezTo>
                <a:cubicBezTo>
                  <a:pt x="1001844" y="4686881"/>
                  <a:pt x="992200" y="4805021"/>
                  <a:pt x="992200" y="5125686"/>
                </a:cubicBezTo>
                <a:cubicBezTo>
                  <a:pt x="992200" y="5451977"/>
                  <a:pt x="1000237" y="5558865"/>
                  <a:pt x="1043635" y="5819255"/>
                </a:cubicBezTo>
                <a:cubicBezTo>
                  <a:pt x="1221247" y="6872065"/>
                  <a:pt x="1783817" y="7803521"/>
                  <a:pt x="2626869" y="8442440"/>
                </a:cubicBezTo>
                <a:cubicBezTo>
                  <a:pt x="3264181" y="8924643"/>
                  <a:pt x="4042939" y="9218787"/>
                  <a:pt x="4830537" y="9275848"/>
                </a:cubicBezTo>
                <a:cubicBezTo>
                  <a:pt x="4963143" y="9285492"/>
                  <a:pt x="5281397" y="9285492"/>
                  <a:pt x="5411592" y="9276651"/>
                </a:cubicBezTo>
                <a:close/>
              </a:path>
            </a:pathLst>
          </a:custGeom>
          <a:solidFill>
            <a:schemeClr val="bg1"/>
          </a:solidFill>
          <a:ln w="804" cap="flat">
            <a:noFill/>
            <a:prstDash val="solid"/>
            <a:miter/>
          </a:ln>
        </p:spPr>
        <p:txBody>
          <a:bodyPr rtlCol="0" anchor="ctr"/>
          <a:lstStyle/>
          <a:p>
            <a:endParaRPr lang="pt-BR"/>
          </a:p>
        </p:txBody>
      </p:sp>
      <p:sp>
        <p:nvSpPr>
          <p:cNvPr id="11" name="Forma Livre: Forma 10">
            <a:extLst>
              <a:ext uri="{FF2B5EF4-FFF2-40B4-BE49-F238E27FC236}">
                <a16:creationId xmlns:a16="http://schemas.microsoft.com/office/drawing/2014/main" id="{67CCB006-A241-5B03-77FD-F5879EA399E2}"/>
              </a:ext>
            </a:extLst>
          </p:cNvPr>
          <p:cNvSpPr/>
          <p:nvPr/>
        </p:nvSpPr>
        <p:spPr>
          <a:xfrm flipV="1">
            <a:off x="11704439" y="2368534"/>
            <a:ext cx="441722" cy="441721"/>
          </a:xfrm>
          <a:custGeom>
            <a:avLst/>
            <a:gdLst>
              <a:gd name="connsiteX0" fmla="*/ 1958414 w 4693443"/>
              <a:gd name="connsiteY0" fmla="*/ 4670807 h 4693443"/>
              <a:gd name="connsiteX1" fmla="*/ 1940733 w 4693443"/>
              <a:gd name="connsiteY1" fmla="*/ 3698364 h 4693443"/>
              <a:gd name="connsiteX2" fmla="*/ 1939126 w 4693443"/>
              <a:gd name="connsiteY2" fmla="*/ 2742798 h 4693443"/>
              <a:gd name="connsiteX3" fmla="*/ 983560 w 4693443"/>
              <a:gd name="connsiteY3" fmla="*/ 2741191 h 4693443"/>
              <a:gd name="connsiteX4" fmla="*/ 11117 w 4693443"/>
              <a:gd name="connsiteY4" fmla="*/ 2723510 h 4693443"/>
              <a:gd name="connsiteX5" fmla="*/ -5760 w 4693443"/>
              <a:gd name="connsiteY5" fmla="*/ 2340962 h 4693443"/>
              <a:gd name="connsiteX6" fmla="*/ 11117 w 4693443"/>
              <a:gd name="connsiteY6" fmla="*/ 1958414 h 4693443"/>
              <a:gd name="connsiteX7" fmla="*/ 983560 w 4693443"/>
              <a:gd name="connsiteY7" fmla="*/ 1940733 h 4693443"/>
              <a:gd name="connsiteX8" fmla="*/ 1939126 w 4693443"/>
              <a:gd name="connsiteY8" fmla="*/ 1939126 h 4693443"/>
              <a:gd name="connsiteX9" fmla="*/ 1940733 w 4693443"/>
              <a:gd name="connsiteY9" fmla="*/ 983560 h 4693443"/>
              <a:gd name="connsiteX10" fmla="*/ 1958414 w 4693443"/>
              <a:gd name="connsiteY10" fmla="*/ 11117 h 4693443"/>
              <a:gd name="connsiteX11" fmla="*/ 2340962 w 4693443"/>
              <a:gd name="connsiteY11" fmla="*/ -5760 h 4693443"/>
              <a:gd name="connsiteX12" fmla="*/ 2723510 w 4693443"/>
              <a:gd name="connsiteY12" fmla="*/ 11117 h 4693443"/>
              <a:gd name="connsiteX13" fmla="*/ 2741191 w 4693443"/>
              <a:gd name="connsiteY13" fmla="*/ 983560 h 4693443"/>
              <a:gd name="connsiteX14" fmla="*/ 2742798 w 4693443"/>
              <a:gd name="connsiteY14" fmla="*/ 1939126 h 4693443"/>
              <a:gd name="connsiteX15" fmla="*/ 3698364 w 4693443"/>
              <a:gd name="connsiteY15" fmla="*/ 1940733 h 4693443"/>
              <a:gd name="connsiteX16" fmla="*/ 4670807 w 4693443"/>
              <a:gd name="connsiteY16" fmla="*/ 1958414 h 4693443"/>
              <a:gd name="connsiteX17" fmla="*/ 4687684 w 4693443"/>
              <a:gd name="connsiteY17" fmla="*/ 2340962 h 4693443"/>
              <a:gd name="connsiteX18" fmla="*/ 4670807 w 4693443"/>
              <a:gd name="connsiteY18" fmla="*/ 2723510 h 4693443"/>
              <a:gd name="connsiteX19" fmla="*/ 3698364 w 4693443"/>
              <a:gd name="connsiteY19" fmla="*/ 2741191 h 4693443"/>
              <a:gd name="connsiteX20" fmla="*/ 2742798 w 4693443"/>
              <a:gd name="connsiteY20" fmla="*/ 2742798 h 4693443"/>
              <a:gd name="connsiteX21" fmla="*/ 2741191 w 4693443"/>
              <a:gd name="connsiteY21" fmla="*/ 3698364 h 4693443"/>
              <a:gd name="connsiteX22" fmla="*/ 2723510 w 4693443"/>
              <a:gd name="connsiteY22" fmla="*/ 4670807 h 4693443"/>
              <a:gd name="connsiteX23" fmla="*/ 2340962 w 4693443"/>
              <a:gd name="connsiteY23" fmla="*/ 4687684 h 4693443"/>
              <a:gd name="connsiteX24" fmla="*/ 1958414 w 4693443"/>
              <a:gd name="connsiteY24" fmla="*/ 4670807 h 46934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</a:cxnLst>
            <a:rect l="l" t="t" r="r" b="b"/>
            <a:pathLst>
              <a:path w="4693443" h="4693443">
                <a:moveTo>
                  <a:pt x="1958414" y="4670807"/>
                </a:moveTo>
                <a:cubicBezTo>
                  <a:pt x="1943948" y="4654733"/>
                  <a:pt x="1943144" y="4624998"/>
                  <a:pt x="1940733" y="3698364"/>
                </a:cubicBezTo>
                <a:lnTo>
                  <a:pt x="1939126" y="2742798"/>
                </a:lnTo>
                <a:lnTo>
                  <a:pt x="983560" y="2741191"/>
                </a:lnTo>
                <a:cubicBezTo>
                  <a:pt x="56926" y="2738780"/>
                  <a:pt x="27191" y="2737976"/>
                  <a:pt x="11117" y="2723510"/>
                </a:cubicBezTo>
                <a:cubicBezTo>
                  <a:pt x="-5760" y="2708240"/>
                  <a:pt x="-5760" y="2704222"/>
                  <a:pt x="-5760" y="2340962"/>
                </a:cubicBezTo>
                <a:cubicBezTo>
                  <a:pt x="-5760" y="1977702"/>
                  <a:pt x="-5760" y="1973684"/>
                  <a:pt x="11117" y="1958414"/>
                </a:cubicBezTo>
                <a:cubicBezTo>
                  <a:pt x="27191" y="1943948"/>
                  <a:pt x="56926" y="1943144"/>
                  <a:pt x="983560" y="1940733"/>
                </a:cubicBezTo>
                <a:lnTo>
                  <a:pt x="1939126" y="1939126"/>
                </a:lnTo>
                <a:lnTo>
                  <a:pt x="1940733" y="983560"/>
                </a:lnTo>
                <a:cubicBezTo>
                  <a:pt x="1943144" y="56926"/>
                  <a:pt x="1943948" y="27191"/>
                  <a:pt x="1958414" y="11117"/>
                </a:cubicBezTo>
                <a:cubicBezTo>
                  <a:pt x="1973684" y="-5760"/>
                  <a:pt x="1977702" y="-5760"/>
                  <a:pt x="2340962" y="-5760"/>
                </a:cubicBezTo>
                <a:cubicBezTo>
                  <a:pt x="2704222" y="-5760"/>
                  <a:pt x="2708240" y="-5760"/>
                  <a:pt x="2723510" y="11117"/>
                </a:cubicBezTo>
                <a:cubicBezTo>
                  <a:pt x="2737976" y="27191"/>
                  <a:pt x="2738780" y="56926"/>
                  <a:pt x="2741191" y="983560"/>
                </a:cubicBezTo>
                <a:lnTo>
                  <a:pt x="2742798" y="1939126"/>
                </a:lnTo>
                <a:lnTo>
                  <a:pt x="3698364" y="1940733"/>
                </a:lnTo>
                <a:cubicBezTo>
                  <a:pt x="4624998" y="1943144"/>
                  <a:pt x="4654733" y="1943948"/>
                  <a:pt x="4670807" y="1958414"/>
                </a:cubicBezTo>
                <a:cubicBezTo>
                  <a:pt x="4687684" y="1973684"/>
                  <a:pt x="4687684" y="1977702"/>
                  <a:pt x="4687684" y="2340962"/>
                </a:cubicBezTo>
                <a:cubicBezTo>
                  <a:pt x="4687684" y="2704222"/>
                  <a:pt x="4687684" y="2708240"/>
                  <a:pt x="4670807" y="2723510"/>
                </a:cubicBezTo>
                <a:cubicBezTo>
                  <a:pt x="4654733" y="2737976"/>
                  <a:pt x="4624998" y="2738780"/>
                  <a:pt x="3698364" y="2741191"/>
                </a:cubicBezTo>
                <a:lnTo>
                  <a:pt x="2742798" y="2742798"/>
                </a:lnTo>
                <a:lnTo>
                  <a:pt x="2741191" y="3698364"/>
                </a:lnTo>
                <a:cubicBezTo>
                  <a:pt x="2738780" y="4624998"/>
                  <a:pt x="2737976" y="4654733"/>
                  <a:pt x="2723510" y="4670807"/>
                </a:cubicBezTo>
                <a:cubicBezTo>
                  <a:pt x="2708240" y="4687684"/>
                  <a:pt x="2704222" y="4687684"/>
                  <a:pt x="2340962" y="4687684"/>
                </a:cubicBezTo>
                <a:cubicBezTo>
                  <a:pt x="1977702" y="4687684"/>
                  <a:pt x="1973684" y="4687684"/>
                  <a:pt x="1958414" y="4670807"/>
                </a:cubicBezTo>
                <a:close/>
              </a:path>
            </a:pathLst>
          </a:custGeom>
          <a:solidFill>
            <a:schemeClr val="bg1"/>
          </a:solidFill>
          <a:ln w="804" cap="flat">
            <a:noFill/>
            <a:prstDash val="solid"/>
            <a:miter/>
          </a:ln>
        </p:spPr>
        <p:txBody>
          <a:bodyPr rtlCol="0" anchor="ctr"/>
          <a:lstStyle/>
          <a:p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021409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/>
      <p:bldP spid="7" grpId="0"/>
      <p:bldP spid="8" grpId="0"/>
      <p:bldP spid="10" grpId="0" animBg="1"/>
      <p:bldP spid="11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7521664-C2A0-9AAE-A296-DEB16E39AAF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28">
            <a:extLst>
              <a:ext uri="{FF2B5EF4-FFF2-40B4-BE49-F238E27FC236}">
                <a16:creationId xmlns:a16="http://schemas.microsoft.com/office/drawing/2014/main" id="{F5A7E649-111D-0E14-AB6D-FEC9424B5B4A}"/>
              </a:ext>
            </a:extLst>
          </p:cNvPr>
          <p:cNvSpPr txBox="1"/>
          <p:nvPr/>
        </p:nvSpPr>
        <p:spPr>
          <a:xfrm>
            <a:off x="1028700" y="598362"/>
            <a:ext cx="15430500" cy="64242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lvl="0" indent="0" algn="l">
              <a:lnSpc>
                <a:spcPts val="5303"/>
              </a:lnSpc>
            </a:pPr>
            <a:r>
              <a:rPr lang="en-US" sz="4400" spc="-140" dirty="0" err="1">
                <a:solidFill>
                  <a:srgbClr val="FFFFFF"/>
                </a:solidFill>
                <a:latin typeface="Averta-Bold" panose="00000800000000000000" pitchFamily="50" charset="0"/>
                <a:sym typeface="Averta-Semibold 2"/>
              </a:rPr>
              <a:t>Vá</a:t>
            </a:r>
            <a:r>
              <a:rPr lang="en-US" sz="4400" spc="-140" dirty="0">
                <a:solidFill>
                  <a:srgbClr val="FFFFFF"/>
                </a:solidFill>
                <a:latin typeface="Averta-Bold" panose="00000800000000000000" pitchFamily="50" charset="0"/>
                <a:sym typeface="Averta-Semibold 2"/>
              </a:rPr>
              <a:t> </a:t>
            </a:r>
            <a:r>
              <a:rPr lang="en-US" sz="4400" spc="-140" dirty="0" err="1">
                <a:solidFill>
                  <a:srgbClr val="FFFFFF"/>
                </a:solidFill>
                <a:latin typeface="Averta-Bold" panose="00000800000000000000" pitchFamily="50" charset="0"/>
                <a:sym typeface="Averta-Semibold 2"/>
              </a:rPr>
              <a:t>além</a:t>
            </a:r>
            <a:r>
              <a:rPr lang="en-US" sz="4400" spc="-140" dirty="0">
                <a:solidFill>
                  <a:srgbClr val="FFFFFF"/>
                </a:solidFill>
                <a:latin typeface="Averta-Bold" panose="00000800000000000000" pitchFamily="50" charset="0"/>
                <a:sym typeface="Averta-Semibold 2"/>
              </a:rPr>
              <a:t> dos </a:t>
            </a:r>
            <a:r>
              <a:rPr lang="en-US" sz="4400" spc="-140" dirty="0" err="1">
                <a:solidFill>
                  <a:srgbClr val="FFFFFF"/>
                </a:solidFill>
                <a:latin typeface="Averta-Bold" panose="00000800000000000000" pitchFamily="50" charset="0"/>
                <a:sym typeface="Averta-Semibold 2"/>
              </a:rPr>
              <a:t>agentes</a:t>
            </a:r>
            <a:r>
              <a:rPr lang="en-US" sz="4400" spc="-140" dirty="0">
                <a:solidFill>
                  <a:srgbClr val="FFFFFF"/>
                </a:solidFill>
                <a:latin typeface="Averta-Bold" panose="00000800000000000000" pitchFamily="50" charset="0"/>
                <a:sym typeface="Averta-Semibold 2"/>
              </a:rPr>
              <a:t> e </a:t>
            </a:r>
            <a:r>
              <a:rPr lang="en-US" sz="4400" spc="-140" dirty="0" err="1">
                <a:solidFill>
                  <a:srgbClr val="FFFFFF"/>
                </a:solidFill>
                <a:latin typeface="Averta-Bold" panose="00000800000000000000" pitchFamily="50" charset="0"/>
                <a:sym typeface="Averta-Semibold 2"/>
              </a:rPr>
              <a:t>abrace</a:t>
            </a:r>
            <a:r>
              <a:rPr lang="en-US" sz="4400" spc="-140" dirty="0">
                <a:solidFill>
                  <a:srgbClr val="FFFFFF"/>
                </a:solidFill>
                <a:latin typeface="Averta-Bold" panose="00000800000000000000" pitchFamily="50" charset="0"/>
                <a:sym typeface="Averta-Semibold 2"/>
              </a:rPr>
              <a:t> o </a:t>
            </a:r>
            <a:r>
              <a:rPr lang="en-US" sz="4400" spc="-140" dirty="0" err="1">
                <a:solidFill>
                  <a:srgbClr val="FFFFFF"/>
                </a:solidFill>
                <a:latin typeface="Averta-Bold" panose="00000800000000000000" pitchFamily="50" charset="0"/>
                <a:sym typeface="Averta-Semibold 2"/>
              </a:rPr>
              <a:t>aliado</a:t>
            </a:r>
            <a:r>
              <a:rPr lang="en-US" sz="4400" spc="-140" dirty="0">
                <a:solidFill>
                  <a:srgbClr val="FFFFFF"/>
                </a:solidFill>
                <a:latin typeface="Averta-Bold" panose="00000800000000000000" pitchFamily="50" charset="0"/>
                <a:sym typeface="Averta-Semibold 2"/>
              </a:rPr>
              <a:t> </a:t>
            </a:r>
            <a:r>
              <a:rPr lang="en-US" sz="4400" spc="-140" dirty="0" err="1">
                <a:solidFill>
                  <a:srgbClr val="FFFFFF"/>
                </a:solidFill>
                <a:latin typeface="Averta-Bold" panose="00000800000000000000" pitchFamily="50" charset="0"/>
                <a:sym typeface="Averta-Semibold 2"/>
              </a:rPr>
              <a:t>certo</a:t>
            </a:r>
            <a:r>
              <a:rPr lang="en-US" sz="4400" spc="-140" dirty="0">
                <a:solidFill>
                  <a:srgbClr val="FFFFFF"/>
                </a:solidFill>
                <a:latin typeface="Averta-Bold" panose="00000800000000000000" pitchFamily="50" charset="0"/>
                <a:sym typeface="Averta-Semibold 2"/>
              </a:rPr>
              <a:t> </a:t>
            </a:r>
          </a:p>
        </p:txBody>
      </p:sp>
      <p:sp>
        <p:nvSpPr>
          <p:cNvPr id="2" name="Rectangle: Rounded Corners 7">
            <a:extLst>
              <a:ext uri="{FF2B5EF4-FFF2-40B4-BE49-F238E27FC236}">
                <a16:creationId xmlns:a16="http://schemas.microsoft.com/office/drawing/2014/main" id="{AF26F7FA-0B54-A3B4-A3A0-DACBF53CF036}"/>
              </a:ext>
            </a:extLst>
          </p:cNvPr>
          <p:cNvSpPr/>
          <p:nvPr/>
        </p:nvSpPr>
        <p:spPr>
          <a:xfrm>
            <a:off x="7239001" y="1692755"/>
            <a:ext cx="9372599" cy="6703868"/>
          </a:xfrm>
          <a:prstGeom prst="roundRect">
            <a:avLst/>
          </a:prstGeom>
          <a:noFill/>
          <a:ln w="25400">
            <a:gradFill flip="none" rotWithShape="1">
              <a:gsLst>
                <a:gs pos="0">
                  <a:srgbClr val="7030A0"/>
                </a:gs>
                <a:gs pos="51000">
                  <a:srgbClr val="E2146C"/>
                </a:gs>
                <a:gs pos="100000">
                  <a:srgbClr val="FA5900"/>
                </a:gs>
              </a:gsLst>
              <a:lin ang="0" scaled="1"/>
              <a:tileRect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3" name="CaixaDeTexto 2">
            <a:extLst>
              <a:ext uri="{FF2B5EF4-FFF2-40B4-BE49-F238E27FC236}">
                <a16:creationId xmlns:a16="http://schemas.microsoft.com/office/drawing/2014/main" id="{F36A30A6-E016-A469-0524-9BE5242B26C4}"/>
              </a:ext>
            </a:extLst>
          </p:cNvPr>
          <p:cNvSpPr txBox="1"/>
          <p:nvPr/>
        </p:nvSpPr>
        <p:spPr>
          <a:xfrm>
            <a:off x="7239001" y="1714500"/>
            <a:ext cx="9524999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pt-BR" sz="36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verta-Semibold" panose="00000700000000000000" pitchFamily="50" charset="0"/>
              </a:rPr>
              <a:t>MÓDULO </a:t>
            </a:r>
          </a:p>
          <a:p>
            <a:pPr algn="ctr"/>
            <a:r>
              <a:rPr lang="pt-BR" sz="36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verta-Semibold" panose="00000700000000000000" pitchFamily="50" charset="0"/>
              </a:rPr>
              <a:t>CONSTRUÇÃO E IMPLEMENTAÇÃO</a:t>
            </a:r>
            <a:endParaRPr lang="pt-BR" sz="3600" i="0" u="none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verta-Semibold" panose="00000700000000000000" pitchFamily="50" charset="0"/>
            </a:endParaRPr>
          </a:p>
        </p:txBody>
      </p:sp>
      <p:sp>
        <p:nvSpPr>
          <p:cNvPr id="7" name="CaixaDeTexto 6">
            <a:extLst>
              <a:ext uri="{FF2B5EF4-FFF2-40B4-BE49-F238E27FC236}">
                <a16:creationId xmlns:a16="http://schemas.microsoft.com/office/drawing/2014/main" id="{12320FEA-3343-11DD-06C3-56A2A52BEBBC}"/>
              </a:ext>
            </a:extLst>
          </p:cNvPr>
          <p:cNvSpPr txBox="1"/>
          <p:nvPr/>
        </p:nvSpPr>
        <p:spPr>
          <a:xfrm>
            <a:off x="7353300" y="3619500"/>
            <a:ext cx="9524999" cy="55772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pt-BR" sz="2000" i="0" u="none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verta-Semibold" panose="00000700000000000000" pitchFamily="50" charset="0"/>
              </a:rPr>
              <a:t>Construção de Automações, Agentes de IA e Chatbots</a:t>
            </a:r>
          </a:p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pt-BR" sz="20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verta-Semibold" panose="00000700000000000000" pitchFamily="50" charset="0"/>
              </a:rPr>
              <a:t>Escalabilidade de Desenvolvedores Certificados</a:t>
            </a:r>
          </a:p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pt-BR" sz="20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verta-Semibold" panose="00000700000000000000" pitchFamily="50" charset="0"/>
              </a:rPr>
              <a:t>Uso de Melhores Práticas dos fabricantes</a:t>
            </a:r>
          </a:p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pt-BR" sz="20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verta-Semibold" panose="00000700000000000000" pitchFamily="50" charset="0"/>
              </a:rPr>
              <a:t>Modelo de Documentação Otimizado</a:t>
            </a:r>
          </a:p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pt-BR" sz="20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verta-Semibold" panose="00000700000000000000" pitchFamily="50" charset="0"/>
              </a:rPr>
              <a:t>Técnica de construção de Test cases</a:t>
            </a:r>
          </a:p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pt-BR" sz="20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verta-Semibold" panose="00000700000000000000" pitchFamily="50" charset="0"/>
              </a:rPr>
              <a:t>Implementação de LUPA RDN</a:t>
            </a:r>
          </a:p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pt-BR" sz="20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verta-Semibold" panose="00000700000000000000" pitchFamily="50" charset="0"/>
              </a:rPr>
              <a:t>Experiência comprovada e com cases de sucesso</a:t>
            </a:r>
          </a:p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pt-BR" sz="20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verta-Semibold" panose="00000700000000000000" pitchFamily="50" charset="0"/>
              </a:rPr>
              <a:t>Time Especializado de Gerenciamento de Projetos</a:t>
            </a:r>
          </a:p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endParaRPr lang="pt-BR" sz="20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verta-Semibold" panose="00000700000000000000" pitchFamily="50" charset="0"/>
            </a:endParaRPr>
          </a:p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endParaRPr lang="pt-BR" sz="2000" i="0" u="none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verta-Semibold" panose="00000700000000000000" pitchFamily="50" charset="0"/>
            </a:endParaRPr>
          </a:p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endParaRPr lang="pt-BR" sz="2000" i="0" u="none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verta-Semibold" panose="00000700000000000000" pitchFamily="50" charset="0"/>
            </a:endParaRPr>
          </a:p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endParaRPr lang="pt-BR" sz="2000" i="0" u="none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verta-Semibold" panose="00000700000000000000" pitchFamily="50" charset="0"/>
            </a:endParaRPr>
          </a:p>
        </p:txBody>
      </p:sp>
      <p:sp>
        <p:nvSpPr>
          <p:cNvPr id="5" name="CaixaDeTexto 4">
            <a:extLst>
              <a:ext uri="{FF2B5EF4-FFF2-40B4-BE49-F238E27FC236}">
                <a16:creationId xmlns:a16="http://schemas.microsoft.com/office/drawing/2014/main" id="{F696C599-C85C-0B09-E3D5-CD53E5EA07BF}"/>
              </a:ext>
            </a:extLst>
          </p:cNvPr>
          <p:cNvSpPr txBox="1"/>
          <p:nvPr/>
        </p:nvSpPr>
        <p:spPr>
          <a:xfrm>
            <a:off x="381000" y="3693152"/>
            <a:ext cx="6591302" cy="34084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lvl="0" indent="-342900" algn="l">
              <a:lnSpc>
                <a:spcPct val="200000"/>
              </a:lnSpc>
              <a:buFont typeface="Arial" panose="020B0604020202020204" pitchFamily="34" charset="0"/>
              <a:buChar char="•"/>
            </a:pPr>
            <a:r>
              <a:rPr lang="en-US" sz="2800" spc="-140" dirty="0" err="1">
                <a:solidFill>
                  <a:srgbClr val="FFFFFF"/>
                </a:solidFill>
                <a:latin typeface="Averta-Semibold" panose="00000700000000000000" pitchFamily="50" charset="0"/>
                <a:ea typeface="Averta-Semibold 2"/>
                <a:cs typeface="Averta-Semibold 2"/>
                <a:sym typeface="Averta-Semibold 2"/>
              </a:rPr>
              <a:t>Necessidade</a:t>
            </a:r>
            <a:r>
              <a:rPr lang="en-US" sz="2800" spc="-140" dirty="0">
                <a:solidFill>
                  <a:srgbClr val="FFFFFF"/>
                </a:solidFill>
                <a:latin typeface="Averta-Semibold" panose="00000700000000000000" pitchFamily="50" charset="0"/>
                <a:ea typeface="Averta-Semibold 2"/>
                <a:cs typeface="Averta-Semibold 2"/>
                <a:sym typeface="Averta-Semibold 2"/>
              </a:rPr>
              <a:t> de </a:t>
            </a:r>
            <a:r>
              <a:rPr lang="en-US" sz="2800" spc="-140" dirty="0" err="1">
                <a:solidFill>
                  <a:srgbClr val="FFFFFF"/>
                </a:solidFill>
                <a:latin typeface="Averta-Semibold" panose="00000700000000000000" pitchFamily="50" charset="0"/>
                <a:ea typeface="Averta-Semibold 2"/>
                <a:cs typeface="Averta-Semibold 2"/>
                <a:sym typeface="Averta-Semibold 2"/>
              </a:rPr>
              <a:t>velocidade</a:t>
            </a:r>
            <a:endParaRPr lang="en-US" sz="2800" spc="-140" dirty="0">
              <a:solidFill>
                <a:srgbClr val="FFFFFF"/>
              </a:solidFill>
              <a:latin typeface="Averta-Semibold" panose="00000700000000000000" pitchFamily="50" charset="0"/>
              <a:ea typeface="Averta-Semibold 2"/>
              <a:cs typeface="Averta-Semibold 2"/>
              <a:sym typeface="Averta-Semibold 2"/>
            </a:endParaRPr>
          </a:p>
          <a:p>
            <a:pPr marL="342900" lvl="0" indent="-342900" algn="l">
              <a:lnSpc>
                <a:spcPct val="200000"/>
              </a:lnSpc>
              <a:buFont typeface="Arial" panose="020B0604020202020204" pitchFamily="34" charset="0"/>
              <a:buChar char="•"/>
            </a:pPr>
            <a:r>
              <a:rPr lang="en-US" sz="2800" spc="-140" dirty="0">
                <a:solidFill>
                  <a:srgbClr val="FFFFFF"/>
                </a:solidFill>
                <a:latin typeface="Averta-Semibold" panose="00000700000000000000" pitchFamily="50" charset="0"/>
                <a:ea typeface="Averta-Semibold 2"/>
                <a:cs typeface="Averta-Semibold 2"/>
                <a:sym typeface="Averta-Semibold 2"/>
              </a:rPr>
              <a:t>Uso de </a:t>
            </a:r>
            <a:r>
              <a:rPr lang="en-US" sz="2800" spc="-140" dirty="0" err="1">
                <a:solidFill>
                  <a:srgbClr val="FFFFFF"/>
                </a:solidFill>
                <a:latin typeface="Averta-Semibold" panose="00000700000000000000" pitchFamily="50" charset="0"/>
                <a:ea typeface="Averta-Semibold 2"/>
                <a:cs typeface="Averta-Semibold 2"/>
                <a:sym typeface="Averta-Semibold 2"/>
              </a:rPr>
              <a:t>Melhores</a:t>
            </a:r>
            <a:r>
              <a:rPr lang="en-US" sz="2800" spc="-140" dirty="0">
                <a:solidFill>
                  <a:srgbClr val="FFFFFF"/>
                </a:solidFill>
                <a:latin typeface="Averta-Semibold" panose="00000700000000000000" pitchFamily="50" charset="0"/>
                <a:ea typeface="Averta-Semibold 2"/>
                <a:cs typeface="Averta-Semibold 2"/>
                <a:sym typeface="Averta-Semibold 2"/>
              </a:rPr>
              <a:t> </a:t>
            </a:r>
            <a:r>
              <a:rPr lang="en-US" sz="2800" spc="-140" dirty="0" err="1">
                <a:solidFill>
                  <a:srgbClr val="FFFFFF"/>
                </a:solidFill>
                <a:latin typeface="Averta-Semibold" panose="00000700000000000000" pitchFamily="50" charset="0"/>
                <a:ea typeface="Averta-Semibold 2"/>
                <a:cs typeface="Averta-Semibold 2"/>
                <a:sym typeface="Averta-Semibold 2"/>
              </a:rPr>
              <a:t>Práticas</a:t>
            </a:r>
            <a:endParaRPr lang="en-US" sz="2800" spc="-140" dirty="0">
              <a:solidFill>
                <a:srgbClr val="FFFFFF"/>
              </a:solidFill>
              <a:latin typeface="Averta-Semibold" panose="00000700000000000000" pitchFamily="50" charset="0"/>
              <a:ea typeface="Averta-Semibold 2"/>
              <a:cs typeface="Averta-Semibold 2"/>
              <a:sym typeface="Averta-Semibold 2"/>
            </a:endParaRPr>
          </a:p>
          <a:p>
            <a:pPr marL="342900" lvl="0" indent="-342900" algn="l">
              <a:lnSpc>
                <a:spcPct val="200000"/>
              </a:lnSpc>
              <a:buFont typeface="Arial" panose="020B0604020202020204" pitchFamily="34" charset="0"/>
              <a:buChar char="•"/>
            </a:pPr>
            <a:r>
              <a:rPr lang="en-US" sz="2800" spc="-140" dirty="0" err="1">
                <a:solidFill>
                  <a:srgbClr val="FFFFFF"/>
                </a:solidFill>
                <a:latin typeface="Averta-Semibold" panose="00000700000000000000" pitchFamily="50" charset="0"/>
                <a:ea typeface="Averta-Semibold 2"/>
                <a:cs typeface="Averta-Semibold 2"/>
                <a:sym typeface="Averta-Semibold 2"/>
              </a:rPr>
              <a:t>Preocupação</a:t>
            </a:r>
            <a:r>
              <a:rPr lang="en-US" sz="2800" spc="-140" dirty="0">
                <a:solidFill>
                  <a:srgbClr val="FFFFFF"/>
                </a:solidFill>
                <a:latin typeface="Averta-Semibold" panose="00000700000000000000" pitchFamily="50" charset="0"/>
                <a:ea typeface="Averta-Semibold 2"/>
                <a:cs typeface="Averta-Semibold 2"/>
                <a:sym typeface="Averta-Semibold 2"/>
              </a:rPr>
              <a:t> com </a:t>
            </a:r>
            <a:r>
              <a:rPr lang="en-US" sz="2800" spc="-140" dirty="0" err="1">
                <a:solidFill>
                  <a:srgbClr val="FFFFFF"/>
                </a:solidFill>
                <a:latin typeface="Averta-Semibold" panose="00000700000000000000" pitchFamily="50" charset="0"/>
                <a:ea typeface="Averta-Semibold 2"/>
                <a:cs typeface="Averta-Semibold 2"/>
                <a:sym typeface="Averta-Semibold 2"/>
              </a:rPr>
              <a:t>Escalabilidade</a:t>
            </a:r>
            <a:endParaRPr lang="en-US" sz="2800" spc="-140" dirty="0">
              <a:solidFill>
                <a:srgbClr val="FFFFFF"/>
              </a:solidFill>
              <a:latin typeface="Averta-Semibold" panose="00000700000000000000" pitchFamily="50" charset="0"/>
              <a:ea typeface="Averta-Semibold 2"/>
              <a:cs typeface="Averta-Semibold 2"/>
              <a:sym typeface="Averta-Semibold 2"/>
            </a:endParaRPr>
          </a:p>
          <a:p>
            <a:pPr marL="342900" lvl="0" indent="-342900" algn="l">
              <a:lnSpc>
                <a:spcPct val="200000"/>
              </a:lnSpc>
              <a:buFont typeface="Arial" panose="020B0604020202020204" pitchFamily="34" charset="0"/>
              <a:buChar char="•"/>
            </a:pPr>
            <a:r>
              <a:rPr lang="en-US" sz="2800" spc="-140" dirty="0">
                <a:solidFill>
                  <a:srgbClr val="FFFFFF"/>
                </a:solidFill>
                <a:latin typeface="Averta-Semibold" panose="00000700000000000000" pitchFamily="50" charset="0"/>
                <a:ea typeface="Averta-Semibold 2"/>
                <a:cs typeface="Averta-Semibold 2"/>
                <a:sym typeface="Averta-Semibold 2"/>
              </a:rPr>
              <a:t>Segurança e Compliance</a:t>
            </a:r>
          </a:p>
        </p:txBody>
      </p:sp>
      <p:sp>
        <p:nvSpPr>
          <p:cNvPr id="9" name="CaixaDeTexto 8">
            <a:extLst>
              <a:ext uri="{FF2B5EF4-FFF2-40B4-BE49-F238E27FC236}">
                <a16:creationId xmlns:a16="http://schemas.microsoft.com/office/drawing/2014/main" id="{75ED2EE6-C12D-EAC6-ED05-8B717A080F9C}"/>
              </a:ext>
            </a:extLst>
          </p:cNvPr>
          <p:cNvSpPr txBox="1"/>
          <p:nvPr/>
        </p:nvSpPr>
        <p:spPr>
          <a:xfrm>
            <a:off x="9616941" y="2914829"/>
            <a:ext cx="4616717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pt-BR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verta-Semibold" panose="00000700000000000000" pitchFamily="50" charset="0"/>
              </a:rPr>
              <a:t>Desenvolvedores, líderes técnicos e Gerenciamento de Projetos</a:t>
            </a:r>
            <a:endParaRPr lang="pt-BR" b="1" i="0" u="none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verta-Semibold" panose="00000700000000000000" pitchFamily="50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781800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/>
      <p:bldP spid="7" grpId="0"/>
      <p:bldP spid="9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B341026-96F4-A376-3322-9A31B93BBC0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28">
            <a:extLst>
              <a:ext uri="{FF2B5EF4-FFF2-40B4-BE49-F238E27FC236}">
                <a16:creationId xmlns:a16="http://schemas.microsoft.com/office/drawing/2014/main" id="{8E305C72-42AD-63DE-904E-B92F0FE0441F}"/>
              </a:ext>
            </a:extLst>
          </p:cNvPr>
          <p:cNvSpPr txBox="1"/>
          <p:nvPr/>
        </p:nvSpPr>
        <p:spPr>
          <a:xfrm>
            <a:off x="1028700" y="598362"/>
            <a:ext cx="15430500" cy="64242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lvl="0" indent="0" algn="l">
              <a:lnSpc>
                <a:spcPts val="5303"/>
              </a:lnSpc>
            </a:pPr>
            <a:r>
              <a:rPr lang="en-US" sz="4400" spc="-140" dirty="0" err="1">
                <a:solidFill>
                  <a:srgbClr val="FFFFFF"/>
                </a:solidFill>
                <a:latin typeface="Averta-Bold" panose="00000800000000000000" pitchFamily="50" charset="0"/>
                <a:sym typeface="Averta-Semibold 2"/>
              </a:rPr>
              <a:t>Vá</a:t>
            </a:r>
            <a:r>
              <a:rPr lang="en-US" sz="4400" spc="-140" dirty="0">
                <a:solidFill>
                  <a:srgbClr val="FFFFFF"/>
                </a:solidFill>
                <a:latin typeface="Averta-Bold" panose="00000800000000000000" pitchFamily="50" charset="0"/>
                <a:sym typeface="Averta-Semibold 2"/>
              </a:rPr>
              <a:t> </a:t>
            </a:r>
            <a:r>
              <a:rPr lang="en-US" sz="4400" spc="-140" dirty="0" err="1">
                <a:solidFill>
                  <a:srgbClr val="FFFFFF"/>
                </a:solidFill>
                <a:latin typeface="Averta-Bold" panose="00000800000000000000" pitchFamily="50" charset="0"/>
                <a:sym typeface="Averta-Semibold 2"/>
              </a:rPr>
              <a:t>além</a:t>
            </a:r>
            <a:r>
              <a:rPr lang="en-US" sz="4400" spc="-140" dirty="0">
                <a:solidFill>
                  <a:srgbClr val="FFFFFF"/>
                </a:solidFill>
                <a:latin typeface="Averta-Bold" panose="00000800000000000000" pitchFamily="50" charset="0"/>
                <a:sym typeface="Averta-Semibold 2"/>
              </a:rPr>
              <a:t> dos </a:t>
            </a:r>
            <a:r>
              <a:rPr lang="en-US" sz="4400" spc="-140" dirty="0" err="1">
                <a:solidFill>
                  <a:srgbClr val="FFFFFF"/>
                </a:solidFill>
                <a:latin typeface="Averta-Bold" panose="00000800000000000000" pitchFamily="50" charset="0"/>
                <a:sym typeface="Averta-Semibold 2"/>
              </a:rPr>
              <a:t>agentes</a:t>
            </a:r>
            <a:r>
              <a:rPr lang="en-US" sz="4400" spc="-140" dirty="0">
                <a:solidFill>
                  <a:srgbClr val="FFFFFF"/>
                </a:solidFill>
                <a:latin typeface="Averta-Bold" panose="00000800000000000000" pitchFamily="50" charset="0"/>
                <a:sym typeface="Averta-Semibold 2"/>
              </a:rPr>
              <a:t> e </a:t>
            </a:r>
            <a:r>
              <a:rPr lang="en-US" sz="4400" spc="-140" dirty="0" err="1">
                <a:solidFill>
                  <a:srgbClr val="FFFFFF"/>
                </a:solidFill>
                <a:latin typeface="Averta-Bold" panose="00000800000000000000" pitchFamily="50" charset="0"/>
                <a:sym typeface="Averta-Semibold 2"/>
              </a:rPr>
              <a:t>abrace</a:t>
            </a:r>
            <a:r>
              <a:rPr lang="en-US" sz="4400" spc="-140" dirty="0">
                <a:solidFill>
                  <a:srgbClr val="FFFFFF"/>
                </a:solidFill>
                <a:latin typeface="Averta-Bold" panose="00000800000000000000" pitchFamily="50" charset="0"/>
                <a:sym typeface="Averta-Semibold 2"/>
              </a:rPr>
              <a:t> o </a:t>
            </a:r>
            <a:r>
              <a:rPr lang="en-US" sz="4400" spc="-140" dirty="0" err="1">
                <a:solidFill>
                  <a:srgbClr val="FFFFFF"/>
                </a:solidFill>
                <a:latin typeface="Averta-Bold" panose="00000800000000000000" pitchFamily="50" charset="0"/>
                <a:sym typeface="Averta-Semibold 2"/>
              </a:rPr>
              <a:t>aliado</a:t>
            </a:r>
            <a:r>
              <a:rPr lang="en-US" sz="4400" spc="-140" dirty="0">
                <a:solidFill>
                  <a:srgbClr val="FFFFFF"/>
                </a:solidFill>
                <a:latin typeface="Averta-Bold" panose="00000800000000000000" pitchFamily="50" charset="0"/>
                <a:sym typeface="Averta-Semibold 2"/>
              </a:rPr>
              <a:t> </a:t>
            </a:r>
            <a:r>
              <a:rPr lang="en-US" sz="4400" spc="-140" dirty="0" err="1">
                <a:solidFill>
                  <a:srgbClr val="FFFFFF"/>
                </a:solidFill>
                <a:latin typeface="Averta-Bold" panose="00000800000000000000" pitchFamily="50" charset="0"/>
                <a:sym typeface="Averta-Semibold 2"/>
              </a:rPr>
              <a:t>certo</a:t>
            </a:r>
            <a:r>
              <a:rPr lang="en-US" sz="4400" spc="-140" dirty="0">
                <a:solidFill>
                  <a:srgbClr val="FFFFFF"/>
                </a:solidFill>
                <a:latin typeface="Averta-Bold" panose="00000800000000000000" pitchFamily="50" charset="0"/>
                <a:sym typeface="Averta-Semibold 2"/>
              </a:rPr>
              <a:t> </a:t>
            </a:r>
          </a:p>
        </p:txBody>
      </p:sp>
      <p:sp>
        <p:nvSpPr>
          <p:cNvPr id="2" name="Rectangle: Rounded Corners 7">
            <a:extLst>
              <a:ext uri="{FF2B5EF4-FFF2-40B4-BE49-F238E27FC236}">
                <a16:creationId xmlns:a16="http://schemas.microsoft.com/office/drawing/2014/main" id="{B37AEAE4-2FD6-917F-DF9D-48F065D28F82}"/>
              </a:ext>
            </a:extLst>
          </p:cNvPr>
          <p:cNvSpPr/>
          <p:nvPr/>
        </p:nvSpPr>
        <p:spPr>
          <a:xfrm>
            <a:off x="7239001" y="1692755"/>
            <a:ext cx="9372599" cy="6703868"/>
          </a:xfrm>
          <a:prstGeom prst="roundRect">
            <a:avLst/>
          </a:prstGeom>
          <a:noFill/>
          <a:ln w="25400">
            <a:gradFill flip="none" rotWithShape="1">
              <a:gsLst>
                <a:gs pos="0">
                  <a:srgbClr val="7030A0"/>
                </a:gs>
                <a:gs pos="51000">
                  <a:srgbClr val="E2146C"/>
                </a:gs>
                <a:gs pos="100000">
                  <a:srgbClr val="FA5900"/>
                </a:gs>
              </a:gsLst>
              <a:lin ang="0" scaled="1"/>
              <a:tileRect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3" name="CaixaDeTexto 2">
            <a:extLst>
              <a:ext uri="{FF2B5EF4-FFF2-40B4-BE49-F238E27FC236}">
                <a16:creationId xmlns:a16="http://schemas.microsoft.com/office/drawing/2014/main" id="{E30FF6D7-0FA5-1B49-8E88-0D0CBA1AFEE8}"/>
              </a:ext>
            </a:extLst>
          </p:cNvPr>
          <p:cNvSpPr txBox="1"/>
          <p:nvPr/>
        </p:nvSpPr>
        <p:spPr>
          <a:xfrm>
            <a:off x="7239001" y="1714500"/>
            <a:ext cx="9524999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pt-BR" sz="36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verta-Semibold" panose="00000700000000000000" pitchFamily="50" charset="0"/>
              </a:rPr>
              <a:t>MÓDULO </a:t>
            </a:r>
          </a:p>
          <a:p>
            <a:pPr algn="ctr"/>
            <a:r>
              <a:rPr lang="pt-BR" sz="36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verta-Semibold" panose="00000700000000000000" pitchFamily="50" charset="0"/>
              </a:rPr>
              <a:t>SUSTENTAÇÃO</a:t>
            </a:r>
            <a:endParaRPr lang="pt-BR" sz="3600" i="0" u="none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verta-Semibold" panose="00000700000000000000" pitchFamily="50" charset="0"/>
            </a:endParaRPr>
          </a:p>
        </p:txBody>
      </p:sp>
      <p:sp>
        <p:nvSpPr>
          <p:cNvPr id="7" name="CaixaDeTexto 6">
            <a:extLst>
              <a:ext uri="{FF2B5EF4-FFF2-40B4-BE49-F238E27FC236}">
                <a16:creationId xmlns:a16="http://schemas.microsoft.com/office/drawing/2014/main" id="{AAAAB640-DA6B-22DA-AC23-A06ADB59ED0D}"/>
              </a:ext>
            </a:extLst>
          </p:cNvPr>
          <p:cNvSpPr txBox="1"/>
          <p:nvPr/>
        </p:nvSpPr>
        <p:spPr>
          <a:xfrm>
            <a:off x="7353300" y="3619500"/>
            <a:ext cx="9524999" cy="60388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pt-BR" sz="2000" i="0" u="none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verta-Semibold" panose="00000700000000000000" pitchFamily="50" charset="0"/>
              </a:rPr>
              <a:t>Time especializado em sustentação de projetos</a:t>
            </a:r>
          </a:p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pt-BR" sz="20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verta-Semibold" panose="00000700000000000000" pitchFamily="50" charset="0"/>
              </a:rPr>
              <a:t>Solução de ITSM para acompanhamento de chamados e timesheet</a:t>
            </a:r>
          </a:p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pt-BR" sz="20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verta-Semibold" panose="00000700000000000000" pitchFamily="50" charset="0"/>
              </a:rPr>
              <a:t>Report diário e sustentação proativa</a:t>
            </a:r>
          </a:p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pt-BR" sz="20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verta-Semibold" panose="00000700000000000000" pitchFamily="50" charset="0"/>
              </a:rPr>
              <a:t>Acompanhamento do LUPA RDN</a:t>
            </a:r>
          </a:p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pt-BR" sz="20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verta-Semibold" panose="00000700000000000000" pitchFamily="50" charset="0"/>
              </a:rPr>
              <a:t>Otimização e Acompanhamento do parque de licenciamento</a:t>
            </a:r>
          </a:p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pt-BR" sz="20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verta-Semibold" panose="00000700000000000000" pitchFamily="50" charset="0"/>
              </a:rPr>
              <a:t>Integração com os fabricantes</a:t>
            </a:r>
          </a:p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pt-BR" sz="2000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verta-Semibold" panose="00000700000000000000" pitchFamily="50" charset="0"/>
              </a:rPr>
              <a:t>SLA´s</a:t>
            </a:r>
            <a:r>
              <a:rPr lang="pt-BR" sz="20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verta-Semibold" panose="00000700000000000000" pitchFamily="50" charset="0"/>
              </a:rPr>
              <a:t> customizados</a:t>
            </a:r>
          </a:p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pt-BR" sz="20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verta-Semibold" panose="00000700000000000000" pitchFamily="50" charset="0"/>
              </a:rPr>
              <a:t>Grandes clientes como referência. Quer marcar um benchmark?</a:t>
            </a:r>
          </a:p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endParaRPr lang="pt-BR" sz="20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verta-Semibold" panose="00000700000000000000" pitchFamily="50" charset="0"/>
            </a:endParaRPr>
          </a:p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endParaRPr lang="pt-BR" sz="20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verta-Semibold" panose="00000700000000000000" pitchFamily="50" charset="0"/>
            </a:endParaRPr>
          </a:p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endParaRPr lang="pt-BR" sz="2000" i="0" u="none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verta-Semibold" panose="00000700000000000000" pitchFamily="50" charset="0"/>
            </a:endParaRPr>
          </a:p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endParaRPr lang="pt-BR" sz="2000" i="0" u="none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verta-Semibold" panose="00000700000000000000" pitchFamily="50" charset="0"/>
            </a:endParaRPr>
          </a:p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endParaRPr lang="pt-BR" sz="2000" i="0" u="none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verta-Semibold" panose="00000700000000000000" pitchFamily="50" charset="0"/>
            </a:endParaRPr>
          </a:p>
        </p:txBody>
      </p:sp>
      <p:sp>
        <p:nvSpPr>
          <p:cNvPr id="5" name="CaixaDeTexto 4">
            <a:extLst>
              <a:ext uri="{FF2B5EF4-FFF2-40B4-BE49-F238E27FC236}">
                <a16:creationId xmlns:a16="http://schemas.microsoft.com/office/drawing/2014/main" id="{8F77304D-F412-38C0-617E-C46425FCB3BD}"/>
              </a:ext>
            </a:extLst>
          </p:cNvPr>
          <p:cNvSpPr txBox="1"/>
          <p:nvPr/>
        </p:nvSpPr>
        <p:spPr>
          <a:xfrm>
            <a:off x="381000" y="3693152"/>
            <a:ext cx="6591302" cy="34084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>
              <a:lnSpc>
                <a:spcPct val="200000"/>
              </a:lnSpc>
              <a:buFont typeface="Arial" panose="020B0604020202020204" pitchFamily="34" charset="0"/>
              <a:buChar char="•"/>
            </a:pPr>
            <a:r>
              <a:rPr lang="en-US" sz="2800" spc="-140" dirty="0" err="1">
                <a:solidFill>
                  <a:srgbClr val="FFFFFF"/>
                </a:solidFill>
                <a:latin typeface="Averta-Semibold" panose="00000700000000000000" pitchFamily="50" charset="0"/>
                <a:ea typeface="Averta-Semibold 2"/>
                <a:cs typeface="Averta-Semibold 2"/>
                <a:sym typeface="Averta-Semibold 2"/>
              </a:rPr>
              <a:t>Sustentar</a:t>
            </a:r>
            <a:r>
              <a:rPr lang="en-US" sz="2800" spc="-140" dirty="0">
                <a:solidFill>
                  <a:srgbClr val="FFFFFF"/>
                </a:solidFill>
                <a:latin typeface="Averta-Semibold" panose="00000700000000000000" pitchFamily="50" charset="0"/>
                <a:ea typeface="Averta-Semibold 2"/>
                <a:cs typeface="Averta-Semibold 2"/>
                <a:sym typeface="Averta-Semibold 2"/>
              </a:rPr>
              <a:t> </a:t>
            </a:r>
            <a:r>
              <a:rPr lang="en-US" sz="2800" spc="-140" dirty="0" err="1">
                <a:solidFill>
                  <a:srgbClr val="FFFFFF"/>
                </a:solidFill>
                <a:latin typeface="Averta-Semibold" panose="00000700000000000000" pitchFamily="50" charset="0"/>
                <a:ea typeface="Averta-Semibold 2"/>
                <a:cs typeface="Averta-Semibold 2"/>
                <a:sym typeface="Averta-Semibold 2"/>
              </a:rPr>
              <a:t>operação</a:t>
            </a:r>
            <a:r>
              <a:rPr lang="en-US" sz="2800" spc="-140" dirty="0">
                <a:solidFill>
                  <a:srgbClr val="FFFFFF"/>
                </a:solidFill>
                <a:latin typeface="Averta-Semibold" panose="00000700000000000000" pitchFamily="50" charset="0"/>
                <a:ea typeface="Averta-Semibold 2"/>
                <a:cs typeface="Averta-Semibold 2"/>
                <a:sym typeface="Averta-Semibold 2"/>
              </a:rPr>
              <a:t> </a:t>
            </a:r>
            <a:r>
              <a:rPr lang="en-US" sz="2800" spc="-140" dirty="0" err="1">
                <a:solidFill>
                  <a:srgbClr val="FFFFFF"/>
                </a:solidFill>
                <a:latin typeface="Averta-Semibold" panose="00000700000000000000" pitchFamily="50" charset="0"/>
                <a:ea typeface="Averta-Semibold 2"/>
                <a:cs typeface="Averta-Semibold 2"/>
                <a:sym typeface="Averta-Semibold 2"/>
              </a:rPr>
              <a:t>atual</a:t>
            </a:r>
            <a:endParaRPr lang="en-US" sz="2800" spc="-140" dirty="0">
              <a:solidFill>
                <a:srgbClr val="FFFFFF"/>
              </a:solidFill>
              <a:latin typeface="Averta-Semibold" panose="00000700000000000000" pitchFamily="50" charset="0"/>
              <a:ea typeface="Averta-Semibold 2"/>
              <a:cs typeface="Averta-Semibold 2"/>
              <a:sym typeface="Averta-Semibold 2"/>
            </a:endParaRPr>
          </a:p>
          <a:p>
            <a:pPr marL="342900" indent="-342900">
              <a:lnSpc>
                <a:spcPct val="200000"/>
              </a:lnSpc>
              <a:buFont typeface="Arial" panose="020B0604020202020204" pitchFamily="34" charset="0"/>
              <a:buChar char="•"/>
            </a:pPr>
            <a:r>
              <a:rPr lang="en-US" sz="2800" spc="-140" dirty="0" err="1">
                <a:solidFill>
                  <a:srgbClr val="FFFFFF"/>
                </a:solidFill>
                <a:latin typeface="Averta-Semibold" panose="00000700000000000000" pitchFamily="50" charset="0"/>
                <a:ea typeface="Averta-Semibold 2"/>
                <a:cs typeface="Averta-Semibold 2"/>
                <a:sym typeface="Averta-Semibold 2"/>
              </a:rPr>
              <a:t>Monitorar</a:t>
            </a:r>
            <a:r>
              <a:rPr lang="en-US" sz="2800" spc="-140" dirty="0">
                <a:solidFill>
                  <a:srgbClr val="FFFFFF"/>
                </a:solidFill>
                <a:latin typeface="Averta-Semibold" panose="00000700000000000000" pitchFamily="50" charset="0"/>
                <a:ea typeface="Averta-Semibold 2"/>
                <a:cs typeface="Averta-Semibold 2"/>
                <a:sym typeface="Averta-Semibold 2"/>
              </a:rPr>
              <a:t> </a:t>
            </a:r>
            <a:r>
              <a:rPr lang="en-US" sz="2800" spc="-140" dirty="0" err="1">
                <a:solidFill>
                  <a:srgbClr val="FFFFFF"/>
                </a:solidFill>
                <a:latin typeface="Averta-Semibold" panose="00000700000000000000" pitchFamily="50" charset="0"/>
                <a:ea typeface="Averta-Semibold 2"/>
                <a:cs typeface="Averta-Semibold 2"/>
                <a:sym typeface="Averta-Semibold 2"/>
              </a:rPr>
              <a:t>os</a:t>
            </a:r>
            <a:r>
              <a:rPr lang="en-US" sz="2800" spc="-140" dirty="0">
                <a:solidFill>
                  <a:srgbClr val="FFFFFF"/>
                </a:solidFill>
                <a:latin typeface="Averta-Semibold" panose="00000700000000000000" pitchFamily="50" charset="0"/>
                <a:ea typeface="Averta-Semibold 2"/>
                <a:cs typeface="Averta-Semibold 2"/>
                <a:sym typeface="Averta-Semibold 2"/>
              </a:rPr>
              <a:t> </a:t>
            </a:r>
            <a:r>
              <a:rPr lang="en-US" sz="2800" spc="-140" dirty="0" err="1">
                <a:solidFill>
                  <a:srgbClr val="FFFFFF"/>
                </a:solidFill>
                <a:latin typeface="Averta-Semibold" panose="00000700000000000000" pitchFamily="50" charset="0"/>
                <a:ea typeface="Averta-Semibold 2"/>
                <a:cs typeface="Averta-Semibold 2"/>
                <a:sym typeface="Averta-Semibold 2"/>
              </a:rPr>
              <a:t>ganhos</a:t>
            </a:r>
            <a:r>
              <a:rPr lang="en-US" sz="2800" spc="-140" dirty="0">
                <a:solidFill>
                  <a:srgbClr val="FFFFFF"/>
                </a:solidFill>
                <a:latin typeface="Averta-Semibold" panose="00000700000000000000" pitchFamily="50" charset="0"/>
                <a:ea typeface="Averta-Semibold 2"/>
                <a:cs typeface="Averta-Semibold 2"/>
                <a:sym typeface="Averta-Semibold 2"/>
              </a:rPr>
              <a:t> </a:t>
            </a:r>
            <a:r>
              <a:rPr lang="en-US" sz="2800" spc="-140" dirty="0" err="1">
                <a:solidFill>
                  <a:srgbClr val="FFFFFF"/>
                </a:solidFill>
                <a:latin typeface="Averta-Semibold" panose="00000700000000000000" pitchFamily="50" charset="0"/>
                <a:ea typeface="Averta-Semibold 2"/>
                <a:cs typeface="Averta-Semibold 2"/>
                <a:sym typeface="Averta-Semibold 2"/>
              </a:rPr>
              <a:t>financeiros</a:t>
            </a:r>
            <a:r>
              <a:rPr lang="en-US" sz="2800" spc="-140" dirty="0">
                <a:solidFill>
                  <a:srgbClr val="FFFFFF"/>
                </a:solidFill>
                <a:latin typeface="Averta-Semibold" panose="00000700000000000000" pitchFamily="50" charset="0"/>
                <a:ea typeface="Averta-Semibold 2"/>
                <a:cs typeface="Averta-Semibold 2"/>
                <a:sym typeface="Averta-Semibold 2"/>
              </a:rPr>
              <a:t> e </a:t>
            </a:r>
            <a:r>
              <a:rPr lang="en-US" sz="2800" spc="-140" dirty="0" err="1">
                <a:solidFill>
                  <a:srgbClr val="FFFFFF"/>
                </a:solidFill>
                <a:latin typeface="Averta-Semibold" panose="00000700000000000000" pitchFamily="50" charset="0"/>
                <a:ea typeface="Averta-Semibold 2"/>
                <a:cs typeface="Averta-Semibold 2"/>
                <a:sym typeface="Averta-Semibold 2"/>
              </a:rPr>
              <a:t>eficência</a:t>
            </a:r>
            <a:r>
              <a:rPr lang="en-US" sz="2800" spc="-140" dirty="0">
                <a:solidFill>
                  <a:srgbClr val="FFFFFF"/>
                </a:solidFill>
                <a:latin typeface="Averta-Semibold" panose="00000700000000000000" pitchFamily="50" charset="0"/>
                <a:ea typeface="Averta-Semibold 2"/>
                <a:cs typeface="Averta-Semibold 2"/>
                <a:sym typeface="Averta-Semibold 2"/>
              </a:rPr>
              <a:t> do </a:t>
            </a:r>
            <a:r>
              <a:rPr lang="en-US" sz="2800" spc="-140" dirty="0" err="1">
                <a:solidFill>
                  <a:srgbClr val="FFFFFF"/>
                </a:solidFill>
                <a:latin typeface="Averta-Semibold" panose="00000700000000000000" pitchFamily="50" charset="0"/>
                <a:ea typeface="Averta-Semibold 2"/>
                <a:cs typeface="Averta-Semibold 2"/>
                <a:sym typeface="Averta-Semibold 2"/>
              </a:rPr>
              <a:t>parque</a:t>
            </a:r>
            <a:endParaRPr lang="en-US" sz="2800" spc="-140" dirty="0">
              <a:solidFill>
                <a:srgbClr val="FFFFFF"/>
              </a:solidFill>
              <a:latin typeface="Averta-Semibold" panose="00000700000000000000" pitchFamily="50" charset="0"/>
              <a:ea typeface="Averta-Semibold 2"/>
              <a:cs typeface="Averta-Semibold 2"/>
              <a:sym typeface="Averta-Semibold 2"/>
            </a:endParaRPr>
          </a:p>
          <a:p>
            <a:pPr marL="342900" indent="-342900">
              <a:lnSpc>
                <a:spcPct val="200000"/>
              </a:lnSpc>
              <a:buFont typeface="Arial" panose="020B0604020202020204" pitchFamily="34" charset="0"/>
              <a:buChar char="•"/>
            </a:pPr>
            <a:r>
              <a:rPr lang="en-US" sz="2800" spc="-140" dirty="0" err="1">
                <a:solidFill>
                  <a:srgbClr val="FFFFFF"/>
                </a:solidFill>
                <a:latin typeface="Averta-Semibold" panose="00000700000000000000" pitchFamily="50" charset="0"/>
                <a:ea typeface="Averta-Semibold 2"/>
                <a:cs typeface="Averta-Semibold 2"/>
                <a:sym typeface="Averta-Semibold 2"/>
              </a:rPr>
              <a:t>Será</a:t>
            </a:r>
            <a:r>
              <a:rPr lang="en-US" sz="2800" spc="-140" dirty="0">
                <a:solidFill>
                  <a:srgbClr val="FFFFFF"/>
                </a:solidFill>
                <a:latin typeface="Averta-Semibold" panose="00000700000000000000" pitchFamily="50" charset="0"/>
                <a:ea typeface="Averta-Semibold 2"/>
                <a:cs typeface="Averta-Semibold 2"/>
                <a:sym typeface="Averta-Semibold 2"/>
              </a:rPr>
              <a:t> que </a:t>
            </a:r>
            <a:r>
              <a:rPr lang="en-US" sz="2800" spc="-140" dirty="0" err="1">
                <a:solidFill>
                  <a:srgbClr val="FFFFFF"/>
                </a:solidFill>
                <a:latin typeface="Averta-Semibold" panose="00000700000000000000" pitchFamily="50" charset="0"/>
                <a:ea typeface="Averta-Semibold 2"/>
                <a:cs typeface="Averta-Semibold 2"/>
                <a:sym typeface="Averta-Semibold 2"/>
              </a:rPr>
              <a:t>consigo</a:t>
            </a:r>
            <a:r>
              <a:rPr lang="en-US" sz="2800" spc="-140" dirty="0">
                <a:solidFill>
                  <a:srgbClr val="FFFFFF"/>
                </a:solidFill>
                <a:latin typeface="Averta-Semibold" panose="00000700000000000000" pitchFamily="50" charset="0"/>
                <a:ea typeface="Averta-Semibold 2"/>
                <a:cs typeface="Averta-Semibold 2"/>
                <a:sym typeface="Averta-Semibold 2"/>
              </a:rPr>
              <a:t> </a:t>
            </a:r>
            <a:r>
              <a:rPr lang="en-US" sz="2800" spc="-140" dirty="0" err="1">
                <a:solidFill>
                  <a:srgbClr val="FFFFFF"/>
                </a:solidFill>
                <a:latin typeface="Averta-Semibold" panose="00000700000000000000" pitchFamily="50" charset="0"/>
                <a:ea typeface="Averta-Semibold 2"/>
                <a:cs typeface="Averta-Semibold 2"/>
                <a:sym typeface="Averta-Semibold 2"/>
              </a:rPr>
              <a:t>melhorar</a:t>
            </a:r>
            <a:r>
              <a:rPr lang="en-US" sz="2800" spc="-140" dirty="0">
                <a:solidFill>
                  <a:srgbClr val="FFFFFF"/>
                </a:solidFill>
                <a:latin typeface="Averta-Semibold" panose="00000700000000000000" pitchFamily="50" charset="0"/>
                <a:ea typeface="Averta-Semibold 2"/>
                <a:cs typeface="Averta-Semibold 2"/>
                <a:sym typeface="Averta-Semibold 2"/>
              </a:rPr>
              <a:t>?</a:t>
            </a:r>
          </a:p>
        </p:txBody>
      </p:sp>
      <p:sp>
        <p:nvSpPr>
          <p:cNvPr id="9" name="CaixaDeTexto 8">
            <a:extLst>
              <a:ext uri="{FF2B5EF4-FFF2-40B4-BE49-F238E27FC236}">
                <a16:creationId xmlns:a16="http://schemas.microsoft.com/office/drawing/2014/main" id="{D49578FE-E63A-F7E0-C5AB-2B175B6C6174}"/>
              </a:ext>
            </a:extLst>
          </p:cNvPr>
          <p:cNvSpPr txBox="1"/>
          <p:nvPr/>
        </p:nvSpPr>
        <p:spPr>
          <a:xfrm>
            <a:off x="7239001" y="2914829"/>
            <a:ext cx="9220199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pt-BR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verta-Semibold" panose="00000700000000000000" pitchFamily="50" charset="0"/>
              </a:rPr>
              <a:t>Desenvolvedores, líderes técnicos e Gerenciamento de Projetos</a:t>
            </a:r>
            <a:endParaRPr lang="pt-BR" b="1" i="0" u="none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verta-Semibold" panose="00000700000000000000" pitchFamily="50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422465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/>
      <p:bldP spid="7" grpId="0"/>
      <p:bldP spid="9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DDE105B-DB74-0A66-AEDE-7AC40C9986C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28">
            <a:extLst>
              <a:ext uri="{FF2B5EF4-FFF2-40B4-BE49-F238E27FC236}">
                <a16:creationId xmlns:a16="http://schemas.microsoft.com/office/drawing/2014/main" id="{6EEA6E87-BDF1-8229-068C-E5F47B206013}"/>
              </a:ext>
            </a:extLst>
          </p:cNvPr>
          <p:cNvSpPr txBox="1"/>
          <p:nvPr/>
        </p:nvSpPr>
        <p:spPr>
          <a:xfrm>
            <a:off x="2209800" y="2019300"/>
            <a:ext cx="13258800" cy="467820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lvl="0" indent="0" algn="ctr"/>
            <a:r>
              <a:rPr lang="en-US" sz="7200" spc="-140" dirty="0" err="1">
                <a:solidFill>
                  <a:srgbClr val="FFFFFF"/>
                </a:solidFill>
                <a:latin typeface="Averta-Bold" panose="00000800000000000000" pitchFamily="50" charset="0"/>
                <a:sym typeface="Averta-Semibold 2"/>
              </a:rPr>
              <a:t>Você</a:t>
            </a:r>
            <a:r>
              <a:rPr lang="en-US" sz="7200" spc="-140" dirty="0">
                <a:solidFill>
                  <a:srgbClr val="FFFFFF"/>
                </a:solidFill>
                <a:latin typeface="Averta-Bold" panose="00000800000000000000" pitchFamily="50" charset="0"/>
                <a:sym typeface="Averta-Semibold 2"/>
              </a:rPr>
              <a:t> </a:t>
            </a:r>
            <a:r>
              <a:rPr lang="en-US" sz="7200" spc="-140" dirty="0" err="1">
                <a:solidFill>
                  <a:srgbClr val="FFFFFF"/>
                </a:solidFill>
                <a:latin typeface="Averta-Bold" panose="00000800000000000000" pitchFamily="50" charset="0"/>
                <a:sym typeface="Averta-Semibold 2"/>
              </a:rPr>
              <a:t>pode</a:t>
            </a:r>
            <a:r>
              <a:rPr lang="en-US" sz="7200" spc="-140" dirty="0">
                <a:solidFill>
                  <a:srgbClr val="FFFFFF"/>
                </a:solidFill>
                <a:latin typeface="Averta-Bold" panose="00000800000000000000" pitchFamily="50" charset="0"/>
                <a:sym typeface="Averta-Semibold 2"/>
              </a:rPr>
              <a:t> </a:t>
            </a:r>
            <a:r>
              <a:rPr lang="en-US" sz="7200" spc="-140" dirty="0" err="1">
                <a:solidFill>
                  <a:srgbClr val="FFFFFF"/>
                </a:solidFill>
                <a:latin typeface="Averta-Bold" panose="00000800000000000000" pitchFamily="50" charset="0"/>
                <a:sym typeface="Averta-Semibold 2"/>
              </a:rPr>
              <a:t>ter</a:t>
            </a:r>
            <a:r>
              <a:rPr lang="en-US" sz="7200" spc="-140" dirty="0">
                <a:solidFill>
                  <a:srgbClr val="FFFFFF"/>
                </a:solidFill>
                <a:latin typeface="Averta-Bold" panose="00000800000000000000" pitchFamily="50" charset="0"/>
                <a:sym typeface="Averta-Semibold 2"/>
              </a:rPr>
              <a:t> </a:t>
            </a:r>
            <a:r>
              <a:rPr lang="en-US" sz="7200" spc="-140" dirty="0" err="1">
                <a:solidFill>
                  <a:srgbClr val="FFFFFF"/>
                </a:solidFill>
                <a:latin typeface="Averta-Bold" panose="00000800000000000000" pitchFamily="50" charset="0"/>
                <a:sym typeface="Averta-Semibold 2"/>
              </a:rPr>
              <a:t>quantos</a:t>
            </a:r>
            <a:r>
              <a:rPr lang="en-US" sz="7200" spc="-140" dirty="0">
                <a:solidFill>
                  <a:srgbClr val="FFFFFF"/>
                </a:solidFill>
                <a:latin typeface="Averta-Bold" panose="00000800000000000000" pitchFamily="50" charset="0"/>
                <a:sym typeface="Averta-Semibold 2"/>
              </a:rPr>
              <a:t> </a:t>
            </a:r>
            <a:r>
              <a:rPr lang="en-US" sz="7200" spc="-140" dirty="0" err="1">
                <a:solidFill>
                  <a:srgbClr val="FFFFFF"/>
                </a:solidFill>
                <a:latin typeface="Averta-Bold" panose="00000800000000000000" pitchFamily="50" charset="0"/>
                <a:sym typeface="Averta-Semibold 2"/>
              </a:rPr>
              <a:t>agentes</a:t>
            </a:r>
            <a:r>
              <a:rPr lang="en-US" sz="7200" spc="-140" dirty="0">
                <a:solidFill>
                  <a:srgbClr val="FFFFFF"/>
                </a:solidFill>
                <a:latin typeface="Averta-Bold" panose="00000800000000000000" pitchFamily="50" charset="0"/>
                <a:sym typeface="Averta-Semibold 2"/>
              </a:rPr>
              <a:t> </a:t>
            </a:r>
            <a:r>
              <a:rPr lang="en-US" sz="7200" spc="-140" dirty="0" err="1">
                <a:solidFill>
                  <a:srgbClr val="FFFFFF"/>
                </a:solidFill>
                <a:latin typeface="Averta-Bold" panose="00000800000000000000" pitchFamily="50" charset="0"/>
                <a:sym typeface="Averta-Semibold 2"/>
              </a:rPr>
              <a:t>quiser</a:t>
            </a:r>
            <a:r>
              <a:rPr lang="en-US" sz="7200" spc="-140" dirty="0">
                <a:solidFill>
                  <a:srgbClr val="FFFFFF"/>
                </a:solidFill>
                <a:latin typeface="Averta-Bold" panose="00000800000000000000" pitchFamily="50" charset="0"/>
                <a:sym typeface="Averta-Semibold 2"/>
              </a:rPr>
              <a:t>, mas o que </a:t>
            </a:r>
            <a:r>
              <a:rPr lang="en-US" sz="7200" spc="-140" dirty="0" err="1">
                <a:solidFill>
                  <a:srgbClr val="FFFFFF"/>
                </a:solidFill>
                <a:latin typeface="Averta-Bold" panose="00000800000000000000" pitchFamily="50" charset="0"/>
                <a:sym typeface="Averta-Semibold 2"/>
              </a:rPr>
              <a:t>você</a:t>
            </a:r>
            <a:r>
              <a:rPr lang="en-US" sz="7200" spc="-140" dirty="0">
                <a:solidFill>
                  <a:srgbClr val="FFFFFF"/>
                </a:solidFill>
                <a:latin typeface="Averta-Bold" panose="00000800000000000000" pitchFamily="50" charset="0"/>
                <a:sym typeface="Averta-Semibold 2"/>
              </a:rPr>
              <a:t> PRECISA HOJE é de um GRANDE </a:t>
            </a:r>
            <a:r>
              <a:rPr lang="en-US" sz="8800" b="1" spc="-140" dirty="0">
                <a:solidFill>
                  <a:srgbClr val="FFFFFF"/>
                </a:solidFill>
                <a:latin typeface="Averta-Bold" panose="00000800000000000000" pitchFamily="50" charset="0"/>
                <a:sym typeface="Averta-Semibold 2"/>
              </a:rPr>
              <a:t>ALIADO !</a:t>
            </a:r>
            <a:endParaRPr lang="en-US" sz="8000" b="1" spc="-140" dirty="0">
              <a:solidFill>
                <a:srgbClr val="FFFFFF"/>
              </a:solidFill>
              <a:latin typeface="Averta-Bold" panose="00000800000000000000" pitchFamily="50" charset="0"/>
              <a:sym typeface="Averta-Semibold 2"/>
            </a:endParaRPr>
          </a:p>
        </p:txBody>
      </p:sp>
    </p:spTree>
    <p:extLst>
      <p:ext uri="{BB962C8B-B14F-4D97-AF65-F5344CB8AC3E}">
        <p14:creationId xmlns:p14="http://schemas.microsoft.com/office/powerpoint/2010/main" val="266653325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B001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83720" y="2703466"/>
            <a:ext cx="4937760" cy="4937760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066520" y="2703466"/>
            <a:ext cx="4937760" cy="4937760"/>
          </a:xfrm>
          <a:prstGeom prst="rect">
            <a:avLst/>
          </a:prstGeom>
        </p:spPr>
      </p:pic>
      <p:sp>
        <p:nvSpPr>
          <p:cNvPr id="4" name="Freeform 4"/>
          <p:cNvSpPr/>
          <p:nvPr/>
        </p:nvSpPr>
        <p:spPr>
          <a:xfrm rot="-5400000" flipV="1">
            <a:off x="12886632" y="2874612"/>
            <a:ext cx="10906994" cy="3946349"/>
          </a:xfrm>
          <a:custGeom>
            <a:avLst/>
            <a:gdLst/>
            <a:ahLst/>
            <a:cxnLst/>
            <a:rect l="l" t="t" r="r" b="b"/>
            <a:pathLst>
              <a:path w="10906994" h="3946349">
                <a:moveTo>
                  <a:pt x="0" y="3946349"/>
                </a:moveTo>
                <a:lnTo>
                  <a:pt x="10906994" y="3946349"/>
                </a:lnTo>
                <a:lnTo>
                  <a:pt x="10906994" y="0"/>
                </a:lnTo>
                <a:lnTo>
                  <a:pt x="0" y="0"/>
                </a:lnTo>
                <a:lnTo>
                  <a:pt x="0" y="3946349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t-BR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" name="AutoShape 5"/>
          <p:cNvSpPr/>
          <p:nvPr/>
        </p:nvSpPr>
        <p:spPr>
          <a:xfrm>
            <a:off x="7846103" y="9212430"/>
            <a:ext cx="8368452" cy="0"/>
          </a:xfrm>
          <a:prstGeom prst="line">
            <a:avLst/>
          </a:prstGeom>
          <a:ln w="38100" cap="flat">
            <a:gradFill>
              <a:gsLst>
                <a:gs pos="0">
                  <a:srgbClr val="8000FF">
                    <a:alpha val="100000"/>
                  </a:srgbClr>
                </a:gs>
                <a:gs pos="50000">
                  <a:srgbClr val="FF00A8">
                    <a:alpha val="100000"/>
                  </a:srgbClr>
                </a:gs>
                <a:gs pos="100000">
                  <a:srgbClr val="FF5C00">
                    <a:alpha val="100000"/>
                  </a:srgbClr>
                </a:gs>
              </a:gsLst>
              <a:lin ang="0"/>
            </a:gra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t-BR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" name="Freeform 6"/>
          <p:cNvSpPr/>
          <p:nvPr/>
        </p:nvSpPr>
        <p:spPr>
          <a:xfrm>
            <a:off x="828588" y="8480087"/>
            <a:ext cx="5533957" cy="1556425"/>
          </a:xfrm>
          <a:custGeom>
            <a:avLst/>
            <a:gdLst/>
            <a:ahLst/>
            <a:cxnLst/>
            <a:rect l="l" t="t" r="r" b="b"/>
            <a:pathLst>
              <a:path w="5533957" h="1556425">
                <a:moveTo>
                  <a:pt x="0" y="0"/>
                </a:moveTo>
                <a:lnTo>
                  <a:pt x="5533958" y="0"/>
                </a:lnTo>
                <a:lnTo>
                  <a:pt x="5533958" y="1556426"/>
                </a:lnTo>
                <a:lnTo>
                  <a:pt x="0" y="1556426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/>
            </a:stretch>
          </a:blipFill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t-BR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grpSp>
        <p:nvGrpSpPr>
          <p:cNvPr id="7" name="Group 7"/>
          <p:cNvGrpSpPr/>
          <p:nvPr/>
        </p:nvGrpSpPr>
        <p:grpSpPr>
          <a:xfrm>
            <a:off x="6528074" y="8845380"/>
            <a:ext cx="970235" cy="825841"/>
            <a:chOff x="0" y="0"/>
            <a:chExt cx="1293646" cy="1101121"/>
          </a:xfrm>
        </p:grpSpPr>
        <p:sp>
          <p:nvSpPr>
            <p:cNvPr id="8" name="Freeform 8"/>
            <p:cNvSpPr/>
            <p:nvPr/>
          </p:nvSpPr>
          <p:spPr>
            <a:xfrm rot="-127688">
              <a:off x="421489" y="54022"/>
              <a:ext cx="17439" cy="17439"/>
            </a:xfrm>
            <a:custGeom>
              <a:avLst/>
              <a:gdLst/>
              <a:ahLst/>
              <a:cxnLst/>
              <a:rect l="l" t="t" r="r" b="b"/>
              <a:pathLst>
                <a:path w="17439" h="17439">
                  <a:moveTo>
                    <a:pt x="0" y="0"/>
                  </a:moveTo>
                  <a:lnTo>
                    <a:pt x="17439" y="0"/>
                  </a:lnTo>
                  <a:lnTo>
                    <a:pt x="17439" y="17439"/>
                  </a:lnTo>
                  <a:lnTo>
                    <a:pt x="0" y="1743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7">
                <a:extLst>
                  <a:ext uri="{96DAC541-7B7A-43D3-8B79-37D633B846F1}">
                    <asvg:svgBlip xmlns:asvg="http://schemas.microsoft.com/office/drawing/2016/SVG/main" r:embed="rId8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9" name="Freeform 9"/>
            <p:cNvSpPr/>
            <p:nvPr/>
          </p:nvSpPr>
          <p:spPr>
            <a:xfrm rot="-30500">
              <a:off x="202972" y="34422"/>
              <a:ext cx="246435" cy="163989"/>
            </a:xfrm>
            <a:custGeom>
              <a:avLst/>
              <a:gdLst/>
              <a:ahLst/>
              <a:cxnLst/>
              <a:rect l="l" t="t" r="r" b="b"/>
              <a:pathLst>
                <a:path w="246435" h="163989">
                  <a:moveTo>
                    <a:pt x="0" y="0"/>
                  </a:moveTo>
                  <a:lnTo>
                    <a:pt x="246435" y="0"/>
                  </a:lnTo>
                  <a:lnTo>
                    <a:pt x="246435" y="163989"/>
                  </a:lnTo>
                  <a:lnTo>
                    <a:pt x="0" y="16398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9"/>
              <a:stretch>
                <a:fillRect l="-3151" r="-3151" b="-48964"/>
              </a:stretch>
            </a:blipFill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10" name="TextBox 10"/>
            <p:cNvSpPr txBox="1"/>
            <p:nvPr/>
          </p:nvSpPr>
          <p:spPr>
            <a:xfrm rot="-30500">
              <a:off x="566108" y="-63331"/>
              <a:ext cx="609170" cy="397370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ts val="2282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63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verta-Semibold"/>
                  <a:ea typeface="Averta-Semibold"/>
                  <a:cs typeface="Averta-Semibold"/>
                  <a:sym typeface="Averta-Semibold"/>
                </a:rPr>
                <a:t>RDN</a:t>
              </a:r>
            </a:p>
          </p:txBody>
        </p:sp>
        <p:sp>
          <p:nvSpPr>
            <p:cNvPr id="11" name="Freeform 11"/>
            <p:cNvSpPr/>
            <p:nvPr/>
          </p:nvSpPr>
          <p:spPr>
            <a:xfrm rot="-2962866">
              <a:off x="460735" y="12250"/>
              <a:ext cx="153845" cy="264422"/>
            </a:xfrm>
            <a:custGeom>
              <a:avLst/>
              <a:gdLst/>
              <a:ahLst/>
              <a:cxnLst/>
              <a:rect l="l" t="t" r="r" b="b"/>
              <a:pathLst>
                <a:path w="153845" h="264422">
                  <a:moveTo>
                    <a:pt x="0" y="0"/>
                  </a:moveTo>
                  <a:lnTo>
                    <a:pt x="153846" y="0"/>
                  </a:lnTo>
                  <a:lnTo>
                    <a:pt x="153846" y="264422"/>
                  </a:lnTo>
                  <a:lnTo>
                    <a:pt x="0" y="26442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0">
                <a:extLst>
                  <a:ext uri="{96DAC541-7B7A-43D3-8B79-37D633B846F1}">
                    <asvg:svgBlip xmlns:asvg="http://schemas.microsoft.com/office/drawing/2016/SVG/main" r:embed="rId11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12" name="Freeform 12"/>
            <p:cNvSpPr/>
            <p:nvPr/>
          </p:nvSpPr>
          <p:spPr>
            <a:xfrm rot="5369499">
              <a:off x="518828" y="-219526"/>
              <a:ext cx="246944" cy="1069128"/>
            </a:xfrm>
            <a:custGeom>
              <a:avLst/>
              <a:gdLst/>
              <a:ahLst/>
              <a:cxnLst/>
              <a:rect l="l" t="t" r="r" b="b"/>
              <a:pathLst>
                <a:path w="246944" h="1069128">
                  <a:moveTo>
                    <a:pt x="0" y="0"/>
                  </a:moveTo>
                  <a:lnTo>
                    <a:pt x="246943" y="0"/>
                  </a:lnTo>
                  <a:lnTo>
                    <a:pt x="246943" y="1069129"/>
                  </a:lnTo>
                  <a:lnTo>
                    <a:pt x="0" y="106912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2"/>
              <a:stretch>
                <a:fillRect l="-106205" t="-3723" r="-121378" b="-3285"/>
              </a:stretch>
            </a:blipFill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13" name="Freeform 13"/>
            <p:cNvSpPr/>
            <p:nvPr/>
          </p:nvSpPr>
          <p:spPr>
            <a:xfrm rot="386727">
              <a:off x="778086" y="204151"/>
              <a:ext cx="95666" cy="227777"/>
            </a:xfrm>
            <a:custGeom>
              <a:avLst/>
              <a:gdLst/>
              <a:ahLst/>
              <a:cxnLst/>
              <a:rect l="l" t="t" r="r" b="b"/>
              <a:pathLst>
                <a:path w="95666" h="227777">
                  <a:moveTo>
                    <a:pt x="0" y="0"/>
                  </a:moveTo>
                  <a:lnTo>
                    <a:pt x="95667" y="0"/>
                  </a:lnTo>
                  <a:lnTo>
                    <a:pt x="95667" y="227777"/>
                  </a:lnTo>
                  <a:lnTo>
                    <a:pt x="0" y="22777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3">
                <a:extLst>
                  <a:ext uri="{96DAC541-7B7A-43D3-8B79-37D633B846F1}">
                    <asvg:svgBlip xmlns:asvg="http://schemas.microsoft.com/office/drawing/2016/SVG/main" r:embed="rId14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14" name="Freeform 14"/>
            <p:cNvSpPr/>
            <p:nvPr/>
          </p:nvSpPr>
          <p:spPr>
            <a:xfrm rot="-1631858" flipH="1">
              <a:off x="53419" y="199279"/>
              <a:ext cx="108835" cy="259132"/>
            </a:xfrm>
            <a:custGeom>
              <a:avLst/>
              <a:gdLst/>
              <a:ahLst/>
              <a:cxnLst/>
              <a:rect l="l" t="t" r="r" b="b"/>
              <a:pathLst>
                <a:path w="108835" h="259132">
                  <a:moveTo>
                    <a:pt x="108835" y="0"/>
                  </a:moveTo>
                  <a:lnTo>
                    <a:pt x="0" y="0"/>
                  </a:lnTo>
                  <a:lnTo>
                    <a:pt x="0" y="259131"/>
                  </a:lnTo>
                  <a:lnTo>
                    <a:pt x="108835" y="259131"/>
                  </a:lnTo>
                  <a:lnTo>
                    <a:pt x="108835" y="0"/>
                  </a:lnTo>
                  <a:close/>
                </a:path>
              </a:pathLst>
            </a:custGeom>
            <a:blipFill>
              <a:blip r:embed="rId13">
                <a:extLst>
                  <a:ext uri="{96DAC541-7B7A-43D3-8B79-37D633B846F1}">
                    <asvg:svgBlip xmlns:asvg="http://schemas.microsoft.com/office/drawing/2016/SVG/main" r:embed="rId14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15" name="Freeform 15"/>
            <p:cNvSpPr/>
            <p:nvPr/>
          </p:nvSpPr>
          <p:spPr>
            <a:xfrm rot="-30500">
              <a:off x="107057" y="166052"/>
              <a:ext cx="145270" cy="149064"/>
            </a:xfrm>
            <a:custGeom>
              <a:avLst/>
              <a:gdLst/>
              <a:ahLst/>
              <a:cxnLst/>
              <a:rect l="l" t="t" r="r" b="b"/>
              <a:pathLst>
                <a:path w="145270" h="149064">
                  <a:moveTo>
                    <a:pt x="0" y="0"/>
                  </a:moveTo>
                  <a:lnTo>
                    <a:pt x="145270" y="0"/>
                  </a:lnTo>
                  <a:lnTo>
                    <a:pt x="145270" y="149064"/>
                  </a:lnTo>
                  <a:lnTo>
                    <a:pt x="0" y="14906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5">
                <a:extLst>
                  <a:ext uri="{96DAC541-7B7A-43D3-8B79-37D633B846F1}">
                    <asvg:svgBlip xmlns:asvg="http://schemas.microsoft.com/office/drawing/2016/SVG/main" r:embed="rId16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16" name="Freeform 16"/>
            <p:cNvSpPr/>
            <p:nvPr/>
          </p:nvSpPr>
          <p:spPr>
            <a:xfrm rot="-30500">
              <a:off x="1113525" y="54109"/>
              <a:ext cx="91963" cy="190866"/>
            </a:xfrm>
            <a:custGeom>
              <a:avLst/>
              <a:gdLst/>
              <a:ahLst/>
              <a:cxnLst/>
              <a:rect l="l" t="t" r="r" b="b"/>
              <a:pathLst>
                <a:path w="91963" h="190866">
                  <a:moveTo>
                    <a:pt x="0" y="0"/>
                  </a:moveTo>
                  <a:lnTo>
                    <a:pt x="91963" y="0"/>
                  </a:lnTo>
                  <a:lnTo>
                    <a:pt x="91963" y="190866"/>
                  </a:lnTo>
                  <a:lnTo>
                    <a:pt x="0" y="19086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7">
                <a:extLst>
                  <a:ext uri="{96DAC541-7B7A-43D3-8B79-37D633B846F1}">
                    <asvg:svgBlip xmlns:asvg="http://schemas.microsoft.com/office/drawing/2016/SVG/main" r:embed="rId18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17" name="Freeform 17"/>
            <p:cNvSpPr/>
            <p:nvPr/>
          </p:nvSpPr>
          <p:spPr>
            <a:xfrm rot="-30500">
              <a:off x="1124455" y="236469"/>
              <a:ext cx="105085" cy="181751"/>
            </a:xfrm>
            <a:custGeom>
              <a:avLst/>
              <a:gdLst/>
              <a:ahLst/>
              <a:cxnLst/>
              <a:rect l="l" t="t" r="r" b="b"/>
              <a:pathLst>
                <a:path w="105085" h="181751">
                  <a:moveTo>
                    <a:pt x="0" y="0"/>
                  </a:moveTo>
                  <a:lnTo>
                    <a:pt x="105085" y="0"/>
                  </a:lnTo>
                  <a:lnTo>
                    <a:pt x="105085" y="181751"/>
                  </a:lnTo>
                  <a:lnTo>
                    <a:pt x="0" y="18175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9">
                <a:extLst>
                  <a:ext uri="{96DAC541-7B7A-43D3-8B79-37D633B846F1}">
                    <asvg:svgBlip xmlns:asvg="http://schemas.microsoft.com/office/drawing/2016/SVG/main" r:embed="rId20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18" name="Freeform 18"/>
            <p:cNvSpPr/>
            <p:nvPr/>
          </p:nvSpPr>
          <p:spPr>
            <a:xfrm rot="-30500">
              <a:off x="344809" y="392348"/>
              <a:ext cx="324850" cy="402292"/>
            </a:xfrm>
            <a:custGeom>
              <a:avLst/>
              <a:gdLst/>
              <a:ahLst/>
              <a:cxnLst/>
              <a:rect l="l" t="t" r="r" b="b"/>
              <a:pathLst>
                <a:path w="324850" h="402292">
                  <a:moveTo>
                    <a:pt x="0" y="0"/>
                  </a:moveTo>
                  <a:lnTo>
                    <a:pt x="324850" y="0"/>
                  </a:lnTo>
                  <a:lnTo>
                    <a:pt x="324850" y="402291"/>
                  </a:lnTo>
                  <a:lnTo>
                    <a:pt x="0" y="40229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1">
                <a:extLst>
                  <a:ext uri="{96DAC541-7B7A-43D3-8B79-37D633B846F1}">
                    <asvg:svgBlip xmlns:asvg="http://schemas.microsoft.com/office/drawing/2016/SVG/main" r:embed="rId22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19" name="Freeform 19"/>
            <p:cNvSpPr/>
            <p:nvPr/>
          </p:nvSpPr>
          <p:spPr>
            <a:xfrm rot="-30500">
              <a:off x="669974" y="367409"/>
              <a:ext cx="350087" cy="520092"/>
            </a:xfrm>
            <a:custGeom>
              <a:avLst/>
              <a:gdLst/>
              <a:ahLst/>
              <a:cxnLst/>
              <a:rect l="l" t="t" r="r" b="b"/>
              <a:pathLst>
                <a:path w="350087" h="520092">
                  <a:moveTo>
                    <a:pt x="0" y="0"/>
                  </a:moveTo>
                  <a:lnTo>
                    <a:pt x="350087" y="0"/>
                  </a:lnTo>
                  <a:lnTo>
                    <a:pt x="350087" y="520092"/>
                  </a:lnTo>
                  <a:lnTo>
                    <a:pt x="0" y="52009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3">
                <a:extLst>
                  <a:ext uri="{96DAC541-7B7A-43D3-8B79-37D633B846F1}">
                    <asvg:svgBlip xmlns:asvg="http://schemas.microsoft.com/office/drawing/2016/SVG/main" r:embed="rId24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20" name="Freeform 20"/>
            <p:cNvSpPr/>
            <p:nvPr/>
          </p:nvSpPr>
          <p:spPr>
            <a:xfrm rot="-30500">
              <a:off x="552466" y="390777"/>
              <a:ext cx="263812" cy="460807"/>
            </a:xfrm>
            <a:custGeom>
              <a:avLst/>
              <a:gdLst/>
              <a:ahLst/>
              <a:cxnLst/>
              <a:rect l="l" t="t" r="r" b="b"/>
              <a:pathLst>
                <a:path w="263812" h="460807">
                  <a:moveTo>
                    <a:pt x="0" y="0"/>
                  </a:moveTo>
                  <a:lnTo>
                    <a:pt x="263812" y="0"/>
                  </a:lnTo>
                  <a:lnTo>
                    <a:pt x="263812" y="460807"/>
                  </a:lnTo>
                  <a:lnTo>
                    <a:pt x="0" y="46080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5">
                <a:extLst>
                  <a:ext uri="{96DAC541-7B7A-43D3-8B79-37D633B846F1}">
                    <asvg:svgBlip xmlns:asvg="http://schemas.microsoft.com/office/drawing/2016/SVG/main" r:embed="rId26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21" name="Freeform 21"/>
            <p:cNvSpPr/>
            <p:nvPr/>
          </p:nvSpPr>
          <p:spPr>
            <a:xfrm rot="-30500">
              <a:off x="164559" y="366639"/>
              <a:ext cx="278678" cy="457318"/>
            </a:xfrm>
            <a:custGeom>
              <a:avLst/>
              <a:gdLst/>
              <a:ahLst/>
              <a:cxnLst/>
              <a:rect l="l" t="t" r="r" b="b"/>
              <a:pathLst>
                <a:path w="278678" h="457318">
                  <a:moveTo>
                    <a:pt x="0" y="0"/>
                  </a:moveTo>
                  <a:lnTo>
                    <a:pt x="278678" y="0"/>
                  </a:lnTo>
                  <a:lnTo>
                    <a:pt x="278678" y="457318"/>
                  </a:lnTo>
                  <a:lnTo>
                    <a:pt x="0" y="45731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7">
                <a:extLst>
                  <a:ext uri="{96DAC541-7B7A-43D3-8B79-37D633B846F1}">
                    <asvg:svgBlip xmlns:asvg="http://schemas.microsoft.com/office/drawing/2016/SVG/main" r:embed="rId28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22" name="Freeform 22"/>
            <p:cNvSpPr/>
            <p:nvPr/>
          </p:nvSpPr>
          <p:spPr>
            <a:xfrm rot="-30500">
              <a:off x="895033" y="365710"/>
              <a:ext cx="282616" cy="441157"/>
            </a:xfrm>
            <a:custGeom>
              <a:avLst/>
              <a:gdLst/>
              <a:ahLst/>
              <a:cxnLst/>
              <a:rect l="l" t="t" r="r" b="b"/>
              <a:pathLst>
                <a:path w="282616" h="441157">
                  <a:moveTo>
                    <a:pt x="0" y="0"/>
                  </a:moveTo>
                  <a:lnTo>
                    <a:pt x="282616" y="0"/>
                  </a:lnTo>
                  <a:lnTo>
                    <a:pt x="282616" y="441157"/>
                  </a:lnTo>
                  <a:lnTo>
                    <a:pt x="0" y="44115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9">
                <a:extLst>
                  <a:ext uri="{96DAC541-7B7A-43D3-8B79-37D633B846F1}">
                    <asvg:svgBlip xmlns:asvg="http://schemas.microsoft.com/office/drawing/2016/SVG/main" r:embed="rId30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23" name="Freeform 23"/>
            <p:cNvSpPr/>
            <p:nvPr/>
          </p:nvSpPr>
          <p:spPr>
            <a:xfrm rot="-30500" flipH="1">
              <a:off x="943182" y="620267"/>
              <a:ext cx="348514" cy="441157"/>
            </a:xfrm>
            <a:custGeom>
              <a:avLst/>
              <a:gdLst/>
              <a:ahLst/>
              <a:cxnLst/>
              <a:rect l="l" t="t" r="r" b="b"/>
              <a:pathLst>
                <a:path w="348514" h="441157">
                  <a:moveTo>
                    <a:pt x="348514" y="0"/>
                  </a:moveTo>
                  <a:lnTo>
                    <a:pt x="0" y="0"/>
                  </a:lnTo>
                  <a:lnTo>
                    <a:pt x="0" y="441157"/>
                  </a:lnTo>
                  <a:lnTo>
                    <a:pt x="348514" y="441157"/>
                  </a:lnTo>
                  <a:lnTo>
                    <a:pt x="348514" y="0"/>
                  </a:lnTo>
                  <a:close/>
                </a:path>
              </a:pathLst>
            </a:custGeom>
            <a:blipFill>
              <a:blip r:embed="rId31">
                <a:extLst>
                  <a:ext uri="{96DAC541-7B7A-43D3-8B79-37D633B846F1}">
                    <asvg:svgBlip xmlns:asvg="http://schemas.microsoft.com/office/drawing/2016/SVG/main" r:embed="rId32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24" name="Freeform 24"/>
            <p:cNvSpPr/>
            <p:nvPr/>
          </p:nvSpPr>
          <p:spPr>
            <a:xfrm rot="-30500">
              <a:off x="554921" y="614491"/>
              <a:ext cx="359543" cy="441157"/>
            </a:xfrm>
            <a:custGeom>
              <a:avLst/>
              <a:gdLst/>
              <a:ahLst/>
              <a:cxnLst/>
              <a:rect l="l" t="t" r="r" b="b"/>
              <a:pathLst>
                <a:path w="359543" h="441157">
                  <a:moveTo>
                    <a:pt x="0" y="0"/>
                  </a:moveTo>
                  <a:lnTo>
                    <a:pt x="359543" y="0"/>
                  </a:lnTo>
                  <a:lnTo>
                    <a:pt x="359543" y="441157"/>
                  </a:lnTo>
                  <a:lnTo>
                    <a:pt x="0" y="44115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3">
                <a:extLst>
                  <a:ext uri="{96DAC541-7B7A-43D3-8B79-37D633B846F1}">
                    <asvg:svgBlip xmlns:asvg="http://schemas.microsoft.com/office/drawing/2016/SVG/main" r:embed="rId34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25" name="Freeform 25"/>
            <p:cNvSpPr/>
            <p:nvPr/>
          </p:nvSpPr>
          <p:spPr>
            <a:xfrm rot="-30500">
              <a:off x="803852" y="652266"/>
              <a:ext cx="278797" cy="394060"/>
            </a:xfrm>
            <a:custGeom>
              <a:avLst/>
              <a:gdLst/>
              <a:ahLst/>
              <a:cxnLst/>
              <a:rect l="l" t="t" r="r" b="b"/>
              <a:pathLst>
                <a:path w="278797" h="394060">
                  <a:moveTo>
                    <a:pt x="0" y="0"/>
                  </a:moveTo>
                  <a:lnTo>
                    <a:pt x="278797" y="0"/>
                  </a:lnTo>
                  <a:lnTo>
                    <a:pt x="278797" y="394060"/>
                  </a:lnTo>
                  <a:lnTo>
                    <a:pt x="0" y="39406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5">
                <a:extLst>
                  <a:ext uri="{96DAC541-7B7A-43D3-8B79-37D633B846F1}">
                    <asvg:svgBlip xmlns:asvg="http://schemas.microsoft.com/office/drawing/2016/SVG/main" r:embed="rId36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26" name="Freeform 26"/>
            <p:cNvSpPr/>
            <p:nvPr/>
          </p:nvSpPr>
          <p:spPr>
            <a:xfrm rot="-30500">
              <a:off x="2227" y="588486"/>
              <a:ext cx="319614" cy="503329"/>
            </a:xfrm>
            <a:custGeom>
              <a:avLst/>
              <a:gdLst/>
              <a:ahLst/>
              <a:cxnLst/>
              <a:rect l="l" t="t" r="r" b="b"/>
              <a:pathLst>
                <a:path w="319614" h="503329">
                  <a:moveTo>
                    <a:pt x="0" y="0"/>
                  </a:moveTo>
                  <a:lnTo>
                    <a:pt x="319613" y="0"/>
                  </a:lnTo>
                  <a:lnTo>
                    <a:pt x="319613" y="503329"/>
                  </a:lnTo>
                  <a:lnTo>
                    <a:pt x="0" y="50332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7">
                <a:extLst>
                  <a:ext uri="{96DAC541-7B7A-43D3-8B79-37D633B846F1}">
                    <asvg:svgBlip xmlns:asvg="http://schemas.microsoft.com/office/drawing/2016/SVG/main" r:embed="rId38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27" name="Freeform 27"/>
            <p:cNvSpPr/>
            <p:nvPr/>
          </p:nvSpPr>
          <p:spPr>
            <a:xfrm rot="-32378">
              <a:off x="238098" y="634729"/>
              <a:ext cx="424062" cy="441157"/>
            </a:xfrm>
            <a:custGeom>
              <a:avLst/>
              <a:gdLst/>
              <a:ahLst/>
              <a:cxnLst/>
              <a:rect l="l" t="t" r="r" b="b"/>
              <a:pathLst>
                <a:path w="424062" h="441157">
                  <a:moveTo>
                    <a:pt x="0" y="0"/>
                  </a:moveTo>
                  <a:lnTo>
                    <a:pt x="424062" y="0"/>
                  </a:lnTo>
                  <a:lnTo>
                    <a:pt x="424062" y="441157"/>
                  </a:lnTo>
                  <a:lnTo>
                    <a:pt x="0" y="44115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9">
                <a:extLst>
                  <a:ext uri="{96DAC541-7B7A-43D3-8B79-37D633B846F1}">
                    <asvg:svgBlip xmlns:asvg="http://schemas.microsoft.com/office/drawing/2016/SVG/main" r:embed="rId40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28" name="Freeform 28"/>
            <p:cNvSpPr/>
            <p:nvPr/>
          </p:nvSpPr>
          <p:spPr>
            <a:xfrm rot="-30500">
              <a:off x="503496" y="458375"/>
              <a:ext cx="104401" cy="101364"/>
            </a:xfrm>
            <a:custGeom>
              <a:avLst/>
              <a:gdLst/>
              <a:ahLst/>
              <a:cxnLst/>
              <a:rect l="l" t="t" r="r" b="b"/>
              <a:pathLst>
                <a:path w="104401" h="101364">
                  <a:moveTo>
                    <a:pt x="0" y="0"/>
                  </a:moveTo>
                  <a:lnTo>
                    <a:pt x="104401" y="0"/>
                  </a:lnTo>
                  <a:lnTo>
                    <a:pt x="104401" y="101364"/>
                  </a:lnTo>
                  <a:lnTo>
                    <a:pt x="0" y="10136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1">
                <a:extLst>
                  <a:ext uri="{96DAC541-7B7A-43D3-8B79-37D633B846F1}">
                    <asvg:svgBlip xmlns:asvg="http://schemas.microsoft.com/office/drawing/2016/SVG/main" r:embed="rId42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29" name="AutoShape 29"/>
            <p:cNvSpPr/>
            <p:nvPr/>
          </p:nvSpPr>
          <p:spPr>
            <a:xfrm>
              <a:off x="16843" y="1060305"/>
              <a:ext cx="1276803" cy="0"/>
            </a:xfrm>
            <a:prstGeom prst="line">
              <a:avLst/>
            </a:prstGeom>
            <a:ln w="81633" cap="rnd">
              <a:gradFill>
                <a:gsLst>
                  <a:gs pos="0">
                    <a:srgbClr val="8000FF">
                      <a:alpha val="100000"/>
                    </a:srgbClr>
                  </a:gs>
                  <a:gs pos="50000">
                    <a:srgbClr val="FF00A8">
                      <a:alpha val="100000"/>
                    </a:srgbClr>
                  </a:gs>
                  <a:gs pos="100000">
                    <a:srgbClr val="FF5C00">
                      <a:alpha val="100000"/>
                    </a:srgbClr>
                  </a:gs>
                </a:gsLst>
                <a:lin ang="0"/>
              </a:gradFill>
              <a:prstDash val="solid"/>
              <a:headEnd type="none" w="sm" len="sm"/>
              <a:tailEnd type="none" w="sm" len="sm"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  <p:sp>
        <p:nvSpPr>
          <p:cNvPr id="30" name="Freeform 30"/>
          <p:cNvSpPr/>
          <p:nvPr/>
        </p:nvSpPr>
        <p:spPr>
          <a:xfrm>
            <a:off x="8334125" y="4333625"/>
            <a:ext cx="1619750" cy="1619750"/>
          </a:xfrm>
          <a:custGeom>
            <a:avLst/>
            <a:gdLst/>
            <a:ahLst/>
            <a:cxnLst/>
            <a:rect l="l" t="t" r="r" b="b"/>
            <a:pathLst>
              <a:path w="1619750" h="1619750">
                <a:moveTo>
                  <a:pt x="0" y="0"/>
                </a:moveTo>
                <a:lnTo>
                  <a:pt x="1619750" y="0"/>
                </a:lnTo>
                <a:lnTo>
                  <a:pt x="1619750" y="1619750"/>
                </a:lnTo>
                <a:lnTo>
                  <a:pt x="0" y="1619750"/>
                </a:lnTo>
                <a:lnTo>
                  <a:pt x="0" y="0"/>
                </a:lnTo>
                <a:close/>
              </a:path>
            </a:pathLst>
          </a:custGeom>
          <a:blipFill>
            <a:blip r:embed="rId43">
              <a:extLst>
                <a:ext uri="{96DAC541-7B7A-43D3-8B79-37D633B846F1}">
                  <asvg:svgBlip xmlns:asvg="http://schemas.microsoft.com/office/drawing/2016/SVG/main" r:embed="rId4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t-BR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31" name="TextBox 31"/>
          <p:cNvSpPr txBox="1"/>
          <p:nvPr/>
        </p:nvSpPr>
        <p:spPr>
          <a:xfrm>
            <a:off x="3695200" y="2342002"/>
            <a:ext cx="4114800" cy="58089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ts val="4207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005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verta-Light 1"/>
                <a:ea typeface="Averta-Light 1"/>
                <a:cs typeface="Averta-Light 1"/>
                <a:sym typeface="Averta-Light 1"/>
              </a:rPr>
              <a:t>@redesignconsultoria</a:t>
            </a:r>
          </a:p>
        </p:txBody>
      </p:sp>
      <p:sp>
        <p:nvSpPr>
          <p:cNvPr id="32" name="TextBox 32"/>
          <p:cNvSpPr txBox="1"/>
          <p:nvPr/>
        </p:nvSpPr>
        <p:spPr>
          <a:xfrm>
            <a:off x="10478000" y="2342002"/>
            <a:ext cx="4114800" cy="58089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ts val="4207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005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verta-Light 1"/>
                <a:ea typeface="Averta-Light 1"/>
                <a:cs typeface="Averta-Light 1"/>
                <a:sym typeface="Averta-Light 1"/>
              </a:rPr>
              <a:t>@danisoaresc</a:t>
            </a:r>
          </a:p>
        </p:txBody>
      </p:sp>
      <p:sp>
        <p:nvSpPr>
          <p:cNvPr id="33" name="TextBox 33"/>
          <p:cNvSpPr txBox="1"/>
          <p:nvPr/>
        </p:nvSpPr>
        <p:spPr>
          <a:xfrm>
            <a:off x="3219219" y="723900"/>
            <a:ext cx="11849563" cy="63453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ts val="5378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841" b="0" i="0" u="none" strike="noStrike" kern="1200" cap="none" spc="384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verta-Light 2"/>
                <a:ea typeface="Averta-Light 2"/>
                <a:cs typeface="Averta-Light 2"/>
                <a:sym typeface="Averta-Light 2"/>
              </a:rPr>
              <a:t>SIGA A GENTE NAS REDES SOCIAIS!</a:t>
            </a:r>
          </a:p>
        </p:txBody>
      </p:sp>
      <p:sp>
        <p:nvSpPr>
          <p:cNvPr id="34" name="AutoShape 34"/>
          <p:cNvSpPr/>
          <p:nvPr/>
        </p:nvSpPr>
        <p:spPr>
          <a:xfrm flipV="1">
            <a:off x="3905085" y="1665557"/>
            <a:ext cx="10477829" cy="0"/>
          </a:xfrm>
          <a:prstGeom prst="line">
            <a:avLst/>
          </a:prstGeom>
          <a:ln w="38100" cap="flat">
            <a:gradFill>
              <a:gsLst>
                <a:gs pos="0">
                  <a:srgbClr val="8000FF">
                    <a:alpha val="100000"/>
                  </a:srgbClr>
                </a:gs>
                <a:gs pos="50000">
                  <a:srgbClr val="FF00A8">
                    <a:alpha val="100000"/>
                  </a:srgbClr>
                </a:gs>
                <a:gs pos="100000">
                  <a:srgbClr val="FF5C00">
                    <a:alpha val="100000"/>
                  </a:srgbClr>
                </a:gs>
              </a:gsLst>
              <a:lin ang="0"/>
            </a:gra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t-BR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B001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rot="5400000" flipV="1">
            <a:off x="11952780" y="3282488"/>
            <a:ext cx="10287000" cy="3722024"/>
          </a:xfrm>
          <a:custGeom>
            <a:avLst/>
            <a:gdLst/>
            <a:ahLst/>
            <a:cxnLst/>
            <a:rect l="l" t="t" r="r" b="b"/>
            <a:pathLst>
              <a:path w="10287000" h="3722024">
                <a:moveTo>
                  <a:pt x="0" y="3722024"/>
                </a:moveTo>
                <a:lnTo>
                  <a:pt x="10287000" y="3722024"/>
                </a:lnTo>
                <a:lnTo>
                  <a:pt x="10287000" y="0"/>
                </a:lnTo>
                <a:lnTo>
                  <a:pt x="0" y="0"/>
                </a:lnTo>
                <a:lnTo>
                  <a:pt x="0" y="3722024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3" name="Freeform 3"/>
          <p:cNvSpPr/>
          <p:nvPr/>
        </p:nvSpPr>
        <p:spPr>
          <a:xfrm>
            <a:off x="1028700" y="8037659"/>
            <a:ext cx="499088" cy="499088"/>
          </a:xfrm>
          <a:custGeom>
            <a:avLst/>
            <a:gdLst/>
            <a:ahLst/>
            <a:cxnLst/>
            <a:rect l="l" t="t" r="r" b="b"/>
            <a:pathLst>
              <a:path w="499088" h="499088">
                <a:moveTo>
                  <a:pt x="0" y="0"/>
                </a:moveTo>
                <a:lnTo>
                  <a:pt x="499088" y="0"/>
                </a:lnTo>
                <a:lnTo>
                  <a:pt x="499088" y="499088"/>
                </a:lnTo>
                <a:lnTo>
                  <a:pt x="0" y="499088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4" name="TextBox 4"/>
          <p:cNvSpPr txBox="1"/>
          <p:nvPr/>
        </p:nvSpPr>
        <p:spPr>
          <a:xfrm>
            <a:off x="1682171" y="8050313"/>
            <a:ext cx="3859177" cy="49687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3618"/>
              </a:lnSpc>
              <a:spcBef>
                <a:spcPct val="0"/>
              </a:spcBef>
            </a:pPr>
            <a:r>
              <a:rPr lang="en-US" sz="2584" u="sng" dirty="0">
                <a:solidFill>
                  <a:srgbClr val="FFFFFF"/>
                </a:solidFill>
                <a:latin typeface="Averta-Light 2"/>
                <a:ea typeface="Averta-Light 2"/>
                <a:cs typeface="Averta-Light 2"/>
                <a:sym typeface="Averta-Light 2"/>
              </a:rPr>
              <a:t>Redesign Consultoria </a:t>
            </a:r>
            <a:endParaRPr lang="en-US" sz="2584" u="sng" dirty="0">
              <a:solidFill>
                <a:srgbClr val="FFFFFF"/>
              </a:solidFill>
              <a:latin typeface="Averta-Light 2"/>
              <a:ea typeface="Averta-Light 2"/>
              <a:cs typeface="Averta-Light 2"/>
              <a:sym typeface="Averta-Light 2"/>
              <a:hlinkClick r:id="rId6" tooltip="https://www.linkedin.com/company/redesign-consultoria/"/>
            </a:endParaRPr>
          </a:p>
        </p:txBody>
      </p:sp>
      <p:sp>
        <p:nvSpPr>
          <p:cNvPr id="5" name="Freeform 5"/>
          <p:cNvSpPr/>
          <p:nvPr/>
        </p:nvSpPr>
        <p:spPr>
          <a:xfrm>
            <a:off x="6362448" y="8043392"/>
            <a:ext cx="503791" cy="503791"/>
          </a:xfrm>
          <a:custGeom>
            <a:avLst/>
            <a:gdLst/>
            <a:ahLst/>
            <a:cxnLst/>
            <a:rect l="l" t="t" r="r" b="b"/>
            <a:pathLst>
              <a:path w="503791" h="503791">
                <a:moveTo>
                  <a:pt x="0" y="0"/>
                </a:moveTo>
                <a:lnTo>
                  <a:pt x="503791" y="0"/>
                </a:lnTo>
                <a:lnTo>
                  <a:pt x="503791" y="503792"/>
                </a:lnTo>
                <a:lnTo>
                  <a:pt x="0" y="503792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6" name="TextBox 6"/>
          <p:cNvSpPr txBox="1"/>
          <p:nvPr/>
        </p:nvSpPr>
        <p:spPr>
          <a:xfrm>
            <a:off x="7008864" y="8010351"/>
            <a:ext cx="3735336" cy="42370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3618"/>
              </a:lnSpc>
              <a:spcBef>
                <a:spcPct val="0"/>
              </a:spcBef>
            </a:pPr>
            <a:r>
              <a:rPr lang="en-US" sz="2584" u="sng" dirty="0">
                <a:solidFill>
                  <a:srgbClr val="FFFFFF"/>
                </a:solidFill>
                <a:latin typeface="Averta-Light 2"/>
                <a:ea typeface="Averta-Light 2"/>
                <a:cs typeface="Averta-Light 2"/>
                <a:sym typeface="Averta-Light 2"/>
              </a:rPr>
              <a:t>@Redesignconsultoria</a:t>
            </a:r>
            <a:endParaRPr lang="en-US" sz="2584" u="sng" dirty="0">
              <a:solidFill>
                <a:srgbClr val="FFFFFF"/>
              </a:solidFill>
              <a:latin typeface="Averta-Light 2"/>
              <a:ea typeface="Averta-Light 2"/>
              <a:cs typeface="Averta-Light 2"/>
              <a:sym typeface="Averta-Light 2"/>
              <a:hlinkClick r:id="rId9" tooltip="https://www.instagram.com/redesignconsultoria/"/>
            </a:endParaRPr>
          </a:p>
        </p:txBody>
      </p:sp>
      <p:sp>
        <p:nvSpPr>
          <p:cNvPr id="7" name="Freeform 7"/>
          <p:cNvSpPr/>
          <p:nvPr/>
        </p:nvSpPr>
        <p:spPr>
          <a:xfrm>
            <a:off x="1028700" y="8683075"/>
            <a:ext cx="503791" cy="503791"/>
          </a:xfrm>
          <a:custGeom>
            <a:avLst/>
            <a:gdLst/>
            <a:ahLst/>
            <a:cxnLst/>
            <a:rect l="l" t="t" r="r" b="b"/>
            <a:pathLst>
              <a:path w="503791" h="503791">
                <a:moveTo>
                  <a:pt x="0" y="0"/>
                </a:moveTo>
                <a:lnTo>
                  <a:pt x="503791" y="0"/>
                </a:lnTo>
                <a:lnTo>
                  <a:pt x="503791" y="503791"/>
                </a:lnTo>
                <a:lnTo>
                  <a:pt x="0" y="503791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8" name="TextBox 8"/>
          <p:cNvSpPr txBox="1"/>
          <p:nvPr/>
        </p:nvSpPr>
        <p:spPr>
          <a:xfrm>
            <a:off x="1679819" y="8655408"/>
            <a:ext cx="5161292" cy="49863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618"/>
              </a:lnSpc>
              <a:spcBef>
                <a:spcPct val="0"/>
              </a:spcBef>
            </a:pPr>
            <a:r>
              <a:rPr lang="en-US" sz="2584">
                <a:solidFill>
                  <a:srgbClr val="FFFFFF"/>
                </a:solidFill>
                <a:latin typeface="Averta-Light 2"/>
                <a:ea typeface="Averta-Light 2"/>
                <a:cs typeface="Averta-Light 2"/>
                <a:sym typeface="Averta-Light 2"/>
              </a:rPr>
              <a:t>21 97417-9509 | 21 3796-9246</a:t>
            </a:r>
          </a:p>
        </p:txBody>
      </p:sp>
      <p:sp>
        <p:nvSpPr>
          <p:cNvPr id="9" name="Freeform 9"/>
          <p:cNvSpPr/>
          <p:nvPr/>
        </p:nvSpPr>
        <p:spPr>
          <a:xfrm>
            <a:off x="6362448" y="8690227"/>
            <a:ext cx="1273244" cy="741665"/>
          </a:xfrm>
          <a:custGeom>
            <a:avLst/>
            <a:gdLst/>
            <a:ahLst/>
            <a:cxnLst/>
            <a:rect l="l" t="t" r="r" b="b"/>
            <a:pathLst>
              <a:path w="1273244" h="741665">
                <a:moveTo>
                  <a:pt x="0" y="0"/>
                </a:moveTo>
                <a:lnTo>
                  <a:pt x="1273244" y="0"/>
                </a:lnTo>
                <a:lnTo>
                  <a:pt x="1273244" y="741665"/>
                </a:lnTo>
                <a:lnTo>
                  <a:pt x="0" y="741665"/>
                </a:lnTo>
                <a:lnTo>
                  <a:pt x="0" y="0"/>
                </a:lnTo>
                <a:close/>
              </a:path>
            </a:pathLst>
          </a:custGeom>
          <a:blipFill>
            <a:blip r:embed="rId12"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10" name="TextBox 10"/>
          <p:cNvSpPr txBox="1"/>
          <p:nvPr/>
        </p:nvSpPr>
        <p:spPr>
          <a:xfrm>
            <a:off x="7543414" y="8690261"/>
            <a:ext cx="4099487" cy="42671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890"/>
              </a:lnSpc>
            </a:pPr>
            <a:r>
              <a:rPr lang="en-US" sz="2628" u="sng" spc="-78" dirty="0">
                <a:solidFill>
                  <a:srgbClr val="FFFFFF"/>
                </a:solidFill>
                <a:latin typeface="Averta-Light 1"/>
                <a:ea typeface="Averta-Light 1"/>
                <a:cs typeface="Averta-Light 1"/>
                <a:sym typeface="Averta-Light 1"/>
              </a:rPr>
              <a:t>redesignconsultoria.com.br</a:t>
            </a:r>
            <a:endParaRPr lang="en-US" sz="2628" u="sng" spc="-78" dirty="0">
              <a:solidFill>
                <a:srgbClr val="FFFFFF"/>
              </a:solidFill>
              <a:latin typeface="Averta-Light 1"/>
              <a:ea typeface="Averta-Light 1"/>
              <a:cs typeface="Averta-Light 1"/>
              <a:sym typeface="Averta-Light 1"/>
              <a:hlinkClick r:id="rId14" tooltip="https://redesignconsultoria.com.br"/>
            </a:endParaRPr>
          </a:p>
        </p:txBody>
      </p:sp>
      <p:pic>
        <p:nvPicPr>
          <p:cNvPr id="11" name="Picture 11"/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15201030" y="7200029"/>
            <a:ext cx="2245386" cy="2245386"/>
          </a:xfrm>
          <a:prstGeom prst="rect">
            <a:avLst/>
          </a:prstGeom>
        </p:spPr>
      </p:pic>
      <p:sp>
        <p:nvSpPr>
          <p:cNvPr id="12" name="TextBox 12"/>
          <p:cNvSpPr txBox="1"/>
          <p:nvPr/>
        </p:nvSpPr>
        <p:spPr>
          <a:xfrm>
            <a:off x="13551434" y="8446582"/>
            <a:ext cx="1683834" cy="55733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2078"/>
              </a:lnSpc>
            </a:pPr>
            <a:r>
              <a:rPr lang="en-US" sz="1889" spc="-56">
                <a:solidFill>
                  <a:srgbClr val="FFFFFF"/>
                </a:solidFill>
                <a:latin typeface="Averta-Light 1"/>
                <a:ea typeface="Averta-Light 1"/>
                <a:cs typeface="Averta-Light 1"/>
                <a:sym typeface="Averta-Light 1"/>
              </a:rPr>
              <a:t>Venha visitar nosso novo site!</a:t>
            </a:r>
          </a:p>
        </p:txBody>
      </p:sp>
      <p:sp>
        <p:nvSpPr>
          <p:cNvPr id="13" name="Freeform 13"/>
          <p:cNvSpPr/>
          <p:nvPr/>
        </p:nvSpPr>
        <p:spPr>
          <a:xfrm>
            <a:off x="3305442" y="1421910"/>
            <a:ext cx="11677117" cy="3284189"/>
          </a:xfrm>
          <a:custGeom>
            <a:avLst/>
            <a:gdLst/>
            <a:ahLst/>
            <a:cxnLst/>
            <a:rect l="l" t="t" r="r" b="b"/>
            <a:pathLst>
              <a:path w="11677117" h="3284189">
                <a:moveTo>
                  <a:pt x="0" y="0"/>
                </a:moveTo>
                <a:lnTo>
                  <a:pt x="11677116" y="0"/>
                </a:lnTo>
                <a:lnTo>
                  <a:pt x="11677116" y="3284189"/>
                </a:lnTo>
                <a:lnTo>
                  <a:pt x="0" y="3284189"/>
                </a:lnTo>
                <a:lnTo>
                  <a:pt x="0" y="0"/>
                </a:lnTo>
                <a:close/>
              </a:path>
            </a:pathLst>
          </a:custGeom>
          <a:blipFill>
            <a:blip r:embed="rId16"/>
            <a:stretch>
              <a:fillRect/>
            </a:stretch>
          </a:blipFill>
        </p:spPr>
        <p:txBody>
          <a:bodyPr/>
          <a:lstStyle/>
          <a:p>
            <a:endParaRPr lang="pt-BR"/>
          </a:p>
        </p:txBody>
      </p:sp>
      <p:grpSp>
        <p:nvGrpSpPr>
          <p:cNvPr id="14" name="Group 14"/>
          <p:cNvGrpSpPr/>
          <p:nvPr/>
        </p:nvGrpSpPr>
        <p:grpSpPr>
          <a:xfrm>
            <a:off x="5038022" y="3999448"/>
            <a:ext cx="8211955" cy="2449845"/>
            <a:chOff x="0" y="0"/>
            <a:chExt cx="10949273" cy="3266461"/>
          </a:xfrm>
        </p:grpSpPr>
        <p:sp>
          <p:nvSpPr>
            <p:cNvPr id="15" name="Freeform 15"/>
            <p:cNvSpPr/>
            <p:nvPr/>
          </p:nvSpPr>
          <p:spPr>
            <a:xfrm>
              <a:off x="0" y="0"/>
              <a:ext cx="8920695" cy="3266461"/>
            </a:xfrm>
            <a:custGeom>
              <a:avLst/>
              <a:gdLst/>
              <a:ahLst/>
              <a:cxnLst/>
              <a:rect l="l" t="t" r="r" b="b"/>
              <a:pathLst>
                <a:path w="8920695" h="3266461">
                  <a:moveTo>
                    <a:pt x="0" y="0"/>
                  </a:moveTo>
                  <a:lnTo>
                    <a:pt x="8920695" y="0"/>
                  </a:lnTo>
                  <a:lnTo>
                    <a:pt x="8920695" y="3266461"/>
                  </a:lnTo>
                  <a:lnTo>
                    <a:pt x="0" y="326646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7"/>
              <a:stretch>
                <a:fillRect l="-30192"/>
              </a:stretch>
            </a:blipFill>
          </p:spPr>
          <p:txBody>
            <a:bodyPr/>
            <a:lstStyle/>
            <a:p>
              <a:endParaRPr lang="pt-BR"/>
            </a:p>
          </p:txBody>
        </p:sp>
        <p:sp>
          <p:nvSpPr>
            <p:cNvPr id="16" name="Freeform 16"/>
            <p:cNvSpPr/>
            <p:nvPr/>
          </p:nvSpPr>
          <p:spPr>
            <a:xfrm rot="-127688">
              <a:off x="9592415" y="859186"/>
              <a:ext cx="27130" cy="27130"/>
            </a:xfrm>
            <a:custGeom>
              <a:avLst/>
              <a:gdLst/>
              <a:ahLst/>
              <a:cxnLst/>
              <a:rect l="l" t="t" r="r" b="b"/>
              <a:pathLst>
                <a:path w="27130" h="27130">
                  <a:moveTo>
                    <a:pt x="0" y="0"/>
                  </a:moveTo>
                  <a:lnTo>
                    <a:pt x="27131" y="0"/>
                  </a:lnTo>
                  <a:lnTo>
                    <a:pt x="27131" y="27130"/>
                  </a:lnTo>
                  <a:lnTo>
                    <a:pt x="0" y="2713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8">
                <a:extLst>
                  <a:ext uri="{96DAC541-7B7A-43D3-8B79-37D633B846F1}">
                    <asvg:svgBlip xmlns:asvg="http://schemas.microsoft.com/office/drawing/2016/SVG/main" r:embed="rId19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pt-BR"/>
            </a:p>
          </p:txBody>
        </p:sp>
        <p:sp>
          <p:nvSpPr>
            <p:cNvPr id="17" name="Freeform 17"/>
            <p:cNvSpPr/>
            <p:nvPr/>
          </p:nvSpPr>
          <p:spPr>
            <a:xfrm rot="-30500">
              <a:off x="9252457" y="828693"/>
              <a:ext cx="383391" cy="255125"/>
            </a:xfrm>
            <a:custGeom>
              <a:avLst/>
              <a:gdLst/>
              <a:ahLst/>
              <a:cxnLst/>
              <a:rect l="l" t="t" r="r" b="b"/>
              <a:pathLst>
                <a:path w="383391" h="255125">
                  <a:moveTo>
                    <a:pt x="0" y="0"/>
                  </a:moveTo>
                  <a:lnTo>
                    <a:pt x="383390" y="0"/>
                  </a:lnTo>
                  <a:lnTo>
                    <a:pt x="383390" y="255125"/>
                  </a:lnTo>
                  <a:lnTo>
                    <a:pt x="0" y="25512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0"/>
              <a:stretch>
                <a:fillRect l="-3151" r="-3151" b="-48964"/>
              </a:stretch>
            </a:blipFill>
          </p:spPr>
          <p:txBody>
            <a:bodyPr/>
            <a:lstStyle/>
            <a:p>
              <a:endParaRPr lang="pt-BR"/>
            </a:p>
          </p:txBody>
        </p:sp>
        <p:sp>
          <p:nvSpPr>
            <p:cNvPr id="18" name="TextBox 18"/>
            <p:cNvSpPr txBox="1"/>
            <p:nvPr/>
          </p:nvSpPr>
          <p:spPr>
            <a:xfrm rot="-30500">
              <a:off x="9817359" y="666043"/>
              <a:ext cx="947717" cy="628779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3550"/>
                </a:lnSpc>
              </a:pPr>
              <a:r>
                <a:rPr lang="en-US" sz="2536">
                  <a:solidFill>
                    <a:srgbClr val="FFFFFF"/>
                  </a:solidFill>
                  <a:latin typeface="Averta-Semibold 1"/>
                  <a:ea typeface="Averta-Semibold 1"/>
                  <a:cs typeface="Averta-Semibold 1"/>
                  <a:sym typeface="Averta-Semibold 1"/>
                </a:rPr>
                <a:t>RDN</a:t>
              </a:r>
            </a:p>
          </p:txBody>
        </p:sp>
        <p:sp>
          <p:nvSpPr>
            <p:cNvPr id="19" name="Freeform 19"/>
            <p:cNvSpPr/>
            <p:nvPr/>
          </p:nvSpPr>
          <p:spPr>
            <a:xfrm rot="-2962866">
              <a:off x="9653472" y="794199"/>
              <a:ext cx="239345" cy="411374"/>
            </a:xfrm>
            <a:custGeom>
              <a:avLst/>
              <a:gdLst/>
              <a:ahLst/>
              <a:cxnLst/>
              <a:rect l="l" t="t" r="r" b="b"/>
              <a:pathLst>
                <a:path w="239345" h="411374">
                  <a:moveTo>
                    <a:pt x="0" y="0"/>
                  </a:moveTo>
                  <a:lnTo>
                    <a:pt x="239345" y="0"/>
                  </a:lnTo>
                  <a:lnTo>
                    <a:pt x="239345" y="411374"/>
                  </a:lnTo>
                  <a:lnTo>
                    <a:pt x="0" y="41137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1">
                <a:extLst>
                  <a:ext uri="{96DAC541-7B7A-43D3-8B79-37D633B846F1}">
                    <asvg:svgBlip xmlns:asvg="http://schemas.microsoft.com/office/drawing/2016/SVG/main" r:embed="rId22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pt-BR"/>
            </a:p>
          </p:txBody>
        </p:sp>
        <p:sp>
          <p:nvSpPr>
            <p:cNvPr id="20" name="Freeform 20"/>
            <p:cNvSpPr/>
            <p:nvPr/>
          </p:nvSpPr>
          <p:spPr>
            <a:xfrm rot="5369499">
              <a:off x="9743849" y="433614"/>
              <a:ext cx="384183" cy="1663296"/>
            </a:xfrm>
            <a:custGeom>
              <a:avLst/>
              <a:gdLst/>
              <a:ahLst/>
              <a:cxnLst/>
              <a:rect l="l" t="t" r="r" b="b"/>
              <a:pathLst>
                <a:path w="384183" h="1663296">
                  <a:moveTo>
                    <a:pt x="0" y="0"/>
                  </a:moveTo>
                  <a:lnTo>
                    <a:pt x="384183" y="0"/>
                  </a:lnTo>
                  <a:lnTo>
                    <a:pt x="384183" y="1663296"/>
                  </a:lnTo>
                  <a:lnTo>
                    <a:pt x="0" y="166329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3"/>
              <a:stretch>
                <a:fillRect l="-106205" t="-3723" r="-121378" b="-3285"/>
              </a:stretch>
            </a:blipFill>
          </p:spPr>
          <p:txBody>
            <a:bodyPr/>
            <a:lstStyle/>
            <a:p>
              <a:endParaRPr lang="pt-BR"/>
            </a:p>
          </p:txBody>
        </p:sp>
        <p:sp>
          <p:nvSpPr>
            <p:cNvPr id="21" name="Freeform 21"/>
            <p:cNvSpPr/>
            <p:nvPr/>
          </p:nvSpPr>
          <p:spPr>
            <a:xfrm rot="386727">
              <a:off x="10147191" y="1092748"/>
              <a:ext cx="148833" cy="354365"/>
            </a:xfrm>
            <a:custGeom>
              <a:avLst/>
              <a:gdLst/>
              <a:ahLst/>
              <a:cxnLst/>
              <a:rect l="l" t="t" r="r" b="b"/>
              <a:pathLst>
                <a:path w="148833" h="354365">
                  <a:moveTo>
                    <a:pt x="0" y="0"/>
                  </a:moveTo>
                  <a:lnTo>
                    <a:pt x="148833" y="0"/>
                  </a:lnTo>
                  <a:lnTo>
                    <a:pt x="148833" y="354365"/>
                  </a:lnTo>
                  <a:lnTo>
                    <a:pt x="0" y="35436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4">
                <a:extLst>
                  <a:ext uri="{96DAC541-7B7A-43D3-8B79-37D633B846F1}">
                    <asvg:svgBlip xmlns:asvg="http://schemas.microsoft.com/office/drawing/2016/SVG/main" r:embed="rId25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pt-BR"/>
            </a:p>
          </p:txBody>
        </p:sp>
        <p:sp>
          <p:nvSpPr>
            <p:cNvPr id="22" name="Freeform 22"/>
            <p:cNvSpPr/>
            <p:nvPr/>
          </p:nvSpPr>
          <p:spPr>
            <a:xfrm rot="-1631858" flipH="1">
              <a:off x="9019790" y="1085169"/>
              <a:ext cx="169321" cy="403144"/>
            </a:xfrm>
            <a:custGeom>
              <a:avLst/>
              <a:gdLst/>
              <a:ahLst/>
              <a:cxnLst/>
              <a:rect l="l" t="t" r="r" b="b"/>
              <a:pathLst>
                <a:path w="169321" h="403144">
                  <a:moveTo>
                    <a:pt x="169321" y="0"/>
                  </a:moveTo>
                  <a:lnTo>
                    <a:pt x="0" y="0"/>
                  </a:lnTo>
                  <a:lnTo>
                    <a:pt x="0" y="403144"/>
                  </a:lnTo>
                  <a:lnTo>
                    <a:pt x="169321" y="403144"/>
                  </a:lnTo>
                  <a:lnTo>
                    <a:pt x="169321" y="0"/>
                  </a:lnTo>
                  <a:close/>
                </a:path>
              </a:pathLst>
            </a:custGeom>
            <a:blipFill>
              <a:blip r:embed="rId24">
                <a:extLst>
                  <a:ext uri="{96DAC541-7B7A-43D3-8B79-37D633B846F1}">
                    <asvg:svgBlip xmlns:asvg="http://schemas.microsoft.com/office/drawing/2016/SVG/main" r:embed="rId25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pt-BR"/>
            </a:p>
          </p:txBody>
        </p:sp>
        <p:sp>
          <p:nvSpPr>
            <p:cNvPr id="23" name="Freeform 23"/>
            <p:cNvSpPr/>
            <p:nvPr/>
          </p:nvSpPr>
          <p:spPr>
            <a:xfrm rot="-30500">
              <a:off x="9103237" y="1033476"/>
              <a:ext cx="226004" cy="231907"/>
            </a:xfrm>
            <a:custGeom>
              <a:avLst/>
              <a:gdLst/>
              <a:ahLst/>
              <a:cxnLst/>
              <a:rect l="l" t="t" r="r" b="b"/>
              <a:pathLst>
                <a:path w="226004" h="231907">
                  <a:moveTo>
                    <a:pt x="0" y="0"/>
                  </a:moveTo>
                  <a:lnTo>
                    <a:pt x="226003" y="0"/>
                  </a:lnTo>
                  <a:lnTo>
                    <a:pt x="226003" y="231907"/>
                  </a:lnTo>
                  <a:lnTo>
                    <a:pt x="0" y="23190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6">
                <a:extLst>
                  <a:ext uri="{96DAC541-7B7A-43D3-8B79-37D633B846F1}">
                    <asvg:svgBlip xmlns:asvg="http://schemas.microsoft.com/office/drawing/2016/SVG/main" r:embed="rId27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pt-BR"/>
            </a:p>
          </p:txBody>
        </p:sp>
        <p:sp>
          <p:nvSpPr>
            <p:cNvPr id="24" name="Freeform 24"/>
            <p:cNvSpPr/>
            <p:nvPr/>
          </p:nvSpPr>
          <p:spPr>
            <a:xfrm rot="-30500">
              <a:off x="10669050" y="859320"/>
              <a:ext cx="143071" cy="296940"/>
            </a:xfrm>
            <a:custGeom>
              <a:avLst/>
              <a:gdLst/>
              <a:ahLst/>
              <a:cxnLst/>
              <a:rect l="l" t="t" r="r" b="b"/>
              <a:pathLst>
                <a:path w="143071" h="296940">
                  <a:moveTo>
                    <a:pt x="0" y="0"/>
                  </a:moveTo>
                  <a:lnTo>
                    <a:pt x="143071" y="0"/>
                  </a:lnTo>
                  <a:lnTo>
                    <a:pt x="143071" y="296940"/>
                  </a:lnTo>
                  <a:lnTo>
                    <a:pt x="0" y="29694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8">
                <a:extLst>
                  <a:ext uri="{96DAC541-7B7A-43D3-8B79-37D633B846F1}">
                    <asvg:svgBlip xmlns:asvg="http://schemas.microsoft.com/office/drawing/2016/SVG/main" r:embed="rId29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pt-BR"/>
            </a:p>
          </p:txBody>
        </p:sp>
        <p:sp>
          <p:nvSpPr>
            <p:cNvPr id="25" name="Freeform 25"/>
            <p:cNvSpPr/>
            <p:nvPr/>
          </p:nvSpPr>
          <p:spPr>
            <a:xfrm rot="-30500">
              <a:off x="10686055" y="1143028"/>
              <a:ext cx="163486" cy="282759"/>
            </a:xfrm>
            <a:custGeom>
              <a:avLst/>
              <a:gdLst/>
              <a:ahLst/>
              <a:cxnLst/>
              <a:rect l="l" t="t" r="r" b="b"/>
              <a:pathLst>
                <a:path w="163486" h="282759">
                  <a:moveTo>
                    <a:pt x="0" y="0"/>
                  </a:moveTo>
                  <a:lnTo>
                    <a:pt x="163486" y="0"/>
                  </a:lnTo>
                  <a:lnTo>
                    <a:pt x="163486" y="282759"/>
                  </a:lnTo>
                  <a:lnTo>
                    <a:pt x="0" y="28275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0">
                <a:extLst>
                  <a:ext uri="{96DAC541-7B7A-43D3-8B79-37D633B846F1}">
                    <asvg:svgBlip xmlns:asvg="http://schemas.microsoft.com/office/drawing/2016/SVG/main" r:embed="rId31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pt-BR"/>
            </a:p>
          </p:txBody>
        </p:sp>
        <p:sp>
          <p:nvSpPr>
            <p:cNvPr id="26" name="Freeform 26"/>
            <p:cNvSpPr/>
            <p:nvPr/>
          </p:nvSpPr>
          <p:spPr>
            <a:xfrm rot="-30500">
              <a:off x="9473120" y="1385536"/>
              <a:ext cx="505386" cy="625865"/>
            </a:xfrm>
            <a:custGeom>
              <a:avLst/>
              <a:gdLst/>
              <a:ahLst/>
              <a:cxnLst/>
              <a:rect l="l" t="t" r="r" b="b"/>
              <a:pathLst>
                <a:path w="505386" h="625865">
                  <a:moveTo>
                    <a:pt x="0" y="0"/>
                  </a:moveTo>
                  <a:lnTo>
                    <a:pt x="505386" y="0"/>
                  </a:lnTo>
                  <a:lnTo>
                    <a:pt x="505386" y="625865"/>
                  </a:lnTo>
                  <a:lnTo>
                    <a:pt x="0" y="62586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2">
                <a:extLst>
                  <a:ext uri="{96DAC541-7B7A-43D3-8B79-37D633B846F1}">
                    <asvg:svgBlip xmlns:asvg="http://schemas.microsoft.com/office/drawing/2016/SVG/main" r:embed="rId33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pt-BR"/>
            </a:p>
          </p:txBody>
        </p:sp>
        <p:sp>
          <p:nvSpPr>
            <p:cNvPr id="27" name="Freeform 27"/>
            <p:cNvSpPr/>
            <p:nvPr/>
          </p:nvSpPr>
          <p:spPr>
            <a:xfrm rot="-30500">
              <a:off x="9978995" y="1346738"/>
              <a:ext cx="544647" cy="809132"/>
            </a:xfrm>
            <a:custGeom>
              <a:avLst/>
              <a:gdLst/>
              <a:ahLst/>
              <a:cxnLst/>
              <a:rect l="l" t="t" r="r" b="b"/>
              <a:pathLst>
                <a:path w="544647" h="809132">
                  <a:moveTo>
                    <a:pt x="0" y="0"/>
                  </a:moveTo>
                  <a:lnTo>
                    <a:pt x="544647" y="0"/>
                  </a:lnTo>
                  <a:lnTo>
                    <a:pt x="544647" y="809132"/>
                  </a:lnTo>
                  <a:lnTo>
                    <a:pt x="0" y="80913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4">
                <a:extLst>
                  <a:ext uri="{96DAC541-7B7A-43D3-8B79-37D633B846F1}">
                    <asvg:svgBlip xmlns:asvg="http://schemas.microsoft.com/office/drawing/2016/SVG/main" r:embed="rId35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pt-BR"/>
            </a:p>
          </p:txBody>
        </p:sp>
        <p:sp>
          <p:nvSpPr>
            <p:cNvPr id="28" name="Freeform 28"/>
            <p:cNvSpPr/>
            <p:nvPr/>
          </p:nvSpPr>
          <p:spPr>
            <a:xfrm rot="-30500">
              <a:off x="9796182" y="1383093"/>
              <a:ext cx="410425" cy="716900"/>
            </a:xfrm>
            <a:custGeom>
              <a:avLst/>
              <a:gdLst/>
              <a:ahLst/>
              <a:cxnLst/>
              <a:rect l="l" t="t" r="r" b="b"/>
              <a:pathLst>
                <a:path w="410425" h="716900">
                  <a:moveTo>
                    <a:pt x="0" y="0"/>
                  </a:moveTo>
                  <a:lnTo>
                    <a:pt x="410425" y="0"/>
                  </a:lnTo>
                  <a:lnTo>
                    <a:pt x="410425" y="716900"/>
                  </a:lnTo>
                  <a:lnTo>
                    <a:pt x="0" y="7169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6">
                <a:extLst>
                  <a:ext uri="{96DAC541-7B7A-43D3-8B79-37D633B846F1}">
                    <asvg:svgBlip xmlns:asvg="http://schemas.microsoft.com/office/drawing/2016/SVG/main" r:embed="rId37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pt-BR"/>
            </a:p>
          </p:txBody>
        </p:sp>
        <p:sp>
          <p:nvSpPr>
            <p:cNvPr id="29" name="Freeform 29"/>
            <p:cNvSpPr/>
            <p:nvPr/>
          </p:nvSpPr>
          <p:spPr>
            <a:xfrm rot="-30500">
              <a:off x="9192695" y="1345539"/>
              <a:ext cx="433553" cy="711472"/>
            </a:xfrm>
            <a:custGeom>
              <a:avLst/>
              <a:gdLst/>
              <a:ahLst/>
              <a:cxnLst/>
              <a:rect l="l" t="t" r="r" b="b"/>
              <a:pathLst>
                <a:path w="433553" h="711472">
                  <a:moveTo>
                    <a:pt x="0" y="0"/>
                  </a:moveTo>
                  <a:lnTo>
                    <a:pt x="433554" y="0"/>
                  </a:lnTo>
                  <a:lnTo>
                    <a:pt x="433554" y="711472"/>
                  </a:lnTo>
                  <a:lnTo>
                    <a:pt x="0" y="71147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8">
                <a:extLst>
                  <a:ext uri="{96DAC541-7B7A-43D3-8B79-37D633B846F1}">
                    <asvg:svgBlip xmlns:asvg="http://schemas.microsoft.com/office/drawing/2016/SVG/main" r:embed="rId39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pt-BR"/>
            </a:p>
          </p:txBody>
        </p:sp>
        <p:sp>
          <p:nvSpPr>
            <p:cNvPr id="30" name="Freeform 30"/>
            <p:cNvSpPr/>
            <p:nvPr/>
          </p:nvSpPr>
          <p:spPr>
            <a:xfrm rot="-30500">
              <a:off x="10329131" y="1344094"/>
              <a:ext cx="439680" cy="686330"/>
            </a:xfrm>
            <a:custGeom>
              <a:avLst/>
              <a:gdLst/>
              <a:ahLst/>
              <a:cxnLst/>
              <a:rect l="l" t="t" r="r" b="b"/>
              <a:pathLst>
                <a:path w="439680" h="686330">
                  <a:moveTo>
                    <a:pt x="0" y="0"/>
                  </a:moveTo>
                  <a:lnTo>
                    <a:pt x="439680" y="0"/>
                  </a:lnTo>
                  <a:lnTo>
                    <a:pt x="439680" y="686330"/>
                  </a:lnTo>
                  <a:lnTo>
                    <a:pt x="0" y="68633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0">
                <a:extLst>
                  <a:ext uri="{96DAC541-7B7A-43D3-8B79-37D633B846F1}">
                    <asvg:svgBlip xmlns:asvg="http://schemas.microsoft.com/office/drawing/2016/SVG/main" r:embed="rId41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pt-BR"/>
            </a:p>
          </p:txBody>
        </p:sp>
        <p:sp>
          <p:nvSpPr>
            <p:cNvPr id="31" name="Freeform 31"/>
            <p:cNvSpPr/>
            <p:nvPr/>
          </p:nvSpPr>
          <p:spPr>
            <a:xfrm rot="-30500" flipH="1">
              <a:off x="10404039" y="1740122"/>
              <a:ext cx="542200" cy="686330"/>
            </a:xfrm>
            <a:custGeom>
              <a:avLst/>
              <a:gdLst/>
              <a:ahLst/>
              <a:cxnLst/>
              <a:rect l="l" t="t" r="r" b="b"/>
              <a:pathLst>
                <a:path w="542200" h="686330">
                  <a:moveTo>
                    <a:pt x="542201" y="0"/>
                  </a:moveTo>
                  <a:lnTo>
                    <a:pt x="0" y="0"/>
                  </a:lnTo>
                  <a:lnTo>
                    <a:pt x="0" y="686329"/>
                  </a:lnTo>
                  <a:lnTo>
                    <a:pt x="542201" y="686329"/>
                  </a:lnTo>
                  <a:lnTo>
                    <a:pt x="542201" y="0"/>
                  </a:lnTo>
                  <a:close/>
                </a:path>
              </a:pathLst>
            </a:custGeom>
            <a:blipFill>
              <a:blip r:embed="rId42">
                <a:extLst>
                  <a:ext uri="{96DAC541-7B7A-43D3-8B79-37D633B846F1}">
                    <asvg:svgBlip xmlns:asvg="http://schemas.microsoft.com/office/drawing/2016/SVG/main" r:embed="rId43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pt-BR"/>
            </a:p>
          </p:txBody>
        </p:sp>
        <p:sp>
          <p:nvSpPr>
            <p:cNvPr id="32" name="Freeform 32"/>
            <p:cNvSpPr/>
            <p:nvPr/>
          </p:nvSpPr>
          <p:spPr>
            <a:xfrm rot="-30500">
              <a:off x="9800001" y="1731135"/>
              <a:ext cx="559359" cy="686330"/>
            </a:xfrm>
            <a:custGeom>
              <a:avLst/>
              <a:gdLst/>
              <a:ahLst/>
              <a:cxnLst/>
              <a:rect l="l" t="t" r="r" b="b"/>
              <a:pathLst>
                <a:path w="559359" h="686330">
                  <a:moveTo>
                    <a:pt x="0" y="0"/>
                  </a:moveTo>
                  <a:lnTo>
                    <a:pt x="559359" y="0"/>
                  </a:lnTo>
                  <a:lnTo>
                    <a:pt x="559359" y="686330"/>
                  </a:lnTo>
                  <a:lnTo>
                    <a:pt x="0" y="68633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4">
                <a:extLst>
                  <a:ext uri="{96DAC541-7B7A-43D3-8B79-37D633B846F1}">
                    <asvg:svgBlip xmlns:asvg="http://schemas.microsoft.com/office/drawing/2016/SVG/main" r:embed="rId45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pt-BR"/>
            </a:p>
          </p:txBody>
        </p:sp>
        <p:sp>
          <p:nvSpPr>
            <p:cNvPr id="33" name="Freeform 33"/>
            <p:cNvSpPr/>
            <p:nvPr/>
          </p:nvSpPr>
          <p:spPr>
            <a:xfrm rot="-30500">
              <a:off x="10187276" y="1789904"/>
              <a:ext cx="433739" cy="613058"/>
            </a:xfrm>
            <a:custGeom>
              <a:avLst/>
              <a:gdLst/>
              <a:ahLst/>
              <a:cxnLst/>
              <a:rect l="l" t="t" r="r" b="b"/>
              <a:pathLst>
                <a:path w="433739" h="613058">
                  <a:moveTo>
                    <a:pt x="0" y="0"/>
                  </a:moveTo>
                  <a:lnTo>
                    <a:pt x="433738" y="0"/>
                  </a:lnTo>
                  <a:lnTo>
                    <a:pt x="433738" y="613059"/>
                  </a:lnTo>
                  <a:lnTo>
                    <a:pt x="0" y="61305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6">
                <a:extLst>
                  <a:ext uri="{96DAC541-7B7A-43D3-8B79-37D633B846F1}">
                    <asvg:svgBlip xmlns:asvg="http://schemas.microsoft.com/office/drawing/2016/SVG/main" r:embed="rId47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pt-BR"/>
            </a:p>
          </p:txBody>
        </p:sp>
        <p:sp>
          <p:nvSpPr>
            <p:cNvPr id="34" name="Freeform 34"/>
            <p:cNvSpPr/>
            <p:nvPr/>
          </p:nvSpPr>
          <p:spPr>
            <a:xfrm rot="-30500">
              <a:off x="8940147" y="1690677"/>
              <a:ext cx="497239" cy="783054"/>
            </a:xfrm>
            <a:custGeom>
              <a:avLst/>
              <a:gdLst/>
              <a:ahLst/>
              <a:cxnLst/>
              <a:rect l="l" t="t" r="r" b="b"/>
              <a:pathLst>
                <a:path w="497239" h="783054">
                  <a:moveTo>
                    <a:pt x="0" y="0"/>
                  </a:moveTo>
                  <a:lnTo>
                    <a:pt x="497240" y="0"/>
                  </a:lnTo>
                  <a:lnTo>
                    <a:pt x="497240" y="783054"/>
                  </a:lnTo>
                  <a:lnTo>
                    <a:pt x="0" y="78305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8">
                <a:extLst>
                  <a:ext uri="{96DAC541-7B7A-43D3-8B79-37D633B846F1}">
                    <asvg:svgBlip xmlns:asvg="http://schemas.microsoft.com/office/drawing/2016/SVG/main" r:embed="rId49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pt-BR"/>
            </a:p>
          </p:txBody>
        </p:sp>
        <p:sp>
          <p:nvSpPr>
            <p:cNvPr id="35" name="Freeform 35"/>
            <p:cNvSpPr/>
            <p:nvPr/>
          </p:nvSpPr>
          <p:spPr>
            <a:xfrm rot="-32378">
              <a:off x="9307105" y="1762620"/>
              <a:ext cx="659734" cy="686330"/>
            </a:xfrm>
            <a:custGeom>
              <a:avLst/>
              <a:gdLst/>
              <a:ahLst/>
              <a:cxnLst/>
              <a:rect l="l" t="t" r="r" b="b"/>
              <a:pathLst>
                <a:path w="659734" h="686330">
                  <a:moveTo>
                    <a:pt x="0" y="0"/>
                  </a:moveTo>
                  <a:lnTo>
                    <a:pt x="659734" y="0"/>
                  </a:lnTo>
                  <a:lnTo>
                    <a:pt x="659734" y="686330"/>
                  </a:lnTo>
                  <a:lnTo>
                    <a:pt x="0" y="68633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0">
                <a:extLst>
                  <a:ext uri="{96DAC541-7B7A-43D3-8B79-37D633B846F1}">
                    <asvg:svgBlip xmlns:asvg="http://schemas.microsoft.com/office/drawing/2016/SVG/main" r:embed="rId51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pt-BR"/>
            </a:p>
          </p:txBody>
        </p:sp>
        <p:sp>
          <p:nvSpPr>
            <p:cNvPr id="36" name="Freeform 36"/>
            <p:cNvSpPr/>
            <p:nvPr/>
          </p:nvSpPr>
          <p:spPr>
            <a:xfrm rot="-30500">
              <a:off x="9719998" y="1488258"/>
              <a:ext cx="162422" cy="157697"/>
            </a:xfrm>
            <a:custGeom>
              <a:avLst/>
              <a:gdLst/>
              <a:ahLst/>
              <a:cxnLst/>
              <a:rect l="l" t="t" r="r" b="b"/>
              <a:pathLst>
                <a:path w="162422" h="157697">
                  <a:moveTo>
                    <a:pt x="0" y="0"/>
                  </a:moveTo>
                  <a:lnTo>
                    <a:pt x="162421" y="0"/>
                  </a:lnTo>
                  <a:lnTo>
                    <a:pt x="162421" y="157697"/>
                  </a:lnTo>
                  <a:lnTo>
                    <a:pt x="0" y="15769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2">
                <a:extLst>
                  <a:ext uri="{96DAC541-7B7A-43D3-8B79-37D633B846F1}">
                    <asvg:svgBlip xmlns:asvg="http://schemas.microsoft.com/office/drawing/2016/SVG/main" r:embed="rId53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pt-BR"/>
            </a:p>
          </p:txBody>
        </p:sp>
        <p:sp>
          <p:nvSpPr>
            <p:cNvPr id="37" name="AutoShape 37"/>
            <p:cNvSpPr/>
            <p:nvPr/>
          </p:nvSpPr>
          <p:spPr>
            <a:xfrm>
              <a:off x="8962887" y="2424710"/>
              <a:ext cx="1986387" cy="0"/>
            </a:xfrm>
            <a:prstGeom prst="line">
              <a:avLst/>
            </a:prstGeom>
            <a:ln w="127000" cap="rnd">
              <a:gradFill>
                <a:gsLst>
                  <a:gs pos="0">
                    <a:srgbClr val="8000FF">
                      <a:alpha val="100000"/>
                    </a:srgbClr>
                  </a:gs>
                  <a:gs pos="50000">
                    <a:srgbClr val="FF00A8">
                      <a:alpha val="100000"/>
                    </a:srgbClr>
                  </a:gs>
                  <a:gs pos="100000">
                    <a:srgbClr val="FF5C00">
                      <a:alpha val="100000"/>
                    </a:srgbClr>
                  </a:gs>
                </a:gsLst>
                <a:lin ang="0"/>
              </a:gradFill>
              <a:prstDash val="solid"/>
              <a:headEnd type="none" w="sm" len="sm"/>
              <a:tailEnd type="none" w="sm" len="sm"/>
            </a:ln>
          </p:spPr>
          <p:txBody>
            <a:bodyPr/>
            <a:lstStyle/>
            <a:p>
              <a:endParaRPr lang="pt-BR"/>
            </a:p>
          </p:txBody>
        </p:sp>
      </p:grpSp>
      <p:sp>
        <p:nvSpPr>
          <p:cNvPr id="38" name="Freeform 38"/>
          <p:cNvSpPr/>
          <p:nvPr/>
        </p:nvSpPr>
        <p:spPr>
          <a:xfrm>
            <a:off x="1028700" y="0"/>
            <a:ext cx="1766489" cy="2750810"/>
          </a:xfrm>
          <a:custGeom>
            <a:avLst/>
            <a:gdLst/>
            <a:ahLst/>
            <a:cxnLst/>
            <a:rect l="l" t="t" r="r" b="b"/>
            <a:pathLst>
              <a:path w="1766489" h="2750810">
                <a:moveTo>
                  <a:pt x="0" y="0"/>
                </a:moveTo>
                <a:lnTo>
                  <a:pt x="1766489" y="0"/>
                </a:lnTo>
                <a:lnTo>
                  <a:pt x="1766489" y="2750810"/>
                </a:lnTo>
                <a:lnTo>
                  <a:pt x="0" y="2750810"/>
                </a:lnTo>
                <a:lnTo>
                  <a:pt x="0" y="0"/>
                </a:lnTo>
                <a:close/>
              </a:path>
            </a:pathLst>
          </a:custGeom>
          <a:blipFill>
            <a:blip r:embed="rId54"/>
            <a:stretch>
              <a:fillRect l="-4223" r="-96061"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39" name="Freeform 39"/>
          <p:cNvSpPr/>
          <p:nvPr/>
        </p:nvSpPr>
        <p:spPr>
          <a:xfrm>
            <a:off x="4856194" y="6146811"/>
            <a:ext cx="8920939" cy="1102704"/>
          </a:xfrm>
          <a:custGeom>
            <a:avLst/>
            <a:gdLst/>
            <a:ahLst/>
            <a:cxnLst/>
            <a:rect l="l" t="t" r="r" b="b"/>
            <a:pathLst>
              <a:path w="8920939" h="1102704">
                <a:moveTo>
                  <a:pt x="0" y="0"/>
                </a:moveTo>
                <a:lnTo>
                  <a:pt x="8920939" y="0"/>
                </a:lnTo>
                <a:lnTo>
                  <a:pt x="8920939" y="1102704"/>
                </a:lnTo>
                <a:lnTo>
                  <a:pt x="0" y="1102704"/>
                </a:lnTo>
                <a:lnTo>
                  <a:pt x="0" y="0"/>
                </a:lnTo>
                <a:close/>
              </a:path>
            </a:pathLst>
          </a:custGeom>
          <a:blipFill>
            <a:blip r:embed="rId55"/>
            <a:stretch>
              <a:fillRect l="-5860" r="-11050"/>
            </a:stretch>
          </a:blipFill>
        </p:spPr>
        <p:txBody>
          <a:bodyPr/>
          <a:lstStyle/>
          <a:p>
            <a:endParaRPr lang="pt-BR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446</TotalTime>
  <Words>492</Words>
  <Application>Microsoft Office PowerPoint</Application>
  <PresentationFormat>Personalizar</PresentationFormat>
  <Paragraphs>95</Paragraphs>
  <Slides>13</Slides>
  <Notes>0</Notes>
  <HiddenSlides>0</HiddenSlides>
  <MMClips>0</MMClips>
  <ScaleCrop>false</ScaleCrop>
  <HeadingPairs>
    <vt:vector size="6" baseType="variant">
      <vt:variant>
        <vt:lpstr>Fontes usadas</vt:lpstr>
      </vt:variant>
      <vt:variant>
        <vt:i4>9</vt:i4>
      </vt:variant>
      <vt:variant>
        <vt:lpstr>Tema</vt:lpstr>
      </vt:variant>
      <vt:variant>
        <vt:i4>2</vt:i4>
      </vt:variant>
      <vt:variant>
        <vt:lpstr>Títulos de slides</vt:lpstr>
      </vt:variant>
      <vt:variant>
        <vt:i4>13</vt:i4>
      </vt:variant>
    </vt:vector>
  </HeadingPairs>
  <TitlesOfParts>
    <vt:vector size="24" baseType="lpstr">
      <vt:lpstr>Averta-Light 2</vt:lpstr>
      <vt:lpstr>Calibri</vt:lpstr>
      <vt:lpstr>Averta-ExtraBold</vt:lpstr>
      <vt:lpstr>Averta-Light 1</vt:lpstr>
      <vt:lpstr>Aptos</vt:lpstr>
      <vt:lpstr>Averta-Semibold</vt:lpstr>
      <vt:lpstr>Averta-Bold</vt:lpstr>
      <vt:lpstr>Averta-Semibold 1</vt:lpstr>
      <vt:lpstr>Arial</vt:lpstr>
      <vt:lpstr>Office Theme</vt:lpstr>
      <vt:lpstr>1_Office Theme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 para time tecnico</dc:title>
  <dc:creator>Fernanda Ferreira</dc:creator>
  <cp:lastModifiedBy>ADMIN RDN</cp:lastModifiedBy>
  <cp:revision>8</cp:revision>
  <dcterms:created xsi:type="dcterms:W3CDTF">2006-08-16T00:00:00Z</dcterms:created>
  <dcterms:modified xsi:type="dcterms:W3CDTF">2025-07-16T18:06:28Z</dcterms:modified>
  <dc:identifier>DAGPVQrvVBQ</dc:identifier>
</cp:coreProperties>
</file>