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23AB7-6756-2363-2CB7-F7A52E5B8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F71CFA-188F-70AB-E87D-F50A4021E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5FAE46-1634-36AD-41E2-2E50E6279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036BE-4BB4-1B38-8DFA-08498C5A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C9BECE-7322-BFBD-8A5A-917B21F9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75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050EE-B419-1A15-C37C-1922EAF9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141687-8F6F-8AE5-98DA-FE1B16E5F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03D0CA-29D2-D421-6AD5-9FA4E497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15B129-2F10-5D6F-E147-02C1C924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0AA1C5-0D77-E193-F2A5-68A6B3692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64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6ED62-D9C3-E6AB-9D6A-6DB35281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B127A7-A305-96AA-3E07-16C406748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F4EF83-1645-FE05-03D5-BC74E1A66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DD9501-F80A-DEA7-B93F-658C39626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FC370E-9E5D-4D48-6507-1EEB8923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109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4F5AF-2D1B-E2F7-E239-33263D67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C421B7-ADBE-71A9-1655-ABDCCF532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8CD09A-C3BD-C306-8365-4A6B9BBDB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76E874-3D85-FA52-F18A-FE851509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8F76F6-E2E9-61D7-CBD8-A3E1BD78F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6AD221-B9AC-46BF-4209-67CCC56E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27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871BF-7E11-1585-448B-095A1864E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E85BF5-1446-1E4B-2C92-E481DF76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012F87-F17E-AA45-C04D-A85709A98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6EB0C2-33BE-8008-6DE5-7B1916F767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02BE612-03AD-3713-F469-F6FEB6790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5A0D8F1-8538-01CB-81A9-8E870A83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9F4433-F5E2-E764-9C84-AB4E9831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33B55C-E2A2-DD6C-C941-130B7733D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8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1BF9A-3603-2B0C-E9E0-1B9D536B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7E0E624-8B36-177B-ED1C-8594215E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416F88-7349-29BF-DA1C-7998A5E0A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83D4092-CDCF-648A-40CA-DCE51A8A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58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48E099-3BD9-8DDD-C200-8B351EF6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7532995-E466-3303-EA39-7D981941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4D4A96E-E5EF-67E2-E4C9-EC58A0B2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80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546F4-9F5A-0EC4-BA88-3A4CD8CFE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3779A6-75EF-F3C9-C94D-430DF3BA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EE98AF-0F21-846B-90DA-5C7574E01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BBA66D-07AB-A566-EE23-C71020D1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38EEF3-68C9-EF56-3EF3-E7F7C2D6A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DBD30B-DE86-7B36-BC77-B24B556FB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75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63ADB-2E1B-A3F7-085E-34121A299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29C155B-5394-6CD0-8BDA-69BBA56AF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E2F22B-F821-0980-B116-170E4ADF4A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335FD0-84C0-24D2-9837-3C4110BA8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80394F-4A4B-319B-16B2-CAE0DC45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92E4BF-45DC-C28C-8D60-09FA8BC1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75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743337-799E-328E-D5C4-1C94FD67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4EFF7A-59A1-B944-3530-295D644B3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0EA4B9-6AF9-415B-EC1C-867D3F6A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A2CFDE-0642-CBC5-9950-C9ED701B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9B8E99-0281-9FDE-1FC7-0EEDA6D2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89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C8D049E-862D-9AD9-B822-F40A341DE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CD2DAF-CDAB-8AFE-78A3-21D5156B8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35B3AD-A9E0-27DB-43C0-8D06BA1F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CAF479-37EF-54F9-55EA-BF20C539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1C9B5A-79D5-5D03-06E4-F137BD66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810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E4F8B88-5E01-905E-1093-2DA390FB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692C31-A5AC-A7F9-AA8C-47D4AF139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A3E8C6-8E5C-A398-454E-1317671BB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99C7B-6C42-4598-A155-A40FBB655183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CBDC2C-FCB4-9548-825B-F0DD8F9A2A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6BAAF0-F35B-DC9D-D6C3-114F1FE8C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8BA05F-8EC0-40B1-8131-A2EC3CA7DE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75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1 16-07 11H30 ARIANE, JAQUEFANIA E SANDRA (1)">
            <a:hlinkClick r:id="" action="ppaction://media"/>
            <a:extLst>
              <a:ext uri="{FF2B5EF4-FFF2-40B4-BE49-F238E27FC236}">
                <a16:creationId xmlns:a16="http://schemas.microsoft.com/office/drawing/2014/main" id="{E3BB705D-11C2-9542-8DAD-14607D13BA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3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2025-07-16T12:36:25Z</dcterms:created>
  <dcterms:modified xsi:type="dcterms:W3CDTF">2025-07-16T12:44:07Z</dcterms:modified>
</cp:coreProperties>
</file>