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2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3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78.jpg" ContentType="image/jpg"/>
  <Override PartName="/ppt/media/image79.jpg" ContentType="image/jpg"/>
  <Override PartName="/ppt/media/image80.jpg" ContentType="image/jp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04" r:id="rId2"/>
    <p:sldMasterId id="2147483744" r:id="rId3"/>
    <p:sldMasterId id="2147483767" r:id="rId4"/>
  </p:sldMasterIdLst>
  <p:notesMasterIdLst>
    <p:notesMasterId r:id="rId31"/>
  </p:notesMasterIdLst>
  <p:sldIdLst>
    <p:sldId id="265" r:id="rId5"/>
    <p:sldId id="2147471257" r:id="rId6"/>
    <p:sldId id="2147374879" r:id="rId7"/>
    <p:sldId id="2147374913" r:id="rId8"/>
    <p:sldId id="2147374915" r:id="rId9"/>
    <p:sldId id="2147374916" r:id="rId10"/>
    <p:sldId id="2147374961" r:id="rId11"/>
    <p:sldId id="2147374919" r:id="rId12"/>
    <p:sldId id="2147374918" r:id="rId13"/>
    <p:sldId id="2147374965" r:id="rId14"/>
    <p:sldId id="2147471245" r:id="rId15"/>
    <p:sldId id="2147471246" r:id="rId16"/>
    <p:sldId id="2147471256" r:id="rId17"/>
    <p:sldId id="2147374969" r:id="rId18"/>
    <p:sldId id="2147471249" r:id="rId19"/>
    <p:sldId id="2147471252" r:id="rId20"/>
    <p:sldId id="256" r:id="rId21"/>
    <p:sldId id="257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141168917" r:id="rId30"/>
  </p:sldIdLst>
  <p:sldSz cx="12192000" cy="6858000"/>
  <p:notesSz cx="6858000" cy="9144000"/>
  <p:embeddedFontLst>
    <p:embeddedFont>
      <p:font typeface="Arial Black" panose="020B0A04020102020204" pitchFamily="34" charset="0"/>
      <p:bold r:id="rId32"/>
    </p:embeddedFont>
    <p:embeddedFont>
      <p:font typeface="Barlow" panose="00000500000000000000" pitchFamily="2" charset="0"/>
      <p:regular r:id="rId33"/>
      <p:bold r:id="rId34"/>
      <p:italic r:id="rId35"/>
      <p:boldItalic r:id="rId36"/>
    </p:embeddedFont>
    <p:embeddedFont>
      <p:font typeface="Barlow Black" panose="00000A00000000000000" pitchFamily="2" charset="0"/>
      <p:bold r:id="rId37"/>
      <p:italic r:id="rId38"/>
      <p:boldItalic r:id="rId39"/>
    </p:embeddedFont>
    <p:embeddedFont>
      <p:font typeface="Barlow ExtraBold" panose="00000900000000000000" pitchFamily="2" charset="0"/>
      <p:bold r:id="rId40"/>
      <p:italic r:id="rId41"/>
      <p:boldItalic r:id="rId42"/>
    </p:embeddedFont>
    <p:embeddedFont>
      <p:font typeface="Barlow Medium" panose="00000600000000000000" pitchFamily="2" charset="0"/>
      <p:regular r:id="rId43"/>
      <p:bold r:id="rId44"/>
      <p:italic r:id="rId45"/>
      <p:boldItalic r:id="rId46"/>
    </p:embeddedFont>
    <p:embeddedFont>
      <p:font typeface="Barlow SemiBold" panose="00000700000000000000" pitchFamily="2" charset="0"/>
      <p:regular r:id="rId47"/>
      <p:bold r:id="rId48"/>
      <p:italic r:id="rId49"/>
      <p:boldItalic r:id="rId50"/>
    </p:embeddedFont>
    <p:embeddedFont>
      <p:font typeface="Franklin Gothic Book" panose="020B0503020102020204" pitchFamily="34" charset="0"/>
      <p:regular r:id="rId51"/>
      <p: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i6xSg1PRQTgFXUbnvk8DTX/U9pA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ana Castr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8F1917-2A50-4E7A-BD9C-8824AB554475}" v="291" dt="2025-07-16T12:04:59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719"/>
  </p:normalViewPr>
  <p:slideViewPr>
    <p:cSldViewPr snapToGrid="0">
      <p:cViewPr varScale="1">
        <p:scale>
          <a:sx n="118" d="100"/>
          <a:sy n="118" d="100"/>
        </p:scale>
        <p:origin x="26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8.fntdata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customschemas.google.com/relationships/presentationmetadata" Target="metadata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font" Target="fonts/font2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59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font" Target="fonts/font10.fntdata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63022ad22d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0" name="Google Shape;670;g363022ad22d_0_16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45625" rIns="91300" bIns="45625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0ddc0c5b96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g30ddc0c5b96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63022ad22d_0_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363022ad22d_0_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63022ad22d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5488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3" name="Google Shape;733;g363022ad22d_0_30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45625" rIns="91300" bIns="45625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63022ad22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363022ad22d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g363022ad22d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63022ad22d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63022ad22d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g363022ad22d_0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63022ad22d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363022ad22d_0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g363022ad22d_0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363022ad22d_0_19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363022ad22d_0_19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363022ad22d_0_2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Google Shape;874;g363022ad22d_0_2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cognitionhq.com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www.linkedin.com/company/cognitionhq/about/" TargetMode="Externa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cognitionhq.com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www.linkedin.com/company/cognitionhq/about/" TargetMode="Externa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cognitionhq.com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www.linkedin.com/company/cognitionhq/about/" TargetMode="Externa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cognitionhq.com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www.linkedin.com/company/cognitionhq/about/" TargetMode="Externa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6" Type="http://schemas.openxmlformats.org/officeDocument/2006/relationships/hyperlink" Target="https://www.cognitionhq.com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www.linkedin.com/company/cognitionhq/about/" TargetMode="Externa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-5 1">
  <p:cSld name="TITLE_6_1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g30ddc0c5b96_0_6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16;g30ddc0c5b96_0_663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17" name="Google Shape;17;g30ddc0c5b96_0_663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18" name="Google Shape;18;g30ddc0c5b96_0_663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19" name="Google Shape;19;g30ddc0c5b96_0_663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20" name="Google Shape;20;g30ddc0c5b96_0_663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21" name="Google Shape;21;g30ddc0c5b96_0_663"/>
          <p:cNvSpPr txBox="1"/>
          <p:nvPr/>
        </p:nvSpPr>
        <p:spPr>
          <a:xfrm>
            <a:off x="127789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 b="0" i="0" u="none" strike="noStrike" cap="none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zul escuro">
  <p:cSld name="TITLE_2_2">
    <p:bg>
      <p:bgPr>
        <a:solidFill>
          <a:srgbClr val="053E6E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g30ddc0c5b96_0_6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4800" y="254007"/>
            <a:ext cx="200384" cy="2438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oogle Shape;24;g30ddc0c5b96_0_671"/>
          <p:cNvGrpSpPr/>
          <p:nvPr/>
        </p:nvGrpSpPr>
        <p:grpSpPr>
          <a:xfrm>
            <a:off x="11367489" y="324759"/>
            <a:ext cx="457505" cy="102337"/>
            <a:chOff x="1676400" y="-222250"/>
            <a:chExt cx="2895600" cy="647700"/>
          </a:xfrm>
        </p:grpSpPr>
        <p:sp>
          <p:nvSpPr>
            <p:cNvPr id="25" name="Google Shape;25;g30ddc0c5b96_0_671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26" name="Google Shape;26;g30ddc0c5b96_0_671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27" name="Google Shape;27;g30ddc0c5b96_0_671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28" name="Google Shape;28;g30ddc0c5b96_0_671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.Fundo-Azul">
  <p:cSld name="TITLE_6_1_7_1_2">
    <p:bg>
      <p:bgPr>
        <a:solidFill>
          <a:schemeClr val="dk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0ddc0c5b96_0_678"/>
          <p:cNvSpPr txBox="1">
            <a:spLocks noGrp="1"/>
          </p:cNvSpPr>
          <p:nvPr>
            <p:ph type="title"/>
          </p:nvPr>
        </p:nvSpPr>
        <p:spPr>
          <a:xfrm>
            <a:off x="671800" y="487900"/>
            <a:ext cx="8999100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None/>
              <a:defRPr sz="33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30ddc0c5b96_0_678"/>
          <p:cNvSpPr txBox="1">
            <a:spLocks noGrp="1"/>
          </p:cNvSpPr>
          <p:nvPr>
            <p:ph type="body" idx="1"/>
          </p:nvPr>
        </p:nvSpPr>
        <p:spPr>
          <a:xfrm>
            <a:off x="965733" y="1503900"/>
            <a:ext cx="5402400" cy="30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</a:defRPr>
            </a:lvl2pPr>
            <a:lvl3pPr marL="1371600" lvl="2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600"/>
              <a:buChar char="-"/>
              <a:defRPr sz="1600">
                <a:solidFill>
                  <a:srgbClr val="FFFFFF"/>
                </a:solidFill>
              </a:defRPr>
            </a:lvl3pPr>
            <a:lvl4pPr marL="1828800" lvl="3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›"/>
              <a:defRPr sz="1600">
                <a:solidFill>
                  <a:srgbClr val="FFFFFF"/>
                </a:solidFill>
              </a:defRPr>
            </a:lvl4pPr>
            <a:lvl5pPr marL="2286000" lvl="4" indent="-330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600"/>
              <a:buChar char="◦"/>
              <a:defRPr sz="1600">
                <a:solidFill>
                  <a:srgbClr val="FFFFFF"/>
                </a:solidFill>
              </a:defRPr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</a:defRPr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</a:defRPr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</a:defRPr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32" name="Google Shape;32;g30ddc0c5b96_0_6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198" y="203199"/>
            <a:ext cx="762534" cy="1674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" name="Google Shape;33;g30ddc0c5b96_0_678"/>
          <p:cNvGrpSpPr/>
          <p:nvPr/>
        </p:nvGrpSpPr>
        <p:grpSpPr>
          <a:xfrm>
            <a:off x="5983316" y="6654788"/>
            <a:ext cx="225567" cy="50780"/>
            <a:chOff x="1676400" y="-222250"/>
            <a:chExt cx="2895600" cy="647700"/>
          </a:xfrm>
        </p:grpSpPr>
        <p:sp>
          <p:nvSpPr>
            <p:cNvPr id="34" name="Google Shape;34;g30ddc0c5b96_0_678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5" name="Google Shape;35;g30ddc0c5b96_0_678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6" name="Google Shape;36;g30ddc0c5b96_0_678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7" name="Google Shape;37;g30ddc0c5b96_0_678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zul_03 2 1 1 1">
  <p:cSld name="TITLE_6_1_1_1_1_1_2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oogle Shape;39;g30ddc0c5b96_0_687"/>
          <p:cNvGrpSpPr/>
          <p:nvPr/>
        </p:nvGrpSpPr>
        <p:grpSpPr>
          <a:xfrm>
            <a:off x="5983316" y="6654788"/>
            <a:ext cx="225567" cy="50780"/>
            <a:chOff x="1676400" y="-222250"/>
            <a:chExt cx="2895600" cy="647700"/>
          </a:xfrm>
        </p:grpSpPr>
        <p:sp>
          <p:nvSpPr>
            <p:cNvPr id="40" name="Google Shape;40;g30ddc0c5b96_0_687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1" name="Google Shape;41;g30ddc0c5b96_0_687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2" name="Google Shape;42;g30ddc0c5b96_0_687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3" name="Google Shape;43;g30ddc0c5b96_0_687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endParaRPr sz="3700" b="0" i="0" u="none" strike="noStrike" cap="none">
                <a:solidFill>
                  <a:srgbClr val="000000"/>
                </a:solidFill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pic>
        <p:nvPicPr>
          <p:cNvPr id="44" name="Google Shape;44;g30ddc0c5b96_0_6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198" y="203199"/>
            <a:ext cx="762534" cy="167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head + Content">
  <p:cSld name="Title and subhead +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1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2"/>
          </p:nvPr>
        </p:nvSpPr>
        <p:spPr>
          <a:xfrm>
            <a:off x="609600" y="1663701"/>
            <a:ext cx="10950575" cy="4401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Key Takeaway 1">
  <p:cSld name="3_Key Takeaway 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16"/>
          <p:cNvGrpSpPr/>
          <p:nvPr/>
        </p:nvGrpSpPr>
        <p:grpSpPr>
          <a:xfrm>
            <a:off x="0" y="0"/>
            <a:ext cx="6132707" cy="6858000"/>
            <a:chOff x="0" y="0"/>
            <a:chExt cx="6132707" cy="6858000"/>
          </a:xfrm>
        </p:grpSpPr>
        <p:pic>
          <p:nvPicPr>
            <p:cNvPr id="51" name="Google Shape;51;p1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0"/>
              <a:ext cx="6120003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Google Shape;52;p16"/>
            <p:cNvSpPr/>
            <p:nvPr/>
          </p:nvSpPr>
          <p:spPr>
            <a:xfrm>
              <a:off x="5076702" y="5944133"/>
              <a:ext cx="1056005" cy="913867"/>
            </a:xfrm>
            <a:custGeom>
              <a:avLst/>
              <a:gdLst/>
              <a:ahLst/>
              <a:cxnLst/>
              <a:rect l="l" t="t" r="r" b="b"/>
              <a:pathLst>
                <a:path w="1056004" h="895984" extrusionOk="0">
                  <a:moveTo>
                    <a:pt x="1055992" y="0"/>
                  </a:moveTo>
                  <a:lnTo>
                    <a:pt x="0" y="895870"/>
                  </a:lnTo>
                  <a:lnTo>
                    <a:pt x="1055992" y="895870"/>
                  </a:lnTo>
                  <a:lnTo>
                    <a:pt x="10559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6752949" y="589679"/>
            <a:ext cx="5089864" cy="901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2324"/>
              </a:buClr>
              <a:buSzPts val="2400"/>
              <a:buFont typeface="Arial"/>
              <a:buNone/>
              <a:defRPr sz="2400" b="1" cap="none"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body" idx="1"/>
          </p:nvPr>
        </p:nvSpPr>
        <p:spPr>
          <a:xfrm>
            <a:off x="6752949" y="1825625"/>
            <a:ext cx="5089864" cy="4239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b="0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 slide_2">
  <p:cSld name="4_Cover slide_2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2"/>
          <p:cNvPicPr preferRelativeResize="0"/>
          <p:nvPr/>
        </p:nvPicPr>
        <p:blipFill rotWithShape="1">
          <a:blip r:embed="rId2">
            <a:alphaModFix/>
          </a:blip>
          <a:srcRect l="1263" t="11604" r="-1" b="1385"/>
          <a:stretch/>
        </p:blipFill>
        <p:spPr>
          <a:xfrm>
            <a:off x="0" y="-52088"/>
            <a:ext cx="12192000" cy="6910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2" descr="A blue text on a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36251" y="6018644"/>
            <a:ext cx="1789529" cy="59513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2"/>
          <p:cNvSpPr txBox="1">
            <a:spLocks noGrp="1"/>
          </p:cNvSpPr>
          <p:nvPr>
            <p:ph type="ctrTitle"/>
          </p:nvPr>
        </p:nvSpPr>
        <p:spPr>
          <a:xfrm>
            <a:off x="3764131" y="2364078"/>
            <a:ext cx="7819953" cy="1826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Arial"/>
              <a:buNone/>
              <a:defRPr sz="4600" b="1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subTitle" idx="1"/>
          </p:nvPr>
        </p:nvSpPr>
        <p:spPr>
          <a:xfrm>
            <a:off x="3764130" y="4368770"/>
            <a:ext cx="7819954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se Study 1">
  <p:cSld name="Case Study 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609600" y="589679"/>
            <a:ext cx="5089864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2324"/>
              </a:buClr>
              <a:buSzPts val="2400"/>
              <a:buFont typeface="Arial"/>
              <a:buNone/>
              <a:defRPr sz="2400" b="1" cap="none"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1"/>
          </p:nvPr>
        </p:nvSpPr>
        <p:spPr>
          <a:xfrm>
            <a:off x="609600" y="1162590"/>
            <a:ext cx="5089864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0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2"/>
          </p:nvPr>
        </p:nvSpPr>
        <p:spPr>
          <a:xfrm>
            <a:off x="609600" y="1825625"/>
            <a:ext cx="5089864" cy="4239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42324"/>
              </a:buClr>
              <a:buSzPts val="1600"/>
              <a:buFont typeface="Arial"/>
              <a:buNone/>
              <a:defRPr b="0"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42324"/>
              </a:buClr>
              <a:buSzPts val="1500"/>
              <a:buChar char="•"/>
              <a:defRPr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42324"/>
              </a:buClr>
              <a:buSzPts val="1400"/>
              <a:buChar char="-"/>
              <a:defRPr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42324"/>
              </a:buClr>
              <a:buSzPts val="1300"/>
              <a:buChar char="›"/>
              <a:defRPr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42324"/>
              </a:buClr>
              <a:buSzPts val="1200"/>
              <a:buChar char="◦"/>
              <a:defRPr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64" name="Google Shape;64;p13"/>
          <p:cNvGrpSpPr/>
          <p:nvPr/>
        </p:nvGrpSpPr>
        <p:grpSpPr>
          <a:xfrm>
            <a:off x="6071997" y="0"/>
            <a:ext cx="6120003" cy="6858000"/>
            <a:chOff x="6071997" y="0"/>
            <a:chExt cx="6120003" cy="6858000"/>
          </a:xfrm>
        </p:grpSpPr>
        <p:pic>
          <p:nvPicPr>
            <p:cNvPr id="65" name="Google Shape;65;p1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071997" y="0"/>
              <a:ext cx="6120003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3"/>
            <p:cNvSpPr/>
            <p:nvPr/>
          </p:nvSpPr>
          <p:spPr>
            <a:xfrm>
              <a:off x="6071997" y="5962015"/>
              <a:ext cx="1056005" cy="895985"/>
            </a:xfrm>
            <a:custGeom>
              <a:avLst/>
              <a:gdLst/>
              <a:ahLst/>
              <a:cxnLst/>
              <a:rect l="l" t="t" r="r" b="b"/>
              <a:pathLst>
                <a:path w="1056004" h="895984" extrusionOk="0">
                  <a:moveTo>
                    <a:pt x="0" y="0"/>
                  </a:moveTo>
                  <a:lnTo>
                    <a:pt x="0" y="895870"/>
                  </a:lnTo>
                  <a:lnTo>
                    <a:pt x="1055992" y="895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7" name="Google Shape;6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10104" y="6167340"/>
            <a:ext cx="423994" cy="4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Content">
  <p:cSld name="Title +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609600" y="1689101"/>
            <a:ext cx="10951200" cy="4375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609600" y="526179"/>
            <a:ext cx="10951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us">
  <p:cSld name="Contact u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/>
        </p:nvPicPr>
        <p:blipFill rotWithShape="1">
          <a:blip r:embed="rId2">
            <a:alphaModFix/>
          </a:blip>
          <a:srcRect l="288" r="286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09600" y="958788"/>
            <a:ext cx="4477305" cy="765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4600"/>
              <a:buFont typeface="Arial"/>
              <a:buNone/>
              <a:defRPr sz="4600" cap="none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09602" y="2104007"/>
            <a:ext cx="4193218" cy="1324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75" name="Google Shape;7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57556" y="5891382"/>
            <a:ext cx="425235" cy="49103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7"/>
          <p:cNvSpPr txBox="1">
            <a:spLocks noGrp="1"/>
          </p:cNvSpPr>
          <p:nvPr>
            <p:ph type="body" idx="2"/>
          </p:nvPr>
        </p:nvSpPr>
        <p:spPr>
          <a:xfrm>
            <a:off x="609600" y="3536567"/>
            <a:ext cx="4193218" cy="1324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 slide_2">
  <p:cSld name="1_Cover slide_2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8" descr="A hand holding a light bulb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8"/>
          <p:cNvSpPr txBox="1">
            <a:spLocks noGrp="1"/>
          </p:cNvSpPr>
          <p:nvPr>
            <p:ph type="ctrTitle"/>
          </p:nvPr>
        </p:nvSpPr>
        <p:spPr>
          <a:xfrm>
            <a:off x="632884" y="5359056"/>
            <a:ext cx="10951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 b="1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ubTitle" idx="1"/>
          </p:nvPr>
        </p:nvSpPr>
        <p:spPr>
          <a:xfrm>
            <a:off x="632884" y="4892552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81" name="Google Shape;8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9297" y="4024706"/>
            <a:ext cx="2133498" cy="71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8" descr="A white circle with black letters in it&#10;&#10;Description automatically generated with medium confidence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34855" y="4862906"/>
            <a:ext cx="296745" cy="290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oogle Shape;83;p18"/>
          <p:cNvGrpSpPr/>
          <p:nvPr/>
        </p:nvGrpSpPr>
        <p:grpSpPr>
          <a:xfrm>
            <a:off x="11590288" y="4862907"/>
            <a:ext cx="282748" cy="290668"/>
            <a:chOff x="11508853" y="6160615"/>
            <a:chExt cx="364183" cy="374384"/>
          </a:xfrm>
        </p:grpSpPr>
        <p:sp>
          <p:nvSpPr>
            <p:cNvPr id="84" name="Google Shape;84;p18">
              <a:hlinkClick r:id="rId6"/>
            </p:cNvPr>
            <p:cNvSpPr/>
            <p:nvPr/>
          </p:nvSpPr>
          <p:spPr>
            <a:xfrm>
              <a:off x="11508853" y="6160615"/>
              <a:ext cx="364183" cy="37438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5" name="Google Shape;85;p1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587531" y="6236521"/>
              <a:ext cx="194852" cy="22256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 slide_2">
  <p:cSld name="3_Cover slide_2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 descr="A picture containing text, fireworks, sky, outdoo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9"/>
          <p:cNvSpPr txBox="1">
            <a:spLocks noGrp="1"/>
          </p:cNvSpPr>
          <p:nvPr>
            <p:ph type="ctrTitle"/>
          </p:nvPr>
        </p:nvSpPr>
        <p:spPr>
          <a:xfrm>
            <a:off x="632884" y="5359056"/>
            <a:ext cx="10951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 b="1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ubTitle" idx="1"/>
          </p:nvPr>
        </p:nvSpPr>
        <p:spPr>
          <a:xfrm>
            <a:off x="632884" y="4892552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lvl="3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lvl="4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0" name="Google Shape;9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9297" y="4024706"/>
            <a:ext cx="2133498" cy="71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9" descr="A white circle with black letters in it&#10;&#10;Description automatically generated with medium confidence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34855" y="4862906"/>
            <a:ext cx="296745" cy="290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9"/>
          <p:cNvGrpSpPr/>
          <p:nvPr/>
        </p:nvGrpSpPr>
        <p:grpSpPr>
          <a:xfrm>
            <a:off x="11590288" y="4862907"/>
            <a:ext cx="282748" cy="290668"/>
            <a:chOff x="11508853" y="6160615"/>
            <a:chExt cx="364183" cy="374384"/>
          </a:xfrm>
        </p:grpSpPr>
        <p:sp>
          <p:nvSpPr>
            <p:cNvPr id="93" name="Google Shape;93;p19">
              <a:hlinkClick r:id="rId6"/>
            </p:cNvPr>
            <p:cNvSpPr/>
            <p:nvPr/>
          </p:nvSpPr>
          <p:spPr>
            <a:xfrm>
              <a:off x="11508853" y="6160615"/>
              <a:ext cx="364183" cy="37438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4" name="Google Shape;94;p1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587531" y="6236521"/>
              <a:ext cx="194852" cy="22256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 slide_3">
  <p:cSld name="1_Cover slide_3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 descr="A person holding a lit stick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0"/>
          <p:cNvSpPr txBox="1">
            <a:spLocks noGrp="1"/>
          </p:cNvSpPr>
          <p:nvPr>
            <p:ph type="ctrTitle"/>
          </p:nvPr>
        </p:nvSpPr>
        <p:spPr>
          <a:xfrm>
            <a:off x="632884" y="5359056"/>
            <a:ext cx="10951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 b="1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ubTitle" idx="1"/>
          </p:nvPr>
        </p:nvSpPr>
        <p:spPr>
          <a:xfrm>
            <a:off x="632884" y="4892552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lvl="3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lvl="4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9" name="Google Shape;9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143" y="166025"/>
            <a:ext cx="2133498" cy="71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 descr="A white circle with black letters in it&#10;&#10;Description automatically generated with medium confidence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2976" y="1004225"/>
            <a:ext cx="296745" cy="290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20"/>
          <p:cNvGrpSpPr/>
          <p:nvPr/>
        </p:nvGrpSpPr>
        <p:grpSpPr>
          <a:xfrm>
            <a:off x="209143" y="1004225"/>
            <a:ext cx="282748" cy="290668"/>
            <a:chOff x="11508853" y="6160615"/>
            <a:chExt cx="364183" cy="374384"/>
          </a:xfrm>
        </p:grpSpPr>
        <p:sp>
          <p:nvSpPr>
            <p:cNvPr id="102" name="Google Shape;102;p20">
              <a:hlinkClick r:id="rId6"/>
            </p:cNvPr>
            <p:cNvSpPr/>
            <p:nvPr/>
          </p:nvSpPr>
          <p:spPr>
            <a:xfrm>
              <a:off x="11508853" y="6160615"/>
              <a:ext cx="364183" cy="37438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3" name="Google Shape;103;p2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587531" y="6236521"/>
              <a:ext cx="194852" cy="22256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ver slide_2">
  <p:cSld name="2_Cover slide_2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 descr="A picture containing text, graphics, circle, ne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1"/>
          <p:cNvSpPr txBox="1">
            <a:spLocks noGrp="1"/>
          </p:cNvSpPr>
          <p:nvPr>
            <p:ph type="ctrTitle"/>
          </p:nvPr>
        </p:nvSpPr>
        <p:spPr>
          <a:xfrm>
            <a:off x="632884" y="5359056"/>
            <a:ext cx="109512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 b="1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ubTitle" idx="1"/>
          </p:nvPr>
        </p:nvSpPr>
        <p:spPr>
          <a:xfrm>
            <a:off x="632884" y="4892552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lvl="3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lvl="4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8" name="Google Shape;10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143" y="166025"/>
            <a:ext cx="2133498" cy="71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1" descr="A white circle with black letters in it&#10;&#10;Description automatically generated with medium confidence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2976" y="1004225"/>
            <a:ext cx="296745" cy="290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" name="Google Shape;110;p21"/>
          <p:cNvGrpSpPr/>
          <p:nvPr/>
        </p:nvGrpSpPr>
        <p:grpSpPr>
          <a:xfrm>
            <a:off x="209143" y="1004225"/>
            <a:ext cx="282748" cy="290668"/>
            <a:chOff x="11508853" y="6160615"/>
            <a:chExt cx="364183" cy="374384"/>
          </a:xfrm>
        </p:grpSpPr>
        <p:sp>
          <p:nvSpPr>
            <p:cNvPr id="111" name="Google Shape;111;p21">
              <a:hlinkClick r:id="rId6"/>
            </p:cNvPr>
            <p:cNvSpPr/>
            <p:nvPr/>
          </p:nvSpPr>
          <p:spPr>
            <a:xfrm>
              <a:off x="11508853" y="6160615"/>
              <a:ext cx="364183" cy="37438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2" name="Google Shape;112;p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587531" y="6236521"/>
              <a:ext cx="194852" cy="22256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Slide 1">
  <p:cSld name="Agenda Slide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>
            <a:spLocks noGrp="1"/>
          </p:cNvSpPr>
          <p:nvPr>
            <p:ph type="title"/>
          </p:nvPr>
        </p:nvSpPr>
        <p:spPr>
          <a:xfrm>
            <a:off x="619362" y="225207"/>
            <a:ext cx="54000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None/>
              <a:defRPr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1">
  <p:cSld name="Section Break 1"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3063" y="9706"/>
            <a:ext cx="12241284" cy="68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772998" y="2468874"/>
            <a:ext cx="4412956" cy="138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1"/>
          </p:nvPr>
        </p:nvSpPr>
        <p:spPr>
          <a:xfrm>
            <a:off x="772998" y="3856758"/>
            <a:ext cx="4412956" cy="102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3200"/>
              <a:buFont typeface="Arial"/>
              <a:buNone/>
              <a:defRPr sz="3200" b="0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2">
  <p:cSld name="Section Break 2"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xfrm>
            <a:off x="772998" y="2468874"/>
            <a:ext cx="4412956" cy="138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772998" y="3856758"/>
            <a:ext cx="4412956" cy="102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3200"/>
              <a:buFont typeface="Arial"/>
              <a:buNone/>
              <a:defRPr sz="3200" b="0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3">
  <p:cSld name="Section Break 3"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5" descr="A lemonade stand with lemons on top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5"/>
          <p:cNvSpPr txBox="1">
            <a:spLocks noGrp="1"/>
          </p:cNvSpPr>
          <p:nvPr>
            <p:ph type="title"/>
          </p:nvPr>
        </p:nvSpPr>
        <p:spPr>
          <a:xfrm>
            <a:off x="772998" y="2468874"/>
            <a:ext cx="4412956" cy="138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5"/>
          <p:cNvSpPr txBox="1">
            <a:spLocks noGrp="1"/>
          </p:cNvSpPr>
          <p:nvPr>
            <p:ph type="body" idx="1"/>
          </p:nvPr>
        </p:nvSpPr>
        <p:spPr>
          <a:xfrm>
            <a:off x="772998" y="3856758"/>
            <a:ext cx="4412956" cy="102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4">
  <p:cSld name="Section Break 4">
    <p:bg>
      <p:bgPr>
        <a:solidFill>
          <a:schemeClr val="lt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6"/>
          <p:cNvSpPr txBox="1">
            <a:spLocks noGrp="1"/>
          </p:cNvSpPr>
          <p:nvPr>
            <p:ph type="title"/>
          </p:nvPr>
        </p:nvSpPr>
        <p:spPr>
          <a:xfrm>
            <a:off x="773633" y="781476"/>
            <a:ext cx="3977476" cy="1387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2324"/>
              </a:buClr>
              <a:buSzPts val="4400"/>
              <a:buFont typeface="Arial"/>
              <a:buNone/>
              <a:defRPr sz="4400" cap="none"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6"/>
          <p:cNvSpPr txBox="1">
            <a:spLocks noGrp="1"/>
          </p:cNvSpPr>
          <p:nvPr>
            <p:ph type="body" idx="1"/>
          </p:nvPr>
        </p:nvSpPr>
        <p:spPr>
          <a:xfrm>
            <a:off x="773633" y="2169360"/>
            <a:ext cx="3977476" cy="969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42324"/>
              </a:buClr>
              <a:buSzPts val="2800"/>
              <a:buFont typeface="Arial"/>
              <a:buNone/>
              <a:defRPr sz="2800" b="0"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Takeaway 1">
  <p:cSld name="Key Takeaway 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609600" y="589679"/>
            <a:ext cx="5089864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400"/>
              <a:buFont typeface="Arial"/>
              <a:buNone/>
              <a:defRPr sz="2400" b="1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609600" y="1162590"/>
            <a:ext cx="5089864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body" idx="2"/>
          </p:nvPr>
        </p:nvSpPr>
        <p:spPr>
          <a:xfrm>
            <a:off x="609600" y="1825625"/>
            <a:ext cx="5089864" cy="4239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b="0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7"/>
          <p:cNvSpPr/>
          <p:nvPr/>
        </p:nvSpPr>
        <p:spPr>
          <a:xfrm>
            <a:off x="6045154" y="5958512"/>
            <a:ext cx="1056005" cy="899490"/>
          </a:xfrm>
          <a:custGeom>
            <a:avLst/>
            <a:gdLst/>
            <a:ahLst/>
            <a:cxnLst/>
            <a:rect l="l" t="t" r="r" b="b"/>
            <a:pathLst>
              <a:path w="1056004" h="895984" extrusionOk="0">
                <a:moveTo>
                  <a:pt x="0" y="0"/>
                </a:moveTo>
                <a:lnTo>
                  <a:pt x="0" y="895870"/>
                </a:lnTo>
                <a:lnTo>
                  <a:pt x="1055992" y="89587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" name="Google Shape;136;p27"/>
          <p:cNvGrpSpPr/>
          <p:nvPr/>
        </p:nvGrpSpPr>
        <p:grpSpPr>
          <a:xfrm>
            <a:off x="6045154" y="0"/>
            <a:ext cx="6141584" cy="6858002"/>
            <a:chOff x="6098422" y="0"/>
            <a:chExt cx="6141584" cy="6831276"/>
          </a:xfrm>
        </p:grpSpPr>
        <p:pic>
          <p:nvPicPr>
            <p:cNvPr id="137" name="Google Shape;137;p2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120003" y="0"/>
              <a:ext cx="6120003" cy="68312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27"/>
            <p:cNvSpPr/>
            <p:nvPr/>
          </p:nvSpPr>
          <p:spPr>
            <a:xfrm>
              <a:off x="6098422" y="5935291"/>
              <a:ext cx="1056005" cy="895985"/>
            </a:xfrm>
            <a:custGeom>
              <a:avLst/>
              <a:gdLst/>
              <a:ahLst/>
              <a:cxnLst/>
              <a:rect l="l" t="t" r="r" b="b"/>
              <a:pathLst>
                <a:path w="1056004" h="895984" extrusionOk="0">
                  <a:moveTo>
                    <a:pt x="0" y="0"/>
                  </a:moveTo>
                  <a:lnTo>
                    <a:pt x="0" y="895870"/>
                  </a:lnTo>
                  <a:lnTo>
                    <a:pt x="1055992" y="895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9" name="Google Shape;13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10104" y="6167340"/>
            <a:ext cx="423994" cy="4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Key Takeaway 1">
  <p:cSld name="1_Key Takeaway 1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28"/>
          <p:cNvGrpSpPr/>
          <p:nvPr/>
        </p:nvGrpSpPr>
        <p:grpSpPr>
          <a:xfrm>
            <a:off x="6045154" y="0"/>
            <a:ext cx="6141584" cy="6858002"/>
            <a:chOff x="6098422" y="0"/>
            <a:chExt cx="6141584" cy="6831276"/>
          </a:xfrm>
        </p:grpSpPr>
        <p:pic>
          <p:nvPicPr>
            <p:cNvPr id="142" name="Google Shape;142;p2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120003" y="0"/>
              <a:ext cx="6120003" cy="68312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28"/>
            <p:cNvSpPr/>
            <p:nvPr/>
          </p:nvSpPr>
          <p:spPr>
            <a:xfrm>
              <a:off x="6098422" y="5935291"/>
              <a:ext cx="1056005" cy="895985"/>
            </a:xfrm>
            <a:custGeom>
              <a:avLst/>
              <a:gdLst/>
              <a:ahLst/>
              <a:cxnLst/>
              <a:rect l="l" t="t" r="r" b="b"/>
              <a:pathLst>
                <a:path w="1056004" h="895984" extrusionOk="0">
                  <a:moveTo>
                    <a:pt x="0" y="0"/>
                  </a:moveTo>
                  <a:lnTo>
                    <a:pt x="0" y="895870"/>
                  </a:lnTo>
                  <a:lnTo>
                    <a:pt x="1055992" y="895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609600" y="589679"/>
            <a:ext cx="5089864" cy="901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2324"/>
              </a:buClr>
              <a:buSzPts val="2400"/>
              <a:buFont typeface="Arial"/>
              <a:buNone/>
              <a:defRPr sz="2400" b="1" cap="none"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body" idx="1"/>
          </p:nvPr>
        </p:nvSpPr>
        <p:spPr>
          <a:xfrm>
            <a:off x="609600" y="1825625"/>
            <a:ext cx="5089864" cy="4239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b="0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6" name="Google Shape;14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10104" y="6167340"/>
            <a:ext cx="423994" cy="4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Key Takeaway 1">
  <p:cSld name="2_Key Takeaway 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29"/>
          <p:cNvGrpSpPr/>
          <p:nvPr/>
        </p:nvGrpSpPr>
        <p:grpSpPr>
          <a:xfrm>
            <a:off x="0" y="0"/>
            <a:ext cx="6132707" cy="6858000"/>
            <a:chOff x="0" y="0"/>
            <a:chExt cx="6132707" cy="6858000"/>
          </a:xfrm>
        </p:grpSpPr>
        <p:pic>
          <p:nvPicPr>
            <p:cNvPr id="149" name="Google Shape;149;p2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0"/>
              <a:ext cx="6120003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29"/>
            <p:cNvSpPr/>
            <p:nvPr/>
          </p:nvSpPr>
          <p:spPr>
            <a:xfrm>
              <a:off x="5076702" y="5944133"/>
              <a:ext cx="1056005" cy="913867"/>
            </a:xfrm>
            <a:custGeom>
              <a:avLst/>
              <a:gdLst/>
              <a:ahLst/>
              <a:cxnLst/>
              <a:rect l="l" t="t" r="r" b="b"/>
              <a:pathLst>
                <a:path w="1056004" h="895984" extrusionOk="0">
                  <a:moveTo>
                    <a:pt x="1055992" y="0"/>
                  </a:moveTo>
                  <a:lnTo>
                    <a:pt x="0" y="895870"/>
                  </a:lnTo>
                  <a:lnTo>
                    <a:pt x="1055992" y="895870"/>
                  </a:lnTo>
                  <a:lnTo>
                    <a:pt x="10559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" name="Google Shape;151;p29"/>
          <p:cNvSpPr txBox="1">
            <a:spLocks noGrp="1"/>
          </p:cNvSpPr>
          <p:nvPr>
            <p:ph type="title"/>
          </p:nvPr>
        </p:nvSpPr>
        <p:spPr>
          <a:xfrm>
            <a:off x="6752947" y="589679"/>
            <a:ext cx="5089864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400"/>
              <a:buFont typeface="Arial"/>
              <a:buNone/>
              <a:defRPr sz="2400" b="1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9"/>
          <p:cNvSpPr txBox="1">
            <a:spLocks noGrp="1"/>
          </p:cNvSpPr>
          <p:nvPr>
            <p:ph type="body" idx="1"/>
          </p:nvPr>
        </p:nvSpPr>
        <p:spPr>
          <a:xfrm>
            <a:off x="6752947" y="1162590"/>
            <a:ext cx="5089864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3" name="Google Shape;153;p29"/>
          <p:cNvSpPr txBox="1">
            <a:spLocks noGrp="1"/>
          </p:cNvSpPr>
          <p:nvPr>
            <p:ph type="body" idx="2"/>
          </p:nvPr>
        </p:nvSpPr>
        <p:spPr>
          <a:xfrm>
            <a:off x="6752947" y="1825625"/>
            <a:ext cx="5089864" cy="4239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b="0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>
            <a:spLocks noGrp="1"/>
          </p:cNvSpPr>
          <p:nvPr>
            <p:ph type="title"/>
          </p:nvPr>
        </p:nvSpPr>
        <p:spPr>
          <a:xfrm>
            <a:off x="609600" y="526179"/>
            <a:ext cx="10951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/ subhead - Aqua">
  <p:cSld name="Title w/ subhead - Aqua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>
            <a:spLocks noGrp="1"/>
          </p:cNvSpPr>
          <p:nvPr>
            <p:ph type="body" idx="1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31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/ subhead - Black">
  <p:cSld name="Title w/ subhead - Black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2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2"/>
          <p:cNvSpPr txBox="1">
            <a:spLocks noGrp="1"/>
          </p:cNvSpPr>
          <p:nvPr>
            <p:ph type="body" idx="1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Column 1">
  <p:cSld name="2-Column 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3"/>
          <p:cNvSpPr txBox="1">
            <a:spLocks noGrp="1"/>
          </p:cNvSpPr>
          <p:nvPr>
            <p:ph type="body" idx="1"/>
          </p:nvPr>
        </p:nvSpPr>
        <p:spPr>
          <a:xfrm>
            <a:off x="609600" y="1825625"/>
            <a:ext cx="5400000" cy="423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400000" cy="4239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33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3"/>
          <p:cNvSpPr txBox="1">
            <a:spLocks noGrp="1"/>
          </p:cNvSpPr>
          <p:nvPr>
            <p:ph type="body" idx="3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Column 2">
  <p:cSld name="2-Column 2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>
            <a:spLocks noGrp="1"/>
          </p:cNvSpPr>
          <p:nvPr>
            <p:ph type="body" idx="1"/>
          </p:nvPr>
        </p:nvSpPr>
        <p:spPr>
          <a:xfrm>
            <a:off x="609600" y="1825625"/>
            <a:ext cx="5400000" cy="423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400000" cy="423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/>
          </p:nvPr>
        </p:nvSpPr>
        <p:spPr>
          <a:xfrm>
            <a:off x="609600" y="526179"/>
            <a:ext cx="10951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Column w/ top text 1">
  <p:cSld name="2-Column w/ top text 1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5"/>
          <p:cNvSpPr txBox="1">
            <a:spLocks noGrp="1"/>
          </p:cNvSpPr>
          <p:nvPr>
            <p:ph type="body" idx="1"/>
          </p:nvPr>
        </p:nvSpPr>
        <p:spPr>
          <a:xfrm>
            <a:off x="609599" y="1832358"/>
            <a:ext cx="540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3" name="Google Shape;173;p35"/>
          <p:cNvSpPr txBox="1">
            <a:spLocks noGrp="1"/>
          </p:cNvSpPr>
          <p:nvPr>
            <p:ph type="body" idx="2"/>
          </p:nvPr>
        </p:nvSpPr>
        <p:spPr>
          <a:xfrm>
            <a:off x="609599" y="2505075"/>
            <a:ext cx="5400000" cy="356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35"/>
          <p:cNvSpPr txBox="1">
            <a:spLocks noGrp="1"/>
          </p:cNvSpPr>
          <p:nvPr>
            <p:ph type="body" idx="3"/>
          </p:nvPr>
        </p:nvSpPr>
        <p:spPr>
          <a:xfrm>
            <a:off x="6172200" y="1832358"/>
            <a:ext cx="540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5" name="Google Shape;175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400000" cy="356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76" name="Google Shape;176;p35"/>
          <p:cNvCxnSpPr/>
          <p:nvPr/>
        </p:nvCxnSpPr>
        <p:spPr>
          <a:xfrm>
            <a:off x="609599" y="2438726"/>
            <a:ext cx="540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7" name="Google Shape;177;p35"/>
          <p:cNvCxnSpPr/>
          <p:nvPr/>
        </p:nvCxnSpPr>
        <p:spPr>
          <a:xfrm>
            <a:off x="6172200" y="2438726"/>
            <a:ext cx="540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p35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35"/>
          <p:cNvSpPr txBox="1">
            <a:spLocks noGrp="1"/>
          </p:cNvSpPr>
          <p:nvPr>
            <p:ph type="body" idx="5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Column w/ top text 2">
  <p:cSld name="2-Column w/ top text 2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>
            <a:spLocks noGrp="1"/>
          </p:cNvSpPr>
          <p:nvPr>
            <p:ph type="body" idx="1"/>
          </p:nvPr>
        </p:nvSpPr>
        <p:spPr>
          <a:xfrm>
            <a:off x="609599" y="1832358"/>
            <a:ext cx="540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2" name="Google Shape;182;p36"/>
          <p:cNvSpPr txBox="1">
            <a:spLocks noGrp="1"/>
          </p:cNvSpPr>
          <p:nvPr>
            <p:ph type="body" idx="2"/>
          </p:nvPr>
        </p:nvSpPr>
        <p:spPr>
          <a:xfrm>
            <a:off x="609599" y="2505075"/>
            <a:ext cx="5400000" cy="3560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36"/>
          <p:cNvSpPr txBox="1">
            <a:spLocks noGrp="1"/>
          </p:cNvSpPr>
          <p:nvPr>
            <p:ph type="body" idx="3"/>
          </p:nvPr>
        </p:nvSpPr>
        <p:spPr>
          <a:xfrm>
            <a:off x="6172200" y="1832358"/>
            <a:ext cx="540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4" name="Google Shape;184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400000" cy="3560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85" name="Google Shape;185;p36"/>
          <p:cNvCxnSpPr/>
          <p:nvPr/>
        </p:nvCxnSpPr>
        <p:spPr>
          <a:xfrm>
            <a:off x="609599" y="2438726"/>
            <a:ext cx="540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6" name="Google Shape;186;p36"/>
          <p:cNvCxnSpPr/>
          <p:nvPr/>
        </p:nvCxnSpPr>
        <p:spPr>
          <a:xfrm>
            <a:off x="6172200" y="2438726"/>
            <a:ext cx="540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7" name="Google Shape;187;p36"/>
          <p:cNvSpPr txBox="1">
            <a:spLocks noGrp="1"/>
          </p:cNvSpPr>
          <p:nvPr>
            <p:ph type="title"/>
          </p:nvPr>
        </p:nvSpPr>
        <p:spPr>
          <a:xfrm>
            <a:off x="609600" y="526179"/>
            <a:ext cx="10951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-Column  1">
  <p:cSld name="3-Column  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/>
          <p:cNvSpPr txBox="1">
            <a:spLocks noGrp="1"/>
          </p:cNvSpPr>
          <p:nvPr>
            <p:ph type="body" idx="1"/>
          </p:nvPr>
        </p:nvSpPr>
        <p:spPr>
          <a:xfrm>
            <a:off x="609600" y="1825625"/>
            <a:ext cx="3456000" cy="4239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37"/>
          <p:cNvSpPr txBox="1">
            <a:spLocks noGrp="1"/>
          </p:cNvSpPr>
          <p:nvPr>
            <p:ph type="body" idx="2"/>
          </p:nvPr>
        </p:nvSpPr>
        <p:spPr>
          <a:xfrm>
            <a:off x="4357200" y="1825625"/>
            <a:ext cx="3456000" cy="4239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37"/>
          <p:cNvSpPr txBox="1">
            <a:spLocks noGrp="1"/>
          </p:cNvSpPr>
          <p:nvPr>
            <p:ph type="body" idx="3"/>
          </p:nvPr>
        </p:nvSpPr>
        <p:spPr>
          <a:xfrm>
            <a:off x="8104800" y="1825625"/>
            <a:ext cx="3456000" cy="4239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37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7"/>
          <p:cNvSpPr txBox="1">
            <a:spLocks noGrp="1"/>
          </p:cNvSpPr>
          <p:nvPr>
            <p:ph type="body" idx="4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-Column 2">
  <p:cSld name="3-Column 2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 txBox="1">
            <a:spLocks noGrp="1"/>
          </p:cNvSpPr>
          <p:nvPr>
            <p:ph type="body" idx="1"/>
          </p:nvPr>
        </p:nvSpPr>
        <p:spPr>
          <a:xfrm>
            <a:off x="609600" y="1825625"/>
            <a:ext cx="3456000" cy="423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38"/>
          <p:cNvSpPr txBox="1">
            <a:spLocks noGrp="1"/>
          </p:cNvSpPr>
          <p:nvPr>
            <p:ph type="body" idx="2"/>
          </p:nvPr>
        </p:nvSpPr>
        <p:spPr>
          <a:xfrm>
            <a:off x="4357200" y="1825625"/>
            <a:ext cx="3456000" cy="423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38"/>
          <p:cNvSpPr txBox="1">
            <a:spLocks noGrp="1"/>
          </p:cNvSpPr>
          <p:nvPr>
            <p:ph type="body" idx="3"/>
          </p:nvPr>
        </p:nvSpPr>
        <p:spPr>
          <a:xfrm>
            <a:off x="8104800" y="1825625"/>
            <a:ext cx="3456000" cy="423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38"/>
          <p:cNvSpPr txBox="1">
            <a:spLocks noGrp="1"/>
          </p:cNvSpPr>
          <p:nvPr>
            <p:ph type="title"/>
          </p:nvPr>
        </p:nvSpPr>
        <p:spPr>
          <a:xfrm>
            <a:off x="609600" y="526179"/>
            <a:ext cx="10951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-Column w/ top text 1">
  <p:cSld name="3-Column w/ top text 1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9"/>
          <p:cNvSpPr txBox="1">
            <a:spLocks noGrp="1"/>
          </p:cNvSpPr>
          <p:nvPr>
            <p:ph type="body" idx="1"/>
          </p:nvPr>
        </p:nvSpPr>
        <p:spPr>
          <a:xfrm>
            <a:off x="609599" y="1832358"/>
            <a:ext cx="345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1" name="Google Shape;201;p39"/>
          <p:cNvSpPr txBox="1">
            <a:spLocks noGrp="1"/>
          </p:cNvSpPr>
          <p:nvPr>
            <p:ph type="body" idx="2"/>
          </p:nvPr>
        </p:nvSpPr>
        <p:spPr>
          <a:xfrm>
            <a:off x="609599" y="2505075"/>
            <a:ext cx="3456000" cy="3560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p39"/>
          <p:cNvSpPr txBox="1">
            <a:spLocks noGrp="1"/>
          </p:cNvSpPr>
          <p:nvPr>
            <p:ph type="body" idx="3"/>
          </p:nvPr>
        </p:nvSpPr>
        <p:spPr>
          <a:xfrm>
            <a:off x="4357198" y="1832358"/>
            <a:ext cx="345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3" name="Google Shape;203;p39"/>
          <p:cNvSpPr txBox="1">
            <a:spLocks noGrp="1"/>
          </p:cNvSpPr>
          <p:nvPr>
            <p:ph type="body" idx="4"/>
          </p:nvPr>
        </p:nvSpPr>
        <p:spPr>
          <a:xfrm>
            <a:off x="4357199" y="2505075"/>
            <a:ext cx="3456000" cy="3560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39"/>
          <p:cNvSpPr txBox="1">
            <a:spLocks noGrp="1"/>
          </p:cNvSpPr>
          <p:nvPr>
            <p:ph type="body" idx="5"/>
          </p:nvPr>
        </p:nvSpPr>
        <p:spPr>
          <a:xfrm>
            <a:off x="8104800" y="1832358"/>
            <a:ext cx="345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5" name="Google Shape;205;p39"/>
          <p:cNvSpPr txBox="1">
            <a:spLocks noGrp="1"/>
          </p:cNvSpPr>
          <p:nvPr>
            <p:ph type="body" idx="6"/>
          </p:nvPr>
        </p:nvSpPr>
        <p:spPr>
          <a:xfrm>
            <a:off x="8104800" y="2505075"/>
            <a:ext cx="3456000" cy="3560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06" name="Google Shape;206;p39"/>
          <p:cNvCxnSpPr/>
          <p:nvPr/>
        </p:nvCxnSpPr>
        <p:spPr>
          <a:xfrm>
            <a:off x="609599" y="2438726"/>
            <a:ext cx="3456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7" name="Google Shape;207;p39"/>
          <p:cNvCxnSpPr/>
          <p:nvPr/>
        </p:nvCxnSpPr>
        <p:spPr>
          <a:xfrm>
            <a:off x="8104800" y="2438726"/>
            <a:ext cx="3456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8" name="Google Shape;208;p39"/>
          <p:cNvCxnSpPr/>
          <p:nvPr/>
        </p:nvCxnSpPr>
        <p:spPr>
          <a:xfrm>
            <a:off x="4357198" y="2438726"/>
            <a:ext cx="3456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p39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9"/>
          <p:cNvSpPr txBox="1">
            <a:spLocks noGrp="1"/>
          </p:cNvSpPr>
          <p:nvPr>
            <p:ph type="body" idx="7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-Column w/ top text 2">
  <p:cSld name="3-Column w/ top text 2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0"/>
          <p:cNvSpPr txBox="1">
            <a:spLocks noGrp="1"/>
          </p:cNvSpPr>
          <p:nvPr>
            <p:ph type="body" idx="1"/>
          </p:nvPr>
        </p:nvSpPr>
        <p:spPr>
          <a:xfrm>
            <a:off x="609599" y="1832358"/>
            <a:ext cx="345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3" name="Google Shape;213;p40"/>
          <p:cNvSpPr txBox="1">
            <a:spLocks noGrp="1"/>
          </p:cNvSpPr>
          <p:nvPr>
            <p:ph type="body" idx="2"/>
          </p:nvPr>
        </p:nvSpPr>
        <p:spPr>
          <a:xfrm>
            <a:off x="609599" y="2505075"/>
            <a:ext cx="3456000" cy="3560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40"/>
          <p:cNvSpPr txBox="1">
            <a:spLocks noGrp="1"/>
          </p:cNvSpPr>
          <p:nvPr>
            <p:ph type="body" idx="3"/>
          </p:nvPr>
        </p:nvSpPr>
        <p:spPr>
          <a:xfrm>
            <a:off x="4357199" y="1832358"/>
            <a:ext cx="345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5" name="Google Shape;215;p40"/>
          <p:cNvSpPr txBox="1">
            <a:spLocks noGrp="1"/>
          </p:cNvSpPr>
          <p:nvPr>
            <p:ph type="body" idx="4"/>
          </p:nvPr>
        </p:nvSpPr>
        <p:spPr>
          <a:xfrm>
            <a:off x="4357199" y="2505075"/>
            <a:ext cx="3456000" cy="3560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40"/>
          <p:cNvSpPr txBox="1">
            <a:spLocks noGrp="1"/>
          </p:cNvSpPr>
          <p:nvPr>
            <p:ph type="body" idx="5"/>
          </p:nvPr>
        </p:nvSpPr>
        <p:spPr>
          <a:xfrm>
            <a:off x="8104800" y="1832358"/>
            <a:ext cx="345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7" name="Google Shape;217;p40"/>
          <p:cNvSpPr txBox="1">
            <a:spLocks noGrp="1"/>
          </p:cNvSpPr>
          <p:nvPr>
            <p:ph type="body" idx="6"/>
          </p:nvPr>
        </p:nvSpPr>
        <p:spPr>
          <a:xfrm>
            <a:off x="8104800" y="2505075"/>
            <a:ext cx="3456000" cy="3560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18" name="Google Shape;218;p40"/>
          <p:cNvCxnSpPr/>
          <p:nvPr/>
        </p:nvCxnSpPr>
        <p:spPr>
          <a:xfrm>
            <a:off x="609599" y="2438726"/>
            <a:ext cx="3456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9" name="Google Shape;219;p40"/>
          <p:cNvCxnSpPr/>
          <p:nvPr/>
        </p:nvCxnSpPr>
        <p:spPr>
          <a:xfrm>
            <a:off x="8104800" y="2438726"/>
            <a:ext cx="3456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0" name="Google Shape;220;p40"/>
          <p:cNvCxnSpPr/>
          <p:nvPr/>
        </p:nvCxnSpPr>
        <p:spPr>
          <a:xfrm>
            <a:off x="4357198" y="2438726"/>
            <a:ext cx="3456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1" name="Google Shape;221;p40"/>
          <p:cNvSpPr txBox="1">
            <a:spLocks noGrp="1"/>
          </p:cNvSpPr>
          <p:nvPr>
            <p:ph type="title"/>
          </p:nvPr>
        </p:nvSpPr>
        <p:spPr>
          <a:xfrm>
            <a:off x="609600" y="526179"/>
            <a:ext cx="10951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Column 1">
  <p:cSld name="4-Column 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1"/>
          <p:cNvSpPr txBox="1">
            <a:spLocks noGrp="1"/>
          </p:cNvSpPr>
          <p:nvPr>
            <p:ph type="body" idx="1"/>
          </p:nvPr>
        </p:nvSpPr>
        <p:spPr>
          <a:xfrm>
            <a:off x="609600" y="1825625"/>
            <a:ext cx="2520000" cy="423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41"/>
          <p:cNvSpPr txBox="1">
            <a:spLocks noGrp="1"/>
          </p:cNvSpPr>
          <p:nvPr>
            <p:ph type="body" idx="2"/>
          </p:nvPr>
        </p:nvSpPr>
        <p:spPr>
          <a:xfrm>
            <a:off x="3420000" y="1825625"/>
            <a:ext cx="2520000" cy="423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41"/>
          <p:cNvSpPr txBox="1">
            <a:spLocks noGrp="1"/>
          </p:cNvSpPr>
          <p:nvPr>
            <p:ph type="body" idx="3"/>
          </p:nvPr>
        </p:nvSpPr>
        <p:spPr>
          <a:xfrm>
            <a:off x="6230400" y="1825625"/>
            <a:ext cx="2520000" cy="423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41"/>
          <p:cNvSpPr txBox="1">
            <a:spLocks noGrp="1"/>
          </p:cNvSpPr>
          <p:nvPr>
            <p:ph type="body" idx="4"/>
          </p:nvPr>
        </p:nvSpPr>
        <p:spPr>
          <a:xfrm>
            <a:off x="9040800" y="1825625"/>
            <a:ext cx="2520000" cy="423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41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1"/>
          <p:cNvSpPr txBox="1">
            <a:spLocks noGrp="1"/>
          </p:cNvSpPr>
          <p:nvPr>
            <p:ph type="body" idx="5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Column 2">
  <p:cSld name="4-Column 2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2"/>
          <p:cNvSpPr txBox="1">
            <a:spLocks noGrp="1"/>
          </p:cNvSpPr>
          <p:nvPr>
            <p:ph type="body" idx="1"/>
          </p:nvPr>
        </p:nvSpPr>
        <p:spPr>
          <a:xfrm>
            <a:off x="609600" y="1825625"/>
            <a:ext cx="2520000" cy="423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42"/>
          <p:cNvSpPr txBox="1">
            <a:spLocks noGrp="1"/>
          </p:cNvSpPr>
          <p:nvPr>
            <p:ph type="body" idx="2"/>
          </p:nvPr>
        </p:nvSpPr>
        <p:spPr>
          <a:xfrm>
            <a:off x="3420000" y="1825625"/>
            <a:ext cx="2520000" cy="423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42"/>
          <p:cNvSpPr txBox="1">
            <a:spLocks noGrp="1"/>
          </p:cNvSpPr>
          <p:nvPr>
            <p:ph type="body" idx="3"/>
          </p:nvPr>
        </p:nvSpPr>
        <p:spPr>
          <a:xfrm>
            <a:off x="6230400" y="1825625"/>
            <a:ext cx="2520000" cy="423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42"/>
          <p:cNvSpPr txBox="1">
            <a:spLocks noGrp="1"/>
          </p:cNvSpPr>
          <p:nvPr>
            <p:ph type="body" idx="4"/>
          </p:nvPr>
        </p:nvSpPr>
        <p:spPr>
          <a:xfrm>
            <a:off x="9040800" y="1825625"/>
            <a:ext cx="2520000" cy="4238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42"/>
          <p:cNvSpPr txBox="1">
            <a:spLocks noGrp="1"/>
          </p:cNvSpPr>
          <p:nvPr>
            <p:ph type="title"/>
          </p:nvPr>
        </p:nvSpPr>
        <p:spPr>
          <a:xfrm>
            <a:off x="609600" y="526179"/>
            <a:ext cx="10951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Column w/ top text 1">
  <p:cSld name="4-Column w/ top text 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3"/>
          <p:cNvSpPr txBox="1">
            <a:spLocks noGrp="1"/>
          </p:cNvSpPr>
          <p:nvPr>
            <p:ph type="body" idx="1"/>
          </p:nvPr>
        </p:nvSpPr>
        <p:spPr>
          <a:xfrm>
            <a:off x="609600" y="2505075"/>
            <a:ext cx="2520000" cy="356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37" name="Google Shape;237;p43"/>
          <p:cNvSpPr txBox="1">
            <a:spLocks noGrp="1"/>
          </p:cNvSpPr>
          <p:nvPr>
            <p:ph type="body" idx="2"/>
          </p:nvPr>
        </p:nvSpPr>
        <p:spPr>
          <a:xfrm>
            <a:off x="609600" y="1832358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cxnSp>
        <p:nvCxnSpPr>
          <p:cNvPr id="238" name="Google Shape;238;p43"/>
          <p:cNvCxnSpPr/>
          <p:nvPr/>
        </p:nvCxnSpPr>
        <p:spPr>
          <a:xfrm>
            <a:off x="609599" y="2438726"/>
            <a:ext cx="252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9" name="Google Shape;239;p43"/>
          <p:cNvSpPr txBox="1">
            <a:spLocks noGrp="1"/>
          </p:cNvSpPr>
          <p:nvPr>
            <p:ph type="body" idx="3"/>
          </p:nvPr>
        </p:nvSpPr>
        <p:spPr>
          <a:xfrm>
            <a:off x="3420000" y="2505075"/>
            <a:ext cx="2520000" cy="356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0" name="Google Shape;240;p43"/>
          <p:cNvSpPr txBox="1">
            <a:spLocks noGrp="1"/>
          </p:cNvSpPr>
          <p:nvPr>
            <p:ph type="body" idx="4"/>
          </p:nvPr>
        </p:nvSpPr>
        <p:spPr>
          <a:xfrm>
            <a:off x="3420000" y="1832358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cxnSp>
        <p:nvCxnSpPr>
          <p:cNvPr id="241" name="Google Shape;241;p43"/>
          <p:cNvCxnSpPr/>
          <p:nvPr/>
        </p:nvCxnSpPr>
        <p:spPr>
          <a:xfrm>
            <a:off x="3419999" y="2438726"/>
            <a:ext cx="252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2" name="Google Shape;242;p43"/>
          <p:cNvSpPr txBox="1">
            <a:spLocks noGrp="1"/>
          </p:cNvSpPr>
          <p:nvPr>
            <p:ph type="body" idx="5"/>
          </p:nvPr>
        </p:nvSpPr>
        <p:spPr>
          <a:xfrm>
            <a:off x="6230400" y="2505075"/>
            <a:ext cx="2520000" cy="356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3" name="Google Shape;243;p43"/>
          <p:cNvSpPr txBox="1">
            <a:spLocks noGrp="1"/>
          </p:cNvSpPr>
          <p:nvPr>
            <p:ph type="body" idx="6"/>
          </p:nvPr>
        </p:nvSpPr>
        <p:spPr>
          <a:xfrm>
            <a:off x="6230400" y="1832358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cxnSp>
        <p:nvCxnSpPr>
          <p:cNvPr id="244" name="Google Shape;244;p43"/>
          <p:cNvCxnSpPr/>
          <p:nvPr/>
        </p:nvCxnSpPr>
        <p:spPr>
          <a:xfrm>
            <a:off x="6230399" y="2438726"/>
            <a:ext cx="252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p43"/>
          <p:cNvSpPr txBox="1">
            <a:spLocks noGrp="1"/>
          </p:cNvSpPr>
          <p:nvPr>
            <p:ph type="body" idx="7"/>
          </p:nvPr>
        </p:nvSpPr>
        <p:spPr>
          <a:xfrm>
            <a:off x="9040800" y="2505075"/>
            <a:ext cx="2520000" cy="356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6" name="Google Shape;246;p43"/>
          <p:cNvSpPr txBox="1">
            <a:spLocks noGrp="1"/>
          </p:cNvSpPr>
          <p:nvPr>
            <p:ph type="body" idx="8"/>
          </p:nvPr>
        </p:nvSpPr>
        <p:spPr>
          <a:xfrm>
            <a:off x="9040800" y="1832358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 sz="1600" b="1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cxnSp>
        <p:nvCxnSpPr>
          <p:cNvPr id="247" name="Google Shape;247;p43"/>
          <p:cNvCxnSpPr/>
          <p:nvPr/>
        </p:nvCxnSpPr>
        <p:spPr>
          <a:xfrm>
            <a:off x="9040799" y="2438726"/>
            <a:ext cx="252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8" name="Google Shape;248;p43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43"/>
          <p:cNvSpPr txBox="1">
            <a:spLocks noGrp="1"/>
          </p:cNvSpPr>
          <p:nvPr>
            <p:ph type="body" idx="9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4-Column w/ top text 1">
  <p:cSld name="1_4-Column w/ top text 1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4"/>
          <p:cNvSpPr/>
          <p:nvPr/>
        </p:nvSpPr>
        <p:spPr>
          <a:xfrm>
            <a:off x="0" y="1713053"/>
            <a:ext cx="12192000" cy="432893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44"/>
          <p:cNvSpPr/>
          <p:nvPr/>
        </p:nvSpPr>
        <p:spPr>
          <a:xfrm>
            <a:off x="544877" y="2438400"/>
            <a:ext cx="2583334" cy="312821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66700" sx="102000" sy="102000" algn="ctr" rotWithShape="0">
              <a:srgbClr val="000000">
                <a:alpha val="1529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4"/>
          <p:cNvSpPr/>
          <p:nvPr/>
        </p:nvSpPr>
        <p:spPr>
          <a:xfrm>
            <a:off x="3373635" y="2438400"/>
            <a:ext cx="2583334" cy="312821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66700" sx="102000" sy="102000" algn="ctr" rotWithShape="0">
              <a:srgbClr val="000000">
                <a:alpha val="1529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44"/>
          <p:cNvSpPr/>
          <p:nvPr/>
        </p:nvSpPr>
        <p:spPr>
          <a:xfrm>
            <a:off x="6202393" y="2438400"/>
            <a:ext cx="2583334" cy="312821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66700" sx="102000" sy="102000" algn="ctr" rotWithShape="0">
              <a:srgbClr val="000000">
                <a:alpha val="1529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4"/>
          <p:cNvSpPr/>
          <p:nvPr/>
        </p:nvSpPr>
        <p:spPr>
          <a:xfrm>
            <a:off x="9031151" y="2438400"/>
            <a:ext cx="2583334" cy="312821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66700" sx="102000" sy="102000" algn="ctr" rotWithShape="0">
              <a:srgbClr val="000000">
                <a:alpha val="1529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44"/>
          <p:cNvSpPr txBox="1">
            <a:spLocks noGrp="1"/>
          </p:cNvSpPr>
          <p:nvPr>
            <p:ph type="body" idx="1"/>
          </p:nvPr>
        </p:nvSpPr>
        <p:spPr>
          <a:xfrm>
            <a:off x="686820" y="3485620"/>
            <a:ext cx="2394713" cy="1722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44"/>
          <p:cNvSpPr/>
          <p:nvPr/>
        </p:nvSpPr>
        <p:spPr>
          <a:xfrm>
            <a:off x="1247845" y="2088724"/>
            <a:ext cx="1177398" cy="1177398"/>
          </a:xfrm>
          <a:prstGeom prst="ellipse">
            <a:avLst/>
          </a:prstGeom>
          <a:solidFill>
            <a:srgbClr val="00CCE5"/>
          </a:solidFill>
          <a:ln>
            <a:noFill/>
          </a:ln>
          <a:effectLst>
            <a:outerShdw blurRad="2032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44"/>
          <p:cNvSpPr/>
          <p:nvPr/>
        </p:nvSpPr>
        <p:spPr>
          <a:xfrm>
            <a:off x="4118888" y="2131009"/>
            <a:ext cx="1092828" cy="1092828"/>
          </a:xfrm>
          <a:prstGeom prst="ellipse">
            <a:avLst/>
          </a:prstGeom>
          <a:solidFill>
            <a:srgbClr val="00CCE5"/>
          </a:solidFill>
          <a:ln>
            <a:noFill/>
          </a:ln>
          <a:effectLst>
            <a:outerShdw blurRad="2032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4"/>
          <p:cNvSpPr/>
          <p:nvPr/>
        </p:nvSpPr>
        <p:spPr>
          <a:xfrm>
            <a:off x="6947646" y="2131009"/>
            <a:ext cx="1092828" cy="1092828"/>
          </a:xfrm>
          <a:prstGeom prst="ellipse">
            <a:avLst/>
          </a:prstGeom>
          <a:solidFill>
            <a:srgbClr val="00CCE5"/>
          </a:solidFill>
          <a:ln>
            <a:noFill/>
          </a:ln>
          <a:effectLst>
            <a:outerShdw blurRad="2032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4"/>
          <p:cNvSpPr/>
          <p:nvPr/>
        </p:nvSpPr>
        <p:spPr>
          <a:xfrm>
            <a:off x="9776404" y="2131009"/>
            <a:ext cx="1092828" cy="1092828"/>
          </a:xfrm>
          <a:prstGeom prst="ellipse">
            <a:avLst/>
          </a:prstGeom>
          <a:solidFill>
            <a:srgbClr val="00CCE5"/>
          </a:solidFill>
          <a:ln>
            <a:noFill/>
          </a:ln>
          <a:effectLst>
            <a:outerShdw blurRad="2032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4"/>
          <p:cNvSpPr txBox="1"/>
          <p:nvPr/>
        </p:nvSpPr>
        <p:spPr>
          <a:xfrm>
            <a:off x="1247845" y="2438400"/>
            <a:ext cx="117739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STEP 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4"/>
          <p:cNvSpPr txBox="1"/>
          <p:nvPr/>
        </p:nvSpPr>
        <p:spPr>
          <a:xfrm>
            <a:off x="9734119" y="2438400"/>
            <a:ext cx="117739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STEP IV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4"/>
          <p:cNvSpPr txBox="1"/>
          <p:nvPr/>
        </p:nvSpPr>
        <p:spPr>
          <a:xfrm>
            <a:off x="6905361" y="2438400"/>
            <a:ext cx="117739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STEP III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44"/>
          <p:cNvSpPr txBox="1"/>
          <p:nvPr/>
        </p:nvSpPr>
        <p:spPr>
          <a:xfrm>
            <a:off x="4056662" y="2438400"/>
            <a:ext cx="117739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STEP II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44"/>
          <p:cNvGrpSpPr/>
          <p:nvPr/>
        </p:nvGrpSpPr>
        <p:grpSpPr>
          <a:xfrm>
            <a:off x="2884498" y="3354283"/>
            <a:ext cx="694390" cy="694390"/>
            <a:chOff x="3756799" y="3566437"/>
            <a:chExt cx="694390" cy="694390"/>
          </a:xfrm>
        </p:grpSpPr>
        <p:sp>
          <p:nvSpPr>
            <p:cNvPr id="266" name="Google Shape;266;p44"/>
            <p:cNvSpPr/>
            <p:nvPr/>
          </p:nvSpPr>
          <p:spPr>
            <a:xfrm>
              <a:off x="3756799" y="3566437"/>
              <a:ext cx="694390" cy="694390"/>
            </a:xfrm>
            <a:prstGeom prst="ellipse">
              <a:avLst/>
            </a:prstGeom>
            <a:solidFill>
              <a:srgbClr val="014D72">
                <a:alpha val="2431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44"/>
            <p:cNvSpPr/>
            <p:nvPr/>
          </p:nvSpPr>
          <p:spPr>
            <a:xfrm>
              <a:off x="3832551" y="3642189"/>
              <a:ext cx="542886" cy="542886"/>
            </a:xfrm>
            <a:prstGeom prst="ellipse">
              <a:avLst/>
            </a:prstGeom>
            <a:solidFill>
              <a:srgbClr val="00C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44"/>
            <p:cNvSpPr/>
            <p:nvPr/>
          </p:nvSpPr>
          <p:spPr>
            <a:xfrm>
              <a:off x="3993022" y="3772751"/>
              <a:ext cx="275950" cy="281763"/>
            </a:xfrm>
            <a:prstGeom prst="rightArrow">
              <a:avLst>
                <a:gd name="adj1" fmla="val 50000"/>
                <a:gd name="adj2" fmla="val 5997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9" name="Google Shape;269;p44"/>
          <p:cNvGrpSpPr/>
          <p:nvPr/>
        </p:nvGrpSpPr>
        <p:grpSpPr>
          <a:xfrm>
            <a:off x="5738615" y="3354283"/>
            <a:ext cx="694390" cy="694390"/>
            <a:chOff x="3756799" y="3566437"/>
            <a:chExt cx="694390" cy="694390"/>
          </a:xfrm>
        </p:grpSpPr>
        <p:sp>
          <p:nvSpPr>
            <p:cNvPr id="270" name="Google Shape;270;p44"/>
            <p:cNvSpPr/>
            <p:nvPr/>
          </p:nvSpPr>
          <p:spPr>
            <a:xfrm>
              <a:off x="3756799" y="3566437"/>
              <a:ext cx="694390" cy="694390"/>
            </a:xfrm>
            <a:prstGeom prst="ellipse">
              <a:avLst/>
            </a:prstGeom>
            <a:solidFill>
              <a:srgbClr val="014D72">
                <a:alpha val="2431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44"/>
            <p:cNvSpPr/>
            <p:nvPr/>
          </p:nvSpPr>
          <p:spPr>
            <a:xfrm>
              <a:off x="3832551" y="3642189"/>
              <a:ext cx="542886" cy="542886"/>
            </a:xfrm>
            <a:prstGeom prst="ellipse">
              <a:avLst/>
            </a:prstGeom>
            <a:solidFill>
              <a:srgbClr val="00C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44"/>
            <p:cNvSpPr/>
            <p:nvPr/>
          </p:nvSpPr>
          <p:spPr>
            <a:xfrm>
              <a:off x="3993022" y="3772751"/>
              <a:ext cx="275950" cy="281763"/>
            </a:xfrm>
            <a:prstGeom prst="rightArrow">
              <a:avLst>
                <a:gd name="adj1" fmla="val 50000"/>
                <a:gd name="adj2" fmla="val 5997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3" name="Google Shape;273;p44"/>
          <p:cNvGrpSpPr/>
          <p:nvPr/>
        </p:nvGrpSpPr>
        <p:grpSpPr>
          <a:xfrm>
            <a:off x="8566358" y="3354283"/>
            <a:ext cx="694390" cy="694390"/>
            <a:chOff x="3756799" y="3566437"/>
            <a:chExt cx="694390" cy="694390"/>
          </a:xfrm>
        </p:grpSpPr>
        <p:sp>
          <p:nvSpPr>
            <p:cNvPr id="274" name="Google Shape;274;p44"/>
            <p:cNvSpPr/>
            <p:nvPr/>
          </p:nvSpPr>
          <p:spPr>
            <a:xfrm>
              <a:off x="3756799" y="3566437"/>
              <a:ext cx="694390" cy="694390"/>
            </a:xfrm>
            <a:prstGeom prst="ellipse">
              <a:avLst/>
            </a:prstGeom>
            <a:solidFill>
              <a:srgbClr val="014D72">
                <a:alpha val="2431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44"/>
            <p:cNvSpPr/>
            <p:nvPr/>
          </p:nvSpPr>
          <p:spPr>
            <a:xfrm>
              <a:off x="3832551" y="3642189"/>
              <a:ext cx="542886" cy="542886"/>
            </a:xfrm>
            <a:prstGeom prst="ellipse">
              <a:avLst/>
            </a:prstGeom>
            <a:solidFill>
              <a:srgbClr val="00CC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44"/>
            <p:cNvSpPr/>
            <p:nvPr/>
          </p:nvSpPr>
          <p:spPr>
            <a:xfrm>
              <a:off x="3993022" y="3772751"/>
              <a:ext cx="275950" cy="281763"/>
            </a:xfrm>
            <a:prstGeom prst="rightArrow">
              <a:avLst>
                <a:gd name="adj1" fmla="val 50000"/>
                <a:gd name="adj2" fmla="val 5997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7" name="Google Shape;277;p44"/>
          <p:cNvSpPr txBox="1">
            <a:spLocks noGrp="1"/>
          </p:cNvSpPr>
          <p:nvPr>
            <p:ph type="body" idx="2"/>
          </p:nvPr>
        </p:nvSpPr>
        <p:spPr>
          <a:xfrm>
            <a:off x="3448208" y="3495550"/>
            <a:ext cx="2394713" cy="1722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44"/>
          <p:cNvSpPr txBox="1">
            <a:spLocks noGrp="1"/>
          </p:cNvSpPr>
          <p:nvPr>
            <p:ph type="body" idx="3"/>
          </p:nvPr>
        </p:nvSpPr>
        <p:spPr>
          <a:xfrm>
            <a:off x="6323161" y="3494627"/>
            <a:ext cx="2394713" cy="1722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9" name="Google Shape;279;p44"/>
          <p:cNvSpPr txBox="1">
            <a:spLocks noGrp="1"/>
          </p:cNvSpPr>
          <p:nvPr>
            <p:ph type="body" idx="4"/>
          </p:nvPr>
        </p:nvSpPr>
        <p:spPr>
          <a:xfrm>
            <a:off x="9125461" y="3494627"/>
            <a:ext cx="2394713" cy="1722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0" name="Google Shape;280;p44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4"/>
          <p:cNvSpPr txBox="1">
            <a:spLocks noGrp="1"/>
          </p:cNvSpPr>
          <p:nvPr>
            <p:ph type="body" idx="5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Column w/ top text 2">
  <p:cSld name="4-Column w/ top text 2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5"/>
          <p:cNvSpPr txBox="1">
            <a:spLocks noGrp="1"/>
          </p:cNvSpPr>
          <p:nvPr>
            <p:ph type="body" idx="1"/>
          </p:nvPr>
        </p:nvSpPr>
        <p:spPr>
          <a:xfrm>
            <a:off x="609599" y="1832358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84" name="Google Shape;284;p45"/>
          <p:cNvCxnSpPr/>
          <p:nvPr/>
        </p:nvCxnSpPr>
        <p:spPr>
          <a:xfrm>
            <a:off x="609599" y="2438726"/>
            <a:ext cx="252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5" name="Google Shape;285;p45"/>
          <p:cNvSpPr txBox="1">
            <a:spLocks noGrp="1"/>
          </p:cNvSpPr>
          <p:nvPr>
            <p:ph type="body" idx="2"/>
          </p:nvPr>
        </p:nvSpPr>
        <p:spPr>
          <a:xfrm>
            <a:off x="609599" y="2505075"/>
            <a:ext cx="2520000" cy="355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86" name="Google Shape;286;p45"/>
          <p:cNvSpPr txBox="1">
            <a:spLocks noGrp="1"/>
          </p:cNvSpPr>
          <p:nvPr>
            <p:ph type="body" idx="3"/>
          </p:nvPr>
        </p:nvSpPr>
        <p:spPr>
          <a:xfrm>
            <a:off x="9050563" y="1832358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87" name="Google Shape;287;p45"/>
          <p:cNvCxnSpPr/>
          <p:nvPr/>
        </p:nvCxnSpPr>
        <p:spPr>
          <a:xfrm>
            <a:off x="9050563" y="2438726"/>
            <a:ext cx="252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8" name="Google Shape;288;p45"/>
          <p:cNvSpPr txBox="1">
            <a:spLocks noGrp="1"/>
          </p:cNvSpPr>
          <p:nvPr>
            <p:ph type="body" idx="4"/>
          </p:nvPr>
        </p:nvSpPr>
        <p:spPr>
          <a:xfrm>
            <a:off x="9050563" y="2505075"/>
            <a:ext cx="2520000" cy="355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89" name="Google Shape;289;p45"/>
          <p:cNvSpPr txBox="1">
            <a:spLocks noGrp="1"/>
          </p:cNvSpPr>
          <p:nvPr>
            <p:ph type="body" idx="5"/>
          </p:nvPr>
        </p:nvSpPr>
        <p:spPr>
          <a:xfrm>
            <a:off x="6236909" y="1832358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90" name="Google Shape;290;p45"/>
          <p:cNvCxnSpPr/>
          <p:nvPr/>
        </p:nvCxnSpPr>
        <p:spPr>
          <a:xfrm>
            <a:off x="6236909" y="2438726"/>
            <a:ext cx="252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91" name="Google Shape;291;p45"/>
          <p:cNvSpPr txBox="1">
            <a:spLocks noGrp="1"/>
          </p:cNvSpPr>
          <p:nvPr>
            <p:ph type="body" idx="6"/>
          </p:nvPr>
        </p:nvSpPr>
        <p:spPr>
          <a:xfrm>
            <a:off x="6236909" y="2505075"/>
            <a:ext cx="2520000" cy="355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92" name="Google Shape;292;p45"/>
          <p:cNvSpPr txBox="1">
            <a:spLocks noGrp="1"/>
          </p:cNvSpPr>
          <p:nvPr>
            <p:ph type="body" idx="7"/>
          </p:nvPr>
        </p:nvSpPr>
        <p:spPr>
          <a:xfrm>
            <a:off x="3423254" y="1832358"/>
            <a:ext cx="252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CCE5"/>
              </a:buClr>
              <a:buSzPts val="1600"/>
              <a:buFont typeface="Arial"/>
              <a:buNone/>
              <a:defRPr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›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93" name="Google Shape;293;p45"/>
          <p:cNvCxnSpPr/>
          <p:nvPr/>
        </p:nvCxnSpPr>
        <p:spPr>
          <a:xfrm>
            <a:off x="3423254" y="2438726"/>
            <a:ext cx="2520000" cy="0"/>
          </a:xfrm>
          <a:prstGeom prst="straightConnector1">
            <a:avLst/>
          </a:prstGeom>
          <a:noFill/>
          <a:ln w="12700" cap="flat" cmpd="sng">
            <a:solidFill>
              <a:srgbClr val="00CCE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94" name="Google Shape;294;p45"/>
          <p:cNvSpPr txBox="1">
            <a:spLocks noGrp="1"/>
          </p:cNvSpPr>
          <p:nvPr>
            <p:ph type="body" idx="8"/>
          </p:nvPr>
        </p:nvSpPr>
        <p:spPr>
          <a:xfrm>
            <a:off x="3423254" y="2505075"/>
            <a:ext cx="2520000" cy="3555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95" name="Google Shape;295;p45"/>
          <p:cNvSpPr txBox="1">
            <a:spLocks noGrp="1"/>
          </p:cNvSpPr>
          <p:nvPr>
            <p:ph type="title"/>
          </p:nvPr>
        </p:nvSpPr>
        <p:spPr>
          <a:xfrm>
            <a:off x="609600" y="526179"/>
            <a:ext cx="10951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adrant 1">
  <p:cSld name="Quadrant 1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6"/>
          <p:cNvSpPr txBox="1">
            <a:spLocks noGrp="1"/>
          </p:cNvSpPr>
          <p:nvPr>
            <p:ph type="body" idx="1"/>
          </p:nvPr>
        </p:nvSpPr>
        <p:spPr>
          <a:xfrm>
            <a:off x="609600" y="1813308"/>
            <a:ext cx="5472000" cy="360000"/>
          </a:xfrm>
          <a:prstGeom prst="rect">
            <a:avLst/>
          </a:prstGeom>
          <a:solidFill>
            <a:srgbClr val="00CCE5"/>
          </a:solidFill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8" name="Google Shape;298;p46"/>
          <p:cNvSpPr txBox="1">
            <a:spLocks noGrp="1"/>
          </p:cNvSpPr>
          <p:nvPr>
            <p:ph type="body" idx="2"/>
          </p:nvPr>
        </p:nvSpPr>
        <p:spPr>
          <a:xfrm>
            <a:off x="6088800" y="1813308"/>
            <a:ext cx="5472000" cy="360000"/>
          </a:xfrm>
          <a:prstGeom prst="rect">
            <a:avLst/>
          </a:prstGeom>
          <a:solidFill>
            <a:srgbClr val="00CCE5"/>
          </a:solidFill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9" name="Google Shape;299;p46"/>
          <p:cNvSpPr txBox="1">
            <a:spLocks noGrp="1"/>
          </p:cNvSpPr>
          <p:nvPr>
            <p:ph type="body" idx="3"/>
          </p:nvPr>
        </p:nvSpPr>
        <p:spPr>
          <a:xfrm>
            <a:off x="609600" y="3944198"/>
            <a:ext cx="5472000" cy="360000"/>
          </a:xfrm>
          <a:prstGeom prst="rect">
            <a:avLst/>
          </a:prstGeom>
          <a:solidFill>
            <a:srgbClr val="00CCE5"/>
          </a:solidFill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0" name="Google Shape;300;p46"/>
          <p:cNvSpPr txBox="1">
            <a:spLocks noGrp="1"/>
          </p:cNvSpPr>
          <p:nvPr>
            <p:ph type="body" idx="4"/>
          </p:nvPr>
        </p:nvSpPr>
        <p:spPr>
          <a:xfrm>
            <a:off x="6088800" y="3944198"/>
            <a:ext cx="5472000" cy="360000"/>
          </a:xfrm>
          <a:prstGeom prst="rect">
            <a:avLst/>
          </a:prstGeom>
          <a:solidFill>
            <a:srgbClr val="00CCE5"/>
          </a:solidFill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1" name="Google Shape;301;p46"/>
          <p:cNvSpPr txBox="1">
            <a:spLocks noGrp="1"/>
          </p:cNvSpPr>
          <p:nvPr>
            <p:ph type="body" idx="5"/>
          </p:nvPr>
        </p:nvSpPr>
        <p:spPr>
          <a:xfrm>
            <a:off x="609600" y="2173308"/>
            <a:ext cx="5472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46"/>
          <p:cNvSpPr txBox="1">
            <a:spLocks noGrp="1"/>
          </p:cNvSpPr>
          <p:nvPr>
            <p:ph type="body" idx="6"/>
          </p:nvPr>
        </p:nvSpPr>
        <p:spPr>
          <a:xfrm>
            <a:off x="6088800" y="2173308"/>
            <a:ext cx="5472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3" name="Google Shape;303;p46"/>
          <p:cNvSpPr txBox="1">
            <a:spLocks noGrp="1"/>
          </p:cNvSpPr>
          <p:nvPr>
            <p:ph type="body" idx="7"/>
          </p:nvPr>
        </p:nvSpPr>
        <p:spPr>
          <a:xfrm>
            <a:off x="609600" y="4304198"/>
            <a:ext cx="5472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46"/>
          <p:cNvSpPr txBox="1">
            <a:spLocks noGrp="1"/>
          </p:cNvSpPr>
          <p:nvPr>
            <p:ph type="body" idx="8"/>
          </p:nvPr>
        </p:nvSpPr>
        <p:spPr>
          <a:xfrm>
            <a:off x="6088800" y="4304198"/>
            <a:ext cx="5472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5" name="Google Shape;305;p46"/>
          <p:cNvSpPr txBox="1"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6"/>
          <p:cNvSpPr txBox="1">
            <a:spLocks noGrp="1"/>
          </p:cNvSpPr>
          <p:nvPr>
            <p:ph type="body" idx="9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adrant 2">
  <p:cSld name="Quadrant 2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7"/>
          <p:cNvSpPr txBox="1">
            <a:spLocks noGrp="1"/>
          </p:cNvSpPr>
          <p:nvPr>
            <p:ph type="body" idx="1"/>
          </p:nvPr>
        </p:nvSpPr>
        <p:spPr>
          <a:xfrm>
            <a:off x="609600" y="1813308"/>
            <a:ext cx="5472000" cy="360000"/>
          </a:xfrm>
          <a:prstGeom prst="rect">
            <a:avLst/>
          </a:prstGeom>
          <a:solidFill>
            <a:srgbClr val="00CCE5"/>
          </a:solidFill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9" name="Google Shape;309;p47"/>
          <p:cNvSpPr txBox="1">
            <a:spLocks noGrp="1"/>
          </p:cNvSpPr>
          <p:nvPr>
            <p:ph type="body" idx="2"/>
          </p:nvPr>
        </p:nvSpPr>
        <p:spPr>
          <a:xfrm>
            <a:off x="6088800" y="1813308"/>
            <a:ext cx="5472000" cy="360000"/>
          </a:xfrm>
          <a:prstGeom prst="rect">
            <a:avLst/>
          </a:prstGeom>
          <a:solidFill>
            <a:srgbClr val="00CCE5"/>
          </a:solidFill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0" name="Google Shape;310;p47"/>
          <p:cNvSpPr txBox="1">
            <a:spLocks noGrp="1"/>
          </p:cNvSpPr>
          <p:nvPr>
            <p:ph type="body" idx="3"/>
          </p:nvPr>
        </p:nvSpPr>
        <p:spPr>
          <a:xfrm>
            <a:off x="609600" y="3952990"/>
            <a:ext cx="5472000" cy="360000"/>
          </a:xfrm>
          <a:prstGeom prst="rect">
            <a:avLst/>
          </a:prstGeom>
          <a:solidFill>
            <a:srgbClr val="00CCE5"/>
          </a:solidFill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1" name="Google Shape;311;p47"/>
          <p:cNvSpPr txBox="1">
            <a:spLocks noGrp="1"/>
          </p:cNvSpPr>
          <p:nvPr>
            <p:ph type="body" idx="4"/>
          </p:nvPr>
        </p:nvSpPr>
        <p:spPr>
          <a:xfrm>
            <a:off x="6088800" y="3952990"/>
            <a:ext cx="5472000" cy="360000"/>
          </a:xfrm>
          <a:prstGeom prst="rect">
            <a:avLst/>
          </a:prstGeom>
          <a:solidFill>
            <a:srgbClr val="00CCE5"/>
          </a:solidFill>
          <a:ln>
            <a:noFill/>
          </a:ln>
        </p:spPr>
        <p:txBody>
          <a:bodyPr spcFirstLastPara="1" wrap="square" lIns="90000" tIns="45700" rIns="90000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None/>
              <a:defRPr sz="1600" b="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2" name="Google Shape;312;p47"/>
          <p:cNvSpPr txBox="1">
            <a:spLocks noGrp="1"/>
          </p:cNvSpPr>
          <p:nvPr>
            <p:ph type="body" idx="5"/>
          </p:nvPr>
        </p:nvSpPr>
        <p:spPr>
          <a:xfrm>
            <a:off x="609600" y="2173308"/>
            <a:ext cx="5472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3" name="Google Shape;313;p47"/>
          <p:cNvSpPr txBox="1">
            <a:spLocks noGrp="1"/>
          </p:cNvSpPr>
          <p:nvPr>
            <p:ph type="body" idx="6"/>
          </p:nvPr>
        </p:nvSpPr>
        <p:spPr>
          <a:xfrm>
            <a:off x="6088800" y="2173308"/>
            <a:ext cx="5472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4" name="Google Shape;314;p47"/>
          <p:cNvSpPr txBox="1">
            <a:spLocks noGrp="1"/>
          </p:cNvSpPr>
          <p:nvPr>
            <p:ph type="body" idx="7"/>
          </p:nvPr>
        </p:nvSpPr>
        <p:spPr>
          <a:xfrm>
            <a:off x="609600" y="4312990"/>
            <a:ext cx="5472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5" name="Google Shape;315;p47"/>
          <p:cNvSpPr txBox="1">
            <a:spLocks noGrp="1"/>
          </p:cNvSpPr>
          <p:nvPr>
            <p:ph type="body" idx="8"/>
          </p:nvPr>
        </p:nvSpPr>
        <p:spPr>
          <a:xfrm>
            <a:off x="6088800" y="4312990"/>
            <a:ext cx="54720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1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Char char="›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Char char="◦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6" name="Google Shape;316;p47"/>
          <p:cNvSpPr txBox="1">
            <a:spLocks noGrp="1"/>
          </p:cNvSpPr>
          <p:nvPr>
            <p:ph type="title"/>
          </p:nvPr>
        </p:nvSpPr>
        <p:spPr>
          <a:xfrm>
            <a:off x="609600" y="526179"/>
            <a:ext cx="10951200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cap="none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d Statement 1">
  <p:cSld name="Brand Statement 1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48" descr="A picture containing text, font,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d Statement 2">
  <p:cSld name="Brand Statement 2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d Statement 3">
  <p:cSld name="Brand Statement 3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d Statement 4">
  <p:cSld name="Brand Statement 4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tatement Slide">
  <p:cSld name="1_Statement Slide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52" descr="A picture containing new year's eve, new years day, new year, firework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2"/>
          <p:cNvSpPr txBox="1">
            <a:spLocks noGrp="1"/>
          </p:cNvSpPr>
          <p:nvPr>
            <p:ph type="title"/>
          </p:nvPr>
        </p:nvSpPr>
        <p:spPr>
          <a:xfrm>
            <a:off x="8202967" y="2530135"/>
            <a:ext cx="3764654" cy="190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tatement Slide">
  <p:cSld name="2_Statement Slide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53"/>
          <p:cNvSpPr txBox="1">
            <a:spLocks noGrp="1"/>
          </p:cNvSpPr>
          <p:nvPr>
            <p:ph type="title"/>
          </p:nvPr>
        </p:nvSpPr>
        <p:spPr>
          <a:xfrm>
            <a:off x="4136995" y="2530135"/>
            <a:ext cx="6622742" cy="1828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000"/>
              <a:buFont typeface="Arial"/>
              <a:buNone/>
              <a:defRPr sz="2000" b="0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tatement Slide">
  <p:cSld name="3_Statement Slid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2769"/>
            <a:ext cx="12192000" cy="6812462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54"/>
          <p:cNvSpPr txBox="1">
            <a:spLocks noGrp="1"/>
          </p:cNvSpPr>
          <p:nvPr>
            <p:ph type="title"/>
          </p:nvPr>
        </p:nvSpPr>
        <p:spPr>
          <a:xfrm>
            <a:off x="4136995" y="2530135"/>
            <a:ext cx="6622742" cy="1828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2324"/>
              </a:buClr>
              <a:buSzPts val="2000"/>
              <a:buFont typeface="Arial"/>
              <a:buNone/>
              <a:defRPr sz="2000" b="0">
                <a:solidFill>
                  <a:srgbClr val="24232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Statement Slide">
  <p:cSld name="4_Statement Slide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2769"/>
            <a:ext cx="12192000" cy="6812462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55"/>
          <p:cNvSpPr txBox="1">
            <a:spLocks noGrp="1"/>
          </p:cNvSpPr>
          <p:nvPr>
            <p:ph type="title"/>
          </p:nvPr>
        </p:nvSpPr>
        <p:spPr>
          <a:xfrm>
            <a:off x="3053918" y="2530135"/>
            <a:ext cx="6084164" cy="190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000"/>
              <a:buFont typeface="Arial"/>
              <a:buNone/>
              <a:defRPr sz="2000" b="0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hort Description">
  <p:cSld name="Title + Short Description">
    <p:bg>
      <p:bgPr>
        <a:solidFill>
          <a:schemeClr val="lt1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56"/>
          <p:cNvPicPr preferRelativeResize="0"/>
          <p:nvPr/>
        </p:nvPicPr>
        <p:blipFill rotWithShape="1">
          <a:blip r:embed="rId2">
            <a:alphaModFix/>
          </a:blip>
          <a:srcRect l="955"/>
          <a:stretch/>
        </p:blipFill>
        <p:spPr>
          <a:xfrm>
            <a:off x="0" y="9706"/>
            <a:ext cx="12188146" cy="68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56"/>
          <p:cNvSpPr txBox="1">
            <a:spLocks noGrp="1"/>
          </p:cNvSpPr>
          <p:nvPr>
            <p:ph type="title"/>
          </p:nvPr>
        </p:nvSpPr>
        <p:spPr>
          <a:xfrm>
            <a:off x="772998" y="1593976"/>
            <a:ext cx="4110087" cy="691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3200"/>
              <a:buFont typeface="Arial"/>
              <a:buNone/>
              <a:defRPr sz="3200" cap="none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56"/>
          <p:cNvSpPr txBox="1">
            <a:spLocks noGrp="1"/>
          </p:cNvSpPr>
          <p:nvPr>
            <p:ph type="body" idx="1"/>
          </p:nvPr>
        </p:nvSpPr>
        <p:spPr>
          <a:xfrm>
            <a:off x="772998" y="2796466"/>
            <a:ext cx="4110087" cy="2654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39293"/>
              </a:buClr>
              <a:buSzPts val="2000"/>
              <a:buNone/>
              <a:defRPr sz="2000">
                <a:solidFill>
                  <a:srgbClr val="939293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800"/>
              <a:buNone/>
              <a:defRPr sz="1800">
                <a:solidFill>
                  <a:srgbClr val="939293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39293"/>
              </a:buClr>
              <a:buSzPts val="1600"/>
              <a:buNone/>
              <a:defRPr sz="1600">
                <a:solidFill>
                  <a:srgbClr val="93929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- Blue">
  <p:cSld name="Blank Slide - Blue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283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57"/>
          <p:cNvSpPr txBox="1"/>
          <p:nvPr/>
        </p:nvSpPr>
        <p:spPr>
          <a:xfrm>
            <a:off x="165217" y="6640838"/>
            <a:ext cx="3233351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n-US" sz="700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r>
              <a:rPr lang="en-US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Proprietary and Confidential. Cognition © 2023</a:t>
            </a: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Google Shape;344;p57" descr="A black and white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13070" y="6385802"/>
            <a:ext cx="1153108" cy="38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58"/>
          <p:cNvPicPr preferRelativeResize="0"/>
          <p:nvPr/>
        </p:nvPicPr>
        <p:blipFill rotWithShape="1">
          <a:blip r:embed="rId2">
            <a:alphaModFix/>
          </a:blip>
          <a:srcRect l="465" r="46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58"/>
          <p:cNvSpPr txBox="1">
            <a:spLocks noGrp="1"/>
          </p:cNvSpPr>
          <p:nvPr>
            <p:ph type="title"/>
          </p:nvPr>
        </p:nvSpPr>
        <p:spPr>
          <a:xfrm>
            <a:off x="609600" y="618836"/>
            <a:ext cx="4477305" cy="765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4600"/>
              <a:buFont typeface="Arial"/>
              <a:buNone/>
              <a:defRPr sz="4600" cap="none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8"/>
          <p:cNvSpPr txBox="1">
            <a:spLocks noGrp="1"/>
          </p:cNvSpPr>
          <p:nvPr>
            <p:ph type="body" idx="1"/>
          </p:nvPr>
        </p:nvSpPr>
        <p:spPr>
          <a:xfrm>
            <a:off x="609602" y="1508819"/>
            <a:ext cx="6421514" cy="3631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349" name="Google Shape;349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57556" y="5891382"/>
            <a:ext cx="425235" cy="491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zul_03 2 1 1 1 1">
  <p:cSld name="TITLE_6_1_1_1_1_1_2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oogle Shape;351;g363022ad22d_0_291"/>
          <p:cNvGrpSpPr/>
          <p:nvPr/>
        </p:nvGrpSpPr>
        <p:grpSpPr>
          <a:xfrm>
            <a:off x="5983316" y="6654788"/>
            <a:ext cx="225567" cy="50780"/>
            <a:chOff x="1676400" y="-222250"/>
            <a:chExt cx="2895600" cy="647700"/>
          </a:xfrm>
        </p:grpSpPr>
        <p:sp>
          <p:nvSpPr>
            <p:cNvPr id="352" name="Google Shape;352;g363022ad22d_0_291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53" name="Google Shape;353;g363022ad22d_0_291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54" name="Google Shape;354;g363022ad22d_0_291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55" name="Google Shape;355;g363022ad22d_0_291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pic>
        <p:nvPicPr>
          <p:cNvPr id="356" name="Google Shape;356;g363022ad22d_0_2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198" y="203199"/>
            <a:ext cx="762534" cy="167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zul_03 2 1 1 1 2">
  <p:cSld name="TITLE_6_1_1_1_1_1_2_1_1_1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g363022ad22d_0_436"/>
          <p:cNvGrpSpPr/>
          <p:nvPr/>
        </p:nvGrpSpPr>
        <p:grpSpPr>
          <a:xfrm>
            <a:off x="5983316" y="6654788"/>
            <a:ext cx="225567" cy="50780"/>
            <a:chOff x="1676400" y="-222250"/>
            <a:chExt cx="2895600" cy="647700"/>
          </a:xfrm>
        </p:grpSpPr>
        <p:sp>
          <p:nvSpPr>
            <p:cNvPr id="359" name="Google Shape;359;g363022ad22d_0_436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60" name="Google Shape;360;g363022ad22d_0_436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61" name="Google Shape;361;g363022ad22d_0_436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62" name="Google Shape;362;g363022ad22d_0_436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pic>
        <p:nvPicPr>
          <p:cNvPr id="363" name="Google Shape;363;g363022ad22d_0_4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198" y="203199"/>
            <a:ext cx="762534" cy="167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.Fundo-Azul 1">
  <p:cSld name="TITLE_6_1_7_1_3">
    <p:bg>
      <p:bgPr>
        <a:solidFill>
          <a:schemeClr val="dk1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63022ad22d_0_569"/>
          <p:cNvSpPr txBox="1">
            <a:spLocks noGrp="1"/>
          </p:cNvSpPr>
          <p:nvPr>
            <p:ph type="title"/>
          </p:nvPr>
        </p:nvSpPr>
        <p:spPr>
          <a:xfrm>
            <a:off x="671800" y="487900"/>
            <a:ext cx="8999100" cy="821100"/>
          </a:xfrm>
          <a:prstGeom prst="rect">
            <a:avLst/>
          </a:prstGeom>
        </p:spPr>
        <p:txBody>
          <a:bodyPr spcFirstLastPara="1" wrap="square" lIns="0" tIns="45700" rIns="0" bIns="468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None/>
              <a:defRPr sz="33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g363022ad22d_0_569"/>
          <p:cNvSpPr txBox="1">
            <a:spLocks noGrp="1"/>
          </p:cNvSpPr>
          <p:nvPr>
            <p:ph type="body" idx="1"/>
          </p:nvPr>
        </p:nvSpPr>
        <p:spPr>
          <a:xfrm>
            <a:off x="965733" y="1503900"/>
            <a:ext cx="5402400" cy="3023100"/>
          </a:xfrm>
          <a:prstGeom prst="rect">
            <a:avLst/>
          </a:prstGeom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lvl="0" indent="-2286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marL="914400" lvl="1" indent="-3302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</a:defRPr>
            </a:lvl2pPr>
            <a:lvl3pPr marL="1371600" lvl="2" indent="-330200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600"/>
              <a:buChar char="-"/>
              <a:defRPr sz="1600">
                <a:solidFill>
                  <a:srgbClr val="FFFFFF"/>
                </a:solidFill>
              </a:defRPr>
            </a:lvl3pPr>
            <a:lvl4pPr marL="1828800" lvl="3" indent="-330200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›"/>
              <a:defRPr sz="1600">
                <a:solidFill>
                  <a:srgbClr val="FFFFFF"/>
                </a:solidFill>
              </a:defRPr>
            </a:lvl4pPr>
            <a:lvl5pPr marL="2286000" lvl="4" indent="-330200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600"/>
              <a:buChar char="◦"/>
              <a:defRPr sz="1600">
                <a:solidFill>
                  <a:srgbClr val="FFFFFF"/>
                </a:solidFill>
              </a:defRPr>
            </a:lvl5pPr>
            <a:lvl6pPr marL="2743200" lvl="5" indent="-33020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</a:defRPr>
            </a:lvl6pPr>
            <a:lvl7pPr marL="3200400" lvl="6" indent="-33020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</a:defRPr>
            </a:lvl7pPr>
            <a:lvl8pPr marL="3657600" lvl="7" indent="-33020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</a:defRPr>
            </a:lvl8pPr>
            <a:lvl9pPr marL="4114800" lvl="8" indent="-33020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367" name="Google Shape;367;g363022ad22d_0_5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3198" y="203199"/>
            <a:ext cx="762534" cy="1674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8" name="Google Shape;368;g363022ad22d_0_569"/>
          <p:cNvGrpSpPr/>
          <p:nvPr/>
        </p:nvGrpSpPr>
        <p:grpSpPr>
          <a:xfrm>
            <a:off x="5983316" y="6654788"/>
            <a:ext cx="225567" cy="50780"/>
            <a:chOff x="1676400" y="-222250"/>
            <a:chExt cx="2895600" cy="647700"/>
          </a:xfrm>
        </p:grpSpPr>
        <p:sp>
          <p:nvSpPr>
            <p:cNvPr id="369" name="Google Shape;369;g363022ad22d_0_569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70" name="Google Shape;370;g363022ad22d_0_569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71" name="Google Shape;371;g363022ad22d_0_569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72" name="Google Shape;372;g363022ad22d_0_569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anco-1">
  <p:cSld name="TITLE_6_1_7">
    <p:bg>
      <p:bgPr>
        <a:solidFill>
          <a:srgbClr val="FFFFFF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63022ad22d_0_2101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375" name="Google Shape;375;g363022ad22d_0_2101" title="Ativo 19_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31467" y="232529"/>
            <a:ext cx="1448863" cy="318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A4F32D-7715-A886-45B9-94D3E68E8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89FFF0-596E-D5B2-DC4B-2E97E0841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01D41-3C81-F536-80EF-CFA2E1A3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615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3DF84-EBBC-F44D-867A-2A487C012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ADFC8-CB06-6887-0351-FF69655A3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05AA2-46F2-603F-19AC-B98DCE6E3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B46B2-72A7-61B6-A219-E234AD271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F0B3B-3844-1ED9-0F98-49494A57E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618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5D70-50CA-6057-C62B-82DF1579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B21222-366B-EE67-CAE2-37E06A135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90AB5B-ABDD-4C64-048B-BE561007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B6C4B-CB24-8F41-15BD-6E458510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8512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.Fundo-Branco">
  <p:cSld name="TITLE_6_1_7">
    <p:bg>
      <p:bgPr>
        <a:solidFill>
          <a:srgbClr val="FFFFFF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g363022ad22d_0_247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2" name="Google Shape;382;g363022ad22d_0_2478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383" name="Google Shape;383;g363022ad22d_0_2478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84" name="Google Shape;384;g363022ad22d_0_2478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85" name="Google Shape;385;g363022ad22d_0_2478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86" name="Google Shape;386;g363022ad22d_0_2478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387" name="Google Shape;387;g363022ad22d_0_2478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.Fundo-Branco 1">
  <p:cSld name="TITLE_6_1_7_2">
    <p:bg>
      <p:bgPr>
        <a:solidFill>
          <a:srgbClr val="FFFFFF"/>
        </a:soli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g363022ad22d_0_248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0" name="Google Shape;390;g363022ad22d_0_2486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391" name="Google Shape;391;g363022ad22d_0_2486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92" name="Google Shape;392;g363022ad22d_0_2486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93" name="Google Shape;393;g363022ad22d_0_2486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94" name="Google Shape;394;g363022ad22d_0_2486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395" name="Google Shape;395;g363022ad22d_0_2486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396" name="Google Shape;396;g363022ad22d_0_2486"/>
          <p:cNvGrpSpPr/>
          <p:nvPr/>
        </p:nvGrpSpPr>
        <p:grpSpPr>
          <a:xfrm rot="5400000">
            <a:off x="6998405" y="2499019"/>
            <a:ext cx="8260568" cy="1859935"/>
            <a:chOff x="1676400" y="-222250"/>
            <a:chExt cx="2895600" cy="647700"/>
          </a:xfrm>
        </p:grpSpPr>
        <p:sp>
          <p:nvSpPr>
            <p:cNvPr id="397" name="Google Shape;397;g363022ad22d_0_2486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98" name="Google Shape;398;g363022ad22d_0_2486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399" name="Google Shape;399;g363022ad22d_0_2486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00" name="Google Shape;400;g363022ad22d_0_2486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.Fundo-Branco 1 2">
  <p:cSld name="TITLE_6_1_7_2_2">
    <p:bg>
      <p:bgPr>
        <a:solidFill>
          <a:srgbClr val="FFFFFF"/>
        </a:solid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g363022ad22d_0_2499"/>
          <p:cNvGrpSpPr/>
          <p:nvPr/>
        </p:nvGrpSpPr>
        <p:grpSpPr>
          <a:xfrm>
            <a:off x="939680" y="5879474"/>
            <a:ext cx="10312100" cy="2321875"/>
            <a:chOff x="1676400" y="-222250"/>
            <a:chExt cx="2895600" cy="647700"/>
          </a:xfrm>
        </p:grpSpPr>
        <p:sp>
          <p:nvSpPr>
            <p:cNvPr id="403" name="Google Shape;403;g363022ad22d_0_2499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04" name="Google Shape;404;g363022ad22d_0_2499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05" name="Google Shape;405;g363022ad22d_0_2499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06" name="Google Shape;406;g363022ad22d_0_2499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pic>
        <p:nvPicPr>
          <p:cNvPr id="407" name="Google Shape;407;g363022ad22d_0_249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8" name="Google Shape;408;g363022ad22d_0_2499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409" name="Google Shape;409;g363022ad22d_0_2499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10" name="Google Shape;410;g363022ad22d_0_2499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11" name="Google Shape;411;g363022ad22d_0_2499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12" name="Google Shape;412;g363022ad22d_0_2499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413" name="Google Shape;413;g363022ad22d_0_2499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.Fundo-Branco 1 2 1">
  <p:cSld name="TITLE_6_1_7_2_2_1">
    <p:bg>
      <p:bgPr>
        <a:solidFill>
          <a:srgbClr val="FFFFFF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g363022ad22d_0_25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6" name="Google Shape;416;g363022ad22d_0_2512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417" name="Google Shape;417;g363022ad22d_0_2512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18" name="Google Shape;418;g363022ad22d_0_2512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19" name="Google Shape;419;g363022ad22d_0_2512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20" name="Google Shape;420;g363022ad22d_0_2512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421" name="Google Shape;421;g363022ad22d_0_2512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422" name="Google Shape;422;g363022ad22d_0_2512"/>
          <p:cNvGrpSpPr/>
          <p:nvPr/>
        </p:nvGrpSpPr>
        <p:grpSpPr>
          <a:xfrm>
            <a:off x="4952993" y="5229837"/>
            <a:ext cx="2286076" cy="514727"/>
            <a:chOff x="1676400" y="-222250"/>
            <a:chExt cx="2895600" cy="647700"/>
          </a:xfrm>
        </p:grpSpPr>
        <p:sp>
          <p:nvSpPr>
            <p:cNvPr id="423" name="Google Shape;423;g363022ad22d_0_2512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24" name="Google Shape;424;g363022ad22d_0_2512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25" name="Google Shape;425;g363022ad22d_0_2512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26" name="Google Shape;426;g363022ad22d_0_2512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.Fundo-Branco 1 1">
  <p:cSld name="TITLE_6_1_7_2_1">
    <p:bg>
      <p:bgPr>
        <a:solidFill>
          <a:srgbClr val="FFFFFF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g363022ad22d_0_25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9" name="Google Shape;429;g363022ad22d_0_2525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430" name="Google Shape;430;g363022ad22d_0_2525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31" name="Google Shape;431;g363022ad22d_0_2525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32" name="Google Shape;432;g363022ad22d_0_2525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33" name="Google Shape;433;g363022ad22d_0_2525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434" name="Google Shape;434;g363022ad22d_0_2525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435" name="Google Shape;435;g363022ad22d_0_2525"/>
          <p:cNvGrpSpPr/>
          <p:nvPr/>
        </p:nvGrpSpPr>
        <p:grpSpPr>
          <a:xfrm rot="5400000">
            <a:off x="-102486" y="3141808"/>
            <a:ext cx="2549576" cy="574186"/>
            <a:chOff x="1676400" y="-222250"/>
            <a:chExt cx="2895600" cy="647700"/>
          </a:xfrm>
        </p:grpSpPr>
        <p:sp>
          <p:nvSpPr>
            <p:cNvPr id="436" name="Google Shape;436;g363022ad22d_0_2525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37" name="Google Shape;437;g363022ad22d_0_2525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38" name="Google Shape;438;g363022ad22d_0_2525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39" name="Google Shape;439;g363022ad22d_0_2525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.Fundo-Azul">
  <p:cSld name="TITLE_6_1_7_1">
    <p:bg>
      <p:bgPr>
        <a:solidFill>
          <a:schemeClr val="dk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g363022ad22d_0_25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2" name="Google Shape;442;g363022ad22d_0_2538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443" name="Google Shape;443;g363022ad22d_0_2538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44" name="Google Shape;444;g363022ad22d_0_2538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45" name="Google Shape;445;g363022ad22d_0_2538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46" name="Google Shape;446;g363022ad22d_0_2538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447" name="Google Shape;447;g363022ad22d_0_2538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.Fundo-Azul 1">
  <p:cSld name="TITLE_6_1_7_1_1">
    <p:bg>
      <p:bgPr>
        <a:solidFill>
          <a:schemeClr val="dk1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g363022ad22d_0_2546"/>
          <p:cNvGrpSpPr/>
          <p:nvPr/>
        </p:nvGrpSpPr>
        <p:grpSpPr>
          <a:xfrm>
            <a:off x="939680" y="5879474"/>
            <a:ext cx="10312100" cy="2321875"/>
            <a:chOff x="1676400" y="-222250"/>
            <a:chExt cx="2895600" cy="647700"/>
          </a:xfrm>
        </p:grpSpPr>
        <p:sp>
          <p:nvSpPr>
            <p:cNvPr id="450" name="Google Shape;450;g363022ad22d_0_2546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51" name="Google Shape;451;g363022ad22d_0_2546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52" name="Google Shape;452;g363022ad22d_0_2546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53" name="Google Shape;453;g363022ad22d_0_2546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pic>
        <p:nvPicPr>
          <p:cNvPr id="454" name="Google Shape;454;g363022ad22d_0_25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5" name="Google Shape;455;g363022ad22d_0_2546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456" name="Google Shape;456;g363022ad22d_0_2546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57" name="Google Shape;457;g363022ad22d_0_2546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58" name="Google Shape;458;g363022ad22d_0_2546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59" name="Google Shape;459;g363022ad22d_0_2546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460" name="Google Shape;460;g363022ad22d_0_2546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.Capa-Azul">
  <p:cSld name="TITLE_6_1_6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Google Shape;462;g363022ad22d_0_25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1367" y="1088000"/>
            <a:ext cx="2190133" cy="4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g363022ad22d_0_2559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464" name="Google Shape;464;g363022ad22d_0_2559"/>
          <p:cNvGrpSpPr/>
          <p:nvPr/>
        </p:nvGrpSpPr>
        <p:grpSpPr>
          <a:xfrm rot="5400000">
            <a:off x="6544138" y="2499019"/>
            <a:ext cx="8260568" cy="1859935"/>
            <a:chOff x="1676400" y="-222250"/>
            <a:chExt cx="2895600" cy="647700"/>
          </a:xfrm>
        </p:grpSpPr>
        <p:sp>
          <p:nvSpPr>
            <p:cNvPr id="465" name="Google Shape;465;g363022ad22d_0_2559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66" name="Google Shape;466;g363022ad22d_0_2559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67" name="Google Shape;467;g363022ad22d_0_2559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68" name="Google Shape;468;g363022ad22d_0_2559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.Capa-Img-A">
  <p:cSld name="TITLE_6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g363022ad22d_0_25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967" y="938591"/>
            <a:ext cx="2190133" cy="4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g363022ad22d_0_2567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.Capa-Img-B">
  <p:cSld name="TITLE_6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63022ad22d_0_2570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474" name="Google Shape;474;g363022ad22d_0_25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967" y="938591"/>
            <a:ext cx="2190133" cy="4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.Capa-Img-A 1">
  <p:cSld name="TITLE_6_1_1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63022ad22d_0_2573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477" name="Google Shape;477;g363022ad22d_0_25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967" y="938591"/>
            <a:ext cx="2190133" cy="4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.Obrigado">
  <p:cSld name="TITLE_6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63022ad22d_0_2576"/>
          <p:cNvSpPr/>
          <p:nvPr/>
        </p:nvSpPr>
        <p:spPr>
          <a:xfrm flipH="1">
            <a:off x="233" y="-14267"/>
            <a:ext cx="6208500" cy="6858000"/>
          </a:xfrm>
          <a:prstGeom prst="rect">
            <a:avLst/>
          </a:prstGeom>
          <a:gradFill>
            <a:gsLst>
              <a:gs pos="0">
                <a:srgbClr val="000000">
                  <a:alpha val="80392"/>
                  <a:alpha val="64709"/>
                </a:srgbClr>
              </a:gs>
              <a:gs pos="100000">
                <a:srgbClr val="FFFFFF">
                  <a:alpha val="0"/>
                  <a:alpha val="64709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480" name="Google Shape;480;g363022ad22d_0_2576"/>
          <p:cNvPicPr preferRelativeResize="0"/>
          <p:nvPr/>
        </p:nvPicPr>
        <p:blipFill rotWithShape="1">
          <a:blip r:embed="rId3">
            <a:alphaModFix/>
          </a:blip>
          <a:srcRect r="5589"/>
          <a:stretch/>
        </p:blipFill>
        <p:spPr>
          <a:xfrm>
            <a:off x="1005433" y="2956189"/>
            <a:ext cx="3019066" cy="945633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g363022ad22d_0_2576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482" name="Google Shape;482;g363022ad22d_0_25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.Obrigado 1">
  <p:cSld name="TITLE_6_1_1_1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63022ad22d_0_2581"/>
          <p:cNvSpPr/>
          <p:nvPr/>
        </p:nvSpPr>
        <p:spPr>
          <a:xfrm flipH="1">
            <a:off x="233" y="-14267"/>
            <a:ext cx="6208500" cy="6858000"/>
          </a:xfrm>
          <a:prstGeom prst="rect">
            <a:avLst/>
          </a:prstGeom>
          <a:gradFill>
            <a:gsLst>
              <a:gs pos="0">
                <a:srgbClr val="000000">
                  <a:alpha val="80392"/>
                  <a:alpha val="64709"/>
                </a:srgbClr>
              </a:gs>
              <a:gs pos="100000">
                <a:srgbClr val="FFFFFF">
                  <a:alpha val="0"/>
                  <a:alpha val="64709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485" name="Google Shape;485;g363022ad22d_0_2581"/>
          <p:cNvPicPr preferRelativeResize="0"/>
          <p:nvPr/>
        </p:nvPicPr>
        <p:blipFill rotWithShape="1">
          <a:blip r:embed="rId3">
            <a:alphaModFix/>
          </a:blip>
          <a:srcRect r="5589"/>
          <a:stretch/>
        </p:blipFill>
        <p:spPr>
          <a:xfrm>
            <a:off x="1005433" y="2813333"/>
            <a:ext cx="3019066" cy="945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6" name="Google Shape;486;g363022ad22d_0_2581"/>
          <p:cNvGrpSpPr/>
          <p:nvPr/>
        </p:nvGrpSpPr>
        <p:grpSpPr>
          <a:xfrm>
            <a:off x="1274289" y="3758980"/>
            <a:ext cx="762991" cy="171770"/>
            <a:chOff x="1676400" y="-222250"/>
            <a:chExt cx="2895600" cy="647700"/>
          </a:xfrm>
        </p:grpSpPr>
        <p:sp>
          <p:nvSpPr>
            <p:cNvPr id="487" name="Google Shape;487;g363022ad22d_0_2581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88" name="Google Shape;488;g363022ad22d_0_2581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89" name="Google Shape;489;g363022ad22d_0_2581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490" name="Google Shape;490;g363022ad22d_0_2581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491" name="Google Shape;491;g363022ad22d_0_2581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492" name="Google Shape;492;g363022ad22d_0_25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.Obrigado-2">
  <p:cSld name="TITLE_6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g363022ad22d_0_2591"/>
          <p:cNvPicPr preferRelativeResize="0"/>
          <p:nvPr/>
        </p:nvPicPr>
        <p:blipFill rotWithShape="1">
          <a:blip r:embed="rId3">
            <a:alphaModFix/>
          </a:blip>
          <a:srcRect r="5589"/>
          <a:stretch/>
        </p:blipFill>
        <p:spPr>
          <a:xfrm>
            <a:off x="719700" y="2771767"/>
            <a:ext cx="3607899" cy="1130066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g363022ad22d_0_2591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496" name="Google Shape;496;g363022ad22d_0_25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.Assinatura">
  <p:cSld name="TITLE_6_1_1_1_1">
    <p:bg>
      <p:bgPr>
        <a:solidFill>
          <a:schemeClr val="dk1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g363022ad22d_0_25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32267" y="2958500"/>
            <a:ext cx="2727467" cy="1725233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g363022ad22d_0_2595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">
  <p:cSld name="TITLE_6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g363022ad22d_0_25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2" name="Google Shape;502;g363022ad22d_0_2598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503" name="Google Shape;503;g363022ad22d_0_2598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04" name="Google Shape;504;g363022ad22d_0_2598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05" name="Google Shape;505;g363022ad22d_0_2598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06" name="Google Shape;506;g363022ad22d_0_2598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507" name="Google Shape;507;g363022ad22d_0_2598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 2">
  <p:cSld name="TITLE_6_1_1_1_1_1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63022ad22d_0_2606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510" name="Google Shape;510;g363022ad22d_0_26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967" y="825724"/>
            <a:ext cx="2190133" cy="4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 2 2">
  <p:cSld name="TITLE_6_1_1_1_1_1_5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g363022ad22d_0_26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g363022ad22d_0_2609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 2 2 1">
  <p:cSld name="TITLE_6_1_1_1_1_1_5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g363022ad22d_0_26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6" name="Google Shape;516;g363022ad22d_0_2612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517" name="Google Shape;517;g363022ad22d_0_2612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18" name="Google Shape;518;g363022ad22d_0_2612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19" name="Google Shape;519;g363022ad22d_0_2612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20" name="Google Shape;520;g363022ad22d_0_2612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521" name="Google Shape;521;g363022ad22d_0_2612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 2 1">
  <p:cSld name="TITLE_6_1_1_1_1_1_5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g363022ad22d_0_26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4" name="Google Shape;524;g363022ad22d_0_2620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525" name="Google Shape;525;g363022ad22d_0_2620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26" name="Google Shape;526;g363022ad22d_0_2620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27" name="Google Shape;527;g363022ad22d_0_2620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28" name="Google Shape;528;g363022ad22d_0_2620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529" name="Google Shape;529;g363022ad22d_0_2620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 2 1 2">
  <p:cSld name="TITLE_6_1_1_1_1_1_5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63022ad22d_0_2628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pic>
        <p:nvPicPr>
          <p:cNvPr id="532" name="Google Shape;532;g363022ad22d_0_26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967" y="938591"/>
            <a:ext cx="2190133" cy="4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 2 1 2 1">
  <p:cSld name="TITLE_6_1_1_1_1_1_5_1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g363022ad22d_0_26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g363022ad22d_0_2631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 2 1 2 1 1">
  <p:cSld name="TITLE_6_1_1_1_1_1_5_1_2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g363022ad22d_0_26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g363022ad22d_0_2634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 2 1 2 1 1 1">
  <p:cSld name="TITLE_6_1_1_1_1_1_5_1_2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g363022ad22d_0_26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g363022ad22d_0_2637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 2 1 1 1">
  <p:cSld name="TITLE_6_1_1_1_1_1_5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g363022ad22d_0_26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4" name="Google Shape;544;g363022ad22d_0_2640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545" name="Google Shape;545;g363022ad22d_0_2640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46" name="Google Shape;546;g363022ad22d_0_2640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47" name="Google Shape;547;g363022ad22d_0_2640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48" name="Google Shape;548;g363022ad22d_0_2640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549" name="Google Shape;549;g363022ad22d_0_2640"/>
          <p:cNvSpPr txBox="1"/>
          <p:nvPr/>
        </p:nvSpPr>
        <p:spPr>
          <a:xfrm>
            <a:off x="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-5">
  <p:cSld name="TITLE_6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g363022ad22d_0_26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2" name="Google Shape;552;g363022ad22d_0_2648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553" name="Google Shape;553;g363022ad22d_0_2648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54" name="Google Shape;554;g363022ad22d_0_2648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55" name="Google Shape;555;g363022ad22d_0_2648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56" name="Google Shape;556;g363022ad22d_0_2648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557" name="Google Shape;557;g363022ad22d_0_2648"/>
          <p:cNvSpPr txBox="1"/>
          <p:nvPr/>
        </p:nvSpPr>
        <p:spPr>
          <a:xfrm>
            <a:off x="127789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-5 2">
  <p:cSld name="TITLE_6_1_1_1_1_1_1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g363022ad22d_0_26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0" name="Google Shape;560;g363022ad22d_0_2656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561" name="Google Shape;561;g363022ad22d_0_2656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62" name="Google Shape;562;g363022ad22d_0_2656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63" name="Google Shape;563;g363022ad22d_0_2656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64" name="Google Shape;564;g363022ad22d_0_2656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565" name="Google Shape;565;g363022ad22d_0_2656"/>
          <p:cNvSpPr txBox="1"/>
          <p:nvPr/>
        </p:nvSpPr>
        <p:spPr>
          <a:xfrm>
            <a:off x="127789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566" name="Google Shape;566;g363022ad22d_0_2656"/>
          <p:cNvGrpSpPr/>
          <p:nvPr/>
        </p:nvGrpSpPr>
        <p:grpSpPr>
          <a:xfrm rot="5400000">
            <a:off x="3558321" y="2857510"/>
            <a:ext cx="5075408" cy="1142996"/>
            <a:chOff x="1676400" y="-222250"/>
            <a:chExt cx="2895600" cy="647700"/>
          </a:xfrm>
        </p:grpSpPr>
        <p:sp>
          <p:nvSpPr>
            <p:cNvPr id="567" name="Google Shape;567;g363022ad22d_0_2656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68" name="Google Shape;568;g363022ad22d_0_2656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69" name="Google Shape;569;g363022ad22d_0_2656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70" name="Google Shape;570;g363022ad22d_0_2656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-5 1">
  <p:cSld name="TITLE_6_1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g363022ad22d_0_26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3" name="Google Shape;573;g363022ad22d_0_2669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574" name="Google Shape;574;g363022ad22d_0_2669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75" name="Google Shape;575;g363022ad22d_0_2669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76" name="Google Shape;576;g363022ad22d_0_2669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77" name="Google Shape;577;g363022ad22d_0_2669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578" name="Google Shape;578;g363022ad22d_0_2669"/>
          <p:cNvSpPr txBox="1"/>
          <p:nvPr/>
        </p:nvSpPr>
        <p:spPr>
          <a:xfrm>
            <a:off x="127789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-6">
  <p:cSld name="TITLE_6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g363022ad22d_0_26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1" name="Google Shape;581;g363022ad22d_0_2677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582" name="Google Shape;582;g363022ad22d_0_2677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83" name="Google Shape;583;g363022ad22d_0_2677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84" name="Google Shape;584;g363022ad22d_0_2677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85" name="Google Shape;585;g363022ad22d_0_2677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586" name="Google Shape;586;g363022ad22d_0_2677"/>
          <p:cNvSpPr txBox="1"/>
          <p:nvPr/>
        </p:nvSpPr>
        <p:spPr>
          <a:xfrm>
            <a:off x="11359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587" name="Google Shape;587;g363022ad22d_0_2677"/>
          <p:cNvGrpSpPr/>
          <p:nvPr/>
        </p:nvGrpSpPr>
        <p:grpSpPr>
          <a:xfrm rot="5400000">
            <a:off x="3558321" y="2857510"/>
            <a:ext cx="5075408" cy="1142996"/>
            <a:chOff x="1676400" y="-222250"/>
            <a:chExt cx="2895600" cy="647700"/>
          </a:xfrm>
        </p:grpSpPr>
        <p:sp>
          <p:nvSpPr>
            <p:cNvPr id="588" name="Google Shape;588;g363022ad22d_0_2677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89" name="Google Shape;589;g363022ad22d_0_2677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90" name="Google Shape;590;g363022ad22d_0_2677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91" name="Google Shape;591;g363022ad22d_0_2677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-6 1">
  <p:cSld name="TITLE_6_1_1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g363022ad22d_0_26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4" name="Google Shape;594;g363022ad22d_0_2690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595" name="Google Shape;595;g363022ad22d_0_2690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96" name="Google Shape;596;g363022ad22d_0_2690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97" name="Google Shape;597;g363022ad22d_0_2690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598" name="Google Shape;598;g363022ad22d_0_2690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599" name="Google Shape;599;g363022ad22d_0_2690"/>
          <p:cNvSpPr txBox="1"/>
          <p:nvPr/>
        </p:nvSpPr>
        <p:spPr>
          <a:xfrm>
            <a:off x="11359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600" name="Google Shape;600;g363022ad22d_0_2690"/>
          <p:cNvGrpSpPr/>
          <p:nvPr/>
        </p:nvGrpSpPr>
        <p:grpSpPr>
          <a:xfrm>
            <a:off x="5737274" y="2998119"/>
            <a:ext cx="718110" cy="861748"/>
            <a:chOff x="4210917" y="2138450"/>
            <a:chExt cx="722154" cy="866601"/>
          </a:xfrm>
        </p:grpSpPr>
        <p:pic>
          <p:nvPicPr>
            <p:cNvPr id="601" name="Google Shape;601;g363022ad22d_0_269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210917" y="2138459"/>
              <a:ext cx="722150" cy="8665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2" name="Google Shape;602;g363022ad22d_0_2690"/>
            <p:cNvPicPr preferRelativeResize="0"/>
            <p:nvPr/>
          </p:nvPicPr>
          <p:blipFill rotWithShape="1">
            <a:blip r:embed="rId5">
              <a:alphaModFix/>
            </a:blip>
            <a:srcRect l="53399"/>
            <a:stretch/>
          </p:blipFill>
          <p:spPr>
            <a:xfrm>
              <a:off x="4596545" y="2138450"/>
              <a:ext cx="336526" cy="8666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-7">
  <p:cSld name="TITLE_6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g363022ad22d_0_27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5" name="Google Shape;605;g363022ad22d_0_2701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606" name="Google Shape;606;g363022ad22d_0_2701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07" name="Google Shape;607;g363022ad22d_0_2701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08" name="Google Shape;608;g363022ad22d_0_2701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09" name="Google Shape;609;g363022ad22d_0_2701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610" name="Google Shape;610;g363022ad22d_0_2701"/>
          <p:cNvSpPr txBox="1"/>
          <p:nvPr/>
        </p:nvSpPr>
        <p:spPr>
          <a:xfrm>
            <a:off x="11359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-8">
  <p:cSld name="TITLE_6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g363022ad22d_0_27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3" name="Google Shape;613;g363022ad22d_0_2709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614" name="Google Shape;614;g363022ad22d_0_2709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15" name="Google Shape;615;g363022ad22d_0_2709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16" name="Google Shape;616;g363022ad22d_0_2709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17" name="Google Shape;617;g363022ad22d_0_2709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618" name="Google Shape;618;g363022ad22d_0_2709"/>
          <p:cNvSpPr txBox="1"/>
          <p:nvPr/>
        </p:nvSpPr>
        <p:spPr>
          <a:xfrm>
            <a:off x="11359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-7 1">
  <p:cSld name="TITLE_6_1_1_1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g363022ad22d_0_27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1" name="Google Shape;621;g363022ad22d_0_2717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622" name="Google Shape;622;g363022ad22d_0_2717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23" name="Google Shape;623;g363022ad22d_0_2717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24" name="Google Shape;624;g363022ad22d_0_2717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25" name="Google Shape;625;g363022ad22d_0_2717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626" name="Google Shape;626;g363022ad22d_0_2717"/>
          <p:cNvSpPr txBox="1"/>
          <p:nvPr/>
        </p:nvSpPr>
        <p:spPr>
          <a:xfrm>
            <a:off x="11359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627" name="Google Shape;627;g363022ad22d_0_2717"/>
          <p:cNvGrpSpPr/>
          <p:nvPr/>
        </p:nvGrpSpPr>
        <p:grpSpPr>
          <a:xfrm>
            <a:off x="9415623" y="172617"/>
            <a:ext cx="2614148" cy="588695"/>
            <a:chOff x="1676400" y="-222250"/>
            <a:chExt cx="2895600" cy="647700"/>
          </a:xfrm>
        </p:grpSpPr>
        <p:sp>
          <p:nvSpPr>
            <p:cNvPr id="628" name="Google Shape;628;g363022ad22d_0_2717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29" name="Google Shape;629;g363022ad22d_0_2717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30" name="Google Shape;630;g363022ad22d_0_2717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31" name="Google Shape;631;g363022ad22d_0_2717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632" name="Google Shape;632;g363022ad22d_0_2717"/>
          <p:cNvGrpSpPr/>
          <p:nvPr/>
        </p:nvGrpSpPr>
        <p:grpSpPr>
          <a:xfrm>
            <a:off x="203190" y="6052884"/>
            <a:ext cx="2614148" cy="588695"/>
            <a:chOff x="1676400" y="-222250"/>
            <a:chExt cx="2895600" cy="647700"/>
          </a:xfrm>
        </p:grpSpPr>
        <p:sp>
          <p:nvSpPr>
            <p:cNvPr id="633" name="Google Shape;633;g363022ad22d_0_2717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34" name="Google Shape;634;g363022ad22d_0_2717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35" name="Google Shape;635;g363022ad22d_0_2717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36" name="Google Shape;636;g363022ad22d_0_2717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.Marcações-8 1">
  <p:cSld name="TITLE_6_1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g363022ad22d_0_27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" y="172594"/>
            <a:ext cx="1337032" cy="2936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9" name="Google Shape;639;g363022ad22d_0_2735"/>
          <p:cNvGrpSpPr/>
          <p:nvPr/>
        </p:nvGrpSpPr>
        <p:grpSpPr>
          <a:xfrm>
            <a:off x="11474775" y="263355"/>
            <a:ext cx="497754" cy="112117"/>
            <a:chOff x="1676400" y="-222250"/>
            <a:chExt cx="2895600" cy="647700"/>
          </a:xfrm>
        </p:grpSpPr>
        <p:sp>
          <p:nvSpPr>
            <p:cNvPr id="640" name="Google Shape;640;g363022ad22d_0_2735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41" name="Google Shape;641;g363022ad22d_0_2735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42" name="Google Shape;642;g363022ad22d_0_2735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43" name="Google Shape;643;g363022ad22d_0_2735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644" name="Google Shape;644;g363022ad22d_0_2735"/>
          <p:cNvSpPr txBox="1"/>
          <p:nvPr/>
        </p:nvSpPr>
        <p:spPr>
          <a:xfrm>
            <a:off x="113590" y="6641602"/>
            <a:ext cx="12192000" cy="1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3D85C6"/>
                </a:solidFill>
                <a:latin typeface="Barlow Medium"/>
                <a:ea typeface="Barlow Medium"/>
                <a:cs typeface="Barlow Medium"/>
                <a:sym typeface="Barlow Medium"/>
              </a:rPr>
              <a:t>S T R I C T L Y     C O N F I D E N T I A L   </a:t>
            </a:r>
            <a:endParaRPr sz="700">
              <a:solidFill>
                <a:srgbClr val="3D85C6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645" name="Google Shape;645;g363022ad22d_0_2735"/>
          <p:cNvGrpSpPr/>
          <p:nvPr/>
        </p:nvGrpSpPr>
        <p:grpSpPr>
          <a:xfrm>
            <a:off x="4788923" y="3134651"/>
            <a:ext cx="2614148" cy="588695"/>
            <a:chOff x="1676400" y="-222250"/>
            <a:chExt cx="2895600" cy="647700"/>
          </a:xfrm>
        </p:grpSpPr>
        <p:sp>
          <p:nvSpPr>
            <p:cNvPr id="646" name="Google Shape;646;g363022ad22d_0_2735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47" name="Google Shape;647;g363022ad22d_0_2735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48" name="Google Shape;648;g363022ad22d_0_2735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49" name="Google Shape;649;g363022ad22d_0_2735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body + media 1">
  <p:cSld name="TITLE_2_2_1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63022ad22d_0_2748"/>
          <p:cNvSpPr txBox="1"/>
          <p:nvPr/>
        </p:nvSpPr>
        <p:spPr>
          <a:xfrm>
            <a:off x="609600" y="6400800"/>
            <a:ext cx="109728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5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6B848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52" name="Google Shape;652;g363022ad22d_0_2748"/>
          <p:cNvSpPr txBox="1">
            <a:spLocks noGrp="1"/>
          </p:cNvSpPr>
          <p:nvPr>
            <p:ph type="title"/>
          </p:nvPr>
        </p:nvSpPr>
        <p:spPr>
          <a:xfrm>
            <a:off x="609600" y="325233"/>
            <a:ext cx="6909600" cy="4875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F2C31"/>
              </a:buClr>
              <a:buSzPts val="3700"/>
              <a:buFont typeface="Barlow ExtraBold"/>
              <a:buNone/>
              <a:defRPr sz="3700">
                <a:solidFill>
                  <a:srgbClr val="1F2C3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F2C31"/>
              </a:buClr>
              <a:buSzPts val="3700"/>
              <a:buFont typeface="Barlow ExtraBold"/>
              <a:buNone/>
              <a:defRPr sz="3700">
                <a:solidFill>
                  <a:srgbClr val="1F2C3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F2C31"/>
              </a:buClr>
              <a:buSzPts val="3700"/>
              <a:buFont typeface="Barlow ExtraBold"/>
              <a:buNone/>
              <a:defRPr sz="3700">
                <a:solidFill>
                  <a:srgbClr val="1F2C3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F2C31"/>
              </a:buClr>
              <a:buSzPts val="3700"/>
              <a:buFont typeface="Barlow ExtraBold"/>
              <a:buNone/>
              <a:defRPr sz="3700">
                <a:solidFill>
                  <a:srgbClr val="1F2C3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F2C31"/>
              </a:buClr>
              <a:buSzPts val="3700"/>
              <a:buFont typeface="Barlow ExtraBold"/>
              <a:buNone/>
              <a:defRPr sz="3700">
                <a:solidFill>
                  <a:srgbClr val="1F2C3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F2C31"/>
              </a:buClr>
              <a:buSzPts val="3700"/>
              <a:buFont typeface="Barlow ExtraBold"/>
              <a:buNone/>
              <a:defRPr sz="3700">
                <a:solidFill>
                  <a:srgbClr val="1F2C3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F2C31"/>
              </a:buClr>
              <a:buSzPts val="3700"/>
              <a:buFont typeface="Barlow ExtraBold"/>
              <a:buNone/>
              <a:defRPr sz="3700">
                <a:solidFill>
                  <a:srgbClr val="1F2C3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F2C31"/>
              </a:buClr>
              <a:buSzPts val="3700"/>
              <a:buFont typeface="Barlow ExtraBold"/>
              <a:buNone/>
              <a:defRPr sz="3700">
                <a:solidFill>
                  <a:srgbClr val="1F2C3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F2C31"/>
              </a:buClr>
              <a:buSzPts val="3700"/>
              <a:buFont typeface="Barlow ExtraBold"/>
              <a:buNone/>
              <a:defRPr sz="3700">
                <a:solidFill>
                  <a:srgbClr val="1F2C31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9pPr>
          </a:lstStyle>
          <a:p>
            <a:endParaRPr/>
          </a:p>
        </p:txBody>
      </p:sp>
      <p:sp>
        <p:nvSpPr>
          <p:cNvPr id="653" name="Google Shape;653;g363022ad22d_0_2748"/>
          <p:cNvSpPr txBox="1">
            <a:spLocks noGrp="1"/>
          </p:cNvSpPr>
          <p:nvPr>
            <p:ph type="subTitle" idx="1"/>
          </p:nvPr>
        </p:nvSpPr>
        <p:spPr>
          <a:xfrm>
            <a:off x="609600" y="914400"/>
            <a:ext cx="5242500" cy="2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D55"/>
              </a:buClr>
              <a:buSzPts val="1900"/>
              <a:buNone/>
              <a:defRPr sz="1900">
                <a:solidFill>
                  <a:srgbClr val="364D55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D55"/>
              </a:buClr>
              <a:buSzPts val="1900"/>
              <a:buNone/>
              <a:defRPr sz="1900">
                <a:solidFill>
                  <a:srgbClr val="364D55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D55"/>
              </a:buClr>
              <a:buSzPts val="1900"/>
              <a:buNone/>
              <a:defRPr sz="1900">
                <a:solidFill>
                  <a:srgbClr val="364D55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D55"/>
              </a:buClr>
              <a:buSzPts val="1900"/>
              <a:buNone/>
              <a:defRPr sz="1900">
                <a:solidFill>
                  <a:srgbClr val="364D55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D55"/>
              </a:buClr>
              <a:buSzPts val="1900"/>
              <a:buNone/>
              <a:defRPr sz="1900">
                <a:solidFill>
                  <a:srgbClr val="364D55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D55"/>
              </a:buClr>
              <a:buSzPts val="1900"/>
              <a:buNone/>
              <a:defRPr sz="1900">
                <a:solidFill>
                  <a:srgbClr val="364D55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D55"/>
              </a:buClr>
              <a:buSzPts val="1900"/>
              <a:buNone/>
              <a:defRPr sz="1900">
                <a:solidFill>
                  <a:srgbClr val="364D55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D55"/>
              </a:buClr>
              <a:buSzPts val="1900"/>
              <a:buNone/>
              <a:defRPr sz="1900">
                <a:solidFill>
                  <a:srgbClr val="364D55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D55"/>
              </a:buClr>
              <a:buSzPts val="1900"/>
              <a:buNone/>
              <a:defRPr sz="1900">
                <a:solidFill>
                  <a:srgbClr val="364D55"/>
                </a:solidFill>
              </a:defRPr>
            </a:lvl9pPr>
          </a:lstStyle>
          <a:p>
            <a:endParaRPr/>
          </a:p>
        </p:txBody>
      </p:sp>
      <p:sp>
        <p:nvSpPr>
          <p:cNvPr id="654" name="Google Shape;654;g363022ad22d_0_2748"/>
          <p:cNvSpPr txBox="1">
            <a:spLocks noGrp="1"/>
          </p:cNvSpPr>
          <p:nvPr>
            <p:ph type="body" idx="2"/>
          </p:nvPr>
        </p:nvSpPr>
        <p:spPr>
          <a:xfrm>
            <a:off x="609600" y="1878033"/>
            <a:ext cx="5242500" cy="43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19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64D55"/>
              </a:buClr>
              <a:buSzPts val="2100"/>
              <a:buFont typeface="Barlow"/>
              <a:buChar char="●"/>
              <a:defRPr sz="2100">
                <a:solidFill>
                  <a:srgbClr val="364D55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49250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364D55"/>
              </a:buClr>
              <a:buSzPts val="1900"/>
              <a:buFont typeface="Barlow"/>
              <a:buChar char="○"/>
              <a:defRPr sz="1900">
                <a:solidFill>
                  <a:srgbClr val="364D55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364D55"/>
              </a:buClr>
              <a:buSzPts val="1900"/>
              <a:buFont typeface="Barlow"/>
              <a:buChar char="■"/>
              <a:defRPr sz="1900">
                <a:solidFill>
                  <a:srgbClr val="364D55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364D55"/>
              </a:buClr>
              <a:buSzPts val="1900"/>
              <a:buFont typeface="Barlow"/>
              <a:buChar char="●"/>
              <a:defRPr sz="1900">
                <a:solidFill>
                  <a:srgbClr val="364D55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364D55"/>
              </a:buClr>
              <a:buSzPts val="1900"/>
              <a:buFont typeface="Barlow"/>
              <a:buChar char="○"/>
              <a:defRPr sz="1900">
                <a:solidFill>
                  <a:srgbClr val="364D55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364D55"/>
              </a:buClr>
              <a:buSzPts val="1900"/>
              <a:buFont typeface="Barlow"/>
              <a:buChar char="■"/>
              <a:defRPr sz="1900">
                <a:solidFill>
                  <a:srgbClr val="364D55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364D55"/>
              </a:buClr>
              <a:buSzPts val="1900"/>
              <a:buFont typeface="Barlow"/>
              <a:buChar char="●"/>
              <a:defRPr sz="1900">
                <a:solidFill>
                  <a:srgbClr val="364D55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rgbClr val="364D55"/>
              </a:buClr>
              <a:buSzPts val="1900"/>
              <a:buFont typeface="Barlow"/>
              <a:buChar char="○"/>
              <a:defRPr sz="1900">
                <a:solidFill>
                  <a:srgbClr val="364D55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0000"/>
              </a:lnSpc>
              <a:spcBef>
                <a:spcPts val="1100"/>
              </a:spcBef>
              <a:spcAft>
                <a:spcPts val="1100"/>
              </a:spcAft>
              <a:buClr>
                <a:srgbClr val="364D55"/>
              </a:buClr>
              <a:buSzPts val="1900"/>
              <a:buFont typeface="Barlow"/>
              <a:buChar char="■"/>
              <a:defRPr sz="1900">
                <a:solidFill>
                  <a:srgbClr val="364D55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5" name="Google Shape;655;g363022ad22d_0_2748"/>
          <p:cNvSpPr/>
          <p:nvPr/>
        </p:nvSpPr>
        <p:spPr>
          <a:xfrm>
            <a:off x="0" y="0"/>
            <a:ext cx="3048000" cy="122100"/>
          </a:xfrm>
          <a:prstGeom prst="rect">
            <a:avLst/>
          </a:prstGeom>
          <a:solidFill>
            <a:srgbClr val="3785D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g363022ad22d_0_2748"/>
          <p:cNvSpPr/>
          <p:nvPr/>
        </p:nvSpPr>
        <p:spPr>
          <a:xfrm>
            <a:off x="3048000" y="33"/>
            <a:ext cx="3048000" cy="122100"/>
          </a:xfrm>
          <a:prstGeom prst="rect">
            <a:avLst/>
          </a:prstGeom>
          <a:solidFill>
            <a:srgbClr val="1DA4F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g363022ad22d_0_2748"/>
          <p:cNvSpPr/>
          <p:nvPr/>
        </p:nvSpPr>
        <p:spPr>
          <a:xfrm>
            <a:off x="6096000" y="33"/>
            <a:ext cx="3048000" cy="122100"/>
          </a:xfrm>
          <a:prstGeom prst="rect">
            <a:avLst/>
          </a:prstGeom>
          <a:solidFill>
            <a:srgbClr val="FD883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g363022ad22d_0_2748"/>
          <p:cNvSpPr/>
          <p:nvPr/>
        </p:nvSpPr>
        <p:spPr>
          <a:xfrm>
            <a:off x="9144000" y="67"/>
            <a:ext cx="3048000" cy="122100"/>
          </a:xfrm>
          <a:prstGeom prst="rect">
            <a:avLst/>
          </a:prstGeom>
          <a:solidFill>
            <a:srgbClr val="FDB13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g363022ad22d_0_2748"/>
          <p:cNvSpPr/>
          <p:nvPr/>
        </p:nvSpPr>
        <p:spPr>
          <a:xfrm rot="-5398103">
            <a:off x="11088257" y="5688833"/>
            <a:ext cx="1631100" cy="214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DB132"/>
                </a:solidFill>
                <a:latin typeface="Barlow Medium"/>
                <a:ea typeface="Barlow Medium"/>
                <a:cs typeface="Barlow Medium"/>
                <a:sym typeface="Barlow Medium"/>
              </a:rPr>
              <a:t>STRICTLY CONFIDENTIAL</a:t>
            </a:r>
            <a:endParaRPr sz="1100">
              <a:solidFill>
                <a:srgbClr val="FDB13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grpSp>
        <p:nvGrpSpPr>
          <p:cNvPr id="660" name="Google Shape;660;g363022ad22d_0_2748"/>
          <p:cNvGrpSpPr/>
          <p:nvPr/>
        </p:nvGrpSpPr>
        <p:grpSpPr>
          <a:xfrm>
            <a:off x="11765300" y="246218"/>
            <a:ext cx="276367" cy="336886"/>
            <a:chOff x="8824196" y="184668"/>
            <a:chExt cx="207280" cy="252671"/>
          </a:xfrm>
        </p:grpSpPr>
        <p:sp>
          <p:nvSpPr>
            <p:cNvPr id="661" name="Google Shape;661;g363022ad22d_0_2748"/>
            <p:cNvSpPr/>
            <p:nvPr/>
          </p:nvSpPr>
          <p:spPr>
            <a:xfrm>
              <a:off x="8824196" y="184668"/>
              <a:ext cx="196743" cy="220203"/>
            </a:xfrm>
            <a:custGeom>
              <a:avLst/>
              <a:gdLst/>
              <a:ahLst/>
              <a:cxnLst/>
              <a:rect l="l" t="t" r="r" b="b"/>
              <a:pathLst>
                <a:path w="48759" h="54304" extrusionOk="0">
                  <a:moveTo>
                    <a:pt x="19596" y="0"/>
                  </a:moveTo>
                  <a:cubicBezTo>
                    <a:pt x="17707" y="0"/>
                    <a:pt x="15819" y="490"/>
                    <a:pt x="14176" y="1399"/>
                  </a:cubicBezTo>
                  <a:cubicBezTo>
                    <a:pt x="11308" y="3077"/>
                    <a:pt x="9560" y="5700"/>
                    <a:pt x="8861" y="9441"/>
                  </a:cubicBezTo>
                  <a:cubicBezTo>
                    <a:pt x="7812" y="14896"/>
                    <a:pt x="5958" y="24092"/>
                    <a:pt x="5958" y="24092"/>
                  </a:cubicBezTo>
                  <a:lnTo>
                    <a:pt x="5259" y="27589"/>
                  </a:lnTo>
                  <a:lnTo>
                    <a:pt x="119" y="53464"/>
                  </a:lnTo>
                  <a:cubicBezTo>
                    <a:pt x="0" y="53892"/>
                    <a:pt x="253" y="54304"/>
                    <a:pt x="647" y="54304"/>
                  </a:cubicBezTo>
                  <a:cubicBezTo>
                    <a:pt x="832" y="54304"/>
                    <a:pt x="1049" y="54212"/>
                    <a:pt x="1273" y="53988"/>
                  </a:cubicBezTo>
                  <a:lnTo>
                    <a:pt x="5644" y="49653"/>
                  </a:lnTo>
                  <a:cubicBezTo>
                    <a:pt x="6413" y="48778"/>
                    <a:pt x="6972" y="47729"/>
                    <a:pt x="7252" y="46610"/>
                  </a:cubicBezTo>
                  <a:cubicBezTo>
                    <a:pt x="7252" y="46610"/>
                    <a:pt x="13896" y="13952"/>
                    <a:pt x="14595" y="10350"/>
                  </a:cubicBezTo>
                  <a:cubicBezTo>
                    <a:pt x="15120" y="7553"/>
                    <a:pt x="18092" y="6504"/>
                    <a:pt x="18092" y="6504"/>
                  </a:cubicBezTo>
                  <a:cubicBezTo>
                    <a:pt x="19211" y="6154"/>
                    <a:pt x="20365" y="5944"/>
                    <a:pt x="21554" y="5909"/>
                  </a:cubicBezTo>
                  <a:lnTo>
                    <a:pt x="34352" y="5909"/>
                  </a:lnTo>
                  <a:cubicBezTo>
                    <a:pt x="34736" y="5909"/>
                    <a:pt x="34736" y="5909"/>
                    <a:pt x="33477" y="7168"/>
                  </a:cubicBezTo>
                  <a:lnTo>
                    <a:pt x="31729" y="8916"/>
                  </a:lnTo>
                  <a:cubicBezTo>
                    <a:pt x="31030" y="9616"/>
                    <a:pt x="31275" y="10175"/>
                    <a:pt x="32254" y="10175"/>
                  </a:cubicBezTo>
                  <a:lnTo>
                    <a:pt x="37464" y="10175"/>
                  </a:lnTo>
                  <a:cubicBezTo>
                    <a:pt x="38583" y="10105"/>
                    <a:pt x="39667" y="9686"/>
                    <a:pt x="40506" y="8916"/>
                  </a:cubicBezTo>
                  <a:lnTo>
                    <a:pt x="48059" y="1399"/>
                  </a:lnTo>
                  <a:cubicBezTo>
                    <a:pt x="48758" y="699"/>
                    <a:pt x="48548" y="0"/>
                    <a:pt x="47569" y="0"/>
                  </a:cubicBezTo>
                  <a:close/>
                </a:path>
              </a:pathLst>
            </a:custGeom>
            <a:solidFill>
              <a:srgbClr val="364D55"/>
            </a:solidFill>
            <a:ln>
              <a:noFill/>
            </a:ln>
          </p:spPr>
          <p:txBody>
            <a:bodyPr spcFirstLastPara="1" wrap="square" lIns="325075" tIns="325075" rIns="325075" bIns="3250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g363022ad22d_0_2748"/>
            <p:cNvSpPr/>
            <p:nvPr/>
          </p:nvSpPr>
          <p:spPr>
            <a:xfrm>
              <a:off x="8834689" y="217141"/>
              <a:ext cx="196787" cy="220199"/>
            </a:xfrm>
            <a:custGeom>
              <a:avLst/>
              <a:gdLst/>
              <a:ahLst/>
              <a:cxnLst/>
              <a:rect l="l" t="t" r="r" b="b"/>
              <a:pathLst>
                <a:path w="48770" h="54303" extrusionOk="0">
                  <a:moveTo>
                    <a:pt x="48109" y="0"/>
                  </a:moveTo>
                  <a:cubicBezTo>
                    <a:pt x="47924" y="0"/>
                    <a:pt x="47708" y="92"/>
                    <a:pt x="47486" y="314"/>
                  </a:cubicBezTo>
                  <a:lnTo>
                    <a:pt x="43115" y="4685"/>
                  </a:lnTo>
                  <a:cubicBezTo>
                    <a:pt x="42346" y="5524"/>
                    <a:pt x="41786" y="6573"/>
                    <a:pt x="41506" y="7692"/>
                  </a:cubicBezTo>
                  <a:cubicBezTo>
                    <a:pt x="41506" y="7692"/>
                    <a:pt x="34863" y="40351"/>
                    <a:pt x="34163" y="43952"/>
                  </a:cubicBezTo>
                  <a:cubicBezTo>
                    <a:pt x="33639" y="46715"/>
                    <a:pt x="30667" y="47799"/>
                    <a:pt x="30667" y="47799"/>
                  </a:cubicBezTo>
                  <a:cubicBezTo>
                    <a:pt x="29548" y="48148"/>
                    <a:pt x="28394" y="48358"/>
                    <a:pt x="27205" y="48393"/>
                  </a:cubicBezTo>
                  <a:lnTo>
                    <a:pt x="14407" y="48393"/>
                  </a:lnTo>
                  <a:cubicBezTo>
                    <a:pt x="14022" y="48393"/>
                    <a:pt x="14022" y="48393"/>
                    <a:pt x="15246" y="47134"/>
                  </a:cubicBezTo>
                  <a:lnTo>
                    <a:pt x="16995" y="45386"/>
                  </a:lnTo>
                  <a:cubicBezTo>
                    <a:pt x="17694" y="44687"/>
                    <a:pt x="17484" y="44127"/>
                    <a:pt x="16470" y="44127"/>
                  </a:cubicBezTo>
                  <a:lnTo>
                    <a:pt x="11295" y="44127"/>
                  </a:lnTo>
                  <a:cubicBezTo>
                    <a:pt x="10176" y="44197"/>
                    <a:pt x="9092" y="44617"/>
                    <a:pt x="8253" y="45386"/>
                  </a:cubicBezTo>
                  <a:lnTo>
                    <a:pt x="700" y="52904"/>
                  </a:lnTo>
                  <a:cubicBezTo>
                    <a:pt x="1" y="53603"/>
                    <a:pt x="210" y="54302"/>
                    <a:pt x="1189" y="54302"/>
                  </a:cubicBezTo>
                  <a:lnTo>
                    <a:pt x="29163" y="54302"/>
                  </a:lnTo>
                  <a:cubicBezTo>
                    <a:pt x="31051" y="54302"/>
                    <a:pt x="32939" y="53813"/>
                    <a:pt x="34618" y="52904"/>
                  </a:cubicBezTo>
                  <a:cubicBezTo>
                    <a:pt x="37485" y="51225"/>
                    <a:pt x="39234" y="48603"/>
                    <a:pt x="39933" y="44861"/>
                  </a:cubicBezTo>
                  <a:cubicBezTo>
                    <a:pt x="40947" y="39407"/>
                    <a:pt x="42800" y="30210"/>
                    <a:pt x="42800" y="30210"/>
                  </a:cubicBezTo>
                  <a:cubicBezTo>
                    <a:pt x="42975" y="29231"/>
                    <a:pt x="43325" y="27658"/>
                    <a:pt x="43500" y="26714"/>
                  </a:cubicBezTo>
                  <a:lnTo>
                    <a:pt x="48675" y="874"/>
                  </a:lnTo>
                  <a:cubicBezTo>
                    <a:pt x="48770" y="421"/>
                    <a:pt x="48508" y="0"/>
                    <a:pt x="48109" y="0"/>
                  </a:cubicBezTo>
                  <a:close/>
                </a:path>
              </a:pathLst>
            </a:custGeom>
            <a:solidFill>
              <a:srgbClr val="364D55"/>
            </a:solidFill>
            <a:ln>
              <a:noFill/>
            </a:ln>
          </p:spPr>
          <p:txBody>
            <a:bodyPr spcFirstLastPara="1" wrap="square" lIns="325075" tIns="325075" rIns="325075" bIns="3250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g363022ad22d_0_2748"/>
            <p:cNvSpPr/>
            <p:nvPr/>
          </p:nvSpPr>
          <p:spPr>
            <a:xfrm>
              <a:off x="8882087" y="244496"/>
              <a:ext cx="87342" cy="133580"/>
            </a:xfrm>
            <a:custGeom>
              <a:avLst/>
              <a:gdLst/>
              <a:ahLst/>
              <a:cxnLst/>
              <a:rect l="l" t="t" r="r" b="b"/>
              <a:pathLst>
                <a:path w="21646" h="32942" extrusionOk="0">
                  <a:moveTo>
                    <a:pt x="14952" y="0"/>
                  </a:moveTo>
                  <a:cubicBezTo>
                    <a:pt x="14934" y="0"/>
                    <a:pt x="14915" y="1"/>
                    <a:pt x="14896" y="2"/>
                  </a:cubicBezTo>
                  <a:lnTo>
                    <a:pt x="13218" y="2"/>
                  </a:lnTo>
                  <a:cubicBezTo>
                    <a:pt x="12449" y="2"/>
                    <a:pt x="11819" y="561"/>
                    <a:pt x="11645" y="1296"/>
                  </a:cubicBezTo>
                  <a:lnTo>
                    <a:pt x="11435" y="2380"/>
                  </a:lnTo>
                  <a:cubicBezTo>
                    <a:pt x="11365" y="2799"/>
                    <a:pt x="11050" y="3114"/>
                    <a:pt x="10665" y="3184"/>
                  </a:cubicBezTo>
                  <a:cubicBezTo>
                    <a:pt x="8952" y="3464"/>
                    <a:pt x="7379" y="4163"/>
                    <a:pt x="5980" y="5177"/>
                  </a:cubicBezTo>
                  <a:cubicBezTo>
                    <a:pt x="4127" y="6506"/>
                    <a:pt x="2868" y="8534"/>
                    <a:pt x="2483" y="10807"/>
                  </a:cubicBezTo>
                  <a:cubicBezTo>
                    <a:pt x="2168" y="12870"/>
                    <a:pt x="2658" y="14513"/>
                    <a:pt x="3952" y="15737"/>
                  </a:cubicBezTo>
                  <a:cubicBezTo>
                    <a:pt x="5246" y="16961"/>
                    <a:pt x="7309" y="17905"/>
                    <a:pt x="10106" y="18569"/>
                  </a:cubicBezTo>
                  <a:cubicBezTo>
                    <a:pt x="11959" y="18989"/>
                    <a:pt x="13183" y="19513"/>
                    <a:pt x="13743" y="20108"/>
                  </a:cubicBezTo>
                  <a:cubicBezTo>
                    <a:pt x="14337" y="20702"/>
                    <a:pt x="14582" y="21541"/>
                    <a:pt x="14407" y="22346"/>
                  </a:cubicBezTo>
                  <a:cubicBezTo>
                    <a:pt x="14267" y="23290"/>
                    <a:pt x="13708" y="24129"/>
                    <a:pt x="12903" y="24688"/>
                  </a:cubicBezTo>
                  <a:cubicBezTo>
                    <a:pt x="12007" y="25253"/>
                    <a:pt x="10952" y="25565"/>
                    <a:pt x="9890" y="25565"/>
                  </a:cubicBezTo>
                  <a:cubicBezTo>
                    <a:pt x="9834" y="25565"/>
                    <a:pt x="9778" y="25564"/>
                    <a:pt x="9721" y="25562"/>
                  </a:cubicBezTo>
                  <a:cubicBezTo>
                    <a:pt x="9669" y="25564"/>
                    <a:pt x="9617" y="25565"/>
                    <a:pt x="9564" y="25565"/>
                  </a:cubicBezTo>
                  <a:cubicBezTo>
                    <a:pt x="8466" y="25565"/>
                    <a:pt x="7407" y="25214"/>
                    <a:pt x="6539" y="24513"/>
                  </a:cubicBezTo>
                  <a:cubicBezTo>
                    <a:pt x="5980" y="23989"/>
                    <a:pt x="5630" y="23255"/>
                    <a:pt x="5595" y="22450"/>
                  </a:cubicBezTo>
                  <a:cubicBezTo>
                    <a:pt x="5560" y="22101"/>
                    <a:pt x="5455" y="21227"/>
                    <a:pt x="4511" y="21227"/>
                  </a:cubicBezTo>
                  <a:lnTo>
                    <a:pt x="1259" y="21227"/>
                  </a:lnTo>
                  <a:cubicBezTo>
                    <a:pt x="1241" y="21226"/>
                    <a:pt x="1222" y="21225"/>
                    <a:pt x="1203" y="21225"/>
                  </a:cubicBezTo>
                  <a:cubicBezTo>
                    <a:pt x="597" y="21225"/>
                    <a:pt x="71" y="21771"/>
                    <a:pt x="105" y="22415"/>
                  </a:cubicBezTo>
                  <a:cubicBezTo>
                    <a:pt x="1" y="24234"/>
                    <a:pt x="700" y="26017"/>
                    <a:pt x="1994" y="27311"/>
                  </a:cubicBezTo>
                  <a:cubicBezTo>
                    <a:pt x="2868" y="28255"/>
                    <a:pt x="4022" y="28989"/>
                    <a:pt x="5281" y="29409"/>
                  </a:cubicBezTo>
                  <a:lnTo>
                    <a:pt x="5176" y="29409"/>
                  </a:lnTo>
                  <a:cubicBezTo>
                    <a:pt x="5875" y="29619"/>
                    <a:pt x="6504" y="29688"/>
                    <a:pt x="6365" y="30423"/>
                  </a:cubicBezTo>
                  <a:lnTo>
                    <a:pt x="6120" y="31647"/>
                  </a:lnTo>
                  <a:cubicBezTo>
                    <a:pt x="5949" y="32294"/>
                    <a:pt x="6477" y="32942"/>
                    <a:pt x="7151" y="32942"/>
                  </a:cubicBezTo>
                  <a:cubicBezTo>
                    <a:pt x="7168" y="32942"/>
                    <a:pt x="7186" y="32941"/>
                    <a:pt x="7204" y="32940"/>
                  </a:cubicBezTo>
                  <a:lnTo>
                    <a:pt x="8917" y="32940"/>
                  </a:lnTo>
                  <a:cubicBezTo>
                    <a:pt x="9651" y="32905"/>
                    <a:pt x="10316" y="32381"/>
                    <a:pt x="10491" y="31647"/>
                  </a:cubicBezTo>
                  <a:lnTo>
                    <a:pt x="10700" y="30528"/>
                  </a:lnTo>
                  <a:cubicBezTo>
                    <a:pt x="10805" y="30003"/>
                    <a:pt x="11155" y="29863"/>
                    <a:pt x="11575" y="29758"/>
                  </a:cubicBezTo>
                  <a:cubicBezTo>
                    <a:pt x="13358" y="29479"/>
                    <a:pt x="15036" y="28814"/>
                    <a:pt x="16505" y="27800"/>
                  </a:cubicBezTo>
                  <a:cubicBezTo>
                    <a:pt x="18463" y="26472"/>
                    <a:pt x="19792" y="24374"/>
                    <a:pt x="20107" y="22031"/>
                  </a:cubicBezTo>
                  <a:cubicBezTo>
                    <a:pt x="20456" y="19933"/>
                    <a:pt x="19967" y="18254"/>
                    <a:pt x="18708" y="17031"/>
                  </a:cubicBezTo>
                  <a:cubicBezTo>
                    <a:pt x="17449" y="15807"/>
                    <a:pt x="15316" y="14863"/>
                    <a:pt x="12344" y="14163"/>
                  </a:cubicBezTo>
                  <a:cubicBezTo>
                    <a:pt x="10491" y="13744"/>
                    <a:pt x="9302" y="13289"/>
                    <a:pt x="8742" y="12765"/>
                  </a:cubicBezTo>
                  <a:cubicBezTo>
                    <a:pt x="8218" y="12170"/>
                    <a:pt x="7973" y="11366"/>
                    <a:pt x="8148" y="10562"/>
                  </a:cubicBezTo>
                  <a:cubicBezTo>
                    <a:pt x="8323" y="9653"/>
                    <a:pt x="8812" y="8813"/>
                    <a:pt x="9547" y="8254"/>
                  </a:cubicBezTo>
                  <a:cubicBezTo>
                    <a:pt x="10344" y="7623"/>
                    <a:pt x="11330" y="7307"/>
                    <a:pt x="12356" y="7307"/>
                  </a:cubicBezTo>
                  <a:cubicBezTo>
                    <a:pt x="12410" y="7307"/>
                    <a:pt x="12464" y="7308"/>
                    <a:pt x="12519" y="7310"/>
                  </a:cubicBezTo>
                  <a:cubicBezTo>
                    <a:pt x="13778" y="7310"/>
                    <a:pt x="14687" y="7695"/>
                    <a:pt x="15316" y="8429"/>
                  </a:cubicBezTo>
                  <a:cubicBezTo>
                    <a:pt x="15631" y="8848"/>
                    <a:pt x="15841" y="9338"/>
                    <a:pt x="15945" y="9862"/>
                  </a:cubicBezTo>
                  <a:cubicBezTo>
                    <a:pt x="16155" y="10842"/>
                    <a:pt x="16715" y="11226"/>
                    <a:pt x="17309" y="11226"/>
                  </a:cubicBezTo>
                  <a:lnTo>
                    <a:pt x="20246" y="11226"/>
                  </a:lnTo>
                  <a:cubicBezTo>
                    <a:pt x="21400" y="11226"/>
                    <a:pt x="21645" y="10457"/>
                    <a:pt x="21610" y="9723"/>
                  </a:cubicBezTo>
                  <a:cubicBezTo>
                    <a:pt x="21575" y="8079"/>
                    <a:pt x="20946" y="6506"/>
                    <a:pt x="19827" y="5282"/>
                  </a:cubicBezTo>
                  <a:cubicBezTo>
                    <a:pt x="18813" y="4268"/>
                    <a:pt x="17519" y="3568"/>
                    <a:pt x="16120" y="3254"/>
                  </a:cubicBezTo>
                  <a:cubicBezTo>
                    <a:pt x="15806" y="3149"/>
                    <a:pt x="15666" y="2799"/>
                    <a:pt x="15771" y="2519"/>
                  </a:cubicBezTo>
                  <a:lnTo>
                    <a:pt x="15980" y="1296"/>
                  </a:lnTo>
                  <a:cubicBezTo>
                    <a:pt x="16151" y="615"/>
                    <a:pt x="15625" y="0"/>
                    <a:pt x="14952" y="0"/>
                  </a:cubicBezTo>
                  <a:close/>
                </a:path>
              </a:pathLst>
            </a:custGeom>
            <a:solidFill>
              <a:srgbClr val="FF8830"/>
            </a:solidFill>
            <a:ln>
              <a:noFill/>
            </a:ln>
          </p:spPr>
          <p:txBody>
            <a:bodyPr spcFirstLastPara="1" wrap="square" lIns="325075" tIns="325075" rIns="325075" bIns="3250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.Fundo-Azul 2">
  <p:cSld name="TITLE_6_1_7_1_2">
    <p:bg>
      <p:bgPr>
        <a:solidFill>
          <a:schemeClr val="dk1"/>
        </a:solidFill>
        <a:effectLst/>
      </p:bgPr>
    </p:bg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63022ad22d_0_2762"/>
          <p:cNvSpPr txBox="1">
            <a:spLocks noGrp="1"/>
          </p:cNvSpPr>
          <p:nvPr>
            <p:ph type="title"/>
          </p:nvPr>
        </p:nvSpPr>
        <p:spPr>
          <a:xfrm>
            <a:off x="671800" y="487900"/>
            <a:ext cx="8999100" cy="821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None/>
              <a:defRPr sz="33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66" name="Google Shape;666;g363022ad22d_0_2762"/>
          <p:cNvSpPr txBox="1">
            <a:spLocks noGrp="1"/>
          </p:cNvSpPr>
          <p:nvPr>
            <p:ph type="body" idx="1"/>
          </p:nvPr>
        </p:nvSpPr>
        <p:spPr>
          <a:xfrm>
            <a:off x="965733" y="1503900"/>
            <a:ext cx="5402400" cy="30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  <a:defRPr sz="1600">
                <a:solidFill>
                  <a:srgbClr val="FFFFFF"/>
                </a:solidFill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○"/>
              <a:defRPr sz="1600">
                <a:solidFill>
                  <a:srgbClr val="FFFFFF"/>
                </a:solidFill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■"/>
              <a:defRPr sz="1600">
                <a:solidFill>
                  <a:srgbClr val="FFFFFF"/>
                </a:solidFill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  <a:defRPr sz="1600">
                <a:solidFill>
                  <a:srgbClr val="FFFFFF"/>
                </a:solidFill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○"/>
              <a:defRPr sz="1600">
                <a:solidFill>
                  <a:srgbClr val="FFFFFF"/>
                </a:solidFill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■"/>
              <a:defRPr sz="1600">
                <a:solidFill>
                  <a:srgbClr val="FFFFFF"/>
                </a:solidFill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  <a:defRPr sz="1600">
                <a:solidFill>
                  <a:srgbClr val="FFFFFF"/>
                </a:solidFill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○"/>
              <a:defRPr sz="1600">
                <a:solidFill>
                  <a:srgbClr val="FFFFFF"/>
                </a:solidFill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■"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667" name="Google Shape;667;g363022ad22d_0_27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3198" y="155551"/>
            <a:ext cx="762534" cy="167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8AEAD-2883-B03D-B06F-8DDB44F0D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CED694-7183-31F8-BE9B-1975134E4C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32BB4-C420-9A94-EB74-1048315E3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6971B-C666-DDB2-8B1A-C25E661B3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435EE-EF89-0A97-D051-B8C8041A2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176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3DF84-EBBC-F44D-867A-2A487C012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ADFC8-CB06-6887-0351-FF69655A3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05AA2-46F2-603F-19AC-B98DCE6E3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B46B2-72A7-61B6-A219-E234AD271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F0B3B-3844-1ED9-0F98-49494A57E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539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7333C-9614-17EA-0424-E8C40A2E6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FF1F6-03C1-3A35-4EAA-8116EF502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07B64-1D37-4D01-9E26-C0B3F492D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3FA87-9C4C-0920-138E-9F4CC6360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6F6DF-5919-547E-8F06-027F07857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7813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A092C-405E-F075-6CD3-5EBC8787E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FC8BC-1DBC-C96A-73DA-EFD8CB4BA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74C83D-7880-7601-18DD-6681A7378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C8F40C-3F91-9367-66E9-9824A265F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D013E-6CB2-F33F-5BFC-402CDB2F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BB377-0C71-6419-CB19-AC8CAA937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4332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7827A-67D4-0128-5F0F-A74B3965C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BCB32-069B-687D-6DE6-444CEB83F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3BDFC9-E843-0D81-2617-AC7958AB9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9B834E-F2D3-DA55-C699-CD861E6CAA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D6DB32-BDB1-A21F-08C5-6C50503B19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4D8A9C-9EA5-D943-3BE0-9D856F1B5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1820FE-619F-9537-FFE2-640C2382D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DA3292-B444-45D3-0808-8E6FB01A5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778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5D70-50CA-6057-C62B-82DF1579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B21222-366B-EE67-CAE2-37E06A135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90AB5B-ABDD-4C64-048B-BE561007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B6C4B-CB24-8F41-15BD-6E458510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302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A4F32D-7715-A886-45B9-94D3E68E8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89FFF0-596E-D5B2-DC4B-2E97E0841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01D41-3C81-F536-80EF-CFA2E1A3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0844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08811-A6FC-CC0C-E378-D421AE35F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CBF7B-8CEE-C180-2DF2-0AE98FAF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F6044-726B-2AFE-F91C-520DFE736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BB2C9-53C8-6556-9FC3-F9E2DD950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A7582-8630-4A6F-9B4E-79770249E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50C12-D87D-FE82-7E97-3D2308573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465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FE82F-036C-CB15-A341-96C631013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E34751-A32C-7143-50C1-110947E14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F9FA7-B774-ED62-B1BC-2652D8544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35132-33F1-665D-6BC8-1F67962C4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ED5BE-FA80-8C1C-2A91-02EAA29D8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CBCB4-04D8-066D-4A30-55850C37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09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BA5BF-0973-B8F7-59A0-E8EA8CA49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8DA35-07A5-B42C-837A-21C07ABF8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2FBAE-E052-5E76-25CF-35C8FAC5A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45599-667D-05B7-F28B-8A4F78EE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74D61-6735-71F2-6F5F-AA973AF7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3983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719C54-0E71-72C8-4771-E8C69438E3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1BF0AE-B39C-03EF-4DCD-76A685B703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57959-DF0A-197F-94A1-FB4EE8B69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D3737-B236-3BAA-D596-7D0E623CE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356EE-DF7A-0AB3-14E6-72BCB8047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0153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/ subhead -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C03FA-6679-45A2-D6FC-08902D85915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80" b="0">
                <a:solidFill>
                  <a:schemeClr val="accent1"/>
                </a:solidFill>
                <a:latin typeface="Gilroy-Black"/>
              </a:defRPr>
            </a:lvl1pPr>
            <a:lvl2pPr marL="451737" indent="0">
              <a:buNone/>
              <a:defRPr sz="1976">
                <a:solidFill>
                  <a:schemeClr val="tx1">
                    <a:tint val="75000"/>
                  </a:schemeClr>
                </a:solidFill>
              </a:defRPr>
            </a:lvl2pPr>
            <a:lvl3pPr marL="903475" indent="0">
              <a:buNone/>
              <a:defRPr sz="1780">
                <a:solidFill>
                  <a:schemeClr val="tx1">
                    <a:tint val="75000"/>
                  </a:schemeClr>
                </a:solidFill>
              </a:defRPr>
            </a:lvl3pPr>
            <a:lvl4pPr marL="1355212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4pPr>
            <a:lvl5pPr marL="1806948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5pPr>
            <a:lvl6pPr marL="2258686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6pPr>
            <a:lvl7pPr marL="2710423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7pPr>
            <a:lvl8pPr marL="3162160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8pPr>
            <a:lvl9pPr marL="3613897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enter Subhead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163ED7-1E15-8F35-4539-B705E55B3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13479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68" cap="all" baseline="0">
                <a:latin typeface="Gilroy Bold" panose="00000800000000000000" pitchFamily="50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00265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enter Subhead</a:t>
            </a:r>
          </a:p>
        </p:txBody>
      </p:sp>
    </p:spTree>
    <p:extLst>
      <p:ext uri="{BB962C8B-B14F-4D97-AF65-F5344CB8AC3E}">
        <p14:creationId xmlns:p14="http://schemas.microsoft.com/office/powerpoint/2010/main" val="892664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and 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E0BBD-54A5-C867-84A1-48A16E335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61A211F1-960D-FFEE-5B69-E864EF658662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307" y="6024607"/>
            <a:ext cx="2133498" cy="71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7605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10210278" y="-3"/>
            <a:ext cx="1981719" cy="1981203"/>
          </a:xfrm>
          <a:prstGeom prst="rtTriangl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4"/>
          <p:cNvSpPr/>
          <p:nvPr/>
        </p:nvSpPr>
        <p:spPr>
          <a:xfrm rot="2700000">
            <a:off x="9929824" y="668038"/>
            <a:ext cx="2809775" cy="381237"/>
          </a:xfrm>
          <a:custGeom>
            <a:avLst/>
            <a:gdLst/>
            <a:ahLst/>
            <a:cxnLst/>
            <a:rect l="l" t="t" r="r" b="b"/>
            <a:pathLst>
              <a:path w="2809775" h="381138">
                <a:moveTo>
                  <a:pt x="0" y="381137"/>
                </a:moveTo>
                <a:lnTo>
                  <a:pt x="381138" y="0"/>
                </a:lnTo>
                <a:lnTo>
                  <a:pt x="2428638" y="0"/>
                </a:lnTo>
                <a:lnTo>
                  <a:pt x="2809775" y="3811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dirty="0"/>
          </a:p>
        </p:txBody>
      </p:sp>
      <p:sp>
        <p:nvSpPr>
          <p:cNvPr id="13" name="Rectangle 4"/>
          <p:cNvSpPr/>
          <p:nvPr/>
        </p:nvSpPr>
        <p:spPr>
          <a:xfrm rot="2700000">
            <a:off x="9867853" y="832777"/>
            <a:ext cx="2800907" cy="184539"/>
          </a:xfrm>
          <a:custGeom>
            <a:avLst/>
            <a:gdLst/>
            <a:ahLst/>
            <a:cxnLst/>
            <a:rect l="l" t="t" r="r" b="b"/>
            <a:pathLst>
              <a:path w="2800907" h="184491">
                <a:moveTo>
                  <a:pt x="184489" y="1"/>
                </a:moveTo>
                <a:lnTo>
                  <a:pt x="2616418" y="0"/>
                </a:lnTo>
                <a:lnTo>
                  <a:pt x="2800907" y="184491"/>
                </a:lnTo>
                <a:lnTo>
                  <a:pt x="0" y="184491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082" y="407989"/>
            <a:ext cx="9907231" cy="63607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Style 3 content – Click to edit 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731" y="1524001"/>
            <a:ext cx="11126671" cy="2704844"/>
          </a:xfrm>
        </p:spPr>
        <p:txBody>
          <a:bodyPr/>
          <a:lstStyle>
            <a:lvl1pPr marL="0" indent="0">
              <a:buNone/>
              <a:defRPr sz="2599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063" indent="-228531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599" baseline="0"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914126">
              <a:buClr>
                <a:schemeClr val="tx2"/>
              </a:buClr>
              <a:defRPr sz="2599"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371189" indent="-228531">
              <a:buClr>
                <a:schemeClr val="accent4"/>
              </a:buClr>
              <a:buFont typeface="Arial" panose="020B0604020202020204" pitchFamily="34" charset="0"/>
              <a:buChar char="•"/>
              <a:defRPr sz="2599"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1828251" indent="-228531">
              <a:buClr>
                <a:schemeClr val="tx1"/>
              </a:buClr>
              <a:buFont typeface="Arial" panose="020B0604020202020204" pitchFamily="34" charset="0"/>
              <a:buChar char="•"/>
              <a:defRPr sz="2599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56405" y="857250"/>
            <a:ext cx="9907906" cy="514350"/>
          </a:xfrm>
        </p:spPr>
        <p:txBody>
          <a:bodyPr>
            <a:noAutofit/>
          </a:bodyPr>
          <a:lstStyle>
            <a:lvl1pPr>
              <a:defRPr sz="2799" baseline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Insert subhead text</a:t>
            </a:r>
          </a:p>
        </p:txBody>
      </p:sp>
    </p:spTree>
    <p:extLst>
      <p:ext uri="{BB962C8B-B14F-4D97-AF65-F5344CB8AC3E}">
        <p14:creationId xmlns:p14="http://schemas.microsoft.com/office/powerpoint/2010/main" val="65036098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A63C8B-D046-1FBA-48F7-DA8E36CAF2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8A4FDBF-B0FC-24F8-755C-7C9C2ADC53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998" y="2468874"/>
            <a:ext cx="4412956" cy="1387884"/>
          </a:xfrm>
        </p:spPr>
        <p:txBody>
          <a:bodyPr lIns="0" rIns="0" anchor="ctr">
            <a:normAutofit/>
          </a:bodyPr>
          <a:lstStyle>
            <a:lvl1pPr>
              <a:defRPr sz="4800" cap="none" baseline="0">
                <a:solidFill>
                  <a:schemeClr val="bg1"/>
                </a:solidFill>
                <a:latin typeface="PerfectMoment-Script"/>
              </a:defRPr>
            </a:lvl1pPr>
          </a:lstStyle>
          <a:p>
            <a:r>
              <a:rPr lang="en-US" dirty="0"/>
              <a:t>Section #</a:t>
            </a:r>
            <a:endParaRPr lang="en-PH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89AFFB5-46A8-429C-714F-81D4CFF0765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72998" y="3856758"/>
            <a:ext cx="4412956" cy="102632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>
              <a:buNone/>
              <a:defRPr sz="3200" b="0">
                <a:solidFill>
                  <a:srgbClr val="00CCE5"/>
                </a:solidFill>
                <a:latin typeface="Gilroy Bold" panose="000008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title goes here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238714258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979EF-7052-4F18-A175-B25ABC9BB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362" y="225207"/>
            <a:ext cx="5400000" cy="932400"/>
          </a:xfrm>
        </p:spPr>
        <p:txBody>
          <a:bodyPr/>
          <a:lstStyle>
            <a:lvl1pPr>
              <a:defRPr cap="none" baseline="0">
                <a:solidFill>
                  <a:schemeClr val="bg2"/>
                </a:solidFill>
                <a:latin typeface="Gilroy Bold" panose="00000800000000000000" pitchFamily="50" charset="0"/>
              </a:defRPr>
            </a:lvl1pPr>
          </a:lstStyle>
          <a:p>
            <a:r>
              <a:rPr lang="en-US" dirty="0"/>
              <a:t>Content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13537235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14162C-3C5D-48E7-AC00-11519A4EE2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" r="4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459C78-FA05-4EEB-8CF4-8DE400D3E4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18836"/>
            <a:ext cx="4477305" cy="765695"/>
          </a:xfrm>
        </p:spPr>
        <p:txBody>
          <a:bodyPr>
            <a:noAutofit/>
          </a:bodyPr>
          <a:lstStyle>
            <a:lvl1pPr>
              <a:defRPr sz="4600" cap="none" baseline="0">
                <a:solidFill>
                  <a:srgbClr val="00CCE5"/>
                </a:solidFill>
                <a:latin typeface="PerfectMoment-Script"/>
              </a:defRPr>
            </a:lvl1pPr>
          </a:lstStyle>
          <a:p>
            <a:r>
              <a:rPr lang="en-US" dirty="0"/>
              <a:t>Closing Slide</a:t>
            </a:r>
            <a:endParaRPr lang="en-PH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4EB6F52-68FE-4971-A7A3-4E3095EAE5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602" y="1508819"/>
            <a:ext cx="6421514" cy="36313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Gilroy-Medium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electram</a:t>
            </a:r>
            <a:r>
              <a:rPr lang="en-US" dirty="0"/>
              <a:t> </a:t>
            </a:r>
            <a:r>
              <a:rPr lang="en-US" dirty="0" err="1"/>
              <a:t>petentium</a:t>
            </a:r>
            <a:r>
              <a:rPr lang="en-US" dirty="0"/>
              <a:t> </a:t>
            </a:r>
            <a:r>
              <a:rPr lang="en-US" dirty="0" err="1"/>
              <a:t>accommodare</a:t>
            </a:r>
            <a:endParaRPr lang="en-US" dirty="0"/>
          </a:p>
        </p:txBody>
      </p:sp>
      <p:pic>
        <p:nvPicPr>
          <p:cNvPr id="3" name="object 16">
            <a:extLst>
              <a:ext uri="{FF2B5EF4-FFF2-40B4-BE49-F238E27FC236}">
                <a16:creationId xmlns:a16="http://schemas.microsoft.com/office/drawing/2014/main" id="{9FB6C9CD-C1BE-ECBE-ADBC-B42E155095C1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7556" y="5891382"/>
            <a:ext cx="425235" cy="49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79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14162C-3C5D-48E7-AC00-11519A4EE2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" r="28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459C78-FA05-4EEB-8CF4-8DE400D3E4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58788"/>
            <a:ext cx="4477305" cy="765695"/>
          </a:xfrm>
        </p:spPr>
        <p:txBody>
          <a:bodyPr>
            <a:noAutofit/>
          </a:bodyPr>
          <a:lstStyle>
            <a:lvl1pPr>
              <a:defRPr sz="4600" cap="none" baseline="0">
                <a:solidFill>
                  <a:srgbClr val="00CCE5"/>
                </a:solidFill>
                <a:latin typeface="PerfectMoment-Script"/>
              </a:defRPr>
            </a:lvl1pPr>
          </a:lstStyle>
          <a:p>
            <a:r>
              <a:rPr lang="en-US" dirty="0"/>
              <a:t>Contact us</a:t>
            </a:r>
            <a:endParaRPr lang="en-PH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4EB6F52-68FE-4971-A7A3-4E3095EAE5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602" y="2104007"/>
            <a:ext cx="4193218" cy="13249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electram</a:t>
            </a:r>
            <a:r>
              <a:rPr lang="en-US" dirty="0"/>
              <a:t> </a:t>
            </a:r>
            <a:r>
              <a:rPr lang="en-US" dirty="0" err="1"/>
              <a:t>petentium</a:t>
            </a:r>
            <a:r>
              <a:rPr lang="en-US" dirty="0"/>
              <a:t> </a:t>
            </a:r>
            <a:r>
              <a:rPr lang="en-US" dirty="0" err="1"/>
              <a:t>accommodare</a:t>
            </a:r>
            <a:endParaRPr lang="en-US" dirty="0"/>
          </a:p>
        </p:txBody>
      </p:sp>
      <p:pic>
        <p:nvPicPr>
          <p:cNvPr id="3" name="object 16">
            <a:extLst>
              <a:ext uri="{FF2B5EF4-FFF2-40B4-BE49-F238E27FC236}">
                <a16:creationId xmlns:a16="http://schemas.microsoft.com/office/drawing/2014/main" id="{984E996A-1EDF-CC90-0118-2CBD87626C9D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7556" y="5891382"/>
            <a:ext cx="425235" cy="49103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FF45F-A0E0-A391-A183-9DD1845769C8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09600" y="3536567"/>
            <a:ext cx="4193218" cy="13249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electram</a:t>
            </a:r>
            <a:r>
              <a:rPr lang="en-US" dirty="0"/>
              <a:t> </a:t>
            </a:r>
            <a:r>
              <a:rPr lang="en-US" dirty="0" err="1"/>
              <a:t>petentium</a:t>
            </a:r>
            <a:r>
              <a:rPr lang="en-US" dirty="0"/>
              <a:t> </a:t>
            </a:r>
            <a:r>
              <a:rPr lang="en-US" dirty="0" err="1"/>
              <a:t>accommodare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8557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lit stick&#10;&#10;Description automatically generated with low confidence">
            <a:extLst>
              <a:ext uri="{FF2B5EF4-FFF2-40B4-BE49-F238E27FC236}">
                <a16:creationId xmlns:a16="http://schemas.microsoft.com/office/drawing/2014/main" id="{CC8AAE76-2041-8515-5F6A-EE94F2BD8A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128ED1-1821-4EC5-AB23-DFC04E7989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884" y="5359056"/>
            <a:ext cx="10951200" cy="1238400"/>
          </a:xfrm>
        </p:spPr>
        <p:txBody>
          <a:bodyPr lIns="0" rIns="0" anchor="ctr">
            <a:normAutofit/>
          </a:bodyPr>
          <a:lstStyle>
            <a:lvl1pPr algn="l">
              <a:defRPr sz="46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PRESENTATION TITLE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B78A1E-5DE2-48F0-B8EB-34260BE52A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884" y="4892552"/>
            <a:ext cx="10951200" cy="360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>
              <a:defRPr lang="en-PH" sz="1200"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PH" dirty="0"/>
              <a:t>NAME  |  DATE</a:t>
            </a:r>
          </a:p>
        </p:txBody>
      </p:sp>
      <p:pic>
        <p:nvPicPr>
          <p:cNvPr id="6" name="object 2">
            <a:extLst>
              <a:ext uri="{FF2B5EF4-FFF2-40B4-BE49-F238E27FC236}">
                <a16:creationId xmlns:a16="http://schemas.microsoft.com/office/drawing/2014/main" id="{1A7FB3AA-EC91-7328-EABD-B5230060A1AE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143" y="166025"/>
            <a:ext cx="2133498" cy="716664"/>
          </a:xfrm>
          <a:prstGeom prst="rect">
            <a:avLst/>
          </a:prstGeom>
        </p:spPr>
      </p:pic>
      <p:pic>
        <p:nvPicPr>
          <p:cNvPr id="7" name="Picture 6" descr="A white circle with black letters in it&#10;&#10;Description automatically generated with medium confidence">
            <a:hlinkClick r:id="rId4"/>
            <a:extLst>
              <a:ext uri="{FF2B5EF4-FFF2-40B4-BE49-F238E27FC236}">
                <a16:creationId xmlns:a16="http://schemas.microsoft.com/office/drawing/2014/main" id="{826F635E-0ACB-0611-D530-FDDD42AD2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2976" y="1004225"/>
            <a:ext cx="296745" cy="29066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EC3A94C-B5E1-8C58-A179-F45AE6AF875D}"/>
              </a:ext>
            </a:extLst>
          </p:cNvPr>
          <p:cNvGrpSpPr/>
          <p:nvPr userDrawn="1"/>
        </p:nvGrpSpPr>
        <p:grpSpPr>
          <a:xfrm>
            <a:off x="209143" y="1004225"/>
            <a:ext cx="282748" cy="290668"/>
            <a:chOff x="11508853" y="6160615"/>
            <a:chExt cx="364183" cy="374384"/>
          </a:xfrm>
        </p:grpSpPr>
        <p:sp>
          <p:nvSpPr>
            <p:cNvPr id="12" name="Oval 11">
              <a:hlinkClick r:id="rId6"/>
              <a:extLst>
                <a:ext uri="{FF2B5EF4-FFF2-40B4-BE49-F238E27FC236}">
                  <a16:creationId xmlns:a16="http://schemas.microsoft.com/office/drawing/2014/main" id="{9B655736-DECC-F5F1-5D91-4FBA52A6CC2F}"/>
                </a:ext>
              </a:extLst>
            </p:cNvPr>
            <p:cNvSpPr/>
            <p:nvPr/>
          </p:nvSpPr>
          <p:spPr>
            <a:xfrm>
              <a:off x="11508853" y="6160615"/>
              <a:ext cx="364183" cy="3743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3C876BFA-8297-DC5B-12F5-DBCFFB8D7DAD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87531" y="6236521"/>
              <a:ext cx="194852" cy="2225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545648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905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60612A7-CEE9-94DF-1DD0-5E884AF331EE}"/>
              </a:ext>
            </a:extLst>
          </p:cNvPr>
          <p:cNvSpPr txBox="1">
            <a:spLocks/>
          </p:cNvSpPr>
          <p:nvPr userDrawn="1"/>
        </p:nvSpPr>
        <p:spPr>
          <a:xfrm>
            <a:off x="165217" y="6653901"/>
            <a:ext cx="3233351" cy="180000"/>
          </a:xfrm>
          <a:prstGeom prst="rect">
            <a:avLst/>
          </a:prstGeom>
        </p:spPr>
        <p:txBody>
          <a:bodyPr l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4326792-6F73-4BF5-A7E2-F3CDEFE6AD86}" type="slidenum">
              <a:rPr lang="en-US" sz="700" i="1" smtClean="0">
                <a:solidFill>
                  <a:schemeClr val="tx1"/>
                </a:solidFill>
                <a:latin typeface="Gilroy" panose="00000500000000000000" pitchFamily="50" charset="0"/>
              </a:rPr>
              <a:t>‹nº›</a:t>
            </a:fld>
            <a:r>
              <a:rPr lang="en-US" sz="700" dirty="0">
                <a:solidFill>
                  <a:schemeClr val="tx1"/>
                </a:solidFill>
                <a:latin typeface="Gilroy" panose="00000500000000000000" pitchFamily="50" charset="0"/>
              </a:rPr>
              <a:t>      Proprietary and Confidential. Cognition © 2024</a:t>
            </a:r>
            <a:endParaRPr lang="en-PH" sz="700" dirty="0">
              <a:solidFill>
                <a:schemeClr val="tx1"/>
              </a:solidFill>
              <a:latin typeface="Gilroy" panose="00000500000000000000" pitchFamily="50" charset="0"/>
            </a:endParaRPr>
          </a:p>
        </p:txBody>
      </p:sp>
      <p:pic>
        <p:nvPicPr>
          <p:cNvPr id="6" name="Picture 5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5D6ADC06-D07F-413A-6EF8-576DDDB8F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924" y="6418992"/>
            <a:ext cx="1160639" cy="39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2020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28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7">
            <a:extLst>
              <a:ext uri="{FF2B5EF4-FFF2-40B4-BE49-F238E27FC236}">
                <a16:creationId xmlns:a16="http://schemas.microsoft.com/office/drawing/2014/main" id="{64ACCBDE-F5B6-6E73-C3E0-3AF3CF9639DD}"/>
              </a:ext>
            </a:extLst>
          </p:cNvPr>
          <p:cNvSpPr txBox="1">
            <a:spLocks/>
          </p:cNvSpPr>
          <p:nvPr userDrawn="1"/>
        </p:nvSpPr>
        <p:spPr>
          <a:xfrm>
            <a:off x="165217" y="6640838"/>
            <a:ext cx="3233351" cy="180000"/>
          </a:xfrm>
          <a:prstGeom prst="rect">
            <a:avLst/>
          </a:prstGeom>
        </p:spPr>
        <p:txBody>
          <a:bodyPr l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4326792-6F73-4BF5-A7E2-F3CDEFE6AD86}" type="slidenum">
              <a:rPr lang="en-US" sz="700" i="1" smtClean="0">
                <a:solidFill>
                  <a:schemeClr val="bg1"/>
                </a:solidFill>
                <a:latin typeface="Gilroy" panose="00000500000000000000" pitchFamily="50" charset="0"/>
              </a:rPr>
              <a:t>‹nº›</a:t>
            </a:fld>
            <a:r>
              <a:rPr lang="en-US" sz="700" dirty="0">
                <a:solidFill>
                  <a:schemeClr val="bg1"/>
                </a:solidFill>
                <a:latin typeface="Gilroy" panose="00000500000000000000" pitchFamily="50" charset="0"/>
              </a:rPr>
              <a:t>      Proprietary and Confidential. Cognition © 2023</a:t>
            </a:r>
            <a:endParaRPr lang="en-PH" sz="700" dirty="0">
              <a:solidFill>
                <a:schemeClr val="bg1"/>
              </a:solidFill>
              <a:latin typeface="Gilroy" panose="00000500000000000000" pitchFamily="50" charset="0"/>
            </a:endParaRP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9326DE93-DBFD-757B-7384-884F09C6A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070" y="6385802"/>
            <a:ext cx="1153108" cy="3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24189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8AEAD-2883-B03D-B06F-8DDB44F0D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CED694-7183-31F8-BE9B-1975134E4C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32BB4-C420-9A94-EB74-1048315E3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6971B-C666-DDB2-8B1A-C25E661B3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435EE-EF89-0A97-D051-B8C8041A2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2598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3DF84-EBBC-F44D-867A-2A487C012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ADFC8-CB06-6887-0351-FF69655A3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05AA2-46F2-603F-19AC-B98DCE6E3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B46B2-72A7-61B6-A219-E234AD271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F0B3B-3844-1ED9-0F98-49494A57E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9003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7333C-9614-17EA-0424-E8C40A2E6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FF1F6-03C1-3A35-4EAA-8116EF502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07B64-1D37-4D01-9E26-C0B3F492D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3FA87-9C4C-0920-138E-9F4CC6360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6F6DF-5919-547E-8F06-027F07857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7423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A092C-405E-F075-6CD3-5EBC8787E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FC8BC-1DBC-C96A-73DA-EFD8CB4BA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74C83D-7880-7601-18DD-6681A7378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C8F40C-3F91-9367-66E9-9824A265F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6D013E-6CB2-F33F-5BFC-402CDB2F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BB377-0C71-6419-CB19-AC8CAA937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196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7827A-67D4-0128-5F0F-A74B3965C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BCB32-069B-687D-6DE6-444CEB83F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3BDFC9-E843-0D81-2617-AC7958AB9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9B834E-F2D3-DA55-C699-CD861E6CAA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D6DB32-BDB1-A21F-08C5-6C50503B19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4D8A9C-9EA5-D943-3BE0-9D856F1B5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1820FE-619F-9537-FFE2-640C2382D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DA3292-B444-45D3-0808-8E6FB01A5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0352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5D70-50CA-6057-C62B-82DF1579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B21222-366B-EE67-CAE2-37E06A135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90AB5B-ABDD-4C64-048B-BE561007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B6C4B-CB24-8F41-15BD-6E458510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204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A4F32D-7715-A886-45B9-94D3E68E8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89FFF0-596E-D5B2-DC4B-2E97E0841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01D41-3C81-F536-80EF-CFA2E1A3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4000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08811-A6FC-CC0C-E378-D421AE35F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CBF7B-8CEE-C180-2DF2-0AE98FAF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F6044-726B-2AFE-F91C-520DFE736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BB2C9-53C8-6556-9FC3-F9E2DD950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A7582-8630-4A6F-9B4E-79770249E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50C12-D87D-FE82-7E97-3D2308573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42410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FE82F-036C-CB15-A341-96C631013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E34751-A32C-7143-50C1-110947E14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F9FA7-B774-ED62-B1BC-2652D8544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35132-33F1-665D-6BC8-1F67962C4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ED5BE-FA80-8C1C-2A91-02EAA29D8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4CBCB4-04D8-066D-4A30-55850C37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8839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BA5BF-0973-B8F7-59A0-E8EA8CA49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8DA35-07A5-B42C-837A-21C07ABF8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2FBAE-E052-5E76-25CF-35C8FAC5A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45599-667D-05B7-F28B-8A4F78EE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74D61-6735-71F2-6F5F-AA973AF7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08705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719C54-0E71-72C8-4771-E8C69438E3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1BF0AE-B39C-03EF-4DCD-76A685B703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57959-DF0A-197F-94A1-FB4EE8B69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D3737-B236-3BAA-D596-7D0E623CE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356EE-DF7A-0AB3-14E6-72BCB8047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1901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Key Takeawa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4">
            <a:extLst>
              <a:ext uri="{FF2B5EF4-FFF2-40B4-BE49-F238E27FC236}">
                <a16:creationId xmlns:a16="http://schemas.microsoft.com/office/drawing/2014/main" id="{08414212-92EA-F51E-6C32-F76BA512D8B7}"/>
              </a:ext>
            </a:extLst>
          </p:cNvPr>
          <p:cNvGrpSpPr/>
          <p:nvPr userDrawn="1"/>
        </p:nvGrpSpPr>
        <p:grpSpPr>
          <a:xfrm>
            <a:off x="0" y="0"/>
            <a:ext cx="6132707" cy="6858000"/>
            <a:chOff x="0" y="0"/>
            <a:chExt cx="6132707" cy="6858000"/>
          </a:xfrm>
        </p:grpSpPr>
        <p:pic>
          <p:nvPicPr>
            <p:cNvPr id="4" name="object 5">
              <a:extLst>
                <a:ext uri="{FF2B5EF4-FFF2-40B4-BE49-F238E27FC236}">
                  <a16:creationId xmlns:a16="http://schemas.microsoft.com/office/drawing/2014/main" id="{3475BE9F-B862-F430-DEF8-EF9AA025F52E}"/>
                </a:ext>
              </a:extLst>
            </p:cNvPr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6120003" cy="6858000"/>
            </a:xfrm>
            <a:prstGeom prst="rect">
              <a:avLst/>
            </a:prstGeom>
          </p:spPr>
        </p:pic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8FE455EA-8777-057E-5B70-F2DC9E74F749}"/>
                </a:ext>
              </a:extLst>
            </p:cNvPr>
            <p:cNvSpPr/>
            <p:nvPr/>
          </p:nvSpPr>
          <p:spPr>
            <a:xfrm>
              <a:off x="5076702" y="5944133"/>
              <a:ext cx="1056005" cy="913867"/>
            </a:xfrm>
            <a:custGeom>
              <a:avLst/>
              <a:gdLst/>
              <a:ahLst/>
              <a:cxnLst/>
              <a:rect l="l" t="t" r="r" b="b"/>
              <a:pathLst>
                <a:path w="1056004" h="895984">
                  <a:moveTo>
                    <a:pt x="1055992" y="0"/>
                  </a:moveTo>
                  <a:lnTo>
                    <a:pt x="0" y="895870"/>
                  </a:lnTo>
                  <a:lnTo>
                    <a:pt x="1055992" y="895870"/>
                  </a:lnTo>
                  <a:lnTo>
                    <a:pt x="1055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783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C08E9C3-57F6-46F1-9D93-F1043A337877}"/>
              </a:ext>
            </a:extLst>
          </p:cNvPr>
          <p:cNvSpPr>
            <a:spLocks noGrp="1"/>
          </p:cNvSpPr>
          <p:nvPr>
            <p:ph sz="half" idx="32"/>
          </p:nvPr>
        </p:nvSpPr>
        <p:spPr>
          <a:xfrm>
            <a:off x="6752949" y="1825627"/>
            <a:ext cx="5089864" cy="4239465"/>
          </a:xfrm>
          <a:prstGeom prst="rect">
            <a:avLst/>
          </a:prstGeom>
        </p:spPr>
        <p:txBody>
          <a:bodyPr lIns="90000" rIns="90000"/>
          <a:lstStyle>
            <a:lvl1pPr>
              <a:defRPr b="0">
                <a:solidFill>
                  <a:schemeClr val="accent1"/>
                </a:solidFill>
                <a:latin typeface="Gilroy Bold" panose="00000800000000000000" pitchFamily="50" charset="0"/>
              </a:defRPr>
            </a:lvl1pPr>
            <a:lvl2pPr>
              <a:defRPr>
                <a:latin typeface="Gilroy-Medium"/>
              </a:defRPr>
            </a:lvl2pPr>
            <a:lvl3pPr>
              <a:defRPr>
                <a:latin typeface="Gilroy-Medium"/>
              </a:defRPr>
            </a:lvl3pPr>
            <a:lvl4pPr>
              <a:defRPr>
                <a:latin typeface="Gilroy-Medium"/>
              </a:defRPr>
            </a:lvl4pPr>
            <a:lvl5pPr>
              <a:defRPr>
                <a:latin typeface="Gilroy-Medium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68184767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enter Subhead</a:t>
            </a:r>
          </a:p>
        </p:txBody>
      </p:sp>
    </p:spTree>
    <p:extLst>
      <p:ext uri="{BB962C8B-B14F-4D97-AF65-F5344CB8AC3E}">
        <p14:creationId xmlns:p14="http://schemas.microsoft.com/office/powerpoint/2010/main" val="1832561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enter Subhead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E739080-A589-4729-AF56-7CF6FB4BE83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9406" y="366660"/>
            <a:ext cx="81178" cy="932911"/>
          </a:xfrm>
          <a:prstGeom prst="rect">
            <a:avLst/>
          </a:prstGeom>
          <a:solidFill>
            <a:schemeClr val="accent1"/>
          </a:solidFill>
          <a:ln>
            <a:solidFill>
              <a:srgbClr val="00B0F0"/>
            </a:solidFill>
          </a:ln>
        </p:spPr>
        <p:txBody>
          <a:bodyPr vert="horz" lIns="182880" tIns="137160" rIns="91440" bIns="45720" rtlCol="0">
            <a:normAutofit/>
          </a:bodyPr>
          <a:lstStyle>
            <a:lvl1pPr>
              <a:defRPr lang="en-US" sz="1392" kern="1200" dirty="0" smtClean="0">
                <a:solidFill>
                  <a:srgbClr val="FFFFFF"/>
                </a:solidFill>
                <a:cs typeface="Arial"/>
              </a:defRPr>
            </a:lvl1pPr>
          </a:lstStyle>
          <a:p>
            <a:pPr lvl="0" algn="l" defTabSz="454869" rtl="0" latinLnBrk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45803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enter Subhead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E739080-A589-4729-AF56-7CF6FB4BE83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9406" y="366660"/>
            <a:ext cx="81178" cy="932911"/>
          </a:xfrm>
          <a:prstGeom prst="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vert="horz" lIns="182880" tIns="137160" rIns="91440" bIns="45720" rtlCol="0">
            <a:normAutofit/>
          </a:bodyPr>
          <a:lstStyle>
            <a:lvl1pPr>
              <a:defRPr lang="en-US" sz="1392" kern="1200" dirty="0" smtClean="0">
                <a:solidFill>
                  <a:srgbClr val="FFFFFF"/>
                </a:solidFill>
                <a:cs typeface="Arial"/>
              </a:defRPr>
            </a:lvl1pPr>
          </a:lstStyle>
          <a:p>
            <a:pPr lvl="0" algn="l" defTabSz="454869" rtl="0" latinLnBrk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3911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enter Subhead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E739080-A589-4729-AF56-7CF6FB4BE83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9406" y="366660"/>
            <a:ext cx="81178" cy="932911"/>
          </a:xfrm>
          <a:prstGeom prst="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vert="horz" lIns="182880" tIns="137160" rIns="91440" bIns="45720" rtlCol="0">
            <a:normAutofit/>
          </a:bodyPr>
          <a:lstStyle>
            <a:lvl1pPr>
              <a:defRPr lang="en-US" sz="1392" kern="1200" dirty="0" smtClean="0">
                <a:solidFill>
                  <a:srgbClr val="FFFFFF"/>
                </a:solidFill>
                <a:cs typeface="Arial"/>
              </a:defRPr>
            </a:lvl1pPr>
          </a:lstStyle>
          <a:p>
            <a:pPr lvl="0" algn="l" defTabSz="454869" rtl="0" latinLnBrk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0572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enter Subhead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E739080-A589-4729-AF56-7CF6FB4BE83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9406" y="366660"/>
            <a:ext cx="81178" cy="932911"/>
          </a:xfrm>
          <a:prstGeom prst="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vert="horz" lIns="182880" tIns="137160" rIns="91440" bIns="45720" rtlCol="0">
            <a:normAutofit/>
          </a:bodyPr>
          <a:lstStyle>
            <a:lvl1pPr>
              <a:defRPr lang="en-US" sz="1392" kern="1200" dirty="0" smtClean="0">
                <a:solidFill>
                  <a:srgbClr val="FFFFFF"/>
                </a:solidFill>
                <a:cs typeface="Arial"/>
              </a:defRPr>
            </a:lvl1pPr>
          </a:lstStyle>
          <a:p>
            <a:pPr lvl="0" algn="l" defTabSz="454869" rtl="0" latinLnBrk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4693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enter Subhead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E739080-A589-4729-AF56-7CF6FB4BE83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9406" y="366660"/>
            <a:ext cx="81178" cy="932911"/>
          </a:xfrm>
          <a:prstGeom prst="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vert="horz" lIns="182880" tIns="137160" rIns="91440" bIns="45720" rtlCol="0">
            <a:normAutofit/>
          </a:bodyPr>
          <a:lstStyle>
            <a:lvl1pPr>
              <a:defRPr lang="en-US" sz="1392" kern="1200" dirty="0" smtClean="0">
                <a:solidFill>
                  <a:srgbClr val="FFFFFF"/>
                </a:solidFill>
                <a:cs typeface="Arial"/>
              </a:defRPr>
            </a:lvl1pPr>
          </a:lstStyle>
          <a:p>
            <a:pPr lvl="0" algn="l" defTabSz="454869" rtl="0" latinLnBrk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4670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enter Subhead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E739080-A589-4729-AF56-7CF6FB4BE83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9406" y="366660"/>
            <a:ext cx="81178" cy="932911"/>
          </a:xfrm>
          <a:prstGeom prst="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vert="horz" lIns="182880" tIns="137160" rIns="91440" bIns="45720" rtlCol="0">
            <a:normAutofit/>
          </a:bodyPr>
          <a:lstStyle>
            <a:lvl1pPr>
              <a:defRPr lang="en-US" sz="1392" kern="1200" dirty="0" smtClean="0">
                <a:solidFill>
                  <a:srgbClr val="FFFFFF"/>
                </a:solidFill>
                <a:cs typeface="Arial"/>
              </a:defRPr>
            </a:lvl1pPr>
          </a:lstStyle>
          <a:p>
            <a:pPr lvl="0" algn="l" defTabSz="454869" rtl="0" latinLnBrk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408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enter Subhead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E739080-A589-4729-AF56-7CF6FB4BE83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9406" y="366660"/>
            <a:ext cx="81178" cy="932911"/>
          </a:xfrm>
          <a:prstGeom prst="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vert="horz" lIns="182880" tIns="137160" rIns="91440" bIns="45720" rtlCol="0">
            <a:normAutofit/>
          </a:bodyPr>
          <a:lstStyle>
            <a:lvl1pPr>
              <a:defRPr lang="en-US" sz="1392" kern="1200" dirty="0" smtClean="0">
                <a:solidFill>
                  <a:srgbClr val="FFFFFF"/>
                </a:solidFill>
                <a:cs typeface="Arial"/>
              </a:defRPr>
            </a:lvl1pPr>
          </a:lstStyle>
          <a:p>
            <a:pPr lvl="0" algn="l" defTabSz="454869" rtl="0" latinLnBrk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431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enter Subhead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E739080-A589-4729-AF56-7CF6FB4BE83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9406" y="366660"/>
            <a:ext cx="81178" cy="932911"/>
          </a:xfrm>
          <a:prstGeom prst="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vert="horz" lIns="182880" tIns="137160" rIns="91440" bIns="45720" rtlCol="0">
            <a:normAutofit/>
          </a:bodyPr>
          <a:lstStyle>
            <a:lvl1pPr>
              <a:defRPr lang="en-US" sz="1392" kern="1200" dirty="0" smtClean="0">
                <a:solidFill>
                  <a:srgbClr val="FFFFFF"/>
                </a:solidFill>
                <a:cs typeface="Arial"/>
              </a:defRPr>
            </a:lvl1pPr>
          </a:lstStyle>
          <a:p>
            <a:pPr lvl="0" algn="l" defTabSz="454869" rtl="0" latinLnBrk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0860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64F53BD-76E0-4B94-9D32-444BB9E70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829" y="373916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84" cap="all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8869CE0-5965-4AEF-8259-6014E4BF96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829" y="907021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90" b="0">
                <a:solidFill>
                  <a:schemeClr val="tx1"/>
                </a:solidFill>
              </a:defRPr>
            </a:lvl1pPr>
            <a:lvl2pPr marL="454460" indent="0">
              <a:buNone/>
              <a:defRPr sz="1988">
                <a:solidFill>
                  <a:schemeClr val="tx1">
                    <a:tint val="75000"/>
                  </a:schemeClr>
                </a:solidFill>
              </a:defRPr>
            </a:lvl2pPr>
            <a:lvl3pPr marL="908921" indent="0">
              <a:buNone/>
              <a:defRPr sz="1790">
                <a:solidFill>
                  <a:schemeClr val="tx1">
                    <a:tint val="75000"/>
                  </a:schemeClr>
                </a:solidFill>
              </a:defRPr>
            </a:lvl3pPr>
            <a:lvl4pPr marL="136338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4pPr>
            <a:lvl5pPr marL="1817841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5pPr>
            <a:lvl6pPr marL="227230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6pPr>
            <a:lvl7pPr marL="272676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7pPr>
            <a:lvl8pPr marL="3181222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8pPr>
            <a:lvl9pPr marL="3635683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enter Subhead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E739080-A589-4729-AF56-7CF6FB4BE83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9406" y="366660"/>
            <a:ext cx="81178" cy="932911"/>
          </a:xfrm>
          <a:prstGeom prst="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vert="horz" lIns="182880" tIns="137160" rIns="91440" bIns="45720" rtlCol="0">
            <a:normAutofit/>
          </a:bodyPr>
          <a:lstStyle>
            <a:lvl1pPr>
              <a:defRPr lang="en-US" sz="1392" kern="1200" dirty="0" smtClean="0">
                <a:solidFill>
                  <a:srgbClr val="FFFFFF"/>
                </a:solidFill>
                <a:cs typeface="Arial"/>
              </a:defRPr>
            </a:lvl1pPr>
          </a:lstStyle>
          <a:p>
            <a:pPr lvl="0" algn="l" defTabSz="454869" rtl="0" latinLnBrk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9270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/ subhead -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C03FA-6679-45A2-D6FC-08902D85915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" y="1046584"/>
            <a:ext cx="10951200" cy="36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780" b="0">
                <a:solidFill>
                  <a:schemeClr val="accent1"/>
                </a:solidFill>
                <a:latin typeface="Gilroy-Black"/>
              </a:defRPr>
            </a:lvl1pPr>
            <a:lvl2pPr marL="451737" indent="0">
              <a:buNone/>
              <a:defRPr sz="1976">
                <a:solidFill>
                  <a:schemeClr val="tx1">
                    <a:tint val="75000"/>
                  </a:schemeClr>
                </a:solidFill>
              </a:defRPr>
            </a:lvl2pPr>
            <a:lvl3pPr marL="903475" indent="0">
              <a:buNone/>
              <a:defRPr sz="1780">
                <a:solidFill>
                  <a:schemeClr val="tx1">
                    <a:tint val="75000"/>
                  </a:schemeClr>
                </a:solidFill>
              </a:defRPr>
            </a:lvl3pPr>
            <a:lvl4pPr marL="1355212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4pPr>
            <a:lvl5pPr marL="1806948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5pPr>
            <a:lvl6pPr marL="2258686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6pPr>
            <a:lvl7pPr marL="2710423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7pPr>
            <a:lvl8pPr marL="3162160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8pPr>
            <a:lvl9pPr marL="3613897" indent="0">
              <a:buNone/>
              <a:defRPr sz="15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enter Subhead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163ED7-1E15-8F35-4539-B705E55B3D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13479"/>
            <a:ext cx="10951200" cy="486000"/>
          </a:xfrm>
        </p:spPr>
        <p:txBody>
          <a:bodyPr lIns="0" tIns="0" rIns="0" bIns="0" anchor="b">
            <a:normAutofit/>
          </a:bodyPr>
          <a:lstStyle>
            <a:lvl1pPr>
              <a:defRPr sz="2768" cap="all" baseline="0">
                <a:latin typeface="Gilroy Bold" panose="00000800000000000000" pitchFamily="50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11307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14162C-3C5D-48E7-AC00-11519A4EE2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" r="28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459C78-FA05-4EEB-8CF4-8DE400D3E4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58788"/>
            <a:ext cx="4477305" cy="765695"/>
          </a:xfrm>
        </p:spPr>
        <p:txBody>
          <a:bodyPr>
            <a:noAutofit/>
          </a:bodyPr>
          <a:lstStyle>
            <a:lvl1pPr>
              <a:defRPr sz="4600" cap="none" baseline="0">
                <a:solidFill>
                  <a:srgbClr val="00CCE5"/>
                </a:solidFill>
                <a:latin typeface="PerfectMoment-Script"/>
              </a:defRPr>
            </a:lvl1pPr>
          </a:lstStyle>
          <a:p>
            <a:r>
              <a:rPr lang="en-US" dirty="0"/>
              <a:t>Contact us</a:t>
            </a:r>
            <a:endParaRPr lang="en-PH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4EB6F52-68FE-4971-A7A3-4E3095EAE5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602" y="2104007"/>
            <a:ext cx="4193218" cy="13249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electram</a:t>
            </a:r>
            <a:r>
              <a:rPr lang="en-US" dirty="0"/>
              <a:t> </a:t>
            </a:r>
            <a:r>
              <a:rPr lang="en-US" dirty="0" err="1"/>
              <a:t>petentium</a:t>
            </a:r>
            <a:r>
              <a:rPr lang="en-US" dirty="0"/>
              <a:t> </a:t>
            </a:r>
            <a:r>
              <a:rPr lang="en-US" dirty="0" err="1"/>
              <a:t>accommodare</a:t>
            </a:r>
            <a:endParaRPr lang="en-US" dirty="0"/>
          </a:p>
        </p:txBody>
      </p:sp>
      <p:pic>
        <p:nvPicPr>
          <p:cNvPr id="3" name="object 16">
            <a:extLst>
              <a:ext uri="{FF2B5EF4-FFF2-40B4-BE49-F238E27FC236}">
                <a16:creationId xmlns:a16="http://schemas.microsoft.com/office/drawing/2014/main" id="{984E996A-1EDF-CC90-0118-2CBD87626C9D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7556" y="5891382"/>
            <a:ext cx="425235" cy="49103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FF45F-A0E0-A391-A183-9DD1845769C8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609600" y="3536567"/>
            <a:ext cx="4193218" cy="13249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electram</a:t>
            </a:r>
            <a:r>
              <a:rPr lang="en-US" dirty="0"/>
              <a:t> </a:t>
            </a:r>
            <a:r>
              <a:rPr lang="en-US" dirty="0" err="1"/>
              <a:t>petentium</a:t>
            </a:r>
            <a:r>
              <a:rPr lang="en-US" dirty="0"/>
              <a:t> </a:t>
            </a:r>
            <a:r>
              <a:rPr lang="en-US" dirty="0" err="1"/>
              <a:t>accommodare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79709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and 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E0BBD-54A5-C867-84A1-48A16E335A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61A211F1-960D-FFEE-5B69-E864EF658662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307" y="6024607"/>
            <a:ext cx="2133498" cy="71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24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26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79.xml"/><Relationship Id="rId34" Type="http://schemas.openxmlformats.org/officeDocument/2006/relationships/slideLayout" Target="../slideLayouts/slideLayout92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83.xml"/><Relationship Id="rId3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87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82.xml"/><Relationship Id="rId32" Type="http://schemas.openxmlformats.org/officeDocument/2006/relationships/slideLayout" Target="../slideLayouts/slideLayout9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81.xml"/><Relationship Id="rId28" Type="http://schemas.openxmlformats.org/officeDocument/2006/relationships/slideLayout" Target="../slideLayouts/slideLayout86.xml"/><Relationship Id="rId36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31" Type="http://schemas.openxmlformats.org/officeDocument/2006/relationships/slideLayout" Target="../slideLayouts/slideLayout89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Relationship Id="rId27" Type="http://schemas.openxmlformats.org/officeDocument/2006/relationships/slideLayout" Target="../slideLayouts/slideLayout85.xml"/><Relationship Id="rId30" Type="http://schemas.openxmlformats.org/officeDocument/2006/relationships/slideLayout" Target="../slideLayouts/slideLayout88.xml"/><Relationship Id="rId35" Type="http://schemas.openxmlformats.org/officeDocument/2006/relationships/slideLayout" Target="../slideLayouts/slideLayout93.xml"/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104.xml"/><Relationship Id="rId19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Relationship Id="rId22" Type="http://schemas.openxmlformats.org/officeDocument/2006/relationships/slideLayout" Target="../slideLayouts/slideLayout1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slideLayout" Target="../slideLayouts/slideLayout134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119.xml"/><Relationship Id="rId21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slideLayout" Target="../slideLayouts/slideLayout133.xml"/><Relationship Id="rId25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18.xml"/><Relationship Id="rId16" Type="http://schemas.openxmlformats.org/officeDocument/2006/relationships/slideLayout" Target="../slideLayouts/slideLayout132.xml"/><Relationship Id="rId20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24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21.xml"/><Relationship Id="rId15" Type="http://schemas.openxmlformats.org/officeDocument/2006/relationships/slideLayout" Target="../slideLayouts/slideLayout131.xml"/><Relationship Id="rId23" Type="http://schemas.openxmlformats.org/officeDocument/2006/relationships/slideLayout" Target="../slideLayouts/slideLayout139.xml"/><Relationship Id="rId28" Type="http://schemas.openxmlformats.org/officeDocument/2006/relationships/image" Target="../media/image63.svg"/><Relationship Id="rId10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slideLayout" Target="../slideLayouts/slideLayout130.xml"/><Relationship Id="rId22" Type="http://schemas.openxmlformats.org/officeDocument/2006/relationships/slideLayout" Target="../slideLayouts/slideLayout138.xml"/><Relationship Id="rId27" Type="http://schemas.openxmlformats.org/officeDocument/2006/relationships/image" Target="../media/image6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 descr="A black background with a black square&#10;&#10;Description automatically generated"/>
          <p:cNvPicPr preferRelativeResize="0"/>
          <p:nvPr/>
        </p:nvPicPr>
        <p:blipFill rotWithShape="1">
          <a:blip r:embed="rId60">
            <a:alphaModFix/>
          </a:blip>
          <a:srcRect/>
          <a:stretch/>
        </p:blipFill>
        <p:spPr>
          <a:xfrm>
            <a:off x="10866144" y="6418992"/>
            <a:ext cx="1160639" cy="39022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>
            <a:spLocks noGrp="1"/>
          </p:cNvSpPr>
          <p:nvPr>
            <p:ph type="title"/>
          </p:nvPr>
        </p:nvSpPr>
        <p:spPr>
          <a:xfrm>
            <a:off x="619363" y="357038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68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CCE5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CCE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body" idx="1"/>
          </p:nvPr>
        </p:nvSpPr>
        <p:spPr>
          <a:xfrm>
            <a:off x="619363" y="1358283"/>
            <a:ext cx="10951200" cy="4787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0000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Char char="›"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◦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/>
          <p:nvPr/>
        </p:nvSpPr>
        <p:spPr>
          <a:xfrm>
            <a:off x="165217" y="6653901"/>
            <a:ext cx="3233351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n-US" sz="7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r>
              <a:rPr lang="en-US"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Proprietary and Confidential. Cognition © 2024</a:t>
            </a:r>
            <a:endParaRPr sz="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41" r:id="rId56"/>
    <p:sldLayoutId id="2147483742" r:id="rId57"/>
    <p:sldLayoutId id="2147483743" r:id="rId5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63022ad22d_0_247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378" name="Google Shape;378;g363022ad22d_0_2474"/>
          <p:cNvSpPr txBox="1">
            <a:spLocks noGrp="1"/>
          </p:cNvSpPr>
          <p:nvPr>
            <p:ph type="title"/>
          </p:nvPr>
        </p:nvSpPr>
        <p:spPr>
          <a:xfrm>
            <a:off x="415600" y="1298350"/>
            <a:ext cx="9412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3300"/>
              <a:buFont typeface="Barlow ExtraBold"/>
              <a:buNone/>
              <a:defRPr sz="3300">
                <a:solidFill>
                  <a:srgbClr val="04355E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3700"/>
              <a:buFont typeface="Barlow ExtraBold"/>
              <a:buNone/>
              <a:defRPr sz="3700">
                <a:solidFill>
                  <a:srgbClr val="04355E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3700"/>
              <a:buFont typeface="Barlow ExtraBold"/>
              <a:buNone/>
              <a:defRPr sz="3700">
                <a:solidFill>
                  <a:srgbClr val="04355E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3700"/>
              <a:buFont typeface="Barlow ExtraBold"/>
              <a:buNone/>
              <a:defRPr sz="3700">
                <a:solidFill>
                  <a:srgbClr val="04355E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3700"/>
              <a:buFont typeface="Barlow ExtraBold"/>
              <a:buNone/>
              <a:defRPr sz="3700">
                <a:solidFill>
                  <a:srgbClr val="04355E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3700"/>
              <a:buFont typeface="Barlow ExtraBold"/>
              <a:buNone/>
              <a:defRPr sz="3700">
                <a:solidFill>
                  <a:srgbClr val="04355E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3700"/>
              <a:buFont typeface="Barlow ExtraBold"/>
              <a:buNone/>
              <a:defRPr sz="3700">
                <a:solidFill>
                  <a:srgbClr val="04355E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3700"/>
              <a:buFont typeface="Barlow ExtraBold"/>
              <a:buNone/>
              <a:defRPr sz="3700">
                <a:solidFill>
                  <a:srgbClr val="04355E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3700"/>
              <a:buFont typeface="Barlow ExtraBold"/>
              <a:buNone/>
              <a:defRPr sz="3700">
                <a:solidFill>
                  <a:srgbClr val="04355E"/>
                </a:solidFill>
                <a:latin typeface="Barlow ExtraBold"/>
                <a:ea typeface="Barlow ExtraBold"/>
                <a:cs typeface="Barlow ExtraBold"/>
                <a:sym typeface="Barlow ExtraBold"/>
              </a:defRPr>
            </a:lvl9pPr>
          </a:lstStyle>
          <a:p>
            <a:endParaRPr/>
          </a:p>
        </p:txBody>
      </p:sp>
      <p:sp>
        <p:nvSpPr>
          <p:cNvPr id="379" name="Google Shape;379;g363022ad22d_0_2474"/>
          <p:cNvSpPr txBox="1">
            <a:spLocks noGrp="1"/>
          </p:cNvSpPr>
          <p:nvPr>
            <p:ph type="body" idx="1"/>
          </p:nvPr>
        </p:nvSpPr>
        <p:spPr>
          <a:xfrm>
            <a:off x="415600" y="2262817"/>
            <a:ext cx="6241500" cy="32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2400"/>
              <a:buFont typeface="Barlow"/>
              <a:buChar char="●"/>
              <a:defRPr sz="24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1900"/>
              <a:buFont typeface="Barlow"/>
              <a:buChar char="○"/>
              <a:defRPr sz="19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1900"/>
              <a:buFont typeface="Barlow"/>
              <a:buChar char="■"/>
              <a:defRPr sz="19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1900"/>
              <a:buFont typeface="Barlow"/>
              <a:buChar char="●"/>
              <a:defRPr sz="19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1900"/>
              <a:buFont typeface="Barlow"/>
              <a:buChar char="○"/>
              <a:defRPr sz="19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1900"/>
              <a:buFont typeface="Barlow"/>
              <a:buChar char="■"/>
              <a:defRPr sz="19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1900"/>
              <a:buFont typeface="Barlow"/>
              <a:buChar char="●"/>
              <a:defRPr sz="19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1900"/>
              <a:buFont typeface="Barlow"/>
              <a:buChar char="○"/>
              <a:defRPr sz="19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355E"/>
              </a:buClr>
              <a:buSzPts val="1900"/>
              <a:buFont typeface="Barlow"/>
              <a:buChar char="■"/>
              <a:defRPr sz="19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  <p:sldLayoutId id="2147483732" r:id="rId28"/>
    <p:sldLayoutId id="2147483733" r:id="rId29"/>
    <p:sldLayoutId id="2147483734" r:id="rId30"/>
    <p:sldLayoutId id="2147483735" r:id="rId31"/>
    <p:sldLayoutId id="2147483736" r:id="rId32"/>
    <p:sldLayoutId id="2147483737" r:id="rId33"/>
    <p:sldLayoutId id="2147483738" r:id="rId34"/>
    <p:sldLayoutId id="2147483739" r:id="rId35"/>
    <p:sldLayoutId id="2147483740" r:id="rId3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D48819-F1C0-CBF9-C2D8-AA074CFBC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D6988-A443-F575-9728-E1778DD4C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2F239-6B40-13D1-7E6D-F63B004257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28118-8652-284C-55AD-689837C5D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3F228-B920-CB50-3FFF-51A2D3BBD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8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D48819-F1C0-CBF9-C2D8-AA074CFBC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D6988-A443-F575-9728-E1778DD4C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2F239-6B40-13D1-7E6D-F63B004257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81717-B7B0-4675-B1EF-AF1414C01012}" type="datetimeFigureOut">
              <a:rPr lang="en-US" smtClean="0"/>
              <a:t>7/16/2025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28118-8652-284C-55AD-689837C5D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3F228-B920-CB50-3FFF-51A2D3BBD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48000-0138-4857-AE8C-9BA0DCEA66A4}" type="slidenum">
              <a:rPr lang="en-US" smtClean="0"/>
              <a:t>‹nº›</a:t>
            </a:fld>
            <a:endParaRPr lang="en-US"/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D64C8BF3-F335-1C3A-D26E-0B368D51E698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394141" y="83671"/>
            <a:ext cx="511294" cy="72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05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  <p:sldLayoutId id="2147483790" r:id="rId23"/>
    <p:sldLayoutId id="2147483791" r:id="rId24"/>
    <p:sldLayoutId id="2147483792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6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7.jpe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5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Relationship Id="rId9" Type="http://schemas.openxmlformats.org/officeDocument/2006/relationships/image" Target="../media/image7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7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79.jp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jp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7.png"/><Relationship Id="rId21" Type="http://schemas.openxmlformats.org/officeDocument/2006/relationships/image" Target="../media/image112.png"/><Relationship Id="rId42" Type="http://schemas.openxmlformats.org/officeDocument/2006/relationships/image" Target="../media/image133.jpeg"/><Relationship Id="rId47" Type="http://schemas.openxmlformats.org/officeDocument/2006/relationships/image" Target="../media/image138.png"/><Relationship Id="rId63" Type="http://schemas.openxmlformats.org/officeDocument/2006/relationships/image" Target="../media/image154.png"/><Relationship Id="rId68" Type="http://schemas.openxmlformats.org/officeDocument/2006/relationships/image" Target="../media/image159.gif"/><Relationship Id="rId16" Type="http://schemas.openxmlformats.org/officeDocument/2006/relationships/image" Target="../media/image107.png"/><Relationship Id="rId11" Type="http://schemas.openxmlformats.org/officeDocument/2006/relationships/image" Target="../media/image102.png"/><Relationship Id="rId32" Type="http://schemas.openxmlformats.org/officeDocument/2006/relationships/image" Target="../media/image123.jpeg"/><Relationship Id="rId37" Type="http://schemas.openxmlformats.org/officeDocument/2006/relationships/image" Target="../media/image128.png"/><Relationship Id="rId53" Type="http://schemas.openxmlformats.org/officeDocument/2006/relationships/image" Target="../media/image144.png"/><Relationship Id="rId58" Type="http://schemas.openxmlformats.org/officeDocument/2006/relationships/image" Target="../media/image149.png"/><Relationship Id="rId74" Type="http://schemas.openxmlformats.org/officeDocument/2006/relationships/image" Target="../media/image165.png"/><Relationship Id="rId79" Type="http://schemas.openxmlformats.org/officeDocument/2006/relationships/image" Target="../media/image170.png"/><Relationship Id="rId5" Type="http://schemas.openxmlformats.org/officeDocument/2006/relationships/image" Target="../media/image96.png"/><Relationship Id="rId61" Type="http://schemas.openxmlformats.org/officeDocument/2006/relationships/image" Target="../media/image152.jpeg"/><Relationship Id="rId82" Type="http://schemas.openxmlformats.org/officeDocument/2006/relationships/image" Target="../media/image173.png"/><Relationship Id="rId19" Type="http://schemas.openxmlformats.org/officeDocument/2006/relationships/image" Target="../media/image110.png"/><Relationship Id="rId14" Type="http://schemas.openxmlformats.org/officeDocument/2006/relationships/image" Target="../media/image105.png"/><Relationship Id="rId22" Type="http://schemas.openxmlformats.org/officeDocument/2006/relationships/image" Target="../media/image113.jpeg"/><Relationship Id="rId27" Type="http://schemas.openxmlformats.org/officeDocument/2006/relationships/image" Target="../media/image118.png"/><Relationship Id="rId30" Type="http://schemas.openxmlformats.org/officeDocument/2006/relationships/image" Target="../media/image121.png"/><Relationship Id="rId35" Type="http://schemas.openxmlformats.org/officeDocument/2006/relationships/image" Target="../media/image126.png"/><Relationship Id="rId43" Type="http://schemas.openxmlformats.org/officeDocument/2006/relationships/image" Target="../media/image134.jpeg"/><Relationship Id="rId48" Type="http://schemas.openxmlformats.org/officeDocument/2006/relationships/image" Target="../media/image139.png"/><Relationship Id="rId56" Type="http://schemas.openxmlformats.org/officeDocument/2006/relationships/image" Target="../media/image147.png"/><Relationship Id="rId64" Type="http://schemas.openxmlformats.org/officeDocument/2006/relationships/image" Target="../media/image155.jpg"/><Relationship Id="rId69" Type="http://schemas.openxmlformats.org/officeDocument/2006/relationships/image" Target="../media/image160.png"/><Relationship Id="rId77" Type="http://schemas.openxmlformats.org/officeDocument/2006/relationships/image" Target="../media/image168.png"/><Relationship Id="rId8" Type="http://schemas.openxmlformats.org/officeDocument/2006/relationships/image" Target="../media/image99.png"/><Relationship Id="rId51" Type="http://schemas.openxmlformats.org/officeDocument/2006/relationships/image" Target="../media/image142.tiff"/><Relationship Id="rId72" Type="http://schemas.openxmlformats.org/officeDocument/2006/relationships/image" Target="../media/image163.jpeg"/><Relationship Id="rId80" Type="http://schemas.openxmlformats.org/officeDocument/2006/relationships/image" Target="../media/image171.png"/><Relationship Id="rId3" Type="http://schemas.openxmlformats.org/officeDocument/2006/relationships/image" Target="../media/image94.png"/><Relationship Id="rId12" Type="http://schemas.openxmlformats.org/officeDocument/2006/relationships/image" Target="../media/image103.png"/><Relationship Id="rId17" Type="http://schemas.openxmlformats.org/officeDocument/2006/relationships/image" Target="../media/image108.jpeg"/><Relationship Id="rId25" Type="http://schemas.openxmlformats.org/officeDocument/2006/relationships/image" Target="../media/image116.png"/><Relationship Id="rId33" Type="http://schemas.openxmlformats.org/officeDocument/2006/relationships/image" Target="../media/image124.jpeg"/><Relationship Id="rId38" Type="http://schemas.openxmlformats.org/officeDocument/2006/relationships/image" Target="../media/image129.jpeg"/><Relationship Id="rId46" Type="http://schemas.openxmlformats.org/officeDocument/2006/relationships/image" Target="../media/image137.png"/><Relationship Id="rId59" Type="http://schemas.openxmlformats.org/officeDocument/2006/relationships/image" Target="../media/image150.png"/><Relationship Id="rId67" Type="http://schemas.openxmlformats.org/officeDocument/2006/relationships/image" Target="../media/image158.jpeg"/><Relationship Id="rId20" Type="http://schemas.openxmlformats.org/officeDocument/2006/relationships/image" Target="../media/image111.jpeg"/><Relationship Id="rId41" Type="http://schemas.openxmlformats.org/officeDocument/2006/relationships/image" Target="../media/image132.png"/><Relationship Id="rId54" Type="http://schemas.openxmlformats.org/officeDocument/2006/relationships/image" Target="../media/image145.jpeg"/><Relationship Id="rId62" Type="http://schemas.openxmlformats.org/officeDocument/2006/relationships/image" Target="../media/image153.png"/><Relationship Id="rId70" Type="http://schemas.openxmlformats.org/officeDocument/2006/relationships/image" Target="../media/image161.png"/><Relationship Id="rId75" Type="http://schemas.openxmlformats.org/officeDocument/2006/relationships/image" Target="../media/image166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97.png"/><Relationship Id="rId15" Type="http://schemas.openxmlformats.org/officeDocument/2006/relationships/image" Target="../media/image106.png"/><Relationship Id="rId23" Type="http://schemas.openxmlformats.org/officeDocument/2006/relationships/image" Target="../media/image114.png"/><Relationship Id="rId28" Type="http://schemas.openxmlformats.org/officeDocument/2006/relationships/image" Target="../media/image119.png"/><Relationship Id="rId36" Type="http://schemas.openxmlformats.org/officeDocument/2006/relationships/image" Target="../media/image127.jpeg"/><Relationship Id="rId49" Type="http://schemas.openxmlformats.org/officeDocument/2006/relationships/image" Target="../media/image140.png"/><Relationship Id="rId57" Type="http://schemas.openxmlformats.org/officeDocument/2006/relationships/image" Target="../media/image148.png"/><Relationship Id="rId10" Type="http://schemas.openxmlformats.org/officeDocument/2006/relationships/image" Target="../media/image101.png"/><Relationship Id="rId31" Type="http://schemas.openxmlformats.org/officeDocument/2006/relationships/image" Target="../media/image122.png"/><Relationship Id="rId44" Type="http://schemas.openxmlformats.org/officeDocument/2006/relationships/image" Target="../media/image135.png"/><Relationship Id="rId52" Type="http://schemas.openxmlformats.org/officeDocument/2006/relationships/image" Target="../media/image143.png"/><Relationship Id="rId60" Type="http://schemas.openxmlformats.org/officeDocument/2006/relationships/image" Target="../media/image151.jpeg"/><Relationship Id="rId65" Type="http://schemas.openxmlformats.org/officeDocument/2006/relationships/image" Target="../media/image156.png"/><Relationship Id="rId73" Type="http://schemas.openxmlformats.org/officeDocument/2006/relationships/image" Target="../media/image164.png"/><Relationship Id="rId78" Type="http://schemas.openxmlformats.org/officeDocument/2006/relationships/image" Target="../media/image169.png"/><Relationship Id="rId81" Type="http://schemas.openxmlformats.org/officeDocument/2006/relationships/image" Target="../media/image172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3" Type="http://schemas.openxmlformats.org/officeDocument/2006/relationships/image" Target="../media/image104.jpeg"/><Relationship Id="rId18" Type="http://schemas.openxmlformats.org/officeDocument/2006/relationships/image" Target="../media/image109.png"/><Relationship Id="rId39" Type="http://schemas.openxmlformats.org/officeDocument/2006/relationships/image" Target="../media/image130.png"/><Relationship Id="rId34" Type="http://schemas.openxmlformats.org/officeDocument/2006/relationships/image" Target="../media/image125.jpeg"/><Relationship Id="rId50" Type="http://schemas.openxmlformats.org/officeDocument/2006/relationships/image" Target="../media/image141.png"/><Relationship Id="rId55" Type="http://schemas.openxmlformats.org/officeDocument/2006/relationships/image" Target="../media/image146.jpeg"/><Relationship Id="rId76" Type="http://schemas.openxmlformats.org/officeDocument/2006/relationships/image" Target="../media/image167.png"/><Relationship Id="rId7" Type="http://schemas.openxmlformats.org/officeDocument/2006/relationships/image" Target="../media/image98.png"/><Relationship Id="rId71" Type="http://schemas.openxmlformats.org/officeDocument/2006/relationships/image" Target="../media/image162.jpeg"/><Relationship Id="rId2" Type="http://schemas.openxmlformats.org/officeDocument/2006/relationships/image" Target="../media/image93.png"/><Relationship Id="rId29" Type="http://schemas.openxmlformats.org/officeDocument/2006/relationships/image" Target="../media/image120.png"/><Relationship Id="rId24" Type="http://schemas.openxmlformats.org/officeDocument/2006/relationships/image" Target="../media/image115.jpeg"/><Relationship Id="rId40" Type="http://schemas.openxmlformats.org/officeDocument/2006/relationships/image" Target="../media/image131.png"/><Relationship Id="rId45" Type="http://schemas.openxmlformats.org/officeDocument/2006/relationships/image" Target="../media/image136.png"/><Relationship Id="rId66" Type="http://schemas.openxmlformats.org/officeDocument/2006/relationships/image" Target="../media/image1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10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10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1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11" Type="http://schemas.openxmlformats.org/officeDocument/2006/relationships/image" Target="../media/image190.png"/><Relationship Id="rId5" Type="http://schemas.openxmlformats.org/officeDocument/2006/relationships/image" Target="../media/image184.png"/><Relationship Id="rId10" Type="http://schemas.openxmlformats.org/officeDocument/2006/relationships/image" Target="../media/image189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94.png"/><Relationship Id="rId5" Type="http://schemas.openxmlformats.org/officeDocument/2006/relationships/image" Target="../media/image193.gif"/><Relationship Id="rId4" Type="http://schemas.openxmlformats.org/officeDocument/2006/relationships/image" Target="../media/image19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98.png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10" Type="http://schemas.openxmlformats.org/officeDocument/2006/relationships/image" Target="../media/image208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hand holding a light bulb&#10;&#10;Description automatically generated">
            <a:extLst>
              <a:ext uri="{FF2B5EF4-FFF2-40B4-BE49-F238E27FC236}">
                <a16:creationId xmlns:a16="http://schemas.microsoft.com/office/drawing/2014/main" id="{3291D31D-F7CD-B702-139F-488C86199B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977" y="-1034143"/>
            <a:ext cx="12879977" cy="7892143"/>
          </a:xfrm>
          <a:prstGeom prst="rect">
            <a:avLst/>
          </a:prstGeom>
        </p:spPr>
      </p:pic>
      <p:pic>
        <p:nvPicPr>
          <p:cNvPr id="6" name="object 2">
            <a:extLst>
              <a:ext uri="{FF2B5EF4-FFF2-40B4-BE49-F238E27FC236}">
                <a16:creationId xmlns:a16="http://schemas.microsoft.com/office/drawing/2014/main" id="{29216336-FB4F-343D-D09E-942925DEB8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7794" y="5533627"/>
            <a:ext cx="2596474" cy="804702"/>
          </a:xfrm>
          <a:prstGeom prst="rect">
            <a:avLst/>
          </a:prstGeom>
        </p:spPr>
      </p:pic>
      <p:sp>
        <p:nvSpPr>
          <p:cNvPr id="3" name="AutoShape 2" descr="Blue Prism Logo">
            <a:extLst>
              <a:ext uri="{FF2B5EF4-FFF2-40B4-BE49-F238E27FC236}">
                <a16:creationId xmlns:a16="http://schemas.microsoft.com/office/drawing/2014/main" id="{436A3579-FE9A-3D10-231F-2377708E35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484F5EA7-FD14-FCCF-C00B-50F37B9A9065}"/>
              </a:ext>
            </a:extLst>
          </p:cNvPr>
          <p:cNvSpPr txBox="1">
            <a:spLocks/>
          </p:cNvSpPr>
          <p:nvPr/>
        </p:nvSpPr>
        <p:spPr>
          <a:xfrm>
            <a:off x="354569" y="5102222"/>
            <a:ext cx="8371370" cy="123610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chemeClr val="bg1"/>
                </a:solidFill>
              </a:rPr>
              <a:t>Do Robô ao Agente: A Nova Era da Automação - Caso de uso</a:t>
            </a:r>
            <a:endParaRPr lang="pt-BR" sz="3600" b="1" strike="sngStrike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993BB2-55EB-982F-9ECD-D30D89F99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809" y="4694826"/>
            <a:ext cx="2872166" cy="63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959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3">
            <a:extLst>
              <a:ext uri="{FF2B5EF4-FFF2-40B4-BE49-F238E27FC236}">
                <a16:creationId xmlns:a16="http://schemas.microsoft.com/office/drawing/2014/main" id="{9622952E-8860-B935-297F-FCFE18F5C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71" y="48867"/>
            <a:ext cx="2246736" cy="925854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A7ADE0A-E22C-4F64-BD26-E5F6CF859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5CB3F472-0E72-B48F-582E-FF85D81EC586}"/>
              </a:ext>
            </a:extLst>
          </p:cNvPr>
          <p:cNvSpPr txBox="1">
            <a:spLocks/>
          </p:cNvSpPr>
          <p:nvPr/>
        </p:nvSpPr>
        <p:spPr>
          <a:xfrm>
            <a:off x="7268205" y="5884446"/>
            <a:ext cx="2670682" cy="52051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</a:rPr>
              <a:t>Murilo </a:t>
            </a:r>
            <a:r>
              <a:rPr lang="en-US" sz="2800" b="1" dirty="0" err="1">
                <a:solidFill>
                  <a:schemeClr val="accent1"/>
                </a:solidFill>
              </a:rPr>
              <a:t>Zappellini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pic>
        <p:nvPicPr>
          <p:cNvPr id="5" name="Picture 4" descr="Foto do perfil de Murilo Zappellini">
            <a:extLst>
              <a:ext uri="{FF2B5EF4-FFF2-40B4-BE49-F238E27FC236}">
                <a16:creationId xmlns:a16="http://schemas.microsoft.com/office/drawing/2014/main" id="{99C69847-E710-86A1-D4DB-2843D3A99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205" y="3748942"/>
            <a:ext cx="2086802" cy="2086802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A140CD04-57C3-7EF8-969C-24BF9B32A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3905" y="3926559"/>
            <a:ext cx="1749548" cy="1756174"/>
          </a:xfrm>
          <a:prstGeom prst="rect">
            <a:avLst/>
          </a:prstGeom>
        </p:spPr>
      </p:pic>
      <p:sp>
        <p:nvSpPr>
          <p:cNvPr id="7" name="Subtitle 3">
            <a:extLst>
              <a:ext uri="{FF2B5EF4-FFF2-40B4-BE49-F238E27FC236}">
                <a16:creationId xmlns:a16="http://schemas.microsoft.com/office/drawing/2014/main" id="{D1D7F40C-7812-F654-5944-F76D6016E0F4}"/>
              </a:ext>
            </a:extLst>
          </p:cNvPr>
          <p:cNvSpPr txBox="1">
            <a:spLocks/>
          </p:cNvSpPr>
          <p:nvPr/>
        </p:nvSpPr>
        <p:spPr>
          <a:xfrm>
            <a:off x="7183528" y="6337490"/>
            <a:ext cx="4559254" cy="5205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err="1"/>
              <a:t>Diretor</a:t>
            </a:r>
            <a:r>
              <a:rPr lang="en-US" sz="1600" dirty="0"/>
              <a:t> </a:t>
            </a:r>
            <a:r>
              <a:rPr lang="en-US" sz="1600" dirty="0" err="1"/>
              <a:t>Comercial</a:t>
            </a:r>
            <a:r>
              <a:rPr lang="en-US" sz="1600" dirty="0"/>
              <a:t> - Cognition</a:t>
            </a:r>
          </a:p>
        </p:txBody>
      </p:sp>
      <p:pic>
        <p:nvPicPr>
          <p:cNvPr id="3074" name="Picture 2" descr="Profile photo of Maria Victoria Alonso">
            <a:extLst>
              <a:ext uri="{FF2B5EF4-FFF2-40B4-BE49-F238E27FC236}">
                <a16:creationId xmlns:a16="http://schemas.microsoft.com/office/drawing/2014/main" id="{F303057E-05D8-B3A0-8EF9-D42C6B236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97" y="2205973"/>
            <a:ext cx="2043260" cy="204326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A1A638E-F61F-73AB-CCDE-F4E3BC2EA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432" y="1200947"/>
            <a:ext cx="2872166" cy="63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7F5EC345-8543-C6B8-343A-327343BC4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487" y="2175787"/>
            <a:ext cx="2182439" cy="218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E57D93C5-837A-4FAD-A4FD-1C754DF65418}"/>
              </a:ext>
            </a:extLst>
          </p:cNvPr>
          <p:cNvSpPr txBox="1">
            <a:spLocks/>
          </p:cNvSpPr>
          <p:nvPr/>
        </p:nvSpPr>
        <p:spPr>
          <a:xfrm>
            <a:off x="774100" y="4284136"/>
            <a:ext cx="3432830" cy="52051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algn="ctr"/>
            <a:r>
              <a:rPr lang="en-US" sz="2800" b="1" dirty="0">
                <a:solidFill>
                  <a:schemeClr val="accent1"/>
                </a:solidFill>
              </a:rPr>
              <a:t>Maria Victoria Alonso</a:t>
            </a:r>
          </a:p>
        </p:txBody>
      </p:sp>
      <p:sp>
        <p:nvSpPr>
          <p:cNvPr id="10" name="Subtitle 3">
            <a:extLst>
              <a:ext uri="{FF2B5EF4-FFF2-40B4-BE49-F238E27FC236}">
                <a16:creationId xmlns:a16="http://schemas.microsoft.com/office/drawing/2014/main" id="{C392E38F-5904-C260-7831-E8459972C21B}"/>
              </a:ext>
            </a:extLst>
          </p:cNvPr>
          <p:cNvSpPr txBox="1">
            <a:spLocks/>
          </p:cNvSpPr>
          <p:nvPr/>
        </p:nvSpPr>
        <p:spPr>
          <a:xfrm>
            <a:off x="895624" y="4804646"/>
            <a:ext cx="3676376" cy="12224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Senior Finance Digital Automation Manager - </a:t>
            </a:r>
            <a:r>
              <a:rPr lang="en-US" sz="1600" dirty="0" err="1"/>
              <a:t>Recargapay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1026" name="Picture 2" descr="Profile photo of Raquel Arzão">
            <a:extLst>
              <a:ext uri="{FF2B5EF4-FFF2-40B4-BE49-F238E27FC236}">
                <a16:creationId xmlns:a16="http://schemas.microsoft.com/office/drawing/2014/main" id="{EC36366B-E647-234A-AC62-B10A29D74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565" y="920028"/>
            <a:ext cx="2086802" cy="2086802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280E758-AFD2-6C90-0A7B-531E754BC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712" y="1006209"/>
            <a:ext cx="2065148" cy="206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66BD05E0-0CBB-485D-5A00-75A243CB3BDA}"/>
              </a:ext>
            </a:extLst>
          </p:cNvPr>
          <p:cNvSpPr txBox="1">
            <a:spLocks/>
          </p:cNvSpPr>
          <p:nvPr/>
        </p:nvSpPr>
        <p:spPr>
          <a:xfrm>
            <a:off x="7268205" y="2922008"/>
            <a:ext cx="2670682" cy="52051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0" i="0" kern="120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sz="2800" b="1" dirty="0">
                <a:solidFill>
                  <a:schemeClr val="accent1"/>
                </a:solidFill>
              </a:rPr>
              <a:t>Raquel </a:t>
            </a:r>
            <a:r>
              <a:rPr lang="en-US" sz="2800" b="1" dirty="0" err="1">
                <a:solidFill>
                  <a:schemeClr val="accent1"/>
                </a:solidFill>
              </a:rPr>
              <a:t>Arzão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sp>
        <p:nvSpPr>
          <p:cNvPr id="12" name="Subtitle 3">
            <a:extLst>
              <a:ext uri="{FF2B5EF4-FFF2-40B4-BE49-F238E27FC236}">
                <a16:creationId xmlns:a16="http://schemas.microsoft.com/office/drawing/2014/main" id="{90FF4075-DE0B-FCD6-A415-882E8154CB5B}"/>
              </a:ext>
            </a:extLst>
          </p:cNvPr>
          <p:cNvSpPr txBox="1">
            <a:spLocks/>
          </p:cNvSpPr>
          <p:nvPr/>
        </p:nvSpPr>
        <p:spPr>
          <a:xfrm>
            <a:off x="7195600" y="3367947"/>
            <a:ext cx="4559254" cy="5205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Sr. Dev Consultant - Cognition</a:t>
            </a:r>
          </a:p>
        </p:txBody>
      </p:sp>
    </p:spTree>
    <p:extLst>
      <p:ext uri="{BB962C8B-B14F-4D97-AF65-F5344CB8AC3E}">
        <p14:creationId xmlns:p14="http://schemas.microsoft.com/office/powerpoint/2010/main" val="3587533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hand holding a sparkler&#10;&#10;Description automatically generated">
            <a:extLst>
              <a:ext uri="{FF2B5EF4-FFF2-40B4-BE49-F238E27FC236}">
                <a16:creationId xmlns:a16="http://schemas.microsoft.com/office/drawing/2014/main" id="{AD1EE385-732C-4739-2C9B-D4F55466EE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4" t="996" b="-996"/>
          <a:stretch/>
        </p:blipFill>
        <p:spPr>
          <a:xfrm>
            <a:off x="0" y="0"/>
            <a:ext cx="12192000" cy="7086600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B35C12A-B613-F70D-299A-D9BE954D2440}"/>
              </a:ext>
            </a:extLst>
          </p:cNvPr>
          <p:cNvSpPr txBox="1">
            <a:spLocks/>
          </p:cNvSpPr>
          <p:nvPr/>
        </p:nvSpPr>
        <p:spPr>
          <a:xfrm>
            <a:off x="5411938" y="2636667"/>
            <a:ext cx="6189519" cy="84352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kern="1200">
                <a:solidFill>
                  <a:srgbClr val="00CCE5"/>
                </a:solidFill>
                <a:latin typeface="Gilroy Bold" panose="00000800000000000000" pitchFamily="50" charset="0"/>
                <a:ea typeface="+mj-ea"/>
                <a:cs typeface="+mj-cs"/>
              </a:defRPr>
            </a:lvl1pPr>
          </a:lstStyle>
          <a:p>
            <a:pPr algn="r"/>
            <a:r>
              <a:rPr lang="en-GB" sz="5400" dirty="0" err="1">
                <a:solidFill>
                  <a:schemeClr val="bg1"/>
                </a:solidFill>
              </a:rPr>
              <a:t>Somos</a:t>
            </a:r>
            <a:r>
              <a:rPr lang="en-GB" sz="5400" dirty="0">
                <a:solidFill>
                  <a:schemeClr val="bg1"/>
                </a:solidFill>
              </a:rPr>
              <a:t> a Cognition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A80BA4-8362-343B-0B5E-0179A00D1B9E}"/>
              </a:ext>
            </a:extLst>
          </p:cNvPr>
          <p:cNvSpPr txBox="1">
            <a:spLocks/>
          </p:cNvSpPr>
          <p:nvPr/>
        </p:nvSpPr>
        <p:spPr>
          <a:xfrm>
            <a:off x="5411938" y="3652775"/>
            <a:ext cx="6475270" cy="1607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600" b="1" kern="1200">
                <a:solidFill>
                  <a:schemeClr val="tx1"/>
                </a:solidFill>
                <a:latin typeface="Gilroy" panose="00000500000000000000" pitchFamily="50" charset="0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Gilroy" panose="00000500000000000000" pitchFamily="50" charset="0"/>
                <a:ea typeface="+mn-ea"/>
                <a:cs typeface="+mn-cs"/>
              </a:defRPr>
            </a:lvl2pPr>
            <a:lvl3pPr marL="72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-"/>
              <a:defRPr sz="1400" kern="1200">
                <a:solidFill>
                  <a:schemeClr val="tx2"/>
                </a:solidFill>
                <a:latin typeface="Gilroy" panose="00000500000000000000" pitchFamily="50" charset="0"/>
                <a:ea typeface="+mn-ea"/>
                <a:cs typeface="+mn-cs"/>
              </a:defRPr>
            </a:lvl3pPr>
            <a:lvl4pPr marL="90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›"/>
              <a:defRPr sz="1300" kern="1200">
                <a:solidFill>
                  <a:schemeClr val="tx2"/>
                </a:solidFill>
                <a:latin typeface="Gilroy" panose="00000500000000000000" pitchFamily="50" charset="0"/>
                <a:ea typeface="+mn-ea"/>
                <a:cs typeface="+mn-cs"/>
              </a:defRPr>
            </a:lvl4pPr>
            <a:lvl5pPr marL="108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◦"/>
              <a:defRPr sz="1200" kern="1200">
                <a:solidFill>
                  <a:schemeClr val="tx2"/>
                </a:solidFill>
                <a:latin typeface="Gilroy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dirty="0">
                <a:solidFill>
                  <a:schemeClr val="bg1"/>
                </a:solidFill>
                <a:latin typeface="Perfect Moment Script" panose="00000500000000000000" pitchFamily="50" charset="0"/>
                <a:cs typeface="Gilroy-Bold"/>
              </a:rPr>
              <a:t>Consultoria com inteligência. Entregando com precisão.</a:t>
            </a:r>
            <a:endParaRPr lang="en-US" sz="2800" dirty="0">
              <a:solidFill>
                <a:schemeClr val="bg1"/>
              </a:solidFill>
              <a:latin typeface="Perfect Moment Script" panose="00000500000000000000" pitchFamily="50" charset="0"/>
              <a:cs typeface="Gilroy-Bold"/>
            </a:endParaRPr>
          </a:p>
        </p:txBody>
      </p:sp>
    </p:spTree>
    <p:extLst>
      <p:ext uri="{BB962C8B-B14F-4D97-AF65-F5344CB8AC3E}">
        <p14:creationId xmlns:p14="http://schemas.microsoft.com/office/powerpoint/2010/main" val="2872812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5A75C2-8650-0948-5124-30E5494C4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099288"/>
            <a:ext cx="10951200" cy="360000"/>
          </a:xfrm>
        </p:spPr>
        <p:txBody>
          <a:bodyPr>
            <a:normAutofit fontScale="92500"/>
          </a:bodyPr>
          <a:lstStyle/>
          <a:p>
            <a:r>
              <a:rPr lang="pt-BR" dirty="0"/>
              <a:t>A </a:t>
            </a:r>
            <a:r>
              <a:rPr lang="pt-BR" dirty="0" err="1"/>
              <a:t>Cognition</a:t>
            </a:r>
            <a:r>
              <a:rPr lang="pt-BR" dirty="0"/>
              <a:t> está enraizada em ser pioneira dentro do espaço de consultoria e implementação de automação.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7565E7C-4DF8-BEDA-53D3-AD357C257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3479"/>
            <a:ext cx="10951200" cy="486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NOSSA HISTÓRIA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BAC185-AB7B-7A9D-59BD-CEC37E7449B7}"/>
              </a:ext>
            </a:extLst>
          </p:cNvPr>
          <p:cNvSpPr txBox="1"/>
          <p:nvPr/>
        </p:nvSpPr>
        <p:spPr>
          <a:xfrm>
            <a:off x="3331841" y="320829"/>
            <a:ext cx="7184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500000000000000" pitchFamily="50" charset="0"/>
                <a:ea typeface="+mn-ea"/>
                <a:cs typeface="+mn-cs"/>
              </a:rPr>
              <a:t>Services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7BA273-06D4-FEDE-5611-53D1DA42DA63}"/>
              </a:ext>
            </a:extLst>
          </p:cNvPr>
          <p:cNvSpPr txBox="1"/>
          <p:nvPr/>
        </p:nvSpPr>
        <p:spPr>
          <a:xfrm>
            <a:off x="4536657" y="320829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500000000000000" pitchFamily="50" charset="0"/>
                <a:ea typeface="+mn-ea"/>
                <a:cs typeface="+mn-cs"/>
              </a:rPr>
              <a:t>DHLs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ACB04A-988F-B741-7525-0FA6897C7D14}"/>
              </a:ext>
            </a:extLst>
          </p:cNvPr>
          <p:cNvSpPr txBox="1"/>
          <p:nvPr/>
        </p:nvSpPr>
        <p:spPr>
          <a:xfrm>
            <a:off x="5648499" y="320829"/>
            <a:ext cx="7248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500000000000000" pitchFamily="50" charset="0"/>
                <a:ea typeface="+mn-ea"/>
                <a:cs typeface="+mn-cs"/>
              </a:rPr>
              <a:t>Partners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C146D1-6BA2-01F7-90C9-5FE7A501FF22}"/>
              </a:ext>
            </a:extLst>
          </p:cNvPr>
          <p:cNvSpPr txBox="1"/>
          <p:nvPr/>
        </p:nvSpPr>
        <p:spPr>
          <a:xfrm>
            <a:off x="6859727" y="320829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500000000000000" pitchFamily="50" charset="0"/>
                <a:ea typeface="+mn-ea"/>
                <a:cs typeface="+mn-cs"/>
              </a:rPr>
              <a:t>News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8F5A48-2803-001E-C101-C737AC823BB7}"/>
              </a:ext>
            </a:extLst>
          </p:cNvPr>
          <p:cNvSpPr txBox="1"/>
          <p:nvPr/>
        </p:nvSpPr>
        <p:spPr>
          <a:xfrm>
            <a:off x="7881802" y="320829"/>
            <a:ext cx="6976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roy" panose="00000500000000000000" pitchFamily="50" charset="0"/>
                <a:ea typeface="+mn-ea"/>
                <a:cs typeface="+mn-cs"/>
              </a:rPr>
              <a:t>Careers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85B349-8EEA-E517-84C3-C459FDA3D47E}"/>
              </a:ext>
            </a:extLst>
          </p:cNvPr>
          <p:cNvSpPr txBox="1"/>
          <p:nvPr/>
        </p:nvSpPr>
        <p:spPr>
          <a:xfrm>
            <a:off x="4717640" y="4871088"/>
            <a:ext cx="70259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Nossa equipe é formada pelos </a:t>
            </a:r>
            <a:r>
              <a:rPr lang="pt-BR" b="1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fundadores da Symphony Ventures e da </a:t>
            </a:r>
            <a:r>
              <a:rPr lang="pt-BR" b="1" kern="100" dirty="0" err="1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Genfour</a:t>
            </a:r>
            <a:r>
              <a:rPr lang="pt-BR" b="1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.</a:t>
            </a:r>
            <a:endParaRPr lang="en-GB" b="1" kern="100" dirty="0">
              <a:solidFill>
                <a:srgbClr val="002060"/>
              </a:solidFill>
              <a:latin typeface="Gilroy" panose="00000500000000000000" pitchFamily="50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pt-BR" b="1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Desde 2014, </a:t>
            </a:r>
            <a:r>
              <a:rPr lang="pt-BR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temos</a:t>
            </a:r>
            <a:r>
              <a:rPr lang="pt-BR" b="1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 liderado o caminho em Automação Inteligente, estabelecendo o padrão </a:t>
            </a:r>
            <a:r>
              <a:rPr lang="pt-BR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de soluções de IA, eficiências e formas de trabalho</a:t>
            </a:r>
            <a:r>
              <a:rPr kumimoji="0" lang="en-GB" sz="1800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roy" panose="00000500000000000000" pitchFamily="50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12F584-6DB0-42FE-8FAA-5C1E8FF18363}"/>
              </a:ext>
            </a:extLst>
          </p:cNvPr>
          <p:cNvSpPr txBox="1"/>
          <p:nvPr/>
        </p:nvSpPr>
        <p:spPr>
          <a:xfrm>
            <a:off x="527858" y="1506393"/>
            <a:ext cx="107236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rgbClr val="002060"/>
                </a:solidFill>
              </a:rPr>
              <a:t>Reunimos um disruptor composto por consultoria, recursos de entrega e tecnologias de classe mundial, apoiados por um fundo de US$ 5 bilhões para criar:</a:t>
            </a:r>
            <a:endParaRPr lang="en-US" sz="1400" dirty="0">
              <a:solidFill>
                <a:srgbClr val="002060"/>
              </a:solidFill>
            </a:endParaRPr>
          </a:p>
        </p:txBody>
      </p:sp>
      <p:pic>
        <p:nvPicPr>
          <p:cNvPr id="9" name="Picture 1166">
            <a:extLst>
              <a:ext uri="{FF2B5EF4-FFF2-40B4-BE49-F238E27FC236}">
                <a16:creationId xmlns:a16="http://schemas.microsoft.com/office/drawing/2014/main" id="{B1683CC8-6035-295D-C226-9AA754597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396" y="1923433"/>
            <a:ext cx="9318206" cy="397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86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A0D3F0-5DF3-2450-B08A-2AF0DF69D058}"/>
              </a:ext>
            </a:extLst>
          </p:cNvPr>
          <p:cNvSpPr txBox="1"/>
          <p:nvPr/>
        </p:nvSpPr>
        <p:spPr>
          <a:xfrm>
            <a:off x="730237" y="1302905"/>
            <a:ext cx="9631280" cy="14481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Averta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defTabSz="914370">
              <a:defRPr/>
            </a:pPr>
            <a:r>
              <a:rPr lang="pt-BR" kern="100" dirty="0">
                <a:solidFill>
                  <a:srgbClr val="002060"/>
                </a:solidFill>
                <a:latin typeface="Gilroy" panose="000005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pt-BR" kern="100" dirty="0" err="1">
                <a:solidFill>
                  <a:srgbClr val="002060"/>
                </a:solidFill>
                <a:latin typeface="Gilroy" panose="000005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Cognition</a:t>
            </a:r>
            <a:r>
              <a:rPr lang="pt-BR" kern="100" dirty="0">
                <a:solidFill>
                  <a:srgbClr val="002060"/>
                </a:solidFill>
                <a:latin typeface="Gilroy" panose="00000500000000000000" pitchFamily="50" charset="0"/>
                <a:ea typeface="Calibri" panose="020F0502020204030204" pitchFamily="34" charset="0"/>
                <a:cs typeface="Arial" panose="020B0604020202020204" pitchFamily="34" charset="0"/>
              </a:rPr>
              <a:t> foi projetada para ser seu parceiro e conselheiro de confiança em sua jornada de transformação digital, com uma oferta de serviços de ponta a ponta construída com esse propósito específico em mente.</a:t>
            </a: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Averta" pitchFamily="2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942D75-6CEA-3018-84AA-23AD1C486492}"/>
              </a:ext>
            </a:extLst>
          </p:cNvPr>
          <p:cNvSpPr/>
          <p:nvPr/>
        </p:nvSpPr>
        <p:spPr>
          <a:xfrm>
            <a:off x="808614" y="3377181"/>
            <a:ext cx="3401928" cy="1448155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8583090-FC87-3F27-7F62-1D418F734CB6}"/>
              </a:ext>
            </a:extLst>
          </p:cNvPr>
          <p:cNvSpPr/>
          <p:nvPr/>
        </p:nvSpPr>
        <p:spPr>
          <a:xfrm>
            <a:off x="7804168" y="3372995"/>
            <a:ext cx="3401928" cy="144815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428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9AF424-CD68-9E8B-1DFF-8D590DDBAD49}"/>
              </a:ext>
            </a:extLst>
          </p:cNvPr>
          <p:cNvSpPr txBox="1"/>
          <p:nvPr/>
        </p:nvSpPr>
        <p:spPr>
          <a:xfrm>
            <a:off x="913625" y="3416814"/>
            <a:ext cx="3191620" cy="1403266"/>
          </a:xfrm>
          <a:prstGeom prst="rect">
            <a:avLst/>
          </a:prstGeom>
          <a:noFill/>
        </p:spPr>
        <p:txBody>
          <a:bodyPr wrap="square" lIns="108000" tIns="108000" rIns="108000" bIns="10800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GB" sz="1400" b="1" kern="100" dirty="0" err="1">
                <a:solidFill>
                  <a:srgbClr val="00B0F0"/>
                </a:solidFill>
                <a:latin typeface="Gilroy-Bold" panose="00000800000000000000" pitchFamily="50" charset="0"/>
                <a:cs typeface="Arial" panose="020B0604020202020204" pitchFamily="34" charset="0"/>
              </a:rPr>
              <a:t>Consultoria</a:t>
            </a:r>
            <a:endParaRPr kumimoji="0" lang="en-GB" sz="1400" b="1" i="0" u="none" strike="noStrike" kern="1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Gilroy-Bold" panose="00000800000000000000" pitchFamily="50" charset="0"/>
              <a:ea typeface="+mn-ea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pt-BR" sz="12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A experiência necessária para identificar oportunidades de tecnologia que geram resultados positivos para os negócios.</a:t>
            </a: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967DDB-4D5F-ABAA-3768-E183D10556A4}"/>
              </a:ext>
            </a:extLst>
          </p:cNvPr>
          <p:cNvSpPr txBox="1"/>
          <p:nvPr/>
        </p:nvSpPr>
        <p:spPr>
          <a:xfrm>
            <a:off x="7812406" y="3417883"/>
            <a:ext cx="3365960" cy="1403266"/>
          </a:xfrm>
          <a:prstGeom prst="rect">
            <a:avLst/>
          </a:prstGeom>
          <a:noFill/>
        </p:spPr>
        <p:txBody>
          <a:bodyPr wrap="square" lIns="108000" tIns="108000" rIns="108000" bIns="10800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00" cap="none" spc="0" normalizeH="0" baseline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Gilroy-Bold" panose="00000800000000000000" pitchFamily="50" charset="0"/>
                <a:ea typeface="+mn-ea"/>
                <a:cs typeface="Arial" panose="020B0604020202020204" pitchFamily="34" charset="0"/>
              </a:rPr>
              <a:t>Suporte e Terceirização </a:t>
            </a:r>
          </a:p>
          <a:p>
            <a:pPr lvl="0" algn="ctr">
              <a:defRPr/>
            </a:pPr>
            <a:r>
              <a:rPr lang="pt-BR" sz="12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A tranquilidade de saber que sua tecnologia é mantida totalmente funcional e atualizada com suas necessidades em evolução.</a:t>
            </a: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Rectángulo 2">
            <a:extLst>
              <a:ext uri="{FF2B5EF4-FFF2-40B4-BE49-F238E27FC236}">
                <a16:creationId xmlns:a16="http://schemas.microsoft.com/office/drawing/2014/main" id="{76B66DE1-FB16-19E5-DED5-89F83702A433}"/>
              </a:ext>
            </a:extLst>
          </p:cNvPr>
          <p:cNvSpPr/>
          <p:nvPr/>
        </p:nvSpPr>
        <p:spPr>
          <a:xfrm>
            <a:off x="4376857" y="3405032"/>
            <a:ext cx="3217738" cy="1413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en-GB" sz="1400" b="1" dirty="0" err="1">
                <a:solidFill>
                  <a:srgbClr val="00B0F0"/>
                </a:solidFill>
                <a:latin typeface="Gilroy-Bold" panose="00000800000000000000" pitchFamily="50" charset="0"/>
              </a:rPr>
              <a:t>Soluções</a:t>
            </a:r>
            <a:endParaRPr kumimoji="0" lang="es-MX" sz="1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Gilroy-Bold" panose="00000800000000000000" pitchFamily="50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pt-BR" sz="12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O software certo pelo preço certo e as habilidades necessárias para projetar e implementar soluções robustas e escaláveis.</a:t>
            </a: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EFA2EA8-A5D6-ADA0-8EC4-4D4B79B48CA7}"/>
              </a:ext>
            </a:extLst>
          </p:cNvPr>
          <p:cNvSpPr/>
          <p:nvPr/>
        </p:nvSpPr>
        <p:spPr>
          <a:xfrm>
            <a:off x="4285432" y="3375460"/>
            <a:ext cx="3401928" cy="144815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4283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person with headphones&#10;&#10;Description automatically generated">
            <a:extLst>
              <a:ext uri="{FF2B5EF4-FFF2-40B4-BE49-F238E27FC236}">
                <a16:creationId xmlns:a16="http://schemas.microsoft.com/office/drawing/2014/main" id="{D964243C-DBAF-27E1-6870-56D2ED328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016" y="3464072"/>
            <a:ext cx="430869" cy="430869"/>
          </a:xfrm>
          <a:prstGeom prst="rect">
            <a:avLst/>
          </a:prstGeom>
        </p:spPr>
      </p:pic>
      <p:pic>
        <p:nvPicPr>
          <p:cNvPr id="12" name="Picture 11" descr="A light bulb with rays of light&#10;&#10;Description automatically generated">
            <a:extLst>
              <a:ext uri="{FF2B5EF4-FFF2-40B4-BE49-F238E27FC236}">
                <a16:creationId xmlns:a16="http://schemas.microsoft.com/office/drawing/2014/main" id="{2D5918DD-74D9-1E97-5DB5-723AAA9EB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987" y="3455875"/>
            <a:ext cx="358155" cy="350535"/>
          </a:xfrm>
          <a:prstGeom prst="rect">
            <a:avLst/>
          </a:prstGeom>
        </p:spPr>
      </p:pic>
      <p:pic>
        <p:nvPicPr>
          <p:cNvPr id="30" name="Picture 2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737AA91-3678-F436-B19C-0077B7790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151" y="3462090"/>
            <a:ext cx="371323" cy="37132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E41CBAB-F0EB-E1B5-328F-E87958F5A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872"/>
            <a:ext cx="10951200" cy="932400"/>
          </a:xfrm>
        </p:spPr>
        <p:txBody>
          <a:bodyPr>
            <a:normAutofit/>
          </a:bodyPr>
          <a:lstStyle/>
          <a:p>
            <a:r>
              <a:rPr lang="en-US" sz="2768" cap="all" dirty="0">
                <a:solidFill>
                  <a:srgbClr val="002060"/>
                </a:solidFill>
                <a:latin typeface="Gilroy Bold" panose="00000800000000000000" pitchFamily="50" charset="0"/>
              </a:rPr>
              <a:t>O que </a:t>
            </a:r>
            <a:r>
              <a:rPr lang="en-US" sz="2768" cap="all" dirty="0" err="1">
                <a:solidFill>
                  <a:srgbClr val="002060"/>
                </a:solidFill>
                <a:latin typeface="Gilroy Bold" panose="00000800000000000000" pitchFamily="50" charset="0"/>
              </a:rPr>
              <a:t>fazemos</a:t>
            </a:r>
            <a:r>
              <a:rPr lang="en-US" sz="2768" cap="all" dirty="0">
                <a:solidFill>
                  <a:srgbClr val="002060"/>
                </a:solidFill>
                <a:latin typeface="Gilroy Bold" panose="00000800000000000000" pitchFamily="50" charset="0"/>
              </a:rPr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190518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26463-CF05-F5DF-9986-334BC39AB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FAA8ACC-3512-3C96-7EB5-1878FA13EDF0}"/>
              </a:ext>
            </a:extLst>
          </p:cNvPr>
          <p:cNvSpPr/>
          <p:nvPr/>
        </p:nvSpPr>
        <p:spPr>
          <a:xfrm>
            <a:off x="4304520" y="2676127"/>
            <a:ext cx="3717424" cy="353641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5ACBE3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9EEADC-5D0B-792B-AB4A-C2DA023B03A0}"/>
              </a:ext>
            </a:extLst>
          </p:cNvPr>
          <p:cNvSpPr txBox="1"/>
          <p:nvPr/>
        </p:nvSpPr>
        <p:spPr>
          <a:xfrm>
            <a:off x="532591" y="1273126"/>
            <a:ext cx="10622984" cy="91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1780" dirty="0">
                <a:solidFill>
                  <a:schemeClr val="accent1"/>
                </a:solidFill>
                <a:latin typeface="Gilroy-Black"/>
              </a:rPr>
              <a:t>Trabalhamos em estreita colaboração com suas equipes de liderança e gerenciamento para entender a visão e as prioridades de sua organização para o curto, médio e longo prazo, antes de ajudá-lo a identificar oportunidades de tecnologia para melhorar a maneira como suas equipes trabalham.</a:t>
            </a:r>
            <a:endParaRPr lang="en-GB" sz="1780" dirty="0">
              <a:solidFill>
                <a:schemeClr val="accent1"/>
              </a:solidFill>
              <a:latin typeface="Gilroy-Black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1C07BC2-BD89-C2DB-35F0-67AABAF86276}"/>
              </a:ext>
            </a:extLst>
          </p:cNvPr>
          <p:cNvSpPr/>
          <p:nvPr/>
        </p:nvSpPr>
        <p:spPr>
          <a:xfrm>
            <a:off x="532591" y="2676127"/>
            <a:ext cx="3463746" cy="353641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DBEE533-42A0-4905-CA3C-83237824E45B}"/>
              </a:ext>
            </a:extLst>
          </p:cNvPr>
          <p:cNvSpPr/>
          <p:nvPr/>
        </p:nvSpPr>
        <p:spPr>
          <a:xfrm>
            <a:off x="8195665" y="2676127"/>
            <a:ext cx="3492492" cy="353641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EA7EE02-0EBA-168C-83D2-213A89D06CFF}"/>
              </a:ext>
            </a:extLst>
          </p:cNvPr>
          <p:cNvSpPr txBox="1"/>
          <p:nvPr/>
        </p:nvSpPr>
        <p:spPr>
          <a:xfrm>
            <a:off x="4362060" y="3723429"/>
            <a:ext cx="3602344" cy="23634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16000" lvl="0" indent="-21600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BR" sz="16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RPA (</a:t>
            </a:r>
            <a:r>
              <a:rPr lang="pt-BR" sz="1600" kern="100" dirty="0" err="1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Robotic</a:t>
            </a:r>
            <a:r>
              <a:rPr lang="pt-BR" sz="16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 </a:t>
            </a:r>
            <a:r>
              <a:rPr lang="pt-BR" sz="1600" kern="100" dirty="0" err="1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Process</a:t>
            </a:r>
            <a:r>
              <a:rPr lang="pt-BR" sz="16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 Automation) 
Tomada de decisão inteligente
Extração de dados de documentos
IA conversacional &amp; </a:t>
            </a:r>
            <a:r>
              <a:rPr lang="pt-BR" sz="1600" kern="100" dirty="0" err="1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Chatbots</a:t>
            </a:r>
            <a:r>
              <a:rPr lang="pt-BR" sz="16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
Desenvolvimento de aplicativos </a:t>
            </a:r>
            <a:r>
              <a:rPr lang="pt-BR" sz="1600" kern="100" dirty="0" err="1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Low-Code</a:t>
            </a:r>
            <a:r>
              <a:rPr lang="pt-BR" sz="16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 Customizados
Desenvolvimento Blockchain</a:t>
            </a:r>
            <a:endParaRPr kumimoji="0" lang="en-GB" sz="16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1468784-1D17-759F-39CA-ABD3BD6FA6A1}"/>
              </a:ext>
            </a:extLst>
          </p:cNvPr>
          <p:cNvSpPr txBox="1"/>
          <p:nvPr/>
        </p:nvSpPr>
        <p:spPr>
          <a:xfrm>
            <a:off x="620399" y="3723429"/>
            <a:ext cx="3375937" cy="15542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16000" lvl="0" indent="-21600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BR" sz="16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Assessoria Tecnológica
Consultoria e Gestão de Mudanças
Suporte à Solução e Manutenção
Migração para a nuvem e armazenamento</a:t>
            </a:r>
            <a:endParaRPr kumimoji="0" lang="en-GB" sz="16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6F1370-0DDD-78FC-1468-5593C40070BE}"/>
              </a:ext>
            </a:extLst>
          </p:cNvPr>
          <p:cNvSpPr txBox="1"/>
          <p:nvPr/>
        </p:nvSpPr>
        <p:spPr>
          <a:xfrm>
            <a:off x="8203409" y="2853115"/>
            <a:ext cx="3456000" cy="72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ctr">
              <a:defRPr b="1"/>
            </a:pPr>
            <a:r>
              <a:rPr lang="pt-BR" sz="2000" b="1" dirty="0">
                <a:solidFill>
                  <a:srgbClr val="039BE5"/>
                </a:solidFill>
                <a:latin typeface="Gilroy" panose="00000500000000000000" pitchFamily="50" charset="0"/>
              </a:rPr>
              <a:t>Serviços Gerenciados &amp;  
BPO Inteligente / PaaS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39BE5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A94971-9685-0B49-0B7E-DA3982D3D573}"/>
              </a:ext>
            </a:extLst>
          </p:cNvPr>
          <p:cNvSpPr txBox="1"/>
          <p:nvPr/>
        </p:nvSpPr>
        <p:spPr>
          <a:xfrm>
            <a:off x="8232157" y="3723429"/>
            <a:ext cx="3456000" cy="12311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16000" lvl="0" indent="-216000"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pt-BR" sz="16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Serviços Gerenciados de Tecnologia
Terceirização de Processos de Negócios
</a:t>
            </a:r>
            <a:r>
              <a:rPr lang="pt-BR" sz="1600" kern="100" dirty="0" err="1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CoE</a:t>
            </a:r>
            <a:r>
              <a:rPr lang="pt-BR" sz="1600" kern="100" dirty="0">
                <a:solidFill>
                  <a:srgbClr val="002060"/>
                </a:solidFill>
                <a:latin typeface="Gilroy" panose="00000500000000000000" pitchFamily="50" charset="0"/>
                <a:cs typeface="Arial" panose="020B0604020202020204" pitchFamily="34" charset="0"/>
              </a:rPr>
              <a:t> Híbrido (Centro de Excelência)</a:t>
            </a:r>
            <a:endParaRPr kumimoji="0" lang="en-GB" sz="1600" b="0" i="0" u="none" strike="noStrike" kern="1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5019CF-DA92-4C59-A128-D19A2CA16D18}"/>
              </a:ext>
            </a:extLst>
          </p:cNvPr>
          <p:cNvSpPr txBox="1"/>
          <p:nvPr/>
        </p:nvSpPr>
        <p:spPr>
          <a:xfrm>
            <a:off x="532591" y="2853115"/>
            <a:ext cx="3456000" cy="720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lvl="0" algn="ctr">
              <a:defRPr b="1"/>
            </a:pPr>
            <a:r>
              <a:rPr lang="en-US" sz="2000" b="1" dirty="0" err="1">
                <a:solidFill>
                  <a:srgbClr val="039BE5"/>
                </a:solidFill>
                <a:latin typeface="Gilroy" panose="00000500000000000000" pitchFamily="50" charset="0"/>
              </a:rPr>
              <a:t>Consultoria</a:t>
            </a:r>
            <a:r>
              <a:rPr lang="en-US" sz="2000" b="1" dirty="0">
                <a:solidFill>
                  <a:srgbClr val="039BE5"/>
                </a:solidFill>
                <a:latin typeface="Gilroy" panose="00000500000000000000" pitchFamily="50" charset="0"/>
              </a:rPr>
              <a:t> &amp; </a:t>
            </a:r>
            <a:r>
              <a:rPr lang="en-US" sz="2000" b="1" dirty="0" err="1">
                <a:solidFill>
                  <a:srgbClr val="039BE5"/>
                </a:solidFill>
                <a:latin typeface="Gilroy" panose="00000500000000000000" pitchFamily="50" charset="0"/>
              </a:rPr>
              <a:t>Transformação</a:t>
            </a:r>
            <a:r>
              <a:rPr lang="en-US" sz="2000" b="1" dirty="0">
                <a:solidFill>
                  <a:srgbClr val="039BE5"/>
                </a:solidFill>
                <a:latin typeface="Gilroy" panose="00000500000000000000" pitchFamily="50" charset="0"/>
              </a:rPr>
              <a:t> </a:t>
            </a:r>
            <a:r>
              <a:rPr lang="en-US" sz="2000" b="1" dirty="0" err="1">
                <a:solidFill>
                  <a:srgbClr val="039BE5"/>
                </a:solidFill>
                <a:latin typeface="Gilroy" panose="00000500000000000000" pitchFamily="50" charset="0"/>
              </a:rPr>
              <a:t>Tecnológica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39BE5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0AB88B-E870-00BA-95C1-4C29A4A3C661}"/>
              </a:ext>
            </a:extLst>
          </p:cNvPr>
          <p:cNvSpPr txBox="1"/>
          <p:nvPr/>
        </p:nvSpPr>
        <p:spPr>
          <a:xfrm>
            <a:off x="4304520" y="2853115"/>
            <a:ext cx="3717424" cy="720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lvl="0" algn="ctr">
              <a:defRPr/>
            </a:pPr>
            <a:r>
              <a:rPr lang="en-GB" sz="2000" b="1" dirty="0" err="1">
                <a:solidFill>
                  <a:srgbClr val="039BE5"/>
                </a:solidFill>
                <a:latin typeface="Gilroy" panose="00000500000000000000" pitchFamily="50" charset="0"/>
              </a:rPr>
              <a:t>Automação</a:t>
            </a:r>
            <a:r>
              <a:rPr lang="en-GB" sz="2000" b="1" dirty="0">
                <a:solidFill>
                  <a:srgbClr val="039BE5"/>
                </a:solidFill>
                <a:latin typeface="Gilroy" panose="00000500000000000000" pitchFamily="50" charset="0"/>
              </a:rPr>
              <a:t> &amp; IA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39BE5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B9DACF-8370-414A-F394-41238EB4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872"/>
            <a:ext cx="10951200" cy="932400"/>
          </a:xfrm>
        </p:spPr>
        <p:txBody>
          <a:bodyPr>
            <a:normAutofit/>
          </a:bodyPr>
          <a:lstStyle/>
          <a:p>
            <a:r>
              <a:rPr lang="en-US" sz="2768" cap="all" dirty="0">
                <a:solidFill>
                  <a:srgbClr val="002060"/>
                </a:solidFill>
                <a:latin typeface="Gilroy Bold" panose="00000800000000000000" pitchFamily="50" charset="0"/>
              </a:rPr>
              <a:t>Como </a:t>
            </a:r>
            <a:r>
              <a:rPr lang="en-US" sz="2768" cap="all" dirty="0" err="1">
                <a:solidFill>
                  <a:srgbClr val="002060"/>
                </a:solidFill>
                <a:latin typeface="Gilroy Bold" panose="00000800000000000000" pitchFamily="50" charset="0"/>
              </a:rPr>
              <a:t>fazemos</a:t>
            </a:r>
            <a:r>
              <a:rPr lang="en-US" sz="2768" cap="all" dirty="0">
                <a:solidFill>
                  <a:srgbClr val="002060"/>
                </a:solidFill>
                <a:latin typeface="Gilroy Bold" panose="00000800000000000000" pitchFamily="50" charset="0"/>
              </a:rPr>
              <a:t> </a:t>
            </a:r>
            <a:r>
              <a:rPr lang="en-US" sz="2768" cap="all" dirty="0" err="1">
                <a:solidFill>
                  <a:srgbClr val="002060"/>
                </a:solidFill>
                <a:latin typeface="Gilroy Bold" panose="00000800000000000000" pitchFamily="50" charset="0"/>
              </a:rPr>
              <a:t>isso</a:t>
            </a:r>
            <a:r>
              <a:rPr lang="en-US" sz="2768" cap="all" dirty="0">
                <a:solidFill>
                  <a:srgbClr val="002060"/>
                </a:solidFill>
                <a:latin typeface="Gilroy Bold" panose="00000800000000000000" pitchFamily="50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08762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94481" y="1687721"/>
            <a:ext cx="7800855" cy="4392408"/>
            <a:chOff x="496541" y="1674116"/>
            <a:chExt cx="7833359" cy="44107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785" y="1674116"/>
              <a:ext cx="6048121" cy="2906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665" y="2019076"/>
              <a:ext cx="4704784" cy="406563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6740" y="2019076"/>
              <a:ext cx="1417626" cy="406563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67613" y="3194474"/>
              <a:ext cx="1288415" cy="456565"/>
            </a:xfrm>
            <a:custGeom>
              <a:avLst/>
              <a:gdLst/>
              <a:ahLst/>
              <a:cxnLst/>
              <a:rect l="l" t="t" r="r" b="b"/>
              <a:pathLst>
                <a:path w="1288414" h="456564">
                  <a:moveTo>
                    <a:pt x="0" y="0"/>
                  </a:moveTo>
                  <a:lnTo>
                    <a:pt x="1288336" y="0"/>
                  </a:lnTo>
                  <a:lnTo>
                    <a:pt x="1288336" y="456353"/>
                  </a:lnTo>
                  <a:lnTo>
                    <a:pt x="0" y="456353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66"/>
              </a:solidFill>
            </a:ln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sp>
          <p:nvSpPr>
            <p:cNvPr id="8" name="object 8"/>
            <p:cNvSpPr/>
            <p:nvPr/>
          </p:nvSpPr>
          <p:spPr>
            <a:xfrm>
              <a:off x="5298778" y="5552299"/>
              <a:ext cx="1217295" cy="422909"/>
            </a:xfrm>
            <a:custGeom>
              <a:avLst/>
              <a:gdLst/>
              <a:ahLst/>
              <a:cxnLst/>
              <a:rect l="l" t="t" r="r" b="b"/>
              <a:pathLst>
                <a:path w="1217295" h="422910">
                  <a:moveTo>
                    <a:pt x="0" y="0"/>
                  </a:moveTo>
                  <a:lnTo>
                    <a:pt x="1216942" y="0"/>
                  </a:lnTo>
                  <a:lnTo>
                    <a:pt x="1216942" y="422432"/>
                  </a:lnTo>
                  <a:lnTo>
                    <a:pt x="0" y="422432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000066"/>
              </a:solidFill>
            </a:ln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sp>
          <p:nvSpPr>
            <p:cNvPr id="9" name="object 9"/>
            <p:cNvSpPr/>
            <p:nvPr/>
          </p:nvSpPr>
          <p:spPr>
            <a:xfrm>
              <a:off x="509241" y="2053590"/>
              <a:ext cx="6064885" cy="3955415"/>
            </a:xfrm>
            <a:custGeom>
              <a:avLst/>
              <a:gdLst/>
              <a:ahLst/>
              <a:cxnLst/>
              <a:rect l="l" t="t" r="r" b="b"/>
              <a:pathLst>
                <a:path w="6064884" h="3955415">
                  <a:moveTo>
                    <a:pt x="0" y="0"/>
                  </a:moveTo>
                  <a:lnTo>
                    <a:pt x="6064335" y="0"/>
                  </a:lnTo>
                  <a:lnTo>
                    <a:pt x="6064335" y="3955062"/>
                  </a:lnTo>
                  <a:lnTo>
                    <a:pt x="0" y="3955062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FBCDB6"/>
              </a:solidFill>
            </a:ln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41945" y="4550324"/>
              <a:ext cx="187942" cy="22678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399286" y="4564981"/>
            <a:ext cx="421154" cy="165382"/>
          </a:xfrm>
          <a:prstGeom prst="rect">
            <a:avLst/>
          </a:prstGeom>
        </p:spPr>
        <p:txBody>
          <a:bodyPr vert="horz" wrap="square" lIns="0" tIns="12647" rIns="0" bIns="0" rtlCol="0">
            <a:spAutoFit/>
          </a:bodyPr>
          <a:lstStyle/>
          <a:p>
            <a:pPr marL="12648">
              <a:spcBef>
                <a:spcPts val="100"/>
              </a:spcBef>
            </a:pPr>
            <a:r>
              <a:rPr sz="996" spc="-10" dirty="0">
                <a:solidFill>
                  <a:srgbClr val="3A2163"/>
                </a:solidFill>
                <a:latin typeface="Avenir-Light"/>
                <a:cs typeface="Avenir-Light"/>
              </a:rPr>
              <a:t>Offices</a:t>
            </a:r>
            <a:endParaRPr sz="996">
              <a:latin typeface="Avenir-Light"/>
              <a:cs typeface="Avenir-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99286" y="4941365"/>
            <a:ext cx="882149" cy="165382"/>
          </a:xfrm>
          <a:prstGeom prst="rect">
            <a:avLst/>
          </a:prstGeom>
        </p:spPr>
        <p:txBody>
          <a:bodyPr vert="horz" wrap="square" lIns="0" tIns="12647" rIns="0" bIns="0" rtlCol="0">
            <a:spAutoFit/>
          </a:bodyPr>
          <a:lstStyle/>
          <a:p>
            <a:pPr marL="12648">
              <a:spcBef>
                <a:spcPts val="100"/>
              </a:spcBef>
            </a:pPr>
            <a:r>
              <a:rPr sz="996" dirty="0">
                <a:solidFill>
                  <a:srgbClr val="3A2163"/>
                </a:solidFill>
                <a:latin typeface="Avenir-Light"/>
                <a:cs typeface="Avenir-Light"/>
              </a:rPr>
              <a:t>Projects</a:t>
            </a:r>
            <a:r>
              <a:rPr sz="996" spc="-5" dirty="0">
                <a:solidFill>
                  <a:srgbClr val="3A2163"/>
                </a:solidFill>
                <a:latin typeface="Avenir-Light"/>
                <a:cs typeface="Avenir-Light"/>
              </a:rPr>
              <a:t> </a:t>
            </a:r>
            <a:r>
              <a:rPr sz="996" dirty="0">
                <a:solidFill>
                  <a:srgbClr val="3A2163"/>
                </a:solidFill>
                <a:latin typeface="Avenir-Light"/>
                <a:cs typeface="Avenir-Light"/>
              </a:rPr>
              <a:t>&amp;</a:t>
            </a:r>
            <a:r>
              <a:rPr sz="996" spc="-10" dirty="0">
                <a:solidFill>
                  <a:srgbClr val="3A2163"/>
                </a:solidFill>
                <a:latin typeface="Avenir-Light"/>
                <a:cs typeface="Avenir-Light"/>
              </a:rPr>
              <a:t> Staff</a:t>
            </a:r>
            <a:endParaRPr sz="996">
              <a:latin typeface="Avenir-Light"/>
              <a:cs typeface="Avenir-Ligh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712212" y="2159612"/>
            <a:ext cx="3130207" cy="3751821"/>
            <a:chOff x="7744346" y="2147973"/>
            <a:chExt cx="3143250" cy="3767454"/>
          </a:xfrm>
        </p:grpSpPr>
        <p:sp>
          <p:nvSpPr>
            <p:cNvPr id="14" name="object 14"/>
            <p:cNvSpPr/>
            <p:nvPr/>
          </p:nvSpPr>
          <p:spPr>
            <a:xfrm>
              <a:off x="8112515" y="4937278"/>
              <a:ext cx="247015" cy="212725"/>
            </a:xfrm>
            <a:custGeom>
              <a:avLst/>
              <a:gdLst/>
              <a:ahLst/>
              <a:cxnLst/>
              <a:rect l="l" t="t" r="r" b="b"/>
              <a:pathLst>
                <a:path w="247015" h="212725">
                  <a:moveTo>
                    <a:pt x="246828" y="0"/>
                  </a:moveTo>
                  <a:lnTo>
                    <a:pt x="0" y="0"/>
                  </a:lnTo>
                  <a:lnTo>
                    <a:pt x="0" y="212427"/>
                  </a:lnTo>
                  <a:lnTo>
                    <a:pt x="246828" y="212427"/>
                  </a:lnTo>
                  <a:lnTo>
                    <a:pt x="24682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44346" y="2147973"/>
              <a:ext cx="3079057" cy="37671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72727" y="2868168"/>
              <a:ext cx="463296" cy="21336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43569" y="2750286"/>
              <a:ext cx="214697" cy="25265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967400" y="4176264"/>
              <a:ext cx="910590" cy="255904"/>
            </a:xfrm>
            <a:custGeom>
              <a:avLst/>
              <a:gdLst/>
              <a:ahLst/>
              <a:cxnLst/>
              <a:rect l="l" t="t" r="r" b="b"/>
              <a:pathLst>
                <a:path w="910590" h="255904">
                  <a:moveTo>
                    <a:pt x="867636" y="0"/>
                  </a:moveTo>
                  <a:lnTo>
                    <a:pt x="42625" y="0"/>
                  </a:lnTo>
                  <a:lnTo>
                    <a:pt x="26033" y="3349"/>
                  </a:lnTo>
                  <a:lnTo>
                    <a:pt x="12484" y="12484"/>
                  </a:lnTo>
                  <a:lnTo>
                    <a:pt x="3349" y="26032"/>
                  </a:lnTo>
                  <a:lnTo>
                    <a:pt x="0" y="42623"/>
                  </a:lnTo>
                  <a:lnTo>
                    <a:pt x="0" y="213117"/>
                  </a:lnTo>
                  <a:lnTo>
                    <a:pt x="3349" y="229708"/>
                  </a:lnTo>
                  <a:lnTo>
                    <a:pt x="12484" y="243257"/>
                  </a:lnTo>
                  <a:lnTo>
                    <a:pt x="26033" y="252392"/>
                  </a:lnTo>
                  <a:lnTo>
                    <a:pt x="42625" y="255742"/>
                  </a:lnTo>
                  <a:lnTo>
                    <a:pt x="867636" y="255742"/>
                  </a:lnTo>
                  <a:lnTo>
                    <a:pt x="884227" y="252392"/>
                  </a:lnTo>
                  <a:lnTo>
                    <a:pt x="897775" y="243257"/>
                  </a:lnTo>
                  <a:lnTo>
                    <a:pt x="906910" y="229708"/>
                  </a:lnTo>
                  <a:lnTo>
                    <a:pt x="910259" y="213117"/>
                  </a:lnTo>
                  <a:lnTo>
                    <a:pt x="910259" y="42623"/>
                  </a:lnTo>
                  <a:lnTo>
                    <a:pt x="906910" y="26032"/>
                  </a:lnTo>
                  <a:lnTo>
                    <a:pt x="897775" y="12484"/>
                  </a:lnTo>
                  <a:lnTo>
                    <a:pt x="884227" y="3349"/>
                  </a:lnTo>
                  <a:lnTo>
                    <a:pt x="8676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sp>
          <p:nvSpPr>
            <p:cNvPr id="19" name="object 19"/>
            <p:cNvSpPr/>
            <p:nvPr/>
          </p:nvSpPr>
          <p:spPr>
            <a:xfrm>
              <a:off x="9967400" y="4176264"/>
              <a:ext cx="910590" cy="255904"/>
            </a:xfrm>
            <a:custGeom>
              <a:avLst/>
              <a:gdLst/>
              <a:ahLst/>
              <a:cxnLst/>
              <a:rect l="l" t="t" r="r" b="b"/>
              <a:pathLst>
                <a:path w="910590" h="255904">
                  <a:moveTo>
                    <a:pt x="0" y="42624"/>
                  </a:moveTo>
                  <a:lnTo>
                    <a:pt x="3349" y="26032"/>
                  </a:lnTo>
                  <a:lnTo>
                    <a:pt x="12484" y="12484"/>
                  </a:lnTo>
                  <a:lnTo>
                    <a:pt x="26032" y="3349"/>
                  </a:lnTo>
                  <a:lnTo>
                    <a:pt x="42624" y="0"/>
                  </a:lnTo>
                  <a:lnTo>
                    <a:pt x="867635" y="0"/>
                  </a:lnTo>
                  <a:lnTo>
                    <a:pt x="884227" y="3349"/>
                  </a:lnTo>
                  <a:lnTo>
                    <a:pt x="897775" y="12484"/>
                  </a:lnTo>
                  <a:lnTo>
                    <a:pt x="906910" y="26032"/>
                  </a:lnTo>
                  <a:lnTo>
                    <a:pt x="910260" y="42624"/>
                  </a:lnTo>
                  <a:lnTo>
                    <a:pt x="910260" y="213117"/>
                  </a:lnTo>
                  <a:lnTo>
                    <a:pt x="906910" y="229709"/>
                  </a:lnTo>
                  <a:lnTo>
                    <a:pt x="897775" y="243257"/>
                  </a:lnTo>
                  <a:lnTo>
                    <a:pt x="884227" y="252392"/>
                  </a:lnTo>
                  <a:lnTo>
                    <a:pt x="867635" y="255742"/>
                  </a:lnTo>
                  <a:lnTo>
                    <a:pt x="42624" y="255742"/>
                  </a:lnTo>
                  <a:lnTo>
                    <a:pt x="26032" y="252392"/>
                  </a:lnTo>
                  <a:lnTo>
                    <a:pt x="12484" y="243257"/>
                  </a:lnTo>
                  <a:lnTo>
                    <a:pt x="3349" y="229709"/>
                  </a:lnTo>
                  <a:lnTo>
                    <a:pt x="0" y="213117"/>
                  </a:lnTo>
                  <a:lnTo>
                    <a:pt x="0" y="42624"/>
                  </a:lnTo>
                  <a:close/>
                </a:path>
              </a:pathLst>
            </a:custGeom>
            <a:ln w="19050">
              <a:solidFill>
                <a:srgbClr val="C6CACD"/>
              </a:solidFill>
            </a:ln>
          </p:spPr>
          <p:txBody>
            <a:bodyPr wrap="square" lIns="0" tIns="0" rIns="0" bIns="0" rtlCol="0"/>
            <a:lstStyle/>
            <a:p>
              <a:endParaRPr sz="1793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086814" y="4206810"/>
            <a:ext cx="584305" cy="165382"/>
          </a:xfrm>
          <a:prstGeom prst="rect">
            <a:avLst/>
          </a:prstGeom>
        </p:spPr>
        <p:txBody>
          <a:bodyPr vert="horz" wrap="square" lIns="0" tIns="12647" rIns="0" bIns="0" rtlCol="0">
            <a:spAutoFit/>
          </a:bodyPr>
          <a:lstStyle/>
          <a:p>
            <a:pPr marL="12648">
              <a:spcBef>
                <a:spcPts val="100"/>
              </a:spcBef>
            </a:pPr>
            <a:r>
              <a:rPr sz="996" dirty="0">
                <a:latin typeface="Avenir-Light"/>
                <a:cs typeface="Avenir-Light"/>
              </a:rPr>
              <a:t>São</a:t>
            </a:r>
            <a:r>
              <a:rPr sz="996" spc="-10" dirty="0">
                <a:latin typeface="Avenir-Light"/>
                <a:cs typeface="Avenir-Light"/>
              </a:rPr>
              <a:t> Paulo</a:t>
            </a:r>
            <a:endParaRPr sz="996">
              <a:latin typeface="Avenir-Light"/>
              <a:cs typeface="Avenir-Ligh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716163" y="4486616"/>
            <a:ext cx="1469617" cy="1030123"/>
            <a:chOff x="9756647" y="4484672"/>
            <a:chExt cx="1475740" cy="1034415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58983" y="4602480"/>
              <a:ext cx="463296" cy="2133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30018" y="4484672"/>
              <a:ext cx="214697" cy="2526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56647" y="5065776"/>
              <a:ext cx="463296" cy="2133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27821" y="4949793"/>
              <a:ext cx="214697" cy="25266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206474" y="5038676"/>
              <a:ext cx="1016635" cy="219075"/>
            </a:xfrm>
            <a:custGeom>
              <a:avLst/>
              <a:gdLst/>
              <a:ahLst/>
              <a:cxnLst/>
              <a:rect l="l" t="t" r="r" b="b"/>
              <a:pathLst>
                <a:path w="1016634" h="219075">
                  <a:moveTo>
                    <a:pt x="979548" y="0"/>
                  </a:moveTo>
                  <a:lnTo>
                    <a:pt x="36499" y="0"/>
                  </a:lnTo>
                  <a:lnTo>
                    <a:pt x="22292" y="2868"/>
                  </a:lnTo>
                  <a:lnTo>
                    <a:pt x="10690" y="10691"/>
                  </a:lnTo>
                  <a:lnTo>
                    <a:pt x="2868" y="22293"/>
                  </a:lnTo>
                  <a:lnTo>
                    <a:pt x="0" y="36501"/>
                  </a:lnTo>
                  <a:lnTo>
                    <a:pt x="0" y="182502"/>
                  </a:lnTo>
                  <a:lnTo>
                    <a:pt x="2868" y="196710"/>
                  </a:lnTo>
                  <a:lnTo>
                    <a:pt x="10690" y="208312"/>
                  </a:lnTo>
                  <a:lnTo>
                    <a:pt x="22292" y="216134"/>
                  </a:lnTo>
                  <a:lnTo>
                    <a:pt x="36499" y="219002"/>
                  </a:lnTo>
                  <a:lnTo>
                    <a:pt x="979548" y="219002"/>
                  </a:lnTo>
                  <a:lnTo>
                    <a:pt x="993756" y="216134"/>
                  </a:lnTo>
                  <a:lnTo>
                    <a:pt x="1005358" y="208312"/>
                  </a:lnTo>
                  <a:lnTo>
                    <a:pt x="1013181" y="196710"/>
                  </a:lnTo>
                  <a:lnTo>
                    <a:pt x="1016049" y="182502"/>
                  </a:lnTo>
                  <a:lnTo>
                    <a:pt x="1016049" y="36501"/>
                  </a:lnTo>
                  <a:lnTo>
                    <a:pt x="1013181" y="22293"/>
                  </a:lnTo>
                  <a:lnTo>
                    <a:pt x="1005358" y="10691"/>
                  </a:lnTo>
                  <a:lnTo>
                    <a:pt x="993756" y="2868"/>
                  </a:lnTo>
                  <a:lnTo>
                    <a:pt x="979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sp>
          <p:nvSpPr>
            <p:cNvPr id="27" name="object 27"/>
            <p:cNvSpPr/>
            <p:nvPr/>
          </p:nvSpPr>
          <p:spPr>
            <a:xfrm>
              <a:off x="10206474" y="5038676"/>
              <a:ext cx="1016635" cy="219075"/>
            </a:xfrm>
            <a:custGeom>
              <a:avLst/>
              <a:gdLst/>
              <a:ahLst/>
              <a:cxnLst/>
              <a:rect l="l" t="t" r="r" b="b"/>
              <a:pathLst>
                <a:path w="1016634" h="219075">
                  <a:moveTo>
                    <a:pt x="0" y="36500"/>
                  </a:moveTo>
                  <a:lnTo>
                    <a:pt x="2868" y="22292"/>
                  </a:lnTo>
                  <a:lnTo>
                    <a:pt x="10690" y="10690"/>
                  </a:lnTo>
                  <a:lnTo>
                    <a:pt x="22292" y="2868"/>
                  </a:lnTo>
                  <a:lnTo>
                    <a:pt x="36500" y="0"/>
                  </a:lnTo>
                  <a:lnTo>
                    <a:pt x="979549" y="0"/>
                  </a:lnTo>
                  <a:lnTo>
                    <a:pt x="993757" y="2868"/>
                  </a:lnTo>
                  <a:lnTo>
                    <a:pt x="1005359" y="10690"/>
                  </a:lnTo>
                  <a:lnTo>
                    <a:pt x="1013181" y="22292"/>
                  </a:lnTo>
                  <a:lnTo>
                    <a:pt x="1016050" y="36500"/>
                  </a:lnTo>
                  <a:lnTo>
                    <a:pt x="1016050" y="182502"/>
                  </a:lnTo>
                  <a:lnTo>
                    <a:pt x="1013181" y="196710"/>
                  </a:lnTo>
                  <a:lnTo>
                    <a:pt x="1005359" y="208312"/>
                  </a:lnTo>
                  <a:lnTo>
                    <a:pt x="993757" y="216134"/>
                  </a:lnTo>
                  <a:lnTo>
                    <a:pt x="979549" y="219003"/>
                  </a:lnTo>
                  <a:lnTo>
                    <a:pt x="36500" y="219003"/>
                  </a:lnTo>
                  <a:lnTo>
                    <a:pt x="22292" y="216134"/>
                  </a:lnTo>
                  <a:lnTo>
                    <a:pt x="10690" y="208312"/>
                  </a:lnTo>
                  <a:lnTo>
                    <a:pt x="2868" y="196710"/>
                  </a:lnTo>
                  <a:lnTo>
                    <a:pt x="0" y="182502"/>
                  </a:lnTo>
                  <a:lnTo>
                    <a:pt x="0" y="36500"/>
                  </a:lnTo>
                  <a:close/>
                </a:path>
              </a:pathLst>
            </a:custGeom>
            <a:ln w="19050">
              <a:solidFill>
                <a:srgbClr val="C6CACD"/>
              </a:solidFill>
            </a:ln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sp>
          <p:nvSpPr>
            <p:cNvPr id="28" name="object 28"/>
            <p:cNvSpPr/>
            <p:nvPr/>
          </p:nvSpPr>
          <p:spPr>
            <a:xfrm>
              <a:off x="10125952" y="5298469"/>
              <a:ext cx="1014730" cy="211454"/>
            </a:xfrm>
            <a:custGeom>
              <a:avLst/>
              <a:gdLst/>
              <a:ahLst/>
              <a:cxnLst/>
              <a:rect l="l" t="t" r="r" b="b"/>
              <a:pathLst>
                <a:path w="1014729" h="211454">
                  <a:moveTo>
                    <a:pt x="979509" y="0"/>
                  </a:moveTo>
                  <a:lnTo>
                    <a:pt x="35167" y="0"/>
                  </a:lnTo>
                  <a:lnTo>
                    <a:pt x="21478" y="2763"/>
                  </a:lnTo>
                  <a:lnTo>
                    <a:pt x="10300" y="10300"/>
                  </a:lnTo>
                  <a:lnTo>
                    <a:pt x="2763" y="21478"/>
                  </a:lnTo>
                  <a:lnTo>
                    <a:pt x="0" y="35167"/>
                  </a:lnTo>
                  <a:lnTo>
                    <a:pt x="0" y="175834"/>
                  </a:lnTo>
                  <a:lnTo>
                    <a:pt x="2763" y="189522"/>
                  </a:lnTo>
                  <a:lnTo>
                    <a:pt x="10300" y="200701"/>
                  </a:lnTo>
                  <a:lnTo>
                    <a:pt x="21478" y="208237"/>
                  </a:lnTo>
                  <a:lnTo>
                    <a:pt x="35167" y="211001"/>
                  </a:lnTo>
                  <a:lnTo>
                    <a:pt x="979509" y="211001"/>
                  </a:lnTo>
                  <a:lnTo>
                    <a:pt x="993197" y="208237"/>
                  </a:lnTo>
                  <a:lnTo>
                    <a:pt x="1004376" y="200701"/>
                  </a:lnTo>
                  <a:lnTo>
                    <a:pt x="1011912" y="189522"/>
                  </a:lnTo>
                  <a:lnTo>
                    <a:pt x="1014676" y="175834"/>
                  </a:lnTo>
                  <a:lnTo>
                    <a:pt x="1014676" y="35167"/>
                  </a:lnTo>
                  <a:lnTo>
                    <a:pt x="1011912" y="21478"/>
                  </a:lnTo>
                  <a:lnTo>
                    <a:pt x="1004376" y="10300"/>
                  </a:lnTo>
                  <a:lnTo>
                    <a:pt x="993197" y="2763"/>
                  </a:lnTo>
                  <a:lnTo>
                    <a:pt x="9795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sp>
          <p:nvSpPr>
            <p:cNvPr id="29" name="object 29"/>
            <p:cNvSpPr/>
            <p:nvPr/>
          </p:nvSpPr>
          <p:spPr>
            <a:xfrm>
              <a:off x="10125952" y="5298469"/>
              <a:ext cx="1014730" cy="211454"/>
            </a:xfrm>
            <a:custGeom>
              <a:avLst/>
              <a:gdLst/>
              <a:ahLst/>
              <a:cxnLst/>
              <a:rect l="l" t="t" r="r" b="b"/>
              <a:pathLst>
                <a:path w="1014729" h="211454">
                  <a:moveTo>
                    <a:pt x="0" y="35167"/>
                  </a:moveTo>
                  <a:lnTo>
                    <a:pt x="2763" y="21478"/>
                  </a:lnTo>
                  <a:lnTo>
                    <a:pt x="10300" y="10300"/>
                  </a:lnTo>
                  <a:lnTo>
                    <a:pt x="21478" y="2763"/>
                  </a:lnTo>
                  <a:lnTo>
                    <a:pt x="35167" y="0"/>
                  </a:lnTo>
                  <a:lnTo>
                    <a:pt x="979508" y="0"/>
                  </a:lnTo>
                  <a:lnTo>
                    <a:pt x="993197" y="2763"/>
                  </a:lnTo>
                  <a:lnTo>
                    <a:pt x="1004375" y="10300"/>
                  </a:lnTo>
                  <a:lnTo>
                    <a:pt x="1011912" y="21478"/>
                  </a:lnTo>
                  <a:lnTo>
                    <a:pt x="1014676" y="35167"/>
                  </a:lnTo>
                  <a:lnTo>
                    <a:pt x="1014676" y="175833"/>
                  </a:lnTo>
                  <a:lnTo>
                    <a:pt x="1011912" y="189522"/>
                  </a:lnTo>
                  <a:lnTo>
                    <a:pt x="1004375" y="200700"/>
                  </a:lnTo>
                  <a:lnTo>
                    <a:pt x="993197" y="208237"/>
                  </a:lnTo>
                  <a:lnTo>
                    <a:pt x="979508" y="211001"/>
                  </a:lnTo>
                  <a:lnTo>
                    <a:pt x="35167" y="211001"/>
                  </a:lnTo>
                  <a:lnTo>
                    <a:pt x="21478" y="208237"/>
                  </a:lnTo>
                  <a:lnTo>
                    <a:pt x="10300" y="200700"/>
                  </a:lnTo>
                  <a:lnTo>
                    <a:pt x="2763" y="189522"/>
                  </a:lnTo>
                  <a:lnTo>
                    <a:pt x="0" y="175833"/>
                  </a:lnTo>
                  <a:lnTo>
                    <a:pt x="0" y="35167"/>
                  </a:lnTo>
                  <a:close/>
                </a:path>
              </a:pathLst>
            </a:custGeom>
            <a:ln w="19050">
              <a:solidFill>
                <a:srgbClr val="C6CACD"/>
              </a:solidFill>
            </a:ln>
          </p:spPr>
          <p:txBody>
            <a:bodyPr wrap="square" lIns="0" tIns="0" rIns="0" bIns="0" rtlCol="0"/>
            <a:lstStyle/>
            <a:p>
              <a:endParaRPr sz="1793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0205007" y="5047602"/>
            <a:ext cx="844840" cy="429376"/>
          </a:xfrm>
          <a:prstGeom prst="rect">
            <a:avLst/>
          </a:prstGeom>
        </p:spPr>
        <p:txBody>
          <a:bodyPr vert="horz" wrap="square" lIns="0" tIns="12647" rIns="0" bIns="0" rtlCol="0">
            <a:spAutoFit/>
          </a:bodyPr>
          <a:lstStyle/>
          <a:p>
            <a:pPr marL="98021">
              <a:spcBef>
                <a:spcPts val="100"/>
              </a:spcBef>
            </a:pPr>
            <a:r>
              <a:rPr sz="996" dirty="0">
                <a:latin typeface="Avenir-Light"/>
                <a:cs typeface="Avenir-Light"/>
              </a:rPr>
              <a:t>Buenos</a:t>
            </a:r>
            <a:r>
              <a:rPr sz="996" spc="-30" dirty="0">
                <a:latin typeface="Avenir-Light"/>
                <a:cs typeface="Avenir-Light"/>
              </a:rPr>
              <a:t> </a:t>
            </a:r>
            <a:r>
              <a:rPr sz="996" spc="-10" dirty="0">
                <a:latin typeface="Avenir-Light"/>
                <a:cs typeface="Avenir-Light"/>
              </a:rPr>
              <a:t>Aires</a:t>
            </a:r>
            <a:endParaRPr sz="996" dirty="0">
              <a:latin typeface="Avenir-Light"/>
              <a:cs typeface="Avenir-Light"/>
            </a:endParaRPr>
          </a:p>
          <a:p>
            <a:pPr marL="12648">
              <a:spcBef>
                <a:spcPts val="787"/>
              </a:spcBef>
            </a:pPr>
            <a:r>
              <a:rPr sz="996" dirty="0">
                <a:latin typeface="Avenir-Light"/>
                <a:cs typeface="Avenir-Light"/>
              </a:rPr>
              <a:t>Mar del</a:t>
            </a:r>
            <a:r>
              <a:rPr sz="996" spc="-5" dirty="0">
                <a:latin typeface="Avenir-Light"/>
                <a:cs typeface="Avenir-Light"/>
              </a:rPr>
              <a:t> </a:t>
            </a:r>
            <a:r>
              <a:rPr sz="996" spc="-20" dirty="0">
                <a:latin typeface="Avenir-Light"/>
                <a:cs typeface="Avenir-Light"/>
              </a:rPr>
              <a:t>Plata</a:t>
            </a:r>
            <a:endParaRPr sz="996" dirty="0">
              <a:latin typeface="Avenir-Light"/>
              <a:cs typeface="Avenir-Ligh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247471" y="2029956"/>
            <a:ext cx="1835124" cy="3357227"/>
            <a:chOff x="9286002" y="2017776"/>
            <a:chExt cx="1842770" cy="3371215"/>
          </a:xfrm>
        </p:grpSpPr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81031" y="5175504"/>
              <a:ext cx="460248" cy="21336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49782" y="5059310"/>
              <a:ext cx="214697" cy="25266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295527" y="2769336"/>
              <a:ext cx="659130" cy="233679"/>
            </a:xfrm>
            <a:custGeom>
              <a:avLst/>
              <a:gdLst/>
              <a:ahLst/>
              <a:cxnLst/>
              <a:rect l="l" t="t" r="r" b="b"/>
              <a:pathLst>
                <a:path w="659129" h="233680">
                  <a:moveTo>
                    <a:pt x="620209" y="0"/>
                  </a:moveTo>
                  <a:lnTo>
                    <a:pt x="38916" y="0"/>
                  </a:lnTo>
                  <a:lnTo>
                    <a:pt x="23768" y="3058"/>
                  </a:lnTo>
                  <a:lnTo>
                    <a:pt x="11398" y="11398"/>
                  </a:lnTo>
                  <a:lnTo>
                    <a:pt x="3058" y="23768"/>
                  </a:lnTo>
                  <a:lnTo>
                    <a:pt x="0" y="38916"/>
                  </a:lnTo>
                  <a:lnTo>
                    <a:pt x="0" y="194584"/>
                  </a:lnTo>
                  <a:lnTo>
                    <a:pt x="3058" y="209732"/>
                  </a:lnTo>
                  <a:lnTo>
                    <a:pt x="11398" y="222103"/>
                  </a:lnTo>
                  <a:lnTo>
                    <a:pt x="23768" y="230443"/>
                  </a:lnTo>
                  <a:lnTo>
                    <a:pt x="38916" y="233502"/>
                  </a:lnTo>
                  <a:lnTo>
                    <a:pt x="620209" y="233502"/>
                  </a:lnTo>
                  <a:lnTo>
                    <a:pt x="635358" y="230443"/>
                  </a:lnTo>
                  <a:lnTo>
                    <a:pt x="647728" y="222103"/>
                  </a:lnTo>
                  <a:lnTo>
                    <a:pt x="656069" y="209732"/>
                  </a:lnTo>
                  <a:lnTo>
                    <a:pt x="659127" y="194584"/>
                  </a:lnTo>
                  <a:lnTo>
                    <a:pt x="659127" y="38916"/>
                  </a:lnTo>
                  <a:lnTo>
                    <a:pt x="656069" y="23768"/>
                  </a:lnTo>
                  <a:lnTo>
                    <a:pt x="647728" y="11398"/>
                  </a:lnTo>
                  <a:lnTo>
                    <a:pt x="635358" y="3058"/>
                  </a:lnTo>
                  <a:lnTo>
                    <a:pt x="6202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sp>
          <p:nvSpPr>
            <p:cNvPr id="35" name="object 35"/>
            <p:cNvSpPr/>
            <p:nvPr/>
          </p:nvSpPr>
          <p:spPr>
            <a:xfrm>
              <a:off x="9295527" y="2769336"/>
              <a:ext cx="659130" cy="233679"/>
            </a:xfrm>
            <a:custGeom>
              <a:avLst/>
              <a:gdLst/>
              <a:ahLst/>
              <a:cxnLst/>
              <a:rect l="l" t="t" r="r" b="b"/>
              <a:pathLst>
                <a:path w="659129" h="233680">
                  <a:moveTo>
                    <a:pt x="0" y="38917"/>
                  </a:moveTo>
                  <a:lnTo>
                    <a:pt x="3058" y="23769"/>
                  </a:lnTo>
                  <a:lnTo>
                    <a:pt x="11398" y="11398"/>
                  </a:lnTo>
                  <a:lnTo>
                    <a:pt x="23769" y="3058"/>
                  </a:lnTo>
                  <a:lnTo>
                    <a:pt x="38917" y="0"/>
                  </a:lnTo>
                  <a:lnTo>
                    <a:pt x="620210" y="0"/>
                  </a:lnTo>
                  <a:lnTo>
                    <a:pt x="635358" y="3058"/>
                  </a:lnTo>
                  <a:lnTo>
                    <a:pt x="647729" y="11398"/>
                  </a:lnTo>
                  <a:lnTo>
                    <a:pt x="656069" y="23769"/>
                  </a:lnTo>
                  <a:lnTo>
                    <a:pt x="659128" y="38917"/>
                  </a:lnTo>
                  <a:lnTo>
                    <a:pt x="659128" y="194585"/>
                  </a:lnTo>
                  <a:lnTo>
                    <a:pt x="656069" y="209733"/>
                  </a:lnTo>
                  <a:lnTo>
                    <a:pt x="647729" y="222104"/>
                  </a:lnTo>
                  <a:lnTo>
                    <a:pt x="635358" y="230444"/>
                  </a:lnTo>
                  <a:lnTo>
                    <a:pt x="620210" y="233503"/>
                  </a:lnTo>
                  <a:lnTo>
                    <a:pt x="38917" y="233503"/>
                  </a:lnTo>
                  <a:lnTo>
                    <a:pt x="23769" y="230444"/>
                  </a:lnTo>
                  <a:lnTo>
                    <a:pt x="11398" y="222104"/>
                  </a:lnTo>
                  <a:lnTo>
                    <a:pt x="3058" y="209733"/>
                  </a:lnTo>
                  <a:lnTo>
                    <a:pt x="0" y="194585"/>
                  </a:lnTo>
                  <a:lnTo>
                    <a:pt x="0" y="38917"/>
                  </a:lnTo>
                  <a:close/>
                </a:path>
              </a:pathLst>
            </a:custGeom>
            <a:ln w="19050">
              <a:solidFill>
                <a:srgbClr val="C6CACD"/>
              </a:solidFill>
            </a:ln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99319" y="2017776"/>
              <a:ext cx="1328927" cy="87477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0300217" y="2939637"/>
              <a:ext cx="659130" cy="234950"/>
            </a:xfrm>
            <a:custGeom>
              <a:avLst/>
              <a:gdLst/>
              <a:ahLst/>
              <a:cxnLst/>
              <a:rect l="l" t="t" r="r" b="b"/>
              <a:pathLst>
                <a:path w="659129" h="234950">
                  <a:moveTo>
                    <a:pt x="620067" y="0"/>
                  </a:moveTo>
                  <a:lnTo>
                    <a:pt x="39060" y="0"/>
                  </a:lnTo>
                  <a:lnTo>
                    <a:pt x="23856" y="3069"/>
                  </a:lnTo>
                  <a:lnTo>
                    <a:pt x="11440" y="11440"/>
                  </a:lnTo>
                  <a:lnTo>
                    <a:pt x="3069" y="23856"/>
                  </a:lnTo>
                  <a:lnTo>
                    <a:pt x="0" y="39060"/>
                  </a:lnTo>
                  <a:lnTo>
                    <a:pt x="0" y="195299"/>
                  </a:lnTo>
                  <a:lnTo>
                    <a:pt x="3069" y="210503"/>
                  </a:lnTo>
                  <a:lnTo>
                    <a:pt x="11440" y="222918"/>
                  </a:lnTo>
                  <a:lnTo>
                    <a:pt x="23856" y="231289"/>
                  </a:lnTo>
                  <a:lnTo>
                    <a:pt x="39060" y="234359"/>
                  </a:lnTo>
                  <a:lnTo>
                    <a:pt x="620067" y="234359"/>
                  </a:lnTo>
                  <a:lnTo>
                    <a:pt x="635271" y="231289"/>
                  </a:lnTo>
                  <a:lnTo>
                    <a:pt x="647686" y="222918"/>
                  </a:lnTo>
                  <a:lnTo>
                    <a:pt x="656057" y="210503"/>
                  </a:lnTo>
                  <a:lnTo>
                    <a:pt x="659127" y="195299"/>
                  </a:lnTo>
                  <a:lnTo>
                    <a:pt x="659127" y="39060"/>
                  </a:lnTo>
                  <a:lnTo>
                    <a:pt x="656057" y="23856"/>
                  </a:lnTo>
                  <a:lnTo>
                    <a:pt x="647686" y="11440"/>
                  </a:lnTo>
                  <a:lnTo>
                    <a:pt x="635271" y="3069"/>
                  </a:lnTo>
                  <a:lnTo>
                    <a:pt x="620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793"/>
            </a:p>
          </p:txBody>
        </p:sp>
        <p:sp>
          <p:nvSpPr>
            <p:cNvPr id="38" name="object 38"/>
            <p:cNvSpPr/>
            <p:nvPr/>
          </p:nvSpPr>
          <p:spPr>
            <a:xfrm>
              <a:off x="10300217" y="2939637"/>
              <a:ext cx="659130" cy="234950"/>
            </a:xfrm>
            <a:custGeom>
              <a:avLst/>
              <a:gdLst/>
              <a:ahLst/>
              <a:cxnLst/>
              <a:rect l="l" t="t" r="r" b="b"/>
              <a:pathLst>
                <a:path w="659129" h="234950">
                  <a:moveTo>
                    <a:pt x="0" y="39060"/>
                  </a:moveTo>
                  <a:lnTo>
                    <a:pt x="3069" y="23856"/>
                  </a:lnTo>
                  <a:lnTo>
                    <a:pt x="11440" y="11440"/>
                  </a:lnTo>
                  <a:lnTo>
                    <a:pt x="23856" y="3069"/>
                  </a:lnTo>
                  <a:lnTo>
                    <a:pt x="39060" y="0"/>
                  </a:lnTo>
                  <a:lnTo>
                    <a:pt x="620067" y="0"/>
                  </a:lnTo>
                  <a:lnTo>
                    <a:pt x="635271" y="3069"/>
                  </a:lnTo>
                  <a:lnTo>
                    <a:pt x="647687" y="11440"/>
                  </a:lnTo>
                  <a:lnTo>
                    <a:pt x="656058" y="23856"/>
                  </a:lnTo>
                  <a:lnTo>
                    <a:pt x="659128" y="39060"/>
                  </a:lnTo>
                  <a:lnTo>
                    <a:pt x="659128" y="195299"/>
                  </a:lnTo>
                  <a:lnTo>
                    <a:pt x="656058" y="210503"/>
                  </a:lnTo>
                  <a:lnTo>
                    <a:pt x="647687" y="222919"/>
                  </a:lnTo>
                  <a:lnTo>
                    <a:pt x="635271" y="231290"/>
                  </a:lnTo>
                  <a:lnTo>
                    <a:pt x="620067" y="234360"/>
                  </a:lnTo>
                  <a:lnTo>
                    <a:pt x="39060" y="234360"/>
                  </a:lnTo>
                  <a:lnTo>
                    <a:pt x="23856" y="231290"/>
                  </a:lnTo>
                  <a:lnTo>
                    <a:pt x="11440" y="222919"/>
                  </a:lnTo>
                  <a:lnTo>
                    <a:pt x="3069" y="210503"/>
                  </a:lnTo>
                  <a:lnTo>
                    <a:pt x="0" y="195299"/>
                  </a:lnTo>
                  <a:lnTo>
                    <a:pt x="0" y="39060"/>
                  </a:lnTo>
                  <a:close/>
                </a:path>
              </a:pathLst>
            </a:custGeom>
            <a:ln w="19050">
              <a:solidFill>
                <a:srgbClr val="C6CACD"/>
              </a:solidFill>
            </a:ln>
          </p:spPr>
          <p:txBody>
            <a:bodyPr wrap="square" lIns="0" tIns="0" rIns="0" bIns="0" rtlCol="0"/>
            <a:lstStyle/>
            <a:p>
              <a:endParaRPr sz="1793"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9399394" y="2774122"/>
            <a:ext cx="1415866" cy="349281"/>
          </a:xfrm>
          <a:prstGeom prst="rect">
            <a:avLst/>
          </a:prstGeom>
        </p:spPr>
        <p:txBody>
          <a:bodyPr vert="horz" wrap="square" lIns="0" tIns="30985" rIns="0" bIns="0" rtlCol="0">
            <a:spAutoFit/>
          </a:bodyPr>
          <a:lstStyle/>
          <a:p>
            <a:pPr marL="12648">
              <a:spcBef>
                <a:spcPts val="243"/>
              </a:spcBef>
            </a:pPr>
            <a:r>
              <a:rPr sz="996" spc="-20" dirty="0">
                <a:latin typeface="Avenir-Light"/>
                <a:cs typeface="Avenir-Light"/>
              </a:rPr>
              <a:t>Miami</a:t>
            </a:r>
            <a:endParaRPr sz="996">
              <a:latin typeface="Avenir-Light"/>
              <a:cs typeface="Avenir-Light"/>
            </a:endParaRPr>
          </a:p>
          <a:p>
            <a:pPr marL="970096">
              <a:spcBef>
                <a:spcPts val="139"/>
              </a:spcBef>
            </a:pPr>
            <a:r>
              <a:rPr sz="996" spc="-10" dirty="0">
                <a:latin typeface="Avenir-Light"/>
                <a:cs typeface="Avenir-Light"/>
              </a:rPr>
              <a:t>London</a:t>
            </a:r>
            <a:endParaRPr sz="996">
              <a:latin typeface="Avenir-Light"/>
              <a:cs typeface="Avenir-Light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0338408" y="2587282"/>
            <a:ext cx="458338" cy="328995"/>
            <a:chOff x="10381488" y="2577426"/>
            <a:chExt cx="460248" cy="330366"/>
          </a:xfrm>
        </p:grpSpPr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81488" y="2694432"/>
              <a:ext cx="460248" cy="21336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49827" y="2577426"/>
              <a:ext cx="214698" cy="252661"/>
            </a:xfrm>
            <a:prstGeom prst="rect">
              <a:avLst/>
            </a:prstGeom>
          </p:spPr>
        </p:pic>
      </p:grpSp>
      <p:sp>
        <p:nvSpPr>
          <p:cNvPr id="54" name="Title 1">
            <a:extLst>
              <a:ext uri="{FF2B5EF4-FFF2-40B4-BE49-F238E27FC236}">
                <a16:creationId xmlns:a16="http://schemas.microsoft.com/office/drawing/2014/main" id="{7302F71C-A39F-E233-EA11-7E9AA146C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128" y="158142"/>
            <a:ext cx="11288632" cy="9324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Symphony E AGORA </a:t>
            </a:r>
            <a:r>
              <a:rPr lang="en-US" dirty="0">
                <a:solidFill>
                  <a:schemeClr val="accent1"/>
                </a:solidFill>
              </a:rPr>
              <a:t>Cognition</a:t>
            </a:r>
            <a:r>
              <a:rPr lang="en-US" dirty="0">
                <a:solidFill>
                  <a:srgbClr val="002060"/>
                </a:solidFill>
              </a:rPr>
              <a:t>… </a:t>
            </a:r>
            <a:r>
              <a:rPr lang="pt-BR" dirty="0">
                <a:solidFill>
                  <a:srgbClr val="002060"/>
                </a:solidFill>
              </a:rPr>
              <a:t>Globalmente #1 em entrega de valor</a:t>
            </a:r>
            <a:endParaRPr lang="es-AR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D6DA6-8408-1280-7513-B9DCA6A4A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solidFill>
                  <a:srgbClr val="002060"/>
                </a:solidFill>
              </a:rPr>
              <a:t>Nossa Abordagem da Visão à Realidade...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21608-C7BA-608A-35B5-BC53266836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 err="1">
                <a:solidFill>
                  <a:srgbClr val="00B0F0"/>
                </a:solidFill>
              </a:rPr>
              <a:t>Metodologia</a:t>
            </a:r>
            <a:r>
              <a:rPr lang="en-US" sz="1800" dirty="0">
                <a:solidFill>
                  <a:srgbClr val="00B0F0"/>
                </a:solidFill>
              </a:rPr>
              <a:t> SAVO</a:t>
            </a:r>
            <a:r>
              <a:rPr lang="en-US" sz="1400" baseline="30000" dirty="0">
                <a:solidFill>
                  <a:srgbClr val="00B0F0"/>
                </a:solidFill>
              </a:rPr>
              <a:t>TM</a:t>
            </a:r>
            <a:r>
              <a:rPr lang="en-US" sz="1800" dirty="0">
                <a:solidFill>
                  <a:srgbClr val="00B0F0"/>
                </a:solidFill>
              </a:rPr>
              <a:t> </a:t>
            </a: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4415E712-B3B2-9B8B-3BD9-A0D1567962BA}"/>
              </a:ext>
            </a:extLst>
          </p:cNvPr>
          <p:cNvSpPr txBox="1"/>
          <p:nvPr/>
        </p:nvSpPr>
        <p:spPr>
          <a:xfrm>
            <a:off x="409995" y="1522148"/>
            <a:ext cx="11543566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39BE5">
                    <a:lumMod val="50000"/>
                  </a:srgbClr>
                </a:solidFill>
                <a:effectLst/>
                <a:uLnTx/>
                <a:uFillTx/>
                <a:latin typeface="Gilroy"/>
                <a:ea typeface="+mn-ea"/>
                <a:cs typeface="Calibri" panose="020F0502020204030204" pitchFamily="34" charset="0"/>
              </a:rPr>
              <a:t>
</a:t>
            </a: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0FCFF2-4323-D63E-939B-3EA83A822976}"/>
              </a:ext>
            </a:extLst>
          </p:cNvPr>
          <p:cNvSpPr/>
          <p:nvPr/>
        </p:nvSpPr>
        <p:spPr>
          <a:xfrm>
            <a:off x="1036709" y="3419558"/>
            <a:ext cx="2489200" cy="188592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91440" tIns="0" rIns="91440" bIns="0" rtlCol="0" anchor="ctr"/>
          <a:lstStyle/>
          <a:p>
            <a:pPr lvl="0" algn="ctr">
              <a:defRPr/>
            </a:pPr>
            <a:r>
              <a:rPr lang="pt-BR" sz="1400" dirty="0">
                <a:solidFill>
                  <a:srgbClr val="039BE5">
                    <a:lumMod val="50000"/>
                  </a:srgbClr>
                </a:solidFill>
                <a:latin typeface="Gilroy"/>
              </a:rPr>
              <a:t>Redesenhar e padronizar processos de ponta a ponta para eliminar perdas, melhorar a experiência de clientes e funcionários e aumentar a criação de valor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39BE5">
                    <a:lumMod val="50000"/>
                  </a:srgbClr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.</a:t>
            </a:r>
            <a:endParaRPr kumimoji="0" lang="es-AR" sz="1400" b="0" i="0" u="none" strike="noStrike" kern="12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E52BD6-18E3-E8D5-907E-D8CDA269E482}"/>
              </a:ext>
            </a:extLst>
          </p:cNvPr>
          <p:cNvSpPr/>
          <p:nvPr/>
        </p:nvSpPr>
        <p:spPr>
          <a:xfrm>
            <a:off x="3716409" y="3405586"/>
            <a:ext cx="2489200" cy="188592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91440" tIns="0" rIns="91440" bIns="0" rtlCol="0" anchor="ctr"/>
          <a:lstStyle/>
          <a:p>
            <a:pPr lvl="0" algn="ctr">
              <a:defRPr/>
            </a:pPr>
            <a:r>
              <a:rPr lang="pt-BR" sz="1400" dirty="0">
                <a:solidFill>
                  <a:srgbClr val="039BE5">
                    <a:lumMod val="50000"/>
                  </a:srgbClr>
                </a:solidFill>
                <a:latin typeface="Gilroy"/>
              </a:rPr>
              <a:t>Use as mais avançadas ferramentas de </a:t>
            </a:r>
            <a:r>
              <a:rPr lang="pt-BR" sz="1400" dirty="0" err="1">
                <a:solidFill>
                  <a:srgbClr val="039BE5">
                    <a:lumMod val="50000"/>
                  </a:srgbClr>
                </a:solidFill>
                <a:latin typeface="Gilroy"/>
              </a:rPr>
              <a:t>Robotic</a:t>
            </a:r>
            <a:r>
              <a:rPr lang="pt-BR" sz="1400" dirty="0">
                <a:solidFill>
                  <a:srgbClr val="039BE5">
                    <a:lumMod val="50000"/>
                  </a:srgbClr>
                </a:solidFill>
                <a:latin typeface="Gilroy"/>
              </a:rPr>
              <a:t> </a:t>
            </a:r>
            <a:r>
              <a:rPr lang="pt-BR" sz="1400" dirty="0" err="1">
                <a:solidFill>
                  <a:srgbClr val="039BE5">
                    <a:lumMod val="50000"/>
                  </a:srgbClr>
                </a:solidFill>
                <a:latin typeface="Gilroy"/>
              </a:rPr>
              <a:t>Process</a:t>
            </a:r>
            <a:r>
              <a:rPr lang="pt-BR" sz="1400" dirty="0">
                <a:solidFill>
                  <a:srgbClr val="039BE5">
                    <a:lumMod val="50000"/>
                  </a:srgbClr>
                </a:solidFill>
                <a:latin typeface="Gilroy"/>
              </a:rPr>
              <a:t> Automation e inteligência artificial para minimizar o trabalho manual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39BE5">
                    <a:lumMod val="50000"/>
                  </a:srgbClr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.</a:t>
            </a:r>
            <a:endParaRPr kumimoji="0" lang="es-AR" sz="1400" b="0" i="0" u="none" strike="noStrike" kern="1200" cap="none" spc="0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EFFD0B-8360-C6FA-04A0-34CDB9E269B1}"/>
              </a:ext>
            </a:extLst>
          </p:cNvPr>
          <p:cNvSpPr/>
          <p:nvPr/>
        </p:nvSpPr>
        <p:spPr>
          <a:xfrm>
            <a:off x="8885309" y="3423399"/>
            <a:ext cx="2489200" cy="188592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91440" tIns="0" rIns="91440" bIns="0" rtlCol="0" anchor="ctr"/>
          <a:lstStyle/>
          <a:p>
            <a:pPr lvl="0" algn="ctr">
              <a:defRPr/>
            </a:pPr>
            <a:r>
              <a:rPr lang="pt-BR" sz="1400" dirty="0">
                <a:solidFill>
                  <a:srgbClr val="039BE5">
                    <a:lumMod val="50000"/>
                  </a:srgbClr>
                </a:solidFill>
                <a:latin typeface="Gilroy"/>
              </a:rPr>
              <a:t>Coordene vários processos com visibilidade de ponta a ponta sob um Centro de Excelência. Refine e promova melhorias com o suporte de análise e gerenciamento de serviços</a:t>
            </a:r>
            <a:endParaRPr kumimoji="0" lang="es-AR" sz="1400" b="1" i="0" u="none" strike="noStrike" kern="1200" cap="none" spc="-5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E5FCAB-06D1-C1C5-E5EB-9F8BA57E6CCA}"/>
              </a:ext>
            </a:extLst>
          </p:cNvPr>
          <p:cNvSpPr/>
          <p:nvPr/>
        </p:nvSpPr>
        <p:spPr>
          <a:xfrm>
            <a:off x="6300859" y="3410680"/>
            <a:ext cx="2489200" cy="1885921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91440" tIns="0" rIns="91440" bIns="0" rtlCol="0" anchor="ctr"/>
          <a:lstStyle/>
          <a:p>
            <a:pPr lvl="0" algn="ctr">
              <a:defRPr/>
            </a:pPr>
            <a:r>
              <a:rPr lang="pt-BR" sz="1400" dirty="0">
                <a:solidFill>
                  <a:srgbClr val="039BE5">
                    <a:lumMod val="50000"/>
                  </a:srgbClr>
                </a:solidFill>
                <a:latin typeface="Gilroy"/>
              </a:rPr>
              <a:t>Otimize tarefas que exigem entrada humana, contando com impacto, grupo, retenção ou talento de BPO, Cloud </a:t>
            </a:r>
            <a:r>
              <a:rPr lang="pt-BR" sz="1400" dirty="0" err="1">
                <a:solidFill>
                  <a:srgbClr val="039BE5">
                    <a:lumMod val="50000"/>
                  </a:srgbClr>
                </a:solidFill>
                <a:latin typeface="Gilroy"/>
              </a:rPr>
              <a:t>Migration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39BE5">
                    <a:lumMod val="50000"/>
                  </a:srgbClr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.</a:t>
            </a:r>
            <a:endParaRPr kumimoji="0" lang="es-AR" sz="1400" b="1" i="0" u="none" strike="noStrike" kern="1200" cap="none" spc="-5" normalizeH="0" baseline="0" noProof="0" dirty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/>
              <a:ea typeface="+mn-ea"/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04E4D46-E634-7838-266A-E6D3687634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5088" y="2774011"/>
            <a:ext cx="9956800" cy="78034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C44AA92-8507-F758-E7F3-B168203DB634}"/>
              </a:ext>
            </a:extLst>
          </p:cNvPr>
          <p:cNvSpPr/>
          <p:nvPr/>
        </p:nvSpPr>
        <p:spPr>
          <a:xfrm>
            <a:off x="1778415" y="5533250"/>
            <a:ext cx="3336544" cy="640080"/>
          </a:xfrm>
          <a:prstGeom prst="roundRect">
            <a:avLst/>
          </a:prstGeom>
          <a:solidFill>
            <a:srgbClr val="6CBE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pt-BR" dirty="0">
                <a:solidFill>
                  <a:srgbClr val="484748"/>
                </a:solidFill>
                <a:latin typeface="Gilroy"/>
              </a:rPr>
              <a:t>3 a 5 vezes mais Benefícios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Gilroy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2BA565C-445B-BCC7-6E13-47DB14DCB569}"/>
              </a:ext>
            </a:extLst>
          </p:cNvPr>
          <p:cNvSpPr/>
          <p:nvPr/>
        </p:nvSpPr>
        <p:spPr>
          <a:xfrm>
            <a:off x="7121786" y="5523593"/>
            <a:ext cx="3779053" cy="649737"/>
          </a:xfrm>
          <a:prstGeom prst="roundRect">
            <a:avLst/>
          </a:prstGeom>
          <a:solidFill>
            <a:srgbClr val="6CBE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pt-BR" sz="2000" dirty="0">
                <a:solidFill>
                  <a:srgbClr val="484748"/>
                </a:solidFill>
                <a:latin typeface="Gilroy"/>
              </a:rPr>
              <a:t>ROI 4 a 10 vezes maior*</a:t>
            </a:r>
            <a:endParaRPr kumimoji="0" lang="es-AR" sz="2000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Gilroy"/>
              <a:ea typeface="+mn-ea"/>
              <a:cs typeface="+mn-cs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DE6668C6-54B2-5111-DFCE-3D92D818C5E3}"/>
              </a:ext>
            </a:extLst>
          </p:cNvPr>
          <p:cNvSpPr/>
          <p:nvPr/>
        </p:nvSpPr>
        <p:spPr>
          <a:xfrm>
            <a:off x="5503025" y="5623674"/>
            <a:ext cx="1221971" cy="640080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039BE5">
                  <a:lumMod val="50000"/>
                </a:srgbClr>
              </a:solidFill>
              <a:effectLst/>
              <a:uLnTx/>
              <a:uFillTx/>
              <a:latin typeface="Gilroy"/>
              <a:ea typeface="+mn-ea"/>
              <a:cs typeface="+mn-cs"/>
            </a:endParaRP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D06553BC-9010-16DB-8C85-8750B5E9A227}"/>
              </a:ext>
            </a:extLst>
          </p:cNvPr>
          <p:cNvSpPr txBox="1"/>
          <p:nvPr/>
        </p:nvSpPr>
        <p:spPr>
          <a:xfrm>
            <a:off x="7225612" y="6357450"/>
            <a:ext cx="3779053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>
              <a:defRPr/>
            </a:pPr>
            <a:r>
              <a:rPr lang="pt-BR" sz="1200" dirty="0">
                <a:solidFill>
                  <a:srgbClr val="039BE5">
                    <a:lumMod val="50000"/>
                  </a:srgbClr>
                </a:solidFill>
                <a:latin typeface="Gilroy"/>
                <a:cs typeface="Calibri" panose="020F0502020204030204" pitchFamily="34" charset="0"/>
              </a:rPr>
              <a:t>* Com base em nossa experiência mais de 400 projetos de RPA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0E2A31-B76B-8323-7742-DC96560FE3FA}"/>
              </a:ext>
            </a:extLst>
          </p:cNvPr>
          <p:cNvSpPr txBox="1"/>
          <p:nvPr/>
        </p:nvSpPr>
        <p:spPr>
          <a:xfrm>
            <a:off x="1085088" y="2254767"/>
            <a:ext cx="2015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S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implifique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DA9D73-2BD5-02CA-D875-2E8DA68BBAF9}"/>
              </a:ext>
            </a:extLst>
          </p:cNvPr>
          <p:cNvSpPr txBox="1"/>
          <p:nvPr/>
        </p:nvSpPr>
        <p:spPr>
          <a:xfrm>
            <a:off x="3716409" y="2254767"/>
            <a:ext cx="2015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utomatize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A2A3BA-86D9-6CA1-F85A-3837A0F283DE}"/>
              </a:ext>
            </a:extLst>
          </p:cNvPr>
          <p:cNvSpPr txBox="1"/>
          <p:nvPr/>
        </p:nvSpPr>
        <p:spPr>
          <a:xfrm>
            <a:off x="6460062" y="2254767"/>
            <a:ext cx="2015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V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irtualize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DE3CE5-65CA-E6B9-2104-C249E270236E}"/>
              </a:ext>
            </a:extLst>
          </p:cNvPr>
          <p:cNvSpPr txBox="1"/>
          <p:nvPr/>
        </p:nvSpPr>
        <p:spPr>
          <a:xfrm>
            <a:off x="8885309" y="2254767"/>
            <a:ext cx="2221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O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ilroy"/>
                <a:ea typeface="+mn-ea"/>
                <a:cs typeface="+mn-cs"/>
              </a:rPr>
              <a:t>rquestre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F736E-A05B-8529-DB88-215E85D6C39B}"/>
              </a:ext>
            </a:extLst>
          </p:cNvPr>
          <p:cNvSpPr txBox="1"/>
          <p:nvPr/>
        </p:nvSpPr>
        <p:spPr>
          <a:xfrm>
            <a:off x="587888" y="1487564"/>
            <a:ext cx="1095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t-BR" b="1" dirty="0">
                <a:solidFill>
                  <a:srgbClr val="002060"/>
                </a:solidFill>
                <a:latin typeface="Gilroy"/>
                <a:cs typeface="Calibri" panose="020F0502020204030204" pitchFamily="34" charset="0"/>
              </a:rPr>
              <a:t>Criamos valor</a:t>
            </a:r>
            <a:r>
              <a:rPr lang="pt-BR" dirty="0">
                <a:solidFill>
                  <a:srgbClr val="002060"/>
                </a:solidFill>
                <a:latin typeface="Gilroy"/>
                <a:cs typeface="Calibri" panose="020F0502020204030204" pitchFamily="34" charset="0"/>
              </a:rPr>
              <a:t>, além de </a:t>
            </a:r>
            <a:r>
              <a:rPr lang="pt-BR" b="1" dirty="0">
                <a:solidFill>
                  <a:srgbClr val="002060"/>
                </a:solidFill>
                <a:latin typeface="Gilroy"/>
                <a:cs typeface="Calibri" panose="020F0502020204030204" pitchFamily="34" charset="0"/>
              </a:rPr>
              <a:t>controlar e gerenciar riscos </a:t>
            </a:r>
            <a:r>
              <a:rPr lang="pt-BR" dirty="0">
                <a:solidFill>
                  <a:srgbClr val="002060"/>
                </a:solidFill>
                <a:latin typeface="Gilroy"/>
                <a:cs typeface="Calibri" panose="020F0502020204030204" pitchFamily="34" charset="0"/>
              </a:rPr>
              <a:t>implementando nossa metodologia SAVO™ em todos os projetos. Nossa metodologia se concentra na criação de valor comercial por meio da automação de tarefas.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Gilro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781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Picture 2" descr="Capgemini Logo Logo and symbol, meaning, history, PNG">
            <a:extLst>
              <a:ext uri="{FF2B5EF4-FFF2-40B4-BE49-F238E27FC236}">
                <a16:creationId xmlns:a16="http://schemas.microsoft.com/office/drawing/2014/main" id="{5EA08505-E973-4D59-9C74-CE1C6F679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" y="2863151"/>
            <a:ext cx="959442" cy="61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" name="Picture 2">
            <a:extLst>
              <a:ext uri="{FF2B5EF4-FFF2-40B4-BE49-F238E27FC236}">
                <a16:creationId xmlns:a16="http://schemas.microsoft.com/office/drawing/2014/main" id="{7CF51F65-C44F-AEA9-29E0-14D5156AA3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194" t="21770" r="14973" b="63000"/>
          <a:stretch/>
        </p:blipFill>
        <p:spPr>
          <a:xfrm>
            <a:off x="641606" y="2181507"/>
            <a:ext cx="970998" cy="654626"/>
          </a:xfrm>
          <a:prstGeom prst="rect">
            <a:avLst/>
          </a:prstGeom>
        </p:spPr>
      </p:pic>
      <p:pic>
        <p:nvPicPr>
          <p:cNvPr id="221" name="Picture 220">
            <a:extLst>
              <a:ext uri="{FF2B5EF4-FFF2-40B4-BE49-F238E27FC236}">
                <a16:creationId xmlns:a16="http://schemas.microsoft.com/office/drawing/2014/main" id="{8C158EF8-AD6E-8A2C-9BA7-95E8F6A334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6619" y="3516664"/>
            <a:ext cx="948289" cy="583487"/>
          </a:xfrm>
          <a:prstGeom prst="rect">
            <a:avLst/>
          </a:prstGeom>
        </p:spPr>
      </p:pic>
      <p:pic>
        <p:nvPicPr>
          <p:cNvPr id="223" name="Picture 222">
            <a:extLst>
              <a:ext uri="{FF2B5EF4-FFF2-40B4-BE49-F238E27FC236}">
                <a16:creationId xmlns:a16="http://schemas.microsoft.com/office/drawing/2014/main" id="{88FE7835-ABE3-32D2-3A2E-C4325258E76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8592" y="4845801"/>
            <a:ext cx="1000500" cy="653627"/>
          </a:xfrm>
          <a:prstGeom prst="rect">
            <a:avLst/>
          </a:prstGeom>
        </p:spPr>
      </p:pic>
      <p:pic>
        <p:nvPicPr>
          <p:cNvPr id="224" name="Picture 223">
            <a:extLst>
              <a:ext uri="{FF2B5EF4-FFF2-40B4-BE49-F238E27FC236}">
                <a16:creationId xmlns:a16="http://schemas.microsoft.com/office/drawing/2014/main" id="{EDAF9ABC-320A-C83D-3884-2814499A15A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7498" y="4256104"/>
            <a:ext cx="994028" cy="33569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1DC8F7D5-0CEE-B65F-1E56-45B76D45E60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0752" y="4270800"/>
            <a:ext cx="905075" cy="432058"/>
          </a:xfrm>
          <a:prstGeom prst="rect">
            <a:avLst/>
          </a:prstGeom>
        </p:spPr>
      </p:pic>
      <p:pic>
        <p:nvPicPr>
          <p:cNvPr id="226" name="Picture 225">
            <a:extLst>
              <a:ext uri="{FF2B5EF4-FFF2-40B4-BE49-F238E27FC236}">
                <a16:creationId xmlns:a16="http://schemas.microsoft.com/office/drawing/2014/main" id="{A9EB33B1-D8B2-90CC-3365-95D96EF96DA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81" t="5741" r="9636" b="2584"/>
          <a:stretch/>
        </p:blipFill>
        <p:spPr>
          <a:xfrm>
            <a:off x="2779292" y="2793617"/>
            <a:ext cx="959442" cy="642376"/>
          </a:xfrm>
          <a:prstGeom prst="rect">
            <a:avLst/>
          </a:prstGeom>
          <a:noFill/>
        </p:spPr>
      </p:pic>
      <p:pic>
        <p:nvPicPr>
          <p:cNvPr id="227" name="Picture 226">
            <a:extLst>
              <a:ext uri="{FF2B5EF4-FFF2-40B4-BE49-F238E27FC236}">
                <a16:creationId xmlns:a16="http://schemas.microsoft.com/office/drawing/2014/main" id="{27FB98E2-A741-4024-39B1-D64A789F7FA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3249" y="4875552"/>
            <a:ext cx="1002260" cy="642256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29" name="11 Grupo">
            <a:extLst>
              <a:ext uri="{FF2B5EF4-FFF2-40B4-BE49-F238E27FC236}">
                <a16:creationId xmlns:a16="http://schemas.microsoft.com/office/drawing/2014/main" id="{63ACD86C-2F90-2434-221D-EFEB8CD009A0}"/>
              </a:ext>
            </a:extLst>
          </p:cNvPr>
          <p:cNvGrpSpPr/>
          <p:nvPr/>
        </p:nvGrpSpPr>
        <p:grpSpPr>
          <a:xfrm>
            <a:off x="3991938" y="5712342"/>
            <a:ext cx="863724" cy="204628"/>
            <a:chOff x="574675" y="207963"/>
            <a:chExt cx="776288" cy="192087"/>
          </a:xfrm>
          <a:solidFill>
            <a:srgbClr val="000000"/>
          </a:solidFill>
        </p:grpSpPr>
        <p:sp>
          <p:nvSpPr>
            <p:cNvPr id="376" name="Freeform 12">
              <a:extLst>
                <a:ext uri="{FF2B5EF4-FFF2-40B4-BE49-F238E27FC236}">
                  <a16:creationId xmlns:a16="http://schemas.microsoft.com/office/drawing/2014/main" id="{4F963F4C-4B60-2E96-D1D4-1E6BE2470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" y="207963"/>
              <a:ext cx="277813" cy="192087"/>
            </a:xfrm>
            <a:custGeom>
              <a:avLst/>
              <a:gdLst>
                <a:gd name="T0" fmla="*/ 2147483647 w 524"/>
                <a:gd name="T1" fmla="*/ 0 h 361"/>
                <a:gd name="T2" fmla="*/ 2147483647 w 524"/>
                <a:gd name="T3" fmla="*/ 0 h 361"/>
                <a:gd name="T4" fmla="*/ 2147483647 w 524"/>
                <a:gd name="T5" fmla="*/ 2147483647 h 361"/>
                <a:gd name="T6" fmla="*/ 2147483647 w 524"/>
                <a:gd name="T7" fmla="*/ 2147483647 h 361"/>
                <a:gd name="T8" fmla="*/ 2147483647 w 524"/>
                <a:gd name="T9" fmla="*/ 2147483647 h 361"/>
                <a:gd name="T10" fmla="*/ 2147483647 w 524"/>
                <a:gd name="T11" fmla="*/ 2147483647 h 361"/>
                <a:gd name="T12" fmla="*/ 2147483647 w 524"/>
                <a:gd name="T13" fmla="*/ 2147483647 h 361"/>
                <a:gd name="T14" fmla="*/ 2147483647 w 524"/>
                <a:gd name="T15" fmla="*/ 2147483647 h 361"/>
                <a:gd name="T16" fmla="*/ 2147483647 w 524"/>
                <a:gd name="T17" fmla="*/ 2147483647 h 361"/>
                <a:gd name="T18" fmla="*/ 2147483647 w 524"/>
                <a:gd name="T19" fmla="*/ 2147483647 h 361"/>
                <a:gd name="T20" fmla="*/ 2147483647 w 524"/>
                <a:gd name="T21" fmla="*/ 2147483647 h 361"/>
                <a:gd name="T22" fmla="*/ 2147483647 w 524"/>
                <a:gd name="T23" fmla="*/ 2147483647 h 361"/>
                <a:gd name="T24" fmla="*/ 2147483647 w 524"/>
                <a:gd name="T25" fmla="*/ 2147483647 h 361"/>
                <a:gd name="T26" fmla="*/ 2147483647 w 524"/>
                <a:gd name="T27" fmla="*/ 2147483647 h 361"/>
                <a:gd name="T28" fmla="*/ 2147483647 w 524"/>
                <a:gd name="T29" fmla="*/ 2147483647 h 361"/>
                <a:gd name="T30" fmla="*/ 2147483647 w 524"/>
                <a:gd name="T31" fmla="*/ 2147483647 h 361"/>
                <a:gd name="T32" fmla="*/ 2147483647 w 524"/>
                <a:gd name="T33" fmla="*/ 2147483647 h 361"/>
                <a:gd name="T34" fmla="*/ 2147483647 w 524"/>
                <a:gd name="T35" fmla="*/ 2147483647 h 361"/>
                <a:gd name="T36" fmla="*/ 2147483647 w 524"/>
                <a:gd name="T37" fmla="*/ 2147483647 h 361"/>
                <a:gd name="T38" fmla="*/ 2147483647 w 524"/>
                <a:gd name="T39" fmla="*/ 2147483647 h 361"/>
                <a:gd name="T40" fmla="*/ 2147483647 w 524"/>
                <a:gd name="T41" fmla="*/ 2147483647 h 361"/>
                <a:gd name="T42" fmla="*/ 2147483647 w 524"/>
                <a:gd name="T43" fmla="*/ 2147483647 h 361"/>
                <a:gd name="T44" fmla="*/ 2147483647 w 524"/>
                <a:gd name="T45" fmla="*/ 2147483647 h 361"/>
                <a:gd name="T46" fmla="*/ 2147483647 w 524"/>
                <a:gd name="T47" fmla="*/ 2147483647 h 361"/>
                <a:gd name="T48" fmla="*/ 2147483647 w 524"/>
                <a:gd name="T49" fmla="*/ 2147483647 h 361"/>
                <a:gd name="T50" fmla="*/ 2147483647 w 524"/>
                <a:gd name="T51" fmla="*/ 2147483647 h 361"/>
                <a:gd name="T52" fmla="*/ 2147483647 w 524"/>
                <a:gd name="T53" fmla="*/ 2147483647 h 361"/>
                <a:gd name="T54" fmla="*/ 2147483647 w 524"/>
                <a:gd name="T55" fmla="*/ 2147483647 h 361"/>
                <a:gd name="T56" fmla="*/ 2147483647 w 524"/>
                <a:gd name="T57" fmla="*/ 2147483647 h 361"/>
                <a:gd name="T58" fmla="*/ 0 w 524"/>
                <a:gd name="T59" fmla="*/ 0 h 361"/>
                <a:gd name="T60" fmla="*/ 2147483647 w 524"/>
                <a:gd name="T61" fmla="*/ 0 h 361"/>
                <a:gd name="T62" fmla="*/ 2147483647 w 524"/>
                <a:gd name="T63" fmla="*/ 0 h 361"/>
                <a:gd name="T64" fmla="*/ 2147483647 w 524"/>
                <a:gd name="T65" fmla="*/ 2147483647 h 361"/>
                <a:gd name="T66" fmla="*/ 2147483647 w 524"/>
                <a:gd name="T67" fmla="*/ 2147483647 h 361"/>
                <a:gd name="T68" fmla="*/ 2147483647 w 524"/>
                <a:gd name="T69" fmla="*/ 2147483647 h 361"/>
                <a:gd name="T70" fmla="*/ 2147483647 w 524"/>
                <a:gd name="T71" fmla="*/ 2147483647 h 361"/>
                <a:gd name="T72" fmla="*/ 2147483647 w 524"/>
                <a:gd name="T73" fmla="*/ 2147483647 h 361"/>
                <a:gd name="T74" fmla="*/ 2147483647 w 524"/>
                <a:gd name="T75" fmla="*/ 2147483647 h 361"/>
                <a:gd name="T76" fmla="*/ 2147483647 w 524"/>
                <a:gd name="T77" fmla="*/ 2147483647 h 361"/>
                <a:gd name="T78" fmla="*/ 2147483647 w 524"/>
                <a:gd name="T79" fmla="*/ 2147483647 h 361"/>
                <a:gd name="T80" fmla="*/ 2147483647 w 524"/>
                <a:gd name="T81" fmla="*/ 2147483647 h 361"/>
                <a:gd name="T82" fmla="*/ 2147483647 w 524"/>
                <a:gd name="T83" fmla="*/ 0 h 361"/>
                <a:gd name="T84" fmla="*/ 2147483647 w 524"/>
                <a:gd name="T85" fmla="*/ 0 h 36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24" h="361">
                  <a:moveTo>
                    <a:pt x="524" y="0"/>
                  </a:moveTo>
                  <a:lnTo>
                    <a:pt x="524" y="0"/>
                  </a:lnTo>
                  <a:lnTo>
                    <a:pt x="520" y="2"/>
                  </a:lnTo>
                  <a:lnTo>
                    <a:pt x="511" y="8"/>
                  </a:lnTo>
                  <a:lnTo>
                    <a:pt x="498" y="20"/>
                  </a:lnTo>
                  <a:lnTo>
                    <a:pt x="488" y="28"/>
                  </a:lnTo>
                  <a:lnTo>
                    <a:pt x="480" y="39"/>
                  </a:lnTo>
                  <a:lnTo>
                    <a:pt x="338" y="215"/>
                  </a:lnTo>
                  <a:lnTo>
                    <a:pt x="338" y="320"/>
                  </a:lnTo>
                  <a:lnTo>
                    <a:pt x="338" y="330"/>
                  </a:lnTo>
                  <a:lnTo>
                    <a:pt x="340" y="338"/>
                  </a:lnTo>
                  <a:lnTo>
                    <a:pt x="344" y="351"/>
                  </a:lnTo>
                  <a:lnTo>
                    <a:pt x="348" y="358"/>
                  </a:lnTo>
                  <a:lnTo>
                    <a:pt x="349" y="361"/>
                  </a:lnTo>
                  <a:lnTo>
                    <a:pt x="174" y="361"/>
                  </a:lnTo>
                  <a:lnTo>
                    <a:pt x="177" y="358"/>
                  </a:lnTo>
                  <a:lnTo>
                    <a:pt x="180" y="351"/>
                  </a:lnTo>
                  <a:lnTo>
                    <a:pt x="184" y="338"/>
                  </a:lnTo>
                  <a:lnTo>
                    <a:pt x="185" y="330"/>
                  </a:lnTo>
                  <a:lnTo>
                    <a:pt x="185" y="320"/>
                  </a:lnTo>
                  <a:lnTo>
                    <a:pt x="185" y="215"/>
                  </a:lnTo>
                  <a:lnTo>
                    <a:pt x="46" y="40"/>
                  </a:lnTo>
                  <a:lnTo>
                    <a:pt x="36" y="30"/>
                  </a:lnTo>
                  <a:lnTo>
                    <a:pt x="28" y="21"/>
                  </a:lnTo>
                  <a:lnTo>
                    <a:pt x="13" y="8"/>
                  </a:lnTo>
                  <a:lnTo>
                    <a:pt x="4" y="2"/>
                  </a:lnTo>
                  <a:lnTo>
                    <a:pt x="0" y="0"/>
                  </a:lnTo>
                  <a:lnTo>
                    <a:pt x="178" y="0"/>
                  </a:lnTo>
                  <a:lnTo>
                    <a:pt x="182" y="13"/>
                  </a:lnTo>
                  <a:lnTo>
                    <a:pt x="190" y="27"/>
                  </a:lnTo>
                  <a:lnTo>
                    <a:pt x="202" y="46"/>
                  </a:lnTo>
                  <a:lnTo>
                    <a:pt x="261" y="137"/>
                  </a:lnTo>
                  <a:lnTo>
                    <a:pt x="263" y="137"/>
                  </a:lnTo>
                  <a:lnTo>
                    <a:pt x="323" y="46"/>
                  </a:lnTo>
                  <a:lnTo>
                    <a:pt x="334" y="27"/>
                  </a:lnTo>
                  <a:lnTo>
                    <a:pt x="341" y="13"/>
                  </a:lnTo>
                  <a:lnTo>
                    <a:pt x="347" y="0"/>
                  </a:lnTo>
                  <a:lnTo>
                    <a:pt x="5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54" b="0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7" name="Freeform 14">
              <a:extLst>
                <a:ext uri="{FF2B5EF4-FFF2-40B4-BE49-F238E27FC236}">
                  <a16:creationId xmlns:a16="http://schemas.microsoft.com/office/drawing/2014/main" id="{2816D312-344B-A1B7-783E-CB9A4C16EC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4238" y="207963"/>
              <a:ext cx="228600" cy="192087"/>
            </a:xfrm>
            <a:custGeom>
              <a:avLst/>
              <a:gdLst>
                <a:gd name="T0" fmla="*/ 0 w 431"/>
                <a:gd name="T1" fmla="*/ 0 h 361"/>
                <a:gd name="T2" fmla="*/ 2147483647 w 431"/>
                <a:gd name="T3" fmla="*/ 2147483647 h 361"/>
                <a:gd name="T4" fmla="*/ 2147483647 w 431"/>
                <a:gd name="T5" fmla="*/ 2147483647 h 361"/>
                <a:gd name="T6" fmla="*/ 2147483647 w 431"/>
                <a:gd name="T7" fmla="*/ 2147483647 h 361"/>
                <a:gd name="T8" fmla="*/ 2147483647 w 431"/>
                <a:gd name="T9" fmla="*/ 2147483647 h 361"/>
                <a:gd name="T10" fmla="*/ 2147483647 w 431"/>
                <a:gd name="T11" fmla="*/ 2147483647 h 361"/>
                <a:gd name="T12" fmla="*/ 2147483647 w 431"/>
                <a:gd name="T13" fmla="*/ 2147483647 h 361"/>
                <a:gd name="T14" fmla="*/ 0 w 431"/>
                <a:gd name="T15" fmla="*/ 2147483647 h 361"/>
                <a:gd name="T16" fmla="*/ 2147483647 w 431"/>
                <a:gd name="T17" fmla="*/ 2147483647 h 361"/>
                <a:gd name="T18" fmla="*/ 2147483647 w 431"/>
                <a:gd name="T19" fmla="*/ 2147483647 h 361"/>
                <a:gd name="T20" fmla="*/ 2147483647 w 431"/>
                <a:gd name="T21" fmla="*/ 2147483647 h 361"/>
                <a:gd name="T22" fmla="*/ 2147483647 w 431"/>
                <a:gd name="T23" fmla="*/ 2147483647 h 361"/>
                <a:gd name="T24" fmla="*/ 2147483647 w 431"/>
                <a:gd name="T25" fmla="*/ 2147483647 h 361"/>
                <a:gd name="T26" fmla="*/ 2147483647 w 431"/>
                <a:gd name="T27" fmla="*/ 2147483647 h 361"/>
                <a:gd name="T28" fmla="*/ 2147483647 w 431"/>
                <a:gd name="T29" fmla="*/ 2147483647 h 361"/>
                <a:gd name="T30" fmla="*/ 2147483647 w 431"/>
                <a:gd name="T31" fmla="*/ 2147483647 h 361"/>
                <a:gd name="T32" fmla="*/ 2147483647 w 431"/>
                <a:gd name="T33" fmla="*/ 2147483647 h 361"/>
                <a:gd name="T34" fmla="*/ 2147483647 w 431"/>
                <a:gd name="T35" fmla="*/ 2147483647 h 361"/>
                <a:gd name="T36" fmla="*/ 2147483647 w 431"/>
                <a:gd name="T37" fmla="*/ 2147483647 h 361"/>
                <a:gd name="T38" fmla="*/ 2147483647 w 431"/>
                <a:gd name="T39" fmla="*/ 2147483647 h 361"/>
                <a:gd name="T40" fmla="*/ 2147483647 w 431"/>
                <a:gd name="T41" fmla="*/ 2147483647 h 361"/>
                <a:gd name="T42" fmla="*/ 2147483647 w 431"/>
                <a:gd name="T43" fmla="*/ 2147483647 h 361"/>
                <a:gd name="T44" fmla="*/ 2147483647 w 431"/>
                <a:gd name="T45" fmla="*/ 2147483647 h 361"/>
                <a:gd name="T46" fmla="*/ 2147483647 w 431"/>
                <a:gd name="T47" fmla="*/ 2147483647 h 361"/>
                <a:gd name="T48" fmla="*/ 2147483647 w 431"/>
                <a:gd name="T49" fmla="*/ 2147483647 h 361"/>
                <a:gd name="T50" fmla="*/ 2147483647 w 431"/>
                <a:gd name="T51" fmla="*/ 2147483647 h 361"/>
                <a:gd name="T52" fmla="*/ 2147483647 w 431"/>
                <a:gd name="T53" fmla="*/ 2147483647 h 361"/>
                <a:gd name="T54" fmla="*/ 2147483647 w 431"/>
                <a:gd name="T55" fmla="*/ 2147483647 h 361"/>
                <a:gd name="T56" fmla="*/ 2147483647 w 431"/>
                <a:gd name="T57" fmla="*/ 2147483647 h 361"/>
                <a:gd name="T58" fmla="*/ 2147483647 w 431"/>
                <a:gd name="T59" fmla="*/ 2147483647 h 361"/>
                <a:gd name="T60" fmla="*/ 2147483647 w 431"/>
                <a:gd name="T61" fmla="*/ 2147483647 h 361"/>
                <a:gd name="T62" fmla="*/ 2147483647 w 431"/>
                <a:gd name="T63" fmla="*/ 2147483647 h 361"/>
                <a:gd name="T64" fmla="*/ 2147483647 w 431"/>
                <a:gd name="T65" fmla="*/ 2147483647 h 361"/>
                <a:gd name="T66" fmla="*/ 2147483647 w 431"/>
                <a:gd name="T67" fmla="*/ 2147483647 h 361"/>
                <a:gd name="T68" fmla="*/ 2147483647 w 431"/>
                <a:gd name="T69" fmla="*/ 2147483647 h 361"/>
                <a:gd name="T70" fmla="*/ 2147483647 w 431"/>
                <a:gd name="T71" fmla="*/ 2147483647 h 361"/>
                <a:gd name="T72" fmla="*/ 2147483647 w 431"/>
                <a:gd name="T73" fmla="*/ 2147483647 h 361"/>
                <a:gd name="T74" fmla="*/ 2147483647 w 431"/>
                <a:gd name="T75" fmla="*/ 2147483647 h 361"/>
                <a:gd name="T76" fmla="*/ 2147483647 w 431"/>
                <a:gd name="T77" fmla="*/ 2147483647 h 361"/>
                <a:gd name="T78" fmla="*/ 2147483647 w 431"/>
                <a:gd name="T79" fmla="*/ 2147483647 h 36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31" h="361">
                  <a:moveTo>
                    <a:pt x="291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5" y="11"/>
                  </a:lnTo>
                  <a:lnTo>
                    <a:pt x="9" y="23"/>
                  </a:lnTo>
                  <a:lnTo>
                    <a:pt x="10" y="31"/>
                  </a:lnTo>
                  <a:lnTo>
                    <a:pt x="11" y="40"/>
                  </a:lnTo>
                  <a:lnTo>
                    <a:pt x="11" y="320"/>
                  </a:lnTo>
                  <a:lnTo>
                    <a:pt x="10" y="330"/>
                  </a:lnTo>
                  <a:lnTo>
                    <a:pt x="9" y="338"/>
                  </a:lnTo>
                  <a:lnTo>
                    <a:pt x="8" y="345"/>
                  </a:lnTo>
                  <a:lnTo>
                    <a:pt x="5" y="351"/>
                  </a:lnTo>
                  <a:lnTo>
                    <a:pt x="2" y="358"/>
                  </a:lnTo>
                  <a:lnTo>
                    <a:pt x="0" y="361"/>
                  </a:lnTo>
                  <a:lnTo>
                    <a:pt x="174" y="361"/>
                  </a:lnTo>
                  <a:lnTo>
                    <a:pt x="173" y="358"/>
                  </a:lnTo>
                  <a:lnTo>
                    <a:pt x="170" y="351"/>
                  </a:lnTo>
                  <a:lnTo>
                    <a:pt x="166" y="338"/>
                  </a:lnTo>
                  <a:lnTo>
                    <a:pt x="165" y="330"/>
                  </a:lnTo>
                  <a:lnTo>
                    <a:pt x="164" y="320"/>
                  </a:lnTo>
                  <a:lnTo>
                    <a:pt x="164" y="233"/>
                  </a:lnTo>
                  <a:lnTo>
                    <a:pt x="291" y="233"/>
                  </a:lnTo>
                  <a:lnTo>
                    <a:pt x="305" y="232"/>
                  </a:lnTo>
                  <a:lnTo>
                    <a:pt x="320" y="231"/>
                  </a:lnTo>
                  <a:lnTo>
                    <a:pt x="334" y="228"/>
                  </a:lnTo>
                  <a:lnTo>
                    <a:pt x="347" y="225"/>
                  </a:lnTo>
                  <a:lnTo>
                    <a:pt x="359" y="221"/>
                  </a:lnTo>
                  <a:lnTo>
                    <a:pt x="371" y="217"/>
                  </a:lnTo>
                  <a:lnTo>
                    <a:pt x="381" y="211"/>
                  </a:lnTo>
                  <a:lnTo>
                    <a:pt x="391" y="203"/>
                  </a:lnTo>
                  <a:lnTo>
                    <a:pt x="401" y="195"/>
                  </a:lnTo>
                  <a:lnTo>
                    <a:pt x="408" y="187"/>
                  </a:lnTo>
                  <a:lnTo>
                    <a:pt x="415" y="177"/>
                  </a:lnTo>
                  <a:lnTo>
                    <a:pt x="421" y="167"/>
                  </a:lnTo>
                  <a:lnTo>
                    <a:pt x="426" y="156"/>
                  </a:lnTo>
                  <a:lnTo>
                    <a:pt x="429" y="144"/>
                  </a:lnTo>
                  <a:lnTo>
                    <a:pt x="430" y="131"/>
                  </a:lnTo>
                  <a:lnTo>
                    <a:pt x="431" y="117"/>
                  </a:lnTo>
                  <a:lnTo>
                    <a:pt x="430" y="103"/>
                  </a:lnTo>
                  <a:lnTo>
                    <a:pt x="429" y="90"/>
                  </a:lnTo>
                  <a:lnTo>
                    <a:pt x="426" y="78"/>
                  </a:lnTo>
                  <a:lnTo>
                    <a:pt x="421" y="67"/>
                  </a:lnTo>
                  <a:lnTo>
                    <a:pt x="415" y="57"/>
                  </a:lnTo>
                  <a:lnTo>
                    <a:pt x="409" y="48"/>
                  </a:lnTo>
                  <a:lnTo>
                    <a:pt x="401" y="38"/>
                  </a:lnTo>
                  <a:lnTo>
                    <a:pt x="392" y="31"/>
                  </a:lnTo>
                  <a:lnTo>
                    <a:pt x="383" y="24"/>
                  </a:lnTo>
                  <a:lnTo>
                    <a:pt x="372" y="18"/>
                  </a:lnTo>
                  <a:lnTo>
                    <a:pt x="360" y="12"/>
                  </a:lnTo>
                  <a:lnTo>
                    <a:pt x="347" y="8"/>
                  </a:lnTo>
                  <a:lnTo>
                    <a:pt x="334" y="5"/>
                  </a:lnTo>
                  <a:lnTo>
                    <a:pt x="321" y="2"/>
                  </a:lnTo>
                  <a:lnTo>
                    <a:pt x="305" y="1"/>
                  </a:lnTo>
                  <a:lnTo>
                    <a:pt x="291" y="0"/>
                  </a:lnTo>
                  <a:close/>
                  <a:moveTo>
                    <a:pt x="214" y="168"/>
                  </a:moveTo>
                  <a:lnTo>
                    <a:pt x="165" y="168"/>
                  </a:lnTo>
                  <a:lnTo>
                    <a:pt x="165" y="68"/>
                  </a:lnTo>
                  <a:lnTo>
                    <a:pt x="214" y="68"/>
                  </a:lnTo>
                  <a:lnTo>
                    <a:pt x="227" y="68"/>
                  </a:lnTo>
                  <a:lnTo>
                    <a:pt x="239" y="70"/>
                  </a:lnTo>
                  <a:lnTo>
                    <a:pt x="249" y="74"/>
                  </a:lnTo>
                  <a:lnTo>
                    <a:pt x="259" y="78"/>
                  </a:lnTo>
                  <a:lnTo>
                    <a:pt x="267" y="86"/>
                  </a:lnTo>
                  <a:lnTo>
                    <a:pt x="273" y="94"/>
                  </a:lnTo>
                  <a:lnTo>
                    <a:pt x="277" y="105"/>
                  </a:lnTo>
                  <a:lnTo>
                    <a:pt x="278" y="117"/>
                  </a:lnTo>
                  <a:lnTo>
                    <a:pt x="277" y="130"/>
                  </a:lnTo>
                  <a:lnTo>
                    <a:pt x="272" y="140"/>
                  </a:lnTo>
                  <a:lnTo>
                    <a:pt x="266" y="149"/>
                  </a:lnTo>
                  <a:lnTo>
                    <a:pt x="259" y="156"/>
                  </a:lnTo>
                  <a:lnTo>
                    <a:pt x="249" y="161"/>
                  </a:lnTo>
                  <a:lnTo>
                    <a:pt x="239" y="164"/>
                  </a:lnTo>
                  <a:lnTo>
                    <a:pt x="227" y="167"/>
                  </a:lnTo>
                  <a:lnTo>
                    <a:pt x="214" y="1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54" b="0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8" name="Freeform 17">
              <a:extLst>
                <a:ext uri="{FF2B5EF4-FFF2-40B4-BE49-F238E27FC236}">
                  <a16:creationId xmlns:a16="http://schemas.microsoft.com/office/drawing/2014/main" id="{4A8A3614-7CC5-7434-585A-B95FF2D3D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350" y="207963"/>
              <a:ext cx="201613" cy="192087"/>
            </a:xfrm>
            <a:custGeom>
              <a:avLst/>
              <a:gdLst>
                <a:gd name="T0" fmla="*/ 2147483647 w 380"/>
                <a:gd name="T1" fmla="*/ 2147483647 h 361"/>
                <a:gd name="T2" fmla="*/ 2147483647 w 380"/>
                <a:gd name="T3" fmla="*/ 2147483647 h 361"/>
                <a:gd name="T4" fmla="*/ 2147483647 w 380"/>
                <a:gd name="T5" fmla="*/ 2147483647 h 361"/>
                <a:gd name="T6" fmla="*/ 2147483647 w 380"/>
                <a:gd name="T7" fmla="*/ 2147483647 h 361"/>
                <a:gd name="T8" fmla="*/ 2147483647 w 380"/>
                <a:gd name="T9" fmla="*/ 2147483647 h 361"/>
                <a:gd name="T10" fmla="*/ 2147483647 w 380"/>
                <a:gd name="T11" fmla="*/ 2147483647 h 361"/>
                <a:gd name="T12" fmla="*/ 2147483647 w 380"/>
                <a:gd name="T13" fmla="*/ 2147483647 h 361"/>
                <a:gd name="T14" fmla="*/ 2147483647 w 380"/>
                <a:gd name="T15" fmla="*/ 2147483647 h 361"/>
                <a:gd name="T16" fmla="*/ 2147483647 w 380"/>
                <a:gd name="T17" fmla="*/ 2147483647 h 361"/>
                <a:gd name="T18" fmla="*/ 2147483647 w 380"/>
                <a:gd name="T19" fmla="*/ 2147483647 h 361"/>
                <a:gd name="T20" fmla="*/ 2147483647 w 380"/>
                <a:gd name="T21" fmla="*/ 2147483647 h 361"/>
                <a:gd name="T22" fmla="*/ 2147483647 w 380"/>
                <a:gd name="T23" fmla="*/ 2147483647 h 361"/>
                <a:gd name="T24" fmla="*/ 2147483647 w 380"/>
                <a:gd name="T25" fmla="*/ 2147483647 h 361"/>
                <a:gd name="T26" fmla="*/ 2147483647 w 380"/>
                <a:gd name="T27" fmla="*/ 2147483647 h 361"/>
                <a:gd name="T28" fmla="*/ 2147483647 w 380"/>
                <a:gd name="T29" fmla="*/ 2147483647 h 361"/>
                <a:gd name="T30" fmla="*/ 2147483647 w 380"/>
                <a:gd name="T31" fmla="*/ 2147483647 h 361"/>
                <a:gd name="T32" fmla="*/ 2147483647 w 380"/>
                <a:gd name="T33" fmla="*/ 2147483647 h 361"/>
                <a:gd name="T34" fmla="*/ 2147483647 w 380"/>
                <a:gd name="T35" fmla="*/ 2147483647 h 361"/>
                <a:gd name="T36" fmla="*/ 2147483647 w 380"/>
                <a:gd name="T37" fmla="*/ 2147483647 h 361"/>
                <a:gd name="T38" fmla="*/ 2147483647 w 380"/>
                <a:gd name="T39" fmla="*/ 2147483647 h 361"/>
                <a:gd name="T40" fmla="*/ 2147483647 w 380"/>
                <a:gd name="T41" fmla="*/ 2147483647 h 361"/>
                <a:gd name="T42" fmla="*/ 2147483647 w 380"/>
                <a:gd name="T43" fmla="*/ 2147483647 h 361"/>
                <a:gd name="T44" fmla="*/ 2147483647 w 380"/>
                <a:gd name="T45" fmla="*/ 2147483647 h 361"/>
                <a:gd name="T46" fmla="*/ 2147483647 w 380"/>
                <a:gd name="T47" fmla="*/ 2147483647 h 361"/>
                <a:gd name="T48" fmla="*/ 2147483647 w 380"/>
                <a:gd name="T49" fmla="*/ 2147483647 h 361"/>
                <a:gd name="T50" fmla="*/ 2147483647 w 380"/>
                <a:gd name="T51" fmla="*/ 2147483647 h 361"/>
                <a:gd name="T52" fmla="*/ 2147483647 w 380"/>
                <a:gd name="T53" fmla="*/ 2147483647 h 361"/>
                <a:gd name="T54" fmla="*/ 2147483647 w 380"/>
                <a:gd name="T55" fmla="*/ 2147483647 h 361"/>
                <a:gd name="T56" fmla="*/ 0 w 380"/>
                <a:gd name="T57" fmla="*/ 2147483647 h 361"/>
                <a:gd name="T58" fmla="*/ 0 w 380"/>
                <a:gd name="T59" fmla="*/ 2147483647 h 361"/>
                <a:gd name="T60" fmla="*/ 2147483647 w 380"/>
                <a:gd name="T61" fmla="*/ 2147483647 h 361"/>
                <a:gd name="T62" fmla="*/ 2147483647 w 380"/>
                <a:gd name="T63" fmla="*/ 2147483647 h 361"/>
                <a:gd name="T64" fmla="*/ 2147483647 w 380"/>
                <a:gd name="T65" fmla="*/ 2147483647 h 361"/>
                <a:gd name="T66" fmla="*/ 2147483647 w 380"/>
                <a:gd name="T67" fmla="*/ 2147483647 h 361"/>
                <a:gd name="T68" fmla="*/ 2147483647 w 380"/>
                <a:gd name="T69" fmla="*/ 2147483647 h 361"/>
                <a:gd name="T70" fmla="*/ 2147483647 w 380"/>
                <a:gd name="T71" fmla="*/ 2147483647 h 361"/>
                <a:gd name="T72" fmla="*/ 2147483647 w 380"/>
                <a:gd name="T73" fmla="*/ 2147483647 h 361"/>
                <a:gd name="T74" fmla="*/ 2147483647 w 380"/>
                <a:gd name="T75" fmla="*/ 2147483647 h 361"/>
                <a:gd name="T76" fmla="*/ 2147483647 w 380"/>
                <a:gd name="T77" fmla="*/ 2147483647 h 361"/>
                <a:gd name="T78" fmla="*/ 2147483647 w 380"/>
                <a:gd name="T79" fmla="*/ 2147483647 h 361"/>
                <a:gd name="T80" fmla="*/ 2147483647 w 380"/>
                <a:gd name="T81" fmla="*/ 2147483647 h 361"/>
                <a:gd name="T82" fmla="*/ 2147483647 w 380"/>
                <a:gd name="T83" fmla="*/ 2147483647 h 361"/>
                <a:gd name="T84" fmla="*/ 0 w 380"/>
                <a:gd name="T85" fmla="*/ 0 h 361"/>
                <a:gd name="T86" fmla="*/ 2147483647 w 380"/>
                <a:gd name="T87" fmla="*/ 0 h 361"/>
                <a:gd name="T88" fmla="*/ 2147483647 w 380"/>
                <a:gd name="T89" fmla="*/ 2147483647 h 36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80" h="361">
                  <a:moveTo>
                    <a:pt x="380" y="84"/>
                  </a:moveTo>
                  <a:lnTo>
                    <a:pt x="380" y="84"/>
                  </a:lnTo>
                  <a:lnTo>
                    <a:pt x="378" y="83"/>
                  </a:lnTo>
                  <a:lnTo>
                    <a:pt x="370" y="80"/>
                  </a:lnTo>
                  <a:lnTo>
                    <a:pt x="355" y="76"/>
                  </a:lnTo>
                  <a:lnTo>
                    <a:pt x="347" y="75"/>
                  </a:lnTo>
                  <a:lnTo>
                    <a:pt x="338" y="75"/>
                  </a:lnTo>
                  <a:lnTo>
                    <a:pt x="164" y="75"/>
                  </a:lnTo>
                  <a:lnTo>
                    <a:pt x="164" y="161"/>
                  </a:lnTo>
                  <a:lnTo>
                    <a:pt x="303" y="161"/>
                  </a:lnTo>
                  <a:lnTo>
                    <a:pt x="322" y="161"/>
                  </a:lnTo>
                  <a:lnTo>
                    <a:pt x="336" y="158"/>
                  </a:lnTo>
                  <a:lnTo>
                    <a:pt x="350" y="155"/>
                  </a:lnTo>
                  <a:lnTo>
                    <a:pt x="350" y="240"/>
                  </a:lnTo>
                  <a:lnTo>
                    <a:pt x="346" y="239"/>
                  </a:lnTo>
                  <a:lnTo>
                    <a:pt x="336" y="237"/>
                  </a:lnTo>
                  <a:lnTo>
                    <a:pt x="322" y="234"/>
                  </a:lnTo>
                  <a:lnTo>
                    <a:pt x="303" y="233"/>
                  </a:lnTo>
                  <a:lnTo>
                    <a:pt x="164" y="233"/>
                  </a:lnTo>
                  <a:lnTo>
                    <a:pt x="164" y="321"/>
                  </a:lnTo>
                  <a:lnTo>
                    <a:pt x="164" y="331"/>
                  </a:lnTo>
                  <a:lnTo>
                    <a:pt x="165" y="338"/>
                  </a:lnTo>
                  <a:lnTo>
                    <a:pt x="169" y="351"/>
                  </a:lnTo>
                  <a:lnTo>
                    <a:pt x="172" y="358"/>
                  </a:lnTo>
                  <a:lnTo>
                    <a:pt x="173" y="361"/>
                  </a:lnTo>
                  <a:lnTo>
                    <a:pt x="0" y="361"/>
                  </a:lnTo>
                  <a:lnTo>
                    <a:pt x="1" y="358"/>
                  </a:lnTo>
                  <a:lnTo>
                    <a:pt x="4" y="351"/>
                  </a:lnTo>
                  <a:lnTo>
                    <a:pt x="8" y="338"/>
                  </a:lnTo>
                  <a:lnTo>
                    <a:pt x="9" y="331"/>
                  </a:lnTo>
                  <a:lnTo>
                    <a:pt x="10" y="321"/>
                  </a:lnTo>
                  <a:lnTo>
                    <a:pt x="10" y="40"/>
                  </a:lnTo>
                  <a:lnTo>
                    <a:pt x="9" y="31"/>
                  </a:lnTo>
                  <a:lnTo>
                    <a:pt x="8" y="23"/>
                  </a:lnTo>
                  <a:lnTo>
                    <a:pt x="7" y="15"/>
                  </a:lnTo>
                  <a:lnTo>
                    <a:pt x="4" y="9"/>
                  </a:lnTo>
                  <a:lnTo>
                    <a:pt x="1" y="2"/>
                  </a:lnTo>
                  <a:lnTo>
                    <a:pt x="0" y="0"/>
                  </a:lnTo>
                  <a:lnTo>
                    <a:pt x="380" y="0"/>
                  </a:lnTo>
                  <a:lnTo>
                    <a:pt x="380" y="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54" b="0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31" name="Picture 230" descr="https://www.canvia.com/contents/web/img/logo-interna.png">
            <a:extLst>
              <a:ext uri="{FF2B5EF4-FFF2-40B4-BE49-F238E27FC236}">
                <a16:creationId xmlns:a16="http://schemas.microsoft.com/office/drawing/2014/main" id="{5B0FFE80-F640-B3AB-F9DC-7F6AD2221DA1}"/>
              </a:ext>
            </a:extLst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1855" y="4856643"/>
            <a:ext cx="877194" cy="2045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2" name="Picture 231">
            <a:extLst>
              <a:ext uri="{FF2B5EF4-FFF2-40B4-BE49-F238E27FC236}">
                <a16:creationId xmlns:a16="http://schemas.microsoft.com/office/drawing/2014/main" id="{3602DC74-F95C-4189-123F-3C6F85C3CB6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76" t="5632" r="10990" b="13468"/>
          <a:stretch/>
        </p:blipFill>
        <p:spPr>
          <a:xfrm>
            <a:off x="1825963" y="2179700"/>
            <a:ext cx="817970" cy="582671"/>
          </a:xfrm>
          <a:prstGeom prst="rect">
            <a:avLst/>
          </a:prstGeom>
        </p:spPr>
      </p:pic>
      <p:pic>
        <p:nvPicPr>
          <p:cNvPr id="233" name="Picture 232">
            <a:extLst>
              <a:ext uri="{FF2B5EF4-FFF2-40B4-BE49-F238E27FC236}">
                <a16:creationId xmlns:a16="http://schemas.microsoft.com/office/drawing/2014/main" id="{6FFA1692-40C9-3D2F-40B0-EE542F6C2E4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816"/>
          <a:stretch/>
        </p:blipFill>
        <p:spPr>
          <a:xfrm>
            <a:off x="4017824" y="3654289"/>
            <a:ext cx="772542" cy="276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41" name="TextBox 240">
            <a:extLst>
              <a:ext uri="{FF2B5EF4-FFF2-40B4-BE49-F238E27FC236}">
                <a16:creationId xmlns:a16="http://schemas.microsoft.com/office/drawing/2014/main" id="{FB8A5ECD-8CB5-8359-F7DD-A5E504D1A6EE}"/>
              </a:ext>
            </a:extLst>
          </p:cNvPr>
          <p:cNvSpPr txBox="1"/>
          <p:nvPr/>
        </p:nvSpPr>
        <p:spPr>
          <a:xfrm>
            <a:off x="5985698" y="4780723"/>
            <a:ext cx="45719" cy="291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Franklin Gothic Book" panose="020B050302010202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3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</a:p>
        </p:txBody>
      </p:sp>
      <p:pic>
        <p:nvPicPr>
          <p:cNvPr id="244" name="Picture 243">
            <a:extLst>
              <a:ext uri="{FF2B5EF4-FFF2-40B4-BE49-F238E27FC236}">
                <a16:creationId xmlns:a16="http://schemas.microsoft.com/office/drawing/2014/main" id="{9BC358B7-E9A7-0F01-C31A-BBF49E2A993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6646" y="4334345"/>
            <a:ext cx="821782" cy="330404"/>
          </a:xfrm>
          <a:prstGeom prst="rect">
            <a:avLst/>
          </a:prstGeom>
        </p:spPr>
      </p:pic>
      <p:pic>
        <p:nvPicPr>
          <p:cNvPr id="249" name="Picture 248">
            <a:extLst>
              <a:ext uri="{FF2B5EF4-FFF2-40B4-BE49-F238E27FC236}">
                <a16:creationId xmlns:a16="http://schemas.microsoft.com/office/drawing/2014/main" id="{CDE7BCBB-B788-1E80-F140-DB2612BBF6D3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927" y="3573695"/>
            <a:ext cx="494800" cy="508004"/>
          </a:xfrm>
          <a:prstGeom prst="rect">
            <a:avLst/>
          </a:prstGeom>
        </p:spPr>
      </p:pic>
      <p:pic>
        <p:nvPicPr>
          <p:cNvPr id="258" name="Picture 2" descr="Em breve um site totalmente renovado para você!">
            <a:extLst>
              <a:ext uri="{FF2B5EF4-FFF2-40B4-BE49-F238E27FC236}">
                <a16:creationId xmlns:a16="http://schemas.microsoft.com/office/drawing/2014/main" id="{3BAD92F7-D456-C281-2A65-EE98D3A9A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704" y="4210331"/>
            <a:ext cx="834611" cy="57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2" name="Imagen 15" descr="G:\RRII Marca y Beneficios\Branding\MARCA\Logos La CAJA\LogoLaCajadigitalRGB250x250(Original).png">
            <a:extLst>
              <a:ext uri="{FF2B5EF4-FFF2-40B4-BE49-F238E27FC236}">
                <a16:creationId xmlns:a16="http://schemas.microsoft.com/office/drawing/2014/main" id="{869CF5B1-871E-9861-F495-7654D266D142}"/>
              </a:ext>
            </a:extLst>
          </p:cNvPr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7652" y="2844910"/>
            <a:ext cx="392168" cy="35956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4B51788C-19AB-3DFF-1D4C-48E0637FFD6A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917" y="3006509"/>
            <a:ext cx="445829" cy="363091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5" name="TextBox 264">
            <a:extLst>
              <a:ext uri="{FF2B5EF4-FFF2-40B4-BE49-F238E27FC236}">
                <a16:creationId xmlns:a16="http://schemas.microsoft.com/office/drawing/2014/main" id="{EB168886-1619-2C69-5EAA-85739D0EA350}"/>
              </a:ext>
            </a:extLst>
          </p:cNvPr>
          <p:cNvSpPr txBox="1"/>
          <p:nvPr/>
        </p:nvSpPr>
        <p:spPr>
          <a:xfrm>
            <a:off x="1799010" y="3472601"/>
            <a:ext cx="303230" cy="31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4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454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C3E9FD19-E50D-B489-7B9C-0D3CF9D60F9D}"/>
              </a:ext>
            </a:extLst>
          </p:cNvPr>
          <p:cNvSpPr txBox="1"/>
          <p:nvPr/>
        </p:nvSpPr>
        <p:spPr>
          <a:xfrm>
            <a:off x="5735909" y="4112744"/>
            <a:ext cx="303230" cy="31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4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454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4B5B5167-ABAF-2E93-E051-4E936EADB271}"/>
              </a:ext>
            </a:extLst>
          </p:cNvPr>
          <p:cNvSpPr txBox="1"/>
          <p:nvPr/>
        </p:nvSpPr>
        <p:spPr>
          <a:xfrm>
            <a:off x="6414335" y="4768044"/>
            <a:ext cx="303230" cy="31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4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454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B2651424-0E84-1EFA-8F87-3679593F3757}"/>
              </a:ext>
            </a:extLst>
          </p:cNvPr>
          <p:cNvSpPr txBox="1"/>
          <p:nvPr/>
        </p:nvSpPr>
        <p:spPr>
          <a:xfrm>
            <a:off x="3963175" y="3439255"/>
            <a:ext cx="303230" cy="31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4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454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7E1C9840-5B0A-B606-E366-0271F0CFE6EC}"/>
              </a:ext>
            </a:extLst>
          </p:cNvPr>
          <p:cNvSpPr txBox="1"/>
          <p:nvPr/>
        </p:nvSpPr>
        <p:spPr>
          <a:xfrm>
            <a:off x="8316189" y="1424061"/>
            <a:ext cx="303230" cy="31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4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454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5BC9216A-BA76-D455-04AC-92D68BB5AB14}"/>
              </a:ext>
            </a:extLst>
          </p:cNvPr>
          <p:cNvSpPr txBox="1"/>
          <p:nvPr/>
        </p:nvSpPr>
        <p:spPr>
          <a:xfrm>
            <a:off x="2796944" y="4146260"/>
            <a:ext cx="303230" cy="31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4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454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71" name="Picture 270" descr="A picture containing drawing&#10;&#10;Description automatically generated">
            <a:extLst>
              <a:ext uri="{FF2B5EF4-FFF2-40B4-BE49-F238E27FC236}">
                <a16:creationId xmlns:a16="http://schemas.microsoft.com/office/drawing/2014/main" id="{3C73F203-97EE-F56C-9BEE-2638D45B32AC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4724" y="2284230"/>
            <a:ext cx="793176" cy="518149"/>
          </a:xfrm>
          <a:prstGeom prst="rect">
            <a:avLst/>
          </a:prstGeom>
        </p:spPr>
      </p:pic>
      <p:pic>
        <p:nvPicPr>
          <p:cNvPr id="274" name="Picture 2" descr="Comentários CESARI avaliações e comentários de funcionários | Catho">
            <a:extLst>
              <a:ext uri="{FF2B5EF4-FFF2-40B4-BE49-F238E27FC236}">
                <a16:creationId xmlns:a16="http://schemas.microsoft.com/office/drawing/2014/main" id="{6BFE1F48-DED0-5C27-FDF1-A89295CAA8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375" b="-2053"/>
          <a:stretch/>
        </p:blipFill>
        <p:spPr bwMode="auto">
          <a:xfrm>
            <a:off x="2850325" y="4914527"/>
            <a:ext cx="750045" cy="53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" name="Picture 2" descr="LH LafargeHolcim | Brands of the World™ | Download vector logos and  logotypes">
            <a:extLst>
              <a:ext uri="{FF2B5EF4-FFF2-40B4-BE49-F238E27FC236}">
                <a16:creationId xmlns:a16="http://schemas.microsoft.com/office/drawing/2014/main" id="{F0E972C8-8C3A-10C0-02DE-9AD847C034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68412" y="3549355"/>
            <a:ext cx="901816" cy="5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" name="TextBox 275">
            <a:extLst>
              <a:ext uri="{FF2B5EF4-FFF2-40B4-BE49-F238E27FC236}">
                <a16:creationId xmlns:a16="http://schemas.microsoft.com/office/drawing/2014/main" id="{A2707C0F-37F6-FAE8-8F58-D80F3821EE89}"/>
              </a:ext>
            </a:extLst>
          </p:cNvPr>
          <p:cNvSpPr txBox="1"/>
          <p:nvPr/>
        </p:nvSpPr>
        <p:spPr>
          <a:xfrm>
            <a:off x="2824394" y="3496847"/>
            <a:ext cx="270900" cy="291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384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3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131" b="1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77" name="Picture 276">
            <a:extLst>
              <a:ext uri="{FF2B5EF4-FFF2-40B4-BE49-F238E27FC236}">
                <a16:creationId xmlns:a16="http://schemas.microsoft.com/office/drawing/2014/main" id="{524627FC-2138-FB84-C6AA-0AF6AD46D2D2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2672" y="5006021"/>
            <a:ext cx="812379" cy="306572"/>
          </a:xfrm>
          <a:prstGeom prst="rect">
            <a:avLst/>
          </a:prstGeom>
        </p:spPr>
      </p:pic>
      <p:pic>
        <p:nvPicPr>
          <p:cNvPr id="280" name="Picture 279">
            <a:extLst>
              <a:ext uri="{FF2B5EF4-FFF2-40B4-BE49-F238E27FC236}">
                <a16:creationId xmlns:a16="http://schemas.microsoft.com/office/drawing/2014/main" id="{1DF2EB41-78C6-4CD8-42FF-A447D152EA9F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5776" y="1485679"/>
            <a:ext cx="626055" cy="537237"/>
          </a:xfrm>
          <a:prstGeom prst="rect">
            <a:avLst/>
          </a:prstGeom>
        </p:spPr>
      </p:pic>
      <p:pic>
        <p:nvPicPr>
          <p:cNvPr id="281" name="Picture 280">
            <a:extLst>
              <a:ext uri="{FF2B5EF4-FFF2-40B4-BE49-F238E27FC236}">
                <a16:creationId xmlns:a16="http://schemas.microsoft.com/office/drawing/2014/main" id="{FA3185E1-CAF2-F578-9B24-FA66D31A9AD8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2984" y="3583464"/>
            <a:ext cx="952591" cy="416044"/>
          </a:xfrm>
          <a:prstGeom prst="rect">
            <a:avLst/>
          </a:prstGeom>
        </p:spPr>
      </p:pic>
      <p:pic>
        <p:nvPicPr>
          <p:cNvPr id="284" name="Picture 283">
            <a:extLst>
              <a:ext uri="{FF2B5EF4-FFF2-40B4-BE49-F238E27FC236}">
                <a16:creationId xmlns:a16="http://schemas.microsoft.com/office/drawing/2014/main" id="{99D53BE0-56DA-89B0-70A2-FB6730C7CCDE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5449" y="1628963"/>
            <a:ext cx="952684" cy="374427"/>
          </a:xfrm>
          <a:prstGeom prst="rect">
            <a:avLst/>
          </a:prstGeom>
        </p:spPr>
      </p:pic>
      <p:pic>
        <p:nvPicPr>
          <p:cNvPr id="285" name="Picture 284">
            <a:extLst>
              <a:ext uri="{FF2B5EF4-FFF2-40B4-BE49-F238E27FC236}">
                <a16:creationId xmlns:a16="http://schemas.microsoft.com/office/drawing/2014/main" id="{0EA8F609-3144-9EC1-C492-063DDDBA12CC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9500" y="3738225"/>
            <a:ext cx="838172" cy="329422"/>
          </a:xfrm>
          <a:prstGeom prst="rect">
            <a:avLst/>
          </a:prstGeom>
        </p:spPr>
      </p:pic>
      <p:sp>
        <p:nvSpPr>
          <p:cNvPr id="286" name="TextBox 285">
            <a:extLst>
              <a:ext uri="{FF2B5EF4-FFF2-40B4-BE49-F238E27FC236}">
                <a16:creationId xmlns:a16="http://schemas.microsoft.com/office/drawing/2014/main" id="{2A9F2A89-0B0A-4221-65BD-F106795ACAC0}"/>
              </a:ext>
            </a:extLst>
          </p:cNvPr>
          <p:cNvSpPr txBox="1"/>
          <p:nvPr/>
        </p:nvSpPr>
        <p:spPr>
          <a:xfrm>
            <a:off x="5894168" y="1382340"/>
            <a:ext cx="303230" cy="31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4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454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C2006BD4-5C69-FF48-8C3C-AAB77BF33DF2}"/>
              </a:ext>
            </a:extLst>
          </p:cNvPr>
          <p:cNvSpPr txBox="1"/>
          <p:nvPr/>
        </p:nvSpPr>
        <p:spPr>
          <a:xfrm>
            <a:off x="3456234" y="1444403"/>
            <a:ext cx="303230" cy="31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4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454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89" name="Picture 288">
            <a:extLst>
              <a:ext uri="{FF2B5EF4-FFF2-40B4-BE49-F238E27FC236}">
                <a16:creationId xmlns:a16="http://schemas.microsoft.com/office/drawing/2014/main" id="{26B825C7-55FC-3691-EA85-24EAA4F734AF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5580" y="4930251"/>
            <a:ext cx="867942" cy="422362"/>
          </a:xfrm>
          <a:prstGeom prst="rect">
            <a:avLst/>
          </a:prstGeom>
        </p:spPr>
      </p:pic>
      <p:pic>
        <p:nvPicPr>
          <p:cNvPr id="301" name="Picture 300">
            <a:extLst>
              <a:ext uri="{FF2B5EF4-FFF2-40B4-BE49-F238E27FC236}">
                <a16:creationId xmlns:a16="http://schemas.microsoft.com/office/drawing/2014/main" id="{CE543F72-05CE-00B1-C882-A1226D8E9A22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1552" y="2912331"/>
            <a:ext cx="710369" cy="424221"/>
          </a:xfrm>
          <a:prstGeom prst="rect">
            <a:avLst/>
          </a:prstGeom>
        </p:spPr>
      </p:pic>
      <p:pic>
        <p:nvPicPr>
          <p:cNvPr id="303" name="Picture 6" descr="Home Page - Biosev">
            <a:extLst>
              <a:ext uri="{FF2B5EF4-FFF2-40B4-BE49-F238E27FC236}">
                <a16:creationId xmlns:a16="http://schemas.microsoft.com/office/drawing/2014/main" id="{D47141BC-3C4B-B3D1-4D81-87093E176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6338" y="5541585"/>
            <a:ext cx="1076360" cy="67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4" name="Picture 2">
            <a:extLst>
              <a:ext uri="{FF2B5EF4-FFF2-40B4-BE49-F238E27FC236}">
                <a16:creationId xmlns:a16="http://schemas.microsoft.com/office/drawing/2014/main" id="{55510846-910F-FD61-E3C1-52D7C0CAF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9598" y="2857595"/>
            <a:ext cx="619923" cy="48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6" name="TextBox 305">
            <a:extLst>
              <a:ext uri="{FF2B5EF4-FFF2-40B4-BE49-F238E27FC236}">
                <a16:creationId xmlns:a16="http://schemas.microsoft.com/office/drawing/2014/main" id="{1D96D7C5-B572-E0C6-28D2-A9CDC8C15FFB}"/>
              </a:ext>
            </a:extLst>
          </p:cNvPr>
          <p:cNvSpPr txBox="1"/>
          <p:nvPr/>
        </p:nvSpPr>
        <p:spPr>
          <a:xfrm>
            <a:off x="5243967" y="2134785"/>
            <a:ext cx="303230" cy="31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4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454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40B6C4CF-AAF3-380F-60A2-7EBDE5599E7C}"/>
              </a:ext>
            </a:extLst>
          </p:cNvPr>
          <p:cNvSpPr txBox="1"/>
          <p:nvPr/>
        </p:nvSpPr>
        <p:spPr>
          <a:xfrm>
            <a:off x="1230756" y="3447414"/>
            <a:ext cx="349578" cy="337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0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590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48F1B011-4230-37FA-B172-29E23B632F3B}"/>
              </a:ext>
            </a:extLst>
          </p:cNvPr>
          <p:cNvSpPr txBox="1"/>
          <p:nvPr/>
        </p:nvSpPr>
        <p:spPr>
          <a:xfrm>
            <a:off x="2417697" y="1441867"/>
            <a:ext cx="349578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6627983C-4375-F1E9-EF34-769314B21F2A}"/>
              </a:ext>
            </a:extLst>
          </p:cNvPr>
          <p:cNvSpPr txBox="1"/>
          <p:nvPr/>
        </p:nvSpPr>
        <p:spPr>
          <a:xfrm flipH="1">
            <a:off x="7015868" y="3577518"/>
            <a:ext cx="655673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39D69E2C-F442-2CCC-5861-E7DDC487B2E1}"/>
              </a:ext>
            </a:extLst>
          </p:cNvPr>
          <p:cNvSpPr txBox="1"/>
          <p:nvPr/>
        </p:nvSpPr>
        <p:spPr>
          <a:xfrm>
            <a:off x="2920322" y="2185469"/>
            <a:ext cx="349578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506ECB82-4778-AB29-6641-1ED2E632D476}"/>
              </a:ext>
            </a:extLst>
          </p:cNvPr>
          <p:cNvSpPr txBox="1"/>
          <p:nvPr/>
        </p:nvSpPr>
        <p:spPr>
          <a:xfrm>
            <a:off x="1237439" y="4156006"/>
            <a:ext cx="349578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12" name="Picture 311">
            <a:extLst>
              <a:ext uri="{FF2B5EF4-FFF2-40B4-BE49-F238E27FC236}">
                <a16:creationId xmlns:a16="http://schemas.microsoft.com/office/drawing/2014/main" id="{3124CFE3-7B71-8466-9B39-413EC6346EE9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8157" y="1706879"/>
            <a:ext cx="961294" cy="228683"/>
          </a:xfrm>
          <a:prstGeom prst="rect">
            <a:avLst/>
          </a:prstGeom>
        </p:spPr>
      </p:pic>
      <p:pic>
        <p:nvPicPr>
          <p:cNvPr id="313" name="Imagem 5">
            <a:extLst>
              <a:ext uri="{FF2B5EF4-FFF2-40B4-BE49-F238E27FC236}">
                <a16:creationId xmlns:a16="http://schemas.microsoft.com/office/drawing/2014/main" id="{85E2C1EF-BB2B-1B4E-85D9-E62333385F60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82" t="2183" r="20164" b="2417"/>
          <a:stretch/>
        </p:blipFill>
        <p:spPr>
          <a:xfrm>
            <a:off x="5459055" y="2211415"/>
            <a:ext cx="459501" cy="466830"/>
          </a:xfrm>
          <a:prstGeom prst="rect">
            <a:avLst/>
          </a:prstGeom>
          <a:ln>
            <a:noFill/>
          </a:ln>
        </p:spPr>
      </p:pic>
      <p:pic>
        <p:nvPicPr>
          <p:cNvPr id="314" name="Picture 4" descr="Neoenergia: a energia do futuro - Neoenergia">
            <a:extLst>
              <a:ext uri="{FF2B5EF4-FFF2-40B4-BE49-F238E27FC236}">
                <a16:creationId xmlns:a16="http://schemas.microsoft.com/office/drawing/2014/main" id="{B2F377E2-803F-3379-1A7C-B6372309BD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531" y="1688816"/>
            <a:ext cx="929298" cy="47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" name="Picture 4" descr="Logo de Iberdrola: la historia y el significado del logotipo, la marca y el  símbolo. | png, vector">
            <a:extLst>
              <a:ext uri="{FF2B5EF4-FFF2-40B4-BE49-F238E27FC236}">
                <a16:creationId xmlns:a16="http://schemas.microsoft.com/office/drawing/2014/main" id="{07A0BF72-5DD7-AD84-0BD5-1C0557BF50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0931" y="1603330"/>
            <a:ext cx="803172" cy="15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6" name="TextBox 315">
            <a:extLst>
              <a:ext uri="{FF2B5EF4-FFF2-40B4-BE49-F238E27FC236}">
                <a16:creationId xmlns:a16="http://schemas.microsoft.com/office/drawing/2014/main" id="{8F35CBEF-CC60-235E-E1B8-532FBDE64948}"/>
              </a:ext>
            </a:extLst>
          </p:cNvPr>
          <p:cNvSpPr txBox="1"/>
          <p:nvPr/>
        </p:nvSpPr>
        <p:spPr>
          <a:xfrm>
            <a:off x="4802637" y="1432128"/>
            <a:ext cx="443614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 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20B3BF56-4DC5-8FC2-4F88-8D09C453D508}"/>
              </a:ext>
            </a:extLst>
          </p:cNvPr>
          <p:cNvSpPr txBox="1"/>
          <p:nvPr/>
        </p:nvSpPr>
        <p:spPr>
          <a:xfrm>
            <a:off x="7006603" y="1423631"/>
            <a:ext cx="443614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 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A39CCDD-CFD6-EDD8-AC1F-282DA4650AAC}"/>
              </a:ext>
            </a:extLst>
          </p:cNvPr>
          <p:cNvSpPr txBox="1"/>
          <p:nvPr/>
        </p:nvSpPr>
        <p:spPr>
          <a:xfrm>
            <a:off x="1338316" y="1424743"/>
            <a:ext cx="443614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 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B2442BC4-B76B-63D9-921E-EE7402446550}"/>
              </a:ext>
            </a:extLst>
          </p:cNvPr>
          <p:cNvSpPr txBox="1"/>
          <p:nvPr/>
        </p:nvSpPr>
        <p:spPr>
          <a:xfrm>
            <a:off x="1752622" y="2088248"/>
            <a:ext cx="443614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 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92DFE45D-A131-3578-227D-48E98A64E313}"/>
              </a:ext>
            </a:extLst>
          </p:cNvPr>
          <p:cNvSpPr txBox="1"/>
          <p:nvPr/>
        </p:nvSpPr>
        <p:spPr>
          <a:xfrm>
            <a:off x="4823701" y="2755344"/>
            <a:ext cx="713744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 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21" name="Imagem 3">
            <a:extLst>
              <a:ext uri="{FF2B5EF4-FFF2-40B4-BE49-F238E27FC236}">
                <a16:creationId xmlns:a16="http://schemas.microsoft.com/office/drawing/2014/main" id="{24F596E2-E559-037F-99E9-17B48C467265}"/>
              </a:ext>
            </a:extLst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66" y="3728307"/>
            <a:ext cx="839141" cy="169231"/>
          </a:xfrm>
          <a:prstGeom prst="rect">
            <a:avLst/>
          </a:prstGeom>
        </p:spPr>
      </p:pic>
      <p:pic>
        <p:nvPicPr>
          <p:cNvPr id="322" name="Picture 321">
            <a:extLst>
              <a:ext uri="{FF2B5EF4-FFF2-40B4-BE49-F238E27FC236}">
                <a16:creationId xmlns:a16="http://schemas.microsoft.com/office/drawing/2014/main" id="{11DFFF56-E594-81EE-51A1-C382CAD8D0FB}"/>
              </a:ext>
            </a:extLst>
          </p:cNvPr>
          <p:cNvPicPr>
            <a:picLocks noChangeAspect="1"/>
          </p:cNvPicPr>
          <p:nvPr/>
        </p:nvPicPr>
        <p:blipFill rotWithShape="1"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76" y="5055651"/>
            <a:ext cx="881967" cy="232037"/>
          </a:xfrm>
          <a:prstGeom prst="rect">
            <a:avLst/>
          </a:prstGeom>
        </p:spPr>
      </p:pic>
      <p:pic>
        <p:nvPicPr>
          <p:cNvPr id="323" name="Picture 2" descr="Multa a Telecom Personal por no cumplir con la garantía de un producto">
            <a:extLst>
              <a:ext uri="{FF2B5EF4-FFF2-40B4-BE49-F238E27FC236}">
                <a16:creationId xmlns:a16="http://schemas.microsoft.com/office/drawing/2014/main" id="{7F9BE561-6E22-C9CF-4CA3-7E437B8A6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989" y="4885074"/>
            <a:ext cx="808988" cy="55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4" name="TextBox 323">
            <a:extLst>
              <a:ext uri="{FF2B5EF4-FFF2-40B4-BE49-F238E27FC236}">
                <a16:creationId xmlns:a16="http://schemas.microsoft.com/office/drawing/2014/main" id="{A300AB60-D4CF-AFEA-DF8C-4EB682399181}"/>
              </a:ext>
            </a:extLst>
          </p:cNvPr>
          <p:cNvSpPr txBox="1"/>
          <p:nvPr/>
        </p:nvSpPr>
        <p:spPr>
          <a:xfrm>
            <a:off x="8184510" y="4185700"/>
            <a:ext cx="443614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 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86E41EDD-6A0F-29C8-8F0B-CB45D25AFE6B}"/>
              </a:ext>
            </a:extLst>
          </p:cNvPr>
          <p:cNvGrpSpPr/>
          <p:nvPr/>
        </p:nvGrpSpPr>
        <p:grpSpPr>
          <a:xfrm>
            <a:off x="4028125" y="1538546"/>
            <a:ext cx="865355" cy="497199"/>
            <a:chOff x="9955857" y="1382120"/>
            <a:chExt cx="1446899" cy="868290"/>
          </a:xfrm>
        </p:grpSpPr>
        <p:pic>
          <p:nvPicPr>
            <p:cNvPr id="369" name="Picture 12">
              <a:extLst>
                <a:ext uri="{FF2B5EF4-FFF2-40B4-BE49-F238E27FC236}">
                  <a16:creationId xmlns:a16="http://schemas.microsoft.com/office/drawing/2014/main" id="{4CBE9CDF-2BE8-37E7-F6FD-6C774CF726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5857" y="1382120"/>
              <a:ext cx="1392790" cy="2939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0" name="Picture 14" descr="Fiat Logo – PNG e Vetor – Download de Logo">
              <a:extLst>
                <a:ext uri="{FF2B5EF4-FFF2-40B4-BE49-F238E27FC236}">
                  <a16:creationId xmlns:a16="http://schemas.microsoft.com/office/drawing/2014/main" id="{BAC777D7-1D56-C4EC-DE79-F1438A2131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7469" y="1621297"/>
              <a:ext cx="331885" cy="3318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1" name="Picture 16">
              <a:extLst>
                <a:ext uri="{FF2B5EF4-FFF2-40B4-BE49-F238E27FC236}">
                  <a16:creationId xmlns:a16="http://schemas.microsoft.com/office/drawing/2014/main" id="{760AD646-545C-51BE-F053-61DB77FE78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6289" y="1686950"/>
              <a:ext cx="492457" cy="2143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2" name="Picture 18">
              <a:extLst>
                <a:ext uri="{FF2B5EF4-FFF2-40B4-BE49-F238E27FC236}">
                  <a16:creationId xmlns:a16="http://schemas.microsoft.com/office/drawing/2014/main" id="{579C641F-BE9A-B856-109A-91F880CA01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3811" y="1960234"/>
              <a:ext cx="470798" cy="270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3" name="Picture 22" descr="Peugeot apresenta nova logo na França – ALL THE CARS">
              <a:extLst>
                <a:ext uri="{FF2B5EF4-FFF2-40B4-BE49-F238E27FC236}">
                  <a16:creationId xmlns:a16="http://schemas.microsoft.com/office/drawing/2014/main" id="{4ABD8E5D-C4ED-B994-043E-C3198255E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18900" y="1590128"/>
              <a:ext cx="483856" cy="367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4" name="Picture 24" descr="Citroën Logo – PNG e Vetor – Download de Logo">
              <a:extLst>
                <a:ext uri="{FF2B5EF4-FFF2-40B4-BE49-F238E27FC236}">
                  <a16:creationId xmlns:a16="http://schemas.microsoft.com/office/drawing/2014/main" id="{50F488DD-1FC1-084F-38C7-2943D03212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54230" y="1933097"/>
              <a:ext cx="377575" cy="287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5" name="Picture 26" descr="A História dos logótipos: Alfa Romeo">
              <a:extLst>
                <a:ext uri="{FF2B5EF4-FFF2-40B4-BE49-F238E27FC236}">
                  <a16:creationId xmlns:a16="http://schemas.microsoft.com/office/drawing/2014/main" id="{6EBCE557-8703-6A47-D8E1-FC74DD2AC8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23972" y="1943250"/>
              <a:ext cx="305795" cy="307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36" name="Picture 2">
            <a:extLst>
              <a:ext uri="{FF2B5EF4-FFF2-40B4-BE49-F238E27FC236}">
                <a16:creationId xmlns:a16="http://schemas.microsoft.com/office/drawing/2014/main" id="{E4250C35-D882-04C3-5EFA-68D47B048D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468" t="22037" r="28306" b="62733"/>
          <a:stretch/>
        </p:blipFill>
        <p:spPr>
          <a:xfrm>
            <a:off x="7748485" y="5419835"/>
            <a:ext cx="907607" cy="642256"/>
          </a:xfrm>
          <a:prstGeom prst="rect">
            <a:avLst/>
          </a:prstGeom>
        </p:spPr>
      </p:pic>
      <p:pic>
        <p:nvPicPr>
          <p:cNvPr id="344" name="Picture 343">
            <a:extLst>
              <a:ext uri="{FF2B5EF4-FFF2-40B4-BE49-F238E27FC236}">
                <a16:creationId xmlns:a16="http://schemas.microsoft.com/office/drawing/2014/main" id="{83913435-8499-4070-89BE-EC5B5E20204C}"/>
              </a:ext>
            </a:extLst>
          </p:cNvPr>
          <p:cNvPicPr>
            <a:picLocks noChangeAspect="1"/>
          </p:cNvPicPr>
          <p:nvPr/>
        </p:nvPicPr>
        <p:blipFill rotWithShape="1">
          <a:blip r:embed="rId4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5579" y="4886314"/>
            <a:ext cx="752225" cy="513049"/>
          </a:xfrm>
          <a:prstGeom prst="rect">
            <a:avLst/>
          </a:prstGeom>
        </p:spPr>
      </p:pic>
      <p:pic>
        <p:nvPicPr>
          <p:cNvPr id="345" name="Picture 344">
            <a:extLst>
              <a:ext uri="{FF2B5EF4-FFF2-40B4-BE49-F238E27FC236}">
                <a16:creationId xmlns:a16="http://schemas.microsoft.com/office/drawing/2014/main" id="{3859A0A6-123F-3524-59A4-93AA7EF377E1}"/>
              </a:ext>
            </a:extLst>
          </p:cNvPr>
          <p:cNvPicPr>
            <a:picLocks noChangeAspect="1"/>
          </p:cNvPicPr>
          <p:nvPr/>
        </p:nvPicPr>
        <p:blipFill rotWithShape="1"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4211" y="5517808"/>
            <a:ext cx="841259" cy="573774"/>
          </a:xfrm>
          <a:prstGeom prst="rect">
            <a:avLst/>
          </a:prstGeom>
        </p:spPr>
      </p:pic>
      <p:pic>
        <p:nvPicPr>
          <p:cNvPr id="346" name="Picture 345">
            <a:extLst>
              <a:ext uri="{FF2B5EF4-FFF2-40B4-BE49-F238E27FC236}">
                <a16:creationId xmlns:a16="http://schemas.microsoft.com/office/drawing/2014/main" id="{DA2B68C1-BB70-BCBE-5EA4-E0C021E6046D}"/>
              </a:ext>
            </a:extLst>
          </p:cNvPr>
          <p:cNvPicPr>
            <a:picLocks noChangeAspect="1"/>
          </p:cNvPicPr>
          <p:nvPr/>
        </p:nvPicPr>
        <p:blipFill rotWithShape="1"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0948" y="4214720"/>
            <a:ext cx="841259" cy="573774"/>
          </a:xfrm>
          <a:prstGeom prst="rect">
            <a:avLst/>
          </a:prstGeom>
        </p:spPr>
      </p:pic>
      <p:pic>
        <p:nvPicPr>
          <p:cNvPr id="347" name="Picture 2">
            <a:extLst>
              <a:ext uri="{FF2B5EF4-FFF2-40B4-BE49-F238E27FC236}">
                <a16:creationId xmlns:a16="http://schemas.microsoft.com/office/drawing/2014/main" id="{F8042CB0-DBBF-8195-2D49-C0C2A2AE61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43" t="63220" r="59142" b="22935"/>
          <a:stretch/>
        </p:blipFill>
        <p:spPr>
          <a:xfrm>
            <a:off x="8805452" y="4885905"/>
            <a:ext cx="576331" cy="443784"/>
          </a:xfrm>
          <a:prstGeom prst="rect">
            <a:avLst/>
          </a:prstGeom>
        </p:spPr>
      </p:pic>
      <p:pic>
        <p:nvPicPr>
          <p:cNvPr id="348" name="Picture 2">
            <a:extLst>
              <a:ext uri="{FF2B5EF4-FFF2-40B4-BE49-F238E27FC236}">
                <a16:creationId xmlns:a16="http://schemas.microsoft.com/office/drawing/2014/main" id="{15E401C2-BADE-4879-C60E-E4BC7C9D95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299" t="83844" r="58289" b="3085"/>
          <a:stretch/>
        </p:blipFill>
        <p:spPr>
          <a:xfrm>
            <a:off x="751602" y="5522888"/>
            <a:ext cx="775134" cy="463736"/>
          </a:xfrm>
          <a:prstGeom prst="rect">
            <a:avLst/>
          </a:prstGeom>
        </p:spPr>
      </p:pic>
      <p:pic>
        <p:nvPicPr>
          <p:cNvPr id="350" name="Picture 349">
            <a:extLst>
              <a:ext uri="{FF2B5EF4-FFF2-40B4-BE49-F238E27FC236}">
                <a16:creationId xmlns:a16="http://schemas.microsoft.com/office/drawing/2014/main" id="{A9116E1E-98AA-AC41-8394-9959E449998E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7631598" y="3524652"/>
            <a:ext cx="880226" cy="526214"/>
          </a:xfrm>
          <a:prstGeom prst="rect">
            <a:avLst/>
          </a:prstGeom>
        </p:spPr>
      </p:pic>
      <p:pic>
        <p:nvPicPr>
          <p:cNvPr id="351" name="Picture 350">
            <a:extLst>
              <a:ext uri="{FF2B5EF4-FFF2-40B4-BE49-F238E27FC236}">
                <a16:creationId xmlns:a16="http://schemas.microsoft.com/office/drawing/2014/main" id="{98496F77-2FA0-D0CB-BCA3-233170A629E5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852062" y="5499428"/>
            <a:ext cx="545964" cy="583411"/>
          </a:xfrm>
          <a:prstGeom prst="rect">
            <a:avLst/>
          </a:prstGeom>
        </p:spPr>
      </p:pic>
      <p:pic>
        <p:nvPicPr>
          <p:cNvPr id="352" name="Picture 4" descr="DHL Global Forwarding Argentina S.A. (DHL Argentina) - BNamericas">
            <a:extLst>
              <a:ext uri="{FF2B5EF4-FFF2-40B4-BE49-F238E27FC236}">
                <a16:creationId xmlns:a16="http://schemas.microsoft.com/office/drawing/2014/main" id="{79B4CCDA-2144-08D4-416C-49A78FDE0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522" y="1618393"/>
            <a:ext cx="764603" cy="45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3" name="Picture 4" descr="Mercado Libre cambió logo y anunció descuentos en farmacias y a  monotributistas para compras online - El Economista">
            <a:extLst>
              <a:ext uri="{FF2B5EF4-FFF2-40B4-BE49-F238E27FC236}">
                <a16:creationId xmlns:a16="http://schemas.microsoft.com/office/drawing/2014/main" id="{07F16AC0-7E4F-AD6C-5250-694376CFF5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1" t="13687" r="14452"/>
          <a:stretch/>
        </p:blipFill>
        <p:spPr bwMode="auto">
          <a:xfrm>
            <a:off x="7704614" y="2280109"/>
            <a:ext cx="611575" cy="539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4" name="Picture 353">
            <a:extLst>
              <a:ext uri="{FF2B5EF4-FFF2-40B4-BE49-F238E27FC236}">
                <a16:creationId xmlns:a16="http://schemas.microsoft.com/office/drawing/2014/main" id="{A6940EAB-EE85-8334-63FB-E5A1C812FD1B}"/>
              </a:ext>
            </a:extLst>
          </p:cNvPr>
          <p:cNvPicPr>
            <a:picLocks noChangeAspect="1"/>
          </p:cNvPicPr>
          <p:nvPr/>
        </p:nvPicPr>
        <p:blipFill>
          <a:blip r:embed="rId5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3618" y="4369920"/>
            <a:ext cx="323646" cy="406174"/>
          </a:xfrm>
          <a:prstGeom prst="rect">
            <a:avLst/>
          </a:prstGeom>
        </p:spPr>
      </p:pic>
      <p:pic>
        <p:nvPicPr>
          <p:cNvPr id="355" name="Picture 2">
            <a:extLst>
              <a:ext uri="{FF2B5EF4-FFF2-40B4-BE49-F238E27FC236}">
                <a16:creationId xmlns:a16="http://schemas.microsoft.com/office/drawing/2014/main" id="{C5197961-C3CF-18B4-3420-527F2D5FD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6646" y="4358889"/>
            <a:ext cx="338731" cy="34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6" name="Picture 11">
            <a:extLst>
              <a:ext uri="{FF2B5EF4-FFF2-40B4-BE49-F238E27FC236}">
                <a16:creationId xmlns:a16="http://schemas.microsoft.com/office/drawing/2014/main" id="{03C73DD9-FD39-120B-AD65-64517BBD4CC7}"/>
              </a:ext>
            </a:extLst>
          </p:cNvPr>
          <p:cNvPicPr>
            <a:picLocks noChangeAspect="1"/>
          </p:cNvPicPr>
          <p:nvPr/>
        </p:nvPicPr>
        <p:blipFill>
          <a:blip r:embed="rId5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2285" y="3735840"/>
            <a:ext cx="781093" cy="260198"/>
          </a:xfrm>
          <a:prstGeom prst="rect">
            <a:avLst/>
          </a:prstGeom>
        </p:spPr>
      </p:pic>
      <p:pic>
        <p:nvPicPr>
          <p:cNvPr id="357" name="Picture 356" descr="Logo, company name&#10;&#10;Description automatically generated">
            <a:extLst>
              <a:ext uri="{FF2B5EF4-FFF2-40B4-BE49-F238E27FC236}">
                <a16:creationId xmlns:a16="http://schemas.microsoft.com/office/drawing/2014/main" id="{A311A01C-F652-FDC1-A596-CA4BFE0AE408}"/>
              </a:ext>
            </a:extLst>
          </p:cNvPr>
          <p:cNvPicPr>
            <a:picLocks noChangeAspect="1"/>
          </p:cNvPicPr>
          <p:nvPr/>
        </p:nvPicPr>
        <p:blipFill>
          <a:blip r:embed="rId5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5332" y="2883543"/>
            <a:ext cx="485697" cy="585094"/>
          </a:xfrm>
          <a:prstGeom prst="rect">
            <a:avLst/>
          </a:prstGeom>
        </p:spPr>
      </p:pic>
      <p:pic>
        <p:nvPicPr>
          <p:cNvPr id="358" name="Picture 2" descr="The Largest Drug Safety Congress Globally | Drug Safety USA ...">
            <a:extLst>
              <a:ext uri="{FF2B5EF4-FFF2-40B4-BE49-F238E27FC236}">
                <a16:creationId xmlns:a16="http://schemas.microsoft.com/office/drawing/2014/main" id="{91571442-F1DA-AE0C-82F2-2A379A1B6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4297" y="4368703"/>
            <a:ext cx="724513" cy="19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" name="Picture 2" descr="Logo Profarma – Logos PNG">
            <a:extLst>
              <a:ext uri="{FF2B5EF4-FFF2-40B4-BE49-F238E27FC236}">
                <a16:creationId xmlns:a16="http://schemas.microsoft.com/office/drawing/2014/main" id="{693575C3-0799-052E-7957-C19F0751F3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24" b="19879"/>
          <a:stretch/>
        </p:blipFill>
        <p:spPr bwMode="auto">
          <a:xfrm>
            <a:off x="6333021" y="2249263"/>
            <a:ext cx="904464" cy="50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" name="Picture 367" descr="Logo&#10;&#10;Description automatically generated">
            <a:extLst>
              <a:ext uri="{FF2B5EF4-FFF2-40B4-BE49-F238E27FC236}">
                <a16:creationId xmlns:a16="http://schemas.microsoft.com/office/drawing/2014/main" id="{8AB0E9A6-F3F1-AC08-D48A-4D4BFEF06F6D}"/>
              </a:ext>
            </a:extLst>
          </p:cNvPr>
          <p:cNvPicPr>
            <a:picLocks noChangeAspect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4261" y="1609054"/>
            <a:ext cx="925281" cy="227664"/>
          </a:xfrm>
          <a:prstGeom prst="rect">
            <a:avLst/>
          </a:prstGeom>
        </p:spPr>
      </p:pic>
      <p:pic>
        <p:nvPicPr>
          <p:cNvPr id="1026" name="Picture 2" descr="European Parliament adopts resolution on the new Circular Economy Action  Plan – Water Europe">
            <a:extLst>
              <a:ext uri="{FF2B5EF4-FFF2-40B4-BE49-F238E27FC236}">
                <a16:creationId xmlns:a16="http://schemas.microsoft.com/office/drawing/2014/main" id="{A8F055D5-58BA-6570-E252-9433034D17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20"/>
          <a:stretch/>
        </p:blipFill>
        <p:spPr bwMode="auto">
          <a:xfrm>
            <a:off x="4044822" y="2192816"/>
            <a:ext cx="997065" cy="51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" name="Picture 2" descr="European Parliament adopts resolution on the new Circular Economy Action  Plan – Water Europe">
            <a:extLst>
              <a:ext uri="{FF2B5EF4-FFF2-40B4-BE49-F238E27FC236}">
                <a16:creationId xmlns:a16="http://schemas.microsoft.com/office/drawing/2014/main" id="{28D92133-44C3-D6B4-FEAD-3C4F08F4E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8" t="12035" r="43624" b="64044"/>
          <a:stretch/>
        </p:blipFill>
        <p:spPr bwMode="auto">
          <a:xfrm>
            <a:off x="4761489" y="2217526"/>
            <a:ext cx="312605" cy="34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bm-logo – Timmaron Group">
            <a:extLst>
              <a:ext uri="{FF2B5EF4-FFF2-40B4-BE49-F238E27FC236}">
                <a16:creationId xmlns:a16="http://schemas.microsoft.com/office/drawing/2014/main" id="{2E404E67-E8C8-55BF-6C0D-86EEA7998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91" t="20004" r="11903" b="25160"/>
          <a:stretch/>
        </p:blipFill>
        <p:spPr bwMode="auto">
          <a:xfrm>
            <a:off x="1904335" y="5666383"/>
            <a:ext cx="713695" cy="32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meta">
            <a:extLst>
              <a:ext uri="{FF2B5EF4-FFF2-40B4-BE49-F238E27FC236}">
                <a16:creationId xmlns:a16="http://schemas.microsoft.com/office/drawing/2014/main" id="{A11617B1-0848-BCAE-9F4A-C34F4B373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52" y="2998451"/>
            <a:ext cx="933668" cy="33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olkswagen Logo PNG vector in SVG, PDF, AI, CDR format">
            <a:extLst>
              <a:ext uri="{FF2B5EF4-FFF2-40B4-BE49-F238E27FC236}">
                <a16:creationId xmlns:a16="http://schemas.microsoft.com/office/drawing/2014/main" id="{6E1612ED-F506-B276-CC02-E9D2AA824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9" t="9445" r="22197" b="8461"/>
          <a:stretch/>
        </p:blipFill>
        <p:spPr bwMode="auto">
          <a:xfrm>
            <a:off x="6543756" y="1509530"/>
            <a:ext cx="465962" cy="51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F2BE665C-1919-4402-E241-BB38806DCFAD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552" y="5794932"/>
            <a:ext cx="905723" cy="116235"/>
          </a:xfrm>
          <a:prstGeom prst="rect">
            <a:avLst/>
          </a:prstGeom>
        </p:spPr>
      </p:pic>
      <p:pic>
        <p:nvPicPr>
          <p:cNvPr id="12" name="Picture 11" descr="A logo of a company&#10;&#10;Description automatically generated">
            <a:extLst>
              <a:ext uri="{FF2B5EF4-FFF2-40B4-BE49-F238E27FC236}">
                <a16:creationId xmlns:a16="http://schemas.microsoft.com/office/drawing/2014/main" id="{9CC0AE55-42A8-B092-C645-5244027BBB11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66" y="2254919"/>
            <a:ext cx="724513" cy="507452"/>
          </a:xfrm>
          <a:prstGeom prst="rect">
            <a:avLst/>
          </a:prstGeom>
        </p:spPr>
      </p:pic>
      <p:pic>
        <p:nvPicPr>
          <p:cNvPr id="13" name="Picture 12" descr="A logo with a red triangle&#10;&#10;Description automatically generated">
            <a:extLst>
              <a:ext uri="{FF2B5EF4-FFF2-40B4-BE49-F238E27FC236}">
                <a16:creationId xmlns:a16="http://schemas.microsoft.com/office/drawing/2014/main" id="{AB4D654D-D185-3CA1-B2F1-7407B5553782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432" y="4113184"/>
            <a:ext cx="882858" cy="528970"/>
          </a:xfrm>
          <a:prstGeom prst="rect">
            <a:avLst/>
          </a:prstGeom>
        </p:spPr>
      </p:pic>
      <p:sp>
        <p:nvSpPr>
          <p:cNvPr id="15" name="Title 8">
            <a:extLst>
              <a:ext uri="{FF2B5EF4-FFF2-40B4-BE49-F238E27FC236}">
                <a16:creationId xmlns:a16="http://schemas.microsoft.com/office/drawing/2014/main" id="{0453F177-4407-135E-E811-256568A54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22" y="209249"/>
            <a:ext cx="10951200" cy="932400"/>
          </a:xfrm>
        </p:spPr>
        <p:txBody>
          <a:bodyPr>
            <a:normAutofit/>
          </a:bodyPr>
          <a:lstStyle/>
          <a:p>
            <a:r>
              <a:rPr lang="pt-BR" sz="2768" cap="all" dirty="0">
                <a:solidFill>
                  <a:srgbClr val="002060"/>
                </a:solidFill>
                <a:latin typeface="Gilroy Bold" panose="00000800000000000000" pitchFamily="50" charset="0"/>
              </a:rPr>
              <a:t>Alguns de nossos clientes de automação inteligente (RPA e IA)</a:t>
            </a:r>
            <a:endParaRPr lang="en-US" sz="2768" cap="all" dirty="0">
              <a:solidFill>
                <a:srgbClr val="002060"/>
              </a:solidFill>
              <a:latin typeface="Gilroy Bold" panose="00000800000000000000" pitchFamily="50" charset="0"/>
            </a:endParaRPr>
          </a:p>
        </p:txBody>
      </p:sp>
      <p:pic>
        <p:nvPicPr>
          <p:cNvPr id="282" name="Picture 281">
            <a:extLst>
              <a:ext uri="{FF2B5EF4-FFF2-40B4-BE49-F238E27FC236}">
                <a16:creationId xmlns:a16="http://schemas.microsoft.com/office/drawing/2014/main" id="{0F67FA88-A119-98A5-5702-44EED09461D0}"/>
              </a:ext>
            </a:extLst>
          </p:cNvPr>
          <p:cNvPicPr>
            <a:picLocks noChangeAspect="1"/>
          </p:cNvPicPr>
          <p:nvPr/>
        </p:nvPicPr>
        <p:blipFill rotWithShape="1">
          <a:blip r:embed="rId65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0468" y="1738396"/>
            <a:ext cx="542642" cy="3071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66C603-1ABB-CD10-F1AE-82186215B431}"/>
              </a:ext>
            </a:extLst>
          </p:cNvPr>
          <p:cNvSpPr txBox="1"/>
          <p:nvPr/>
        </p:nvSpPr>
        <p:spPr>
          <a:xfrm>
            <a:off x="8162318" y="1981068"/>
            <a:ext cx="443614" cy="306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1" b="1" i="0" u="none" strike="noStrike" kern="1200" cap="none" spc="0" normalizeH="0" baseline="0" noProof="0" dirty="0">
                <a:ln>
                  <a:noFill/>
                </a:ln>
                <a:solidFill>
                  <a:srgbClr val="484748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* </a:t>
            </a: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4847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30" name="Picture 6" descr="LATAM Airlines Logo Download - AI - All Vector Logo">
            <a:extLst>
              <a:ext uri="{FF2B5EF4-FFF2-40B4-BE49-F238E27FC236}">
                <a16:creationId xmlns:a16="http://schemas.microsoft.com/office/drawing/2014/main" id="{23EDD581-95E1-4358-18D5-AC2C4953A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125" y="2859706"/>
            <a:ext cx="904464" cy="49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6653D-E58D-7F1B-D992-3122A8A38911}"/>
              </a:ext>
            </a:extLst>
          </p:cNvPr>
          <p:cNvSpPr txBox="1">
            <a:spLocks/>
          </p:cNvSpPr>
          <p:nvPr/>
        </p:nvSpPr>
        <p:spPr>
          <a:xfrm>
            <a:off x="544283" y="891706"/>
            <a:ext cx="10951200" cy="360000"/>
          </a:xfrm>
          <a:prstGeom prst="rect">
            <a:avLst/>
          </a:prstGeom>
        </p:spPr>
        <p:txBody>
          <a:bodyPr/>
          <a:lstStyle>
            <a:lvl1pPr marL="0" indent="0" algn="l" defTabSz="903475" rtl="0" eaLnBrk="1" latinLnBrk="0" hangingPunct="1">
              <a:lnSpc>
                <a:spcPct val="100000"/>
              </a:lnSpc>
              <a:spcBef>
                <a:spcPts val="594"/>
              </a:spcBef>
              <a:buFontTx/>
              <a:buNone/>
              <a:defRPr sz="1580" b="1" kern="1200">
                <a:solidFill>
                  <a:schemeClr val="accent1">
                    <a:lumMod val="50000"/>
                  </a:schemeClr>
                </a:solidFill>
                <a:latin typeface="Gilroy" panose="00000500000000000000" pitchFamily="50" charset="0"/>
                <a:ea typeface="+mn-ea"/>
                <a:cs typeface="+mn-cs"/>
              </a:defRPr>
            </a:lvl1pPr>
            <a:lvl2pPr marL="355699" indent="-177849" algn="l" defTabSz="903475" rtl="0" eaLnBrk="1" latinLnBrk="0" hangingPunct="1">
              <a:lnSpc>
                <a:spcPct val="100000"/>
              </a:lnSpc>
              <a:spcBef>
                <a:spcPts val="594"/>
              </a:spcBef>
              <a:buFont typeface="Arial" panose="020B0604020202020204" pitchFamily="34" charset="0"/>
              <a:buChar char="•"/>
              <a:defRPr sz="1482" kern="1200">
                <a:solidFill>
                  <a:schemeClr val="accent1">
                    <a:lumMod val="50000"/>
                  </a:schemeClr>
                </a:solidFill>
                <a:latin typeface="Gilroy" panose="00000500000000000000" pitchFamily="50" charset="0"/>
                <a:ea typeface="+mn-ea"/>
                <a:cs typeface="+mn-cs"/>
              </a:defRPr>
            </a:lvl2pPr>
            <a:lvl3pPr marL="711397" indent="-177849" algn="l" defTabSz="903475" rtl="0" eaLnBrk="1" latinLnBrk="0" hangingPunct="1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-"/>
              <a:defRPr sz="1382" kern="1200">
                <a:solidFill>
                  <a:schemeClr val="accent1">
                    <a:lumMod val="50000"/>
                  </a:schemeClr>
                </a:solidFill>
                <a:latin typeface="Gilroy" panose="00000500000000000000" pitchFamily="50" charset="0"/>
                <a:ea typeface="+mn-ea"/>
                <a:cs typeface="+mn-cs"/>
              </a:defRPr>
            </a:lvl3pPr>
            <a:lvl4pPr marL="889246" indent="-177849" algn="l" defTabSz="903475" rtl="0" eaLnBrk="1" latinLnBrk="0" hangingPunct="1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›"/>
              <a:defRPr sz="1286" kern="1200">
                <a:solidFill>
                  <a:schemeClr val="accent1">
                    <a:lumMod val="50000"/>
                  </a:schemeClr>
                </a:solidFill>
                <a:latin typeface="Gilroy" panose="00000500000000000000" pitchFamily="50" charset="0"/>
                <a:ea typeface="+mn-ea"/>
                <a:cs typeface="+mn-cs"/>
              </a:defRPr>
            </a:lvl4pPr>
            <a:lvl5pPr marL="1067095" indent="-177849" algn="l" defTabSz="903475" rtl="0" eaLnBrk="1" latinLnBrk="0" hangingPunct="1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◦"/>
              <a:defRPr sz="1186" kern="1200">
                <a:solidFill>
                  <a:schemeClr val="accent1">
                    <a:lumMod val="50000"/>
                  </a:schemeClr>
                </a:solidFill>
                <a:latin typeface="Gilroy" panose="00000500000000000000" pitchFamily="50" charset="0"/>
                <a:ea typeface="+mn-ea"/>
                <a:cs typeface="+mn-cs"/>
              </a:defRPr>
            </a:lvl5pPr>
            <a:lvl6pPr marL="2484554" indent="-225869" algn="l" defTabSz="903475" rtl="0" eaLnBrk="1" latinLnBrk="0" hangingPunct="1">
              <a:lnSpc>
                <a:spcPct val="90000"/>
              </a:lnSpc>
              <a:spcBef>
                <a:spcPts val="494"/>
              </a:spcBef>
              <a:buFont typeface="Arial" panose="020B0604020202020204" pitchFamily="34" charset="0"/>
              <a:buChar char="•"/>
              <a:defRPr sz="1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36292" indent="-225869" algn="l" defTabSz="903475" rtl="0" eaLnBrk="1" latinLnBrk="0" hangingPunct="1">
              <a:lnSpc>
                <a:spcPct val="90000"/>
              </a:lnSpc>
              <a:spcBef>
                <a:spcPts val="494"/>
              </a:spcBef>
              <a:buFont typeface="Arial" panose="020B0604020202020204" pitchFamily="34" charset="0"/>
              <a:buChar char="•"/>
              <a:defRPr sz="1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88029" indent="-225869" algn="l" defTabSz="903475" rtl="0" eaLnBrk="1" latinLnBrk="0" hangingPunct="1">
              <a:lnSpc>
                <a:spcPct val="90000"/>
              </a:lnSpc>
              <a:spcBef>
                <a:spcPts val="494"/>
              </a:spcBef>
              <a:buFont typeface="Arial" panose="020B0604020202020204" pitchFamily="34" charset="0"/>
              <a:buChar char="•"/>
              <a:defRPr sz="1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9765" indent="-225869" algn="l" defTabSz="903475" rtl="0" eaLnBrk="1" latinLnBrk="0" hangingPunct="1">
              <a:lnSpc>
                <a:spcPct val="90000"/>
              </a:lnSpc>
              <a:spcBef>
                <a:spcPts val="494"/>
              </a:spcBef>
              <a:buFont typeface="Arial" panose="020B0604020202020204" pitchFamily="34" charset="0"/>
              <a:buChar char="•"/>
              <a:defRPr sz="17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780" dirty="0">
                <a:solidFill>
                  <a:schemeClr val="accent1"/>
                </a:solidFill>
                <a:latin typeface="Gilroy-Black"/>
              </a:rPr>
              <a:t>Alguns concorrentes também são nossos clientes, pois confiam em nossas habilidades de entrega</a:t>
            </a:r>
            <a:endParaRPr lang="en-US" sz="1780" dirty="0">
              <a:solidFill>
                <a:schemeClr val="accent1"/>
              </a:solidFill>
              <a:latin typeface="Gilroy-Black"/>
            </a:endParaRPr>
          </a:p>
          <a:p>
            <a:endParaRPr lang="es-A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8F61250-4596-0D0D-E2AE-ED1017561FAF}"/>
              </a:ext>
            </a:extLst>
          </p:cNvPr>
          <p:cNvSpPr/>
          <p:nvPr/>
        </p:nvSpPr>
        <p:spPr>
          <a:xfrm>
            <a:off x="4845340" y="6336961"/>
            <a:ext cx="15295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/>
              <a:t>* Projetos de 3+ anos</a:t>
            </a:r>
          </a:p>
        </p:txBody>
      </p:sp>
      <p:pic>
        <p:nvPicPr>
          <p:cNvPr id="4" name="Picture 2" descr="Bunge anuncia empresa para frete digital no Brasil; dará acesso outros... -  Notícias Agrícolas">
            <a:extLst>
              <a:ext uri="{FF2B5EF4-FFF2-40B4-BE49-F238E27FC236}">
                <a16:creationId xmlns:a16="http://schemas.microsoft.com/office/drawing/2014/main" id="{1310D201-C66F-F9D4-3E2C-8E7CFAB48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55" b="20692"/>
          <a:stretch/>
        </p:blipFill>
        <p:spPr bwMode="auto">
          <a:xfrm>
            <a:off x="9712961" y="2997149"/>
            <a:ext cx="910840" cy="28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IBERTY SEGUROS - Seguro de carros - Seguro Fácil Brasil">
            <a:extLst>
              <a:ext uri="{FF2B5EF4-FFF2-40B4-BE49-F238E27FC236}">
                <a16:creationId xmlns:a16="http://schemas.microsoft.com/office/drawing/2014/main" id="{05F701F1-0DD3-F33F-2908-2C982AC7C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122" y="5517808"/>
            <a:ext cx="793462" cy="4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Como é trabalhar na empresa Hering | 99jobs.com">
            <a:extLst>
              <a:ext uri="{FF2B5EF4-FFF2-40B4-BE49-F238E27FC236}">
                <a16:creationId xmlns:a16="http://schemas.microsoft.com/office/drawing/2014/main" id="{3ABEC0E6-60F5-E34C-0602-70F5DFC84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5266" y="1992966"/>
            <a:ext cx="519858" cy="51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019EB9-0AFE-913C-6E81-1CABA5E9E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0192" y="3734693"/>
            <a:ext cx="970826" cy="15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>
            <a:extLst>
              <a:ext uri="{FF2B5EF4-FFF2-40B4-BE49-F238E27FC236}">
                <a16:creationId xmlns:a16="http://schemas.microsoft.com/office/drawing/2014/main" id="{8109D60B-7F94-D190-791D-466F74689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0893" y="5447762"/>
            <a:ext cx="981972" cy="30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Marcas da M. Dias Branco estão entre as preferidas pelos consumidores  brasileiros - M. Dias Branco">
            <a:extLst>
              <a:ext uri="{FF2B5EF4-FFF2-40B4-BE49-F238E27FC236}">
                <a16:creationId xmlns:a16="http://schemas.microsoft.com/office/drawing/2014/main" id="{A0B5593E-B427-C916-AFF3-0C1E9C89C0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5" t="26892" r="11619" b="28168"/>
          <a:stretch/>
        </p:blipFill>
        <p:spPr bwMode="auto">
          <a:xfrm>
            <a:off x="9814911" y="4898964"/>
            <a:ext cx="780228" cy="37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8" descr="EMS • Saúde | Home">
            <a:extLst>
              <a:ext uri="{FF2B5EF4-FFF2-40B4-BE49-F238E27FC236}">
                <a16:creationId xmlns:a16="http://schemas.microsoft.com/office/drawing/2014/main" id="{8CD4E9D1-ADF4-FC72-5694-D5DEE9AB2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463" y="2343981"/>
            <a:ext cx="859728" cy="31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1CC6F90B-FFE2-5E70-EA6B-B3DDAF6E7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970" y="2576987"/>
            <a:ext cx="939982" cy="35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Natura Logo (PNG e SVG) Download Vetorial Transparente">
            <a:extLst>
              <a:ext uri="{FF2B5EF4-FFF2-40B4-BE49-F238E27FC236}">
                <a16:creationId xmlns:a16="http://schemas.microsoft.com/office/drawing/2014/main" id="{F4C9F213-5C59-B56E-7700-524C46DEE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178" y="1509649"/>
            <a:ext cx="650160" cy="495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ome - DW LAW">
            <a:extLst>
              <a:ext uri="{FF2B5EF4-FFF2-40B4-BE49-F238E27FC236}">
                <a16:creationId xmlns:a16="http://schemas.microsoft.com/office/drawing/2014/main" id="{B6DCAB37-AFB1-5048-0F9F-1773F8954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3495" y="4417113"/>
            <a:ext cx="1048551" cy="29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Enkel | Home">
            <a:extLst>
              <a:ext uri="{FF2B5EF4-FFF2-40B4-BE49-F238E27FC236}">
                <a16:creationId xmlns:a16="http://schemas.microsoft.com/office/drawing/2014/main" id="{D3A104DD-DD65-2AA3-7FAD-3C053A90B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5803" y="3070547"/>
            <a:ext cx="931012" cy="17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Tenda Atacado | Shopping Bonsucesso">
            <a:extLst>
              <a:ext uri="{FF2B5EF4-FFF2-40B4-BE49-F238E27FC236}">
                <a16:creationId xmlns:a16="http://schemas.microsoft.com/office/drawing/2014/main" id="{C1E3250F-9A87-4141-29C2-CBC40E7F0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978" y="3648582"/>
            <a:ext cx="606698" cy="38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Cardif BNP Paribas Group Vector Logo - Download Free SVG Icon |  Worldvectorlogo">
            <a:extLst>
              <a:ext uri="{FF2B5EF4-FFF2-40B4-BE49-F238E27FC236}">
                <a16:creationId xmlns:a16="http://schemas.microsoft.com/office/drawing/2014/main" id="{137268AF-EEAF-6DC8-A134-6C0DD1F6C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967" y="4444683"/>
            <a:ext cx="951280" cy="21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logo-grsa – Colégio Madre Paula Montalt">
            <a:extLst>
              <a:ext uri="{FF2B5EF4-FFF2-40B4-BE49-F238E27FC236}">
                <a16:creationId xmlns:a16="http://schemas.microsoft.com/office/drawing/2014/main" id="{50AC1142-ADE0-4152-9591-1C2EAD66D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5588" y="4845801"/>
            <a:ext cx="833407" cy="39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Início - RD Saúde">
            <a:extLst>
              <a:ext uri="{FF2B5EF4-FFF2-40B4-BE49-F238E27FC236}">
                <a16:creationId xmlns:a16="http://schemas.microsoft.com/office/drawing/2014/main" id="{E4B5AA19-9F69-3776-EBFB-C477B2927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843" y="5812850"/>
            <a:ext cx="1171528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upo Zelo | Maior e Mais Completo Plano Funerário do Brasil">
            <a:extLst>
              <a:ext uri="{FF2B5EF4-FFF2-40B4-BE49-F238E27FC236}">
                <a16:creationId xmlns:a16="http://schemas.microsoft.com/office/drawing/2014/main" id="{55A67528-67D0-BC49-4785-2E74281CB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99" b="19926"/>
          <a:stretch/>
        </p:blipFill>
        <p:spPr bwMode="auto">
          <a:xfrm>
            <a:off x="10818371" y="1496051"/>
            <a:ext cx="835797" cy="41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32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04679-C484-6600-A2C7-4111567D1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271A9-8809-1BE8-F933-9438E4B77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39F5C66B-F58D-A2F2-9828-8E804A3D06C1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1340" y="5450889"/>
            <a:ext cx="2725987" cy="95561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CDFB0-4381-D2D9-14C9-A73C59C316DE}"/>
              </a:ext>
            </a:extLst>
          </p:cNvPr>
          <p:cNvSpPr txBox="1">
            <a:spLocks/>
          </p:cNvSpPr>
          <p:nvPr/>
        </p:nvSpPr>
        <p:spPr>
          <a:xfrm>
            <a:off x="3267492" y="2967874"/>
            <a:ext cx="6212684" cy="4611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Trabalhador Digital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Automação Inteligente</a:t>
            </a:r>
          </a:p>
        </p:txBody>
      </p:sp>
    </p:spTree>
    <p:extLst>
      <p:ext uri="{BB962C8B-B14F-4D97-AF65-F5344CB8AC3E}">
        <p14:creationId xmlns:p14="http://schemas.microsoft.com/office/powerpoint/2010/main" val="880469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03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4" name="Picture 10" descr="Intelligent Automation">
            <a:extLst>
              <a:ext uri="{FF2B5EF4-FFF2-40B4-BE49-F238E27FC236}">
                <a16:creationId xmlns:a16="http://schemas.microsoft.com/office/drawing/2014/main" id="{7E126B31-BB89-DB6D-C13F-12D72A404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3" r="5" b="328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esign PNG E SVG De Maestro Em Silhueta De Concerto Para Camisetas">
            <a:extLst>
              <a:ext uri="{FF2B5EF4-FFF2-40B4-BE49-F238E27FC236}">
                <a16:creationId xmlns:a16="http://schemas.microsoft.com/office/drawing/2014/main" id="{BC5BF677-D1BD-3701-1DD6-48D15077E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8355" y="19812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74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38E6847-E939-81DB-30EF-C9C86FE3BB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566C122-E976-21EE-1B96-D6F49A52E997}"/>
              </a:ext>
            </a:extLst>
          </p:cNvPr>
          <p:cNvSpPr txBox="1"/>
          <p:nvPr/>
        </p:nvSpPr>
        <p:spPr>
          <a:xfrm>
            <a:off x="4744122" y="105013"/>
            <a:ext cx="7301795" cy="66479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[+] O RPA lida com tarefas estruturadas e baseadas em regras (entrada de dados, automação de processos)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pt-BR" sz="32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32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[+] A IA permite capacidades cognitivas (tomada de decisão, compreensão de linguagem natural, processamento de imagens)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pt-BR" sz="32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32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[+] Juntos, eles criam a automação inteligente, onde os fluxos de trabalho se tornam autodidatas, adaptáveis e preditivos.</a:t>
            </a:r>
            <a:endParaRPr kumimoji="0" lang="en-US" sz="3200" b="0" i="0" u="none" strike="noStrike" kern="1200" cap="none" spc="0" normalizeH="0" baseline="0" noProof="0" dirty="0">
              <a:ln>
                <a:solidFill>
                  <a:prstClr val="white">
                    <a:lumMod val="95000"/>
                  </a:prstClr>
                </a:solidFill>
              </a:ln>
              <a:noFill/>
              <a:effectLst>
                <a:glow rad="127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242519A-D22A-5687-B861-EE7FE0337DF4}"/>
              </a:ext>
            </a:extLst>
          </p:cNvPr>
          <p:cNvSpPr txBox="1"/>
          <p:nvPr/>
        </p:nvSpPr>
        <p:spPr>
          <a:xfrm>
            <a:off x="302686" y="1954065"/>
            <a:ext cx="3134191" cy="2800767"/>
          </a:xfrm>
          <a:prstGeom prst="rect">
            <a:avLst/>
          </a:prstGeom>
          <a:noFill/>
          <a:ln>
            <a:noFill/>
          </a:ln>
          <a:effectLst>
            <a:glow rad="127000">
              <a:srgbClr val="92D050"/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0" i="0" u="none" strike="noStrike" kern="1200" cap="none" spc="0" normalizeH="0" baseline="0" noProof="0" dirty="0">
                <a:ln w="19050">
                  <a:solidFill>
                    <a:srgbClr val="92D050"/>
                  </a:solidFill>
                </a:ln>
                <a:noFill/>
                <a:effectLst>
                  <a:glow rad="76200">
                    <a:srgbClr val="92D050">
                      <a:alpha val="41000"/>
                    </a:srgbClr>
                  </a:glo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0" i="0" u="none" strike="noStrike" kern="1200" cap="none" spc="0" normalizeH="0" baseline="0" noProof="0" dirty="0">
                <a:ln w="19050">
                  <a:solidFill>
                    <a:srgbClr val="92D050"/>
                  </a:solidFill>
                </a:ln>
                <a:noFill/>
                <a:effectLst>
                  <a:glow rad="76200">
                    <a:srgbClr val="92D050">
                      <a:alpha val="41000"/>
                    </a:srgbClr>
                  </a:glo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que?</a:t>
            </a:r>
          </a:p>
        </p:txBody>
      </p:sp>
    </p:spTree>
    <p:extLst>
      <p:ext uri="{BB962C8B-B14F-4D97-AF65-F5344CB8AC3E}">
        <p14:creationId xmlns:p14="http://schemas.microsoft.com/office/powerpoint/2010/main" val="1773061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6DBA0-69EB-27EF-9AFF-51D76D8D8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34E014C-054C-7F7A-313C-29D0298C3C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91B6996-F378-9433-AED1-2639D795144D}"/>
              </a:ext>
            </a:extLst>
          </p:cNvPr>
          <p:cNvSpPr txBox="1"/>
          <p:nvPr/>
        </p:nvSpPr>
        <p:spPr>
          <a:xfrm>
            <a:off x="146083" y="2608488"/>
            <a:ext cx="4387740" cy="1446550"/>
          </a:xfrm>
          <a:prstGeom prst="rect">
            <a:avLst/>
          </a:prstGeom>
          <a:noFill/>
          <a:ln>
            <a:noFill/>
          </a:ln>
          <a:effectLst>
            <a:glow rad="127000">
              <a:srgbClr val="92D050"/>
            </a:glo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800" b="0" i="0" u="none" strike="noStrike" kern="1200" cap="none" spc="0" normalizeH="0" baseline="0" noProof="0" dirty="0">
                <a:ln w="19050">
                  <a:solidFill>
                    <a:srgbClr val="FF0000"/>
                  </a:solidFill>
                </a:ln>
                <a:noFill/>
                <a:effectLst>
                  <a:glow rad="76200">
                    <a:srgbClr val="FF0000">
                      <a:alpha val="41000"/>
                    </a:srgbClr>
                  </a:glow>
                </a:effectLst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Como?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0F275D4-D9F0-C057-8417-1B867EDA80CA}"/>
              </a:ext>
            </a:extLst>
          </p:cNvPr>
          <p:cNvSpPr txBox="1"/>
          <p:nvPr/>
        </p:nvSpPr>
        <p:spPr>
          <a:xfrm>
            <a:off x="4372326" y="71120"/>
            <a:ext cx="7819674" cy="63094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spcAft>
                <a:spcPts val="600"/>
              </a:spcAft>
              <a:defRPr sz="3200">
                <a:ln>
                  <a:solidFill>
                    <a:schemeClr val="bg1">
                      <a:lumMod val="95000"/>
                    </a:schemeClr>
                  </a:solidFill>
                </a:ln>
                <a:noFill/>
                <a:effectLst>
                  <a:glow rad="12700">
                    <a:schemeClr val="accent4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Coleta de dados - &gt; RPA extrai dados estruturados, a IA processa dados não estruturados (e-mails, faturas, imagens).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pt-BR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Processamento de dados - &gt; a RPA transfere informações, a IA aplica raciocínio e análise.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pt-BR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Tomada de decisão - &gt; RPA segue regras, a IA prevê resultados e otimiza fluxos de trabalho.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pt-BR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Engajamento do cliente - &gt; RPA automatiza consultas simples, os </a:t>
            </a:r>
            <a:r>
              <a:rPr kumimoji="0" lang="pt-BR" sz="2400" b="0" i="0" u="none" strike="noStrike" kern="1200" cap="none" spc="0" normalizeH="0" baseline="0" noProof="0" dirty="0" err="1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chatbots</a:t>
            </a:r>
            <a:r>
              <a:rPr kumimoji="0" lang="pt-BR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com inteligência artificial fornecem conversas semelhantes às humanas.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pt-BR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t-BR" sz="2400" b="0" i="0" u="none" strike="noStrike" kern="1200" cap="none" spc="0" normalizeH="0" baseline="0" noProof="0" dirty="0">
                <a:ln>
                  <a:solidFill>
                    <a:prstClr val="white">
                      <a:lumMod val="95000"/>
                    </a:prstClr>
                  </a:solidFill>
                </a:ln>
                <a:noFill/>
                <a:effectLst>
                  <a:glow rad="127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Tratamento de exceções -&gt; a RPA sinaliza problemas, a IA sugere ou executa ações corretivas.</a:t>
            </a:r>
          </a:p>
        </p:txBody>
      </p:sp>
    </p:spTree>
    <p:extLst>
      <p:ext uri="{BB962C8B-B14F-4D97-AF65-F5344CB8AC3E}">
        <p14:creationId xmlns:p14="http://schemas.microsoft.com/office/powerpoint/2010/main" val="2965925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Estátua de dragão azul&#10;&#10;O conteúdo gerado por IA pode estar incorreto.">
            <a:extLst>
              <a:ext uri="{FF2B5EF4-FFF2-40B4-BE49-F238E27FC236}">
                <a16:creationId xmlns:a16="http://schemas.microsoft.com/office/drawing/2014/main" id="{788A40EE-BCE8-3EBF-6449-8F236C9C9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" r="2" b="16145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E3C964CB-2DFB-1498-8311-51F600AEE7C6}"/>
              </a:ext>
            </a:extLst>
          </p:cNvPr>
          <p:cNvSpPr txBox="1"/>
          <p:nvPr/>
        </p:nvSpPr>
        <p:spPr>
          <a:xfrm>
            <a:off x="129867" y="305068"/>
            <a:ext cx="349300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Coluna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Espinhal 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Trabalhador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Digital, que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Orquestra 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Atividades,</a:t>
            </a:r>
          </a:p>
        </p:txBody>
      </p:sp>
    </p:spTree>
    <p:extLst>
      <p:ext uri="{BB962C8B-B14F-4D97-AF65-F5344CB8AC3E}">
        <p14:creationId xmlns:p14="http://schemas.microsoft.com/office/powerpoint/2010/main" val="59532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3" name="Rectangle 5142">
            <a:extLst>
              <a:ext uri="{FF2B5EF4-FFF2-40B4-BE49-F238E27FC236}">
                <a16:creationId xmlns:a16="http://schemas.microsoft.com/office/drawing/2014/main" id="{C3D6EC93-F369-413E-AA67-5D4104161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 descr="Uma imagem contendo azul, invertebrado, animal, escuro&#10;&#10;O conteúdo gerado por IA pode estar incorreto.">
            <a:extLst>
              <a:ext uri="{FF2B5EF4-FFF2-40B4-BE49-F238E27FC236}">
                <a16:creationId xmlns:a16="http://schemas.microsoft.com/office/drawing/2014/main" id="{99F7A35B-416C-A73A-2183-9C8250D0B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6" r="30531"/>
          <a:stretch/>
        </p:blipFill>
        <p:spPr>
          <a:xfrm>
            <a:off x="5632355" y="-544"/>
            <a:ext cx="6559645" cy="6857989"/>
          </a:xfrm>
          <a:custGeom>
            <a:avLst/>
            <a:gdLst/>
            <a:ahLst/>
            <a:cxnLst/>
            <a:rect l="l" t="t" r="r" b="b"/>
            <a:pathLst>
              <a:path w="643980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1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2" y="528850"/>
                  <a:pt x="335479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1" y="612658"/>
                </a:lnTo>
                <a:cubicBezTo>
                  <a:pt x="358988" y="604728"/>
                  <a:pt x="357231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7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4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439807" y="0"/>
                </a:lnTo>
                <a:lnTo>
                  <a:pt x="643980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1" y="6796804"/>
                </a:lnTo>
                <a:cubicBezTo>
                  <a:pt x="32162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6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8" y="6463490"/>
                </a:cubicBezTo>
                <a:cubicBezTo>
                  <a:pt x="116555" y="6431292"/>
                  <a:pt x="131034" y="6400429"/>
                  <a:pt x="146085" y="6363664"/>
                </a:cubicBezTo>
                <a:cubicBezTo>
                  <a:pt x="142274" y="6350899"/>
                  <a:pt x="131986" y="6331277"/>
                  <a:pt x="131034" y="6311084"/>
                </a:cubicBezTo>
                <a:cubicBezTo>
                  <a:pt x="127795" y="6246121"/>
                  <a:pt x="145512" y="6185351"/>
                  <a:pt x="173519" y="6127247"/>
                </a:cubicBezTo>
                <a:cubicBezTo>
                  <a:pt x="181900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7" y="6056948"/>
                </a:cubicBezTo>
                <a:cubicBezTo>
                  <a:pt x="243432" y="6050282"/>
                  <a:pt x="242862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0" y="5900735"/>
                  <a:pt x="264199" y="5897114"/>
                </a:cubicBezTo>
                <a:cubicBezTo>
                  <a:pt x="268199" y="5891590"/>
                  <a:pt x="274296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9" y="5779191"/>
                  <a:pt x="299822" y="5771953"/>
                  <a:pt x="302870" y="5765474"/>
                </a:cubicBezTo>
                <a:cubicBezTo>
                  <a:pt x="305728" y="5759378"/>
                  <a:pt x="310682" y="5754234"/>
                  <a:pt x="313730" y="5748136"/>
                </a:cubicBezTo>
                <a:cubicBezTo>
                  <a:pt x="321921" y="5731564"/>
                  <a:pt x="329541" y="5714607"/>
                  <a:pt x="338685" y="5695178"/>
                </a:cubicBezTo>
                <a:cubicBezTo>
                  <a:pt x="321541" y="5684320"/>
                  <a:pt x="331258" y="5669647"/>
                  <a:pt x="339449" y="5651360"/>
                </a:cubicBezTo>
                <a:cubicBezTo>
                  <a:pt x="347831" y="5632691"/>
                  <a:pt x="350497" y="5611164"/>
                  <a:pt x="353546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4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1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1" y="4346201"/>
                  <a:pt x="391265" y="4340674"/>
                  <a:pt x="392218" y="4335722"/>
                </a:cubicBezTo>
                <a:cubicBezTo>
                  <a:pt x="401743" y="4281810"/>
                  <a:pt x="387837" y="4231324"/>
                  <a:pt x="369547" y="4181603"/>
                </a:cubicBezTo>
                <a:cubicBezTo>
                  <a:pt x="367642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5" y="4078159"/>
                  <a:pt x="348211" y="4040058"/>
                  <a:pt x="331447" y="4003861"/>
                </a:cubicBezTo>
                <a:cubicBezTo>
                  <a:pt x="314493" y="3967091"/>
                  <a:pt x="300203" y="3932993"/>
                  <a:pt x="317350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2" y="3799258"/>
                  <a:pt x="307442" y="3784397"/>
                </a:cubicBezTo>
                <a:cubicBezTo>
                  <a:pt x="307442" y="3744770"/>
                  <a:pt x="297346" y="3709529"/>
                  <a:pt x="276771" y="3675238"/>
                </a:cubicBezTo>
                <a:cubicBezTo>
                  <a:pt x="268770" y="3661899"/>
                  <a:pt x="274105" y="3641134"/>
                  <a:pt x="272009" y="3623799"/>
                </a:cubicBezTo>
                <a:cubicBezTo>
                  <a:pt x="269533" y="3605509"/>
                  <a:pt x="267247" y="3586653"/>
                  <a:pt x="261721" y="3569124"/>
                </a:cubicBezTo>
                <a:cubicBezTo>
                  <a:pt x="247242" y="3523785"/>
                  <a:pt x="230859" y="3479015"/>
                  <a:pt x="215618" y="3433866"/>
                </a:cubicBezTo>
                <a:cubicBezTo>
                  <a:pt x="203045" y="3396719"/>
                  <a:pt x="212952" y="3360139"/>
                  <a:pt x="218285" y="3323372"/>
                </a:cubicBezTo>
                <a:cubicBezTo>
                  <a:pt x="221716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4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6" y="2966742"/>
                  <a:pt x="144561" y="2940455"/>
                  <a:pt x="128367" y="2910353"/>
                </a:cubicBezTo>
                <a:cubicBezTo>
                  <a:pt x="117318" y="2889587"/>
                  <a:pt x="109126" y="2866918"/>
                  <a:pt x="102267" y="2844248"/>
                </a:cubicBezTo>
                <a:cubicBezTo>
                  <a:pt x="93313" y="2813958"/>
                  <a:pt x="87978" y="2782716"/>
                  <a:pt x="79217" y="2752235"/>
                </a:cubicBezTo>
                <a:cubicBezTo>
                  <a:pt x="66072" y="2706131"/>
                  <a:pt x="55784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2" y="2360933"/>
                </a:cubicBezTo>
                <a:cubicBezTo>
                  <a:pt x="28541" y="2356744"/>
                  <a:pt x="36543" y="2344741"/>
                  <a:pt x="37878" y="2335405"/>
                </a:cubicBezTo>
                <a:cubicBezTo>
                  <a:pt x="41877" y="2307402"/>
                  <a:pt x="35972" y="2281683"/>
                  <a:pt x="23017" y="2254633"/>
                </a:cubicBezTo>
                <a:cubicBezTo>
                  <a:pt x="10825" y="2229296"/>
                  <a:pt x="12159" y="2197670"/>
                  <a:pt x="7395" y="2168903"/>
                </a:cubicBezTo>
                <a:cubicBezTo>
                  <a:pt x="5681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6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70" y="1851709"/>
                  <a:pt x="52545" y="1813610"/>
                  <a:pt x="68738" y="1768838"/>
                </a:cubicBezTo>
                <a:cubicBezTo>
                  <a:pt x="85885" y="1721785"/>
                  <a:pt x="112174" y="1676253"/>
                  <a:pt x="104364" y="1623675"/>
                </a:cubicBezTo>
                <a:cubicBezTo>
                  <a:pt x="99601" y="1591859"/>
                  <a:pt x="88551" y="1561189"/>
                  <a:pt x="81883" y="1529563"/>
                </a:cubicBezTo>
                <a:cubicBezTo>
                  <a:pt x="79597" y="1518324"/>
                  <a:pt x="79979" y="1505751"/>
                  <a:pt x="82264" y="1494509"/>
                </a:cubicBezTo>
                <a:cubicBezTo>
                  <a:pt x="92744" y="1440216"/>
                  <a:pt x="94267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7" y="1151600"/>
                </a:cubicBezTo>
                <a:cubicBezTo>
                  <a:pt x="100554" y="1134834"/>
                  <a:pt x="96553" y="1114449"/>
                  <a:pt x="98078" y="1095972"/>
                </a:cubicBezTo>
                <a:cubicBezTo>
                  <a:pt x="99409" y="1078826"/>
                  <a:pt x="99981" y="1061298"/>
                  <a:pt x="104364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4" y="949281"/>
                  <a:pt x="103220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7" y="694576"/>
                </a:cubicBezTo>
                <a:cubicBezTo>
                  <a:pt x="102267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1" y="531310"/>
                  <a:pt x="114081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7" y="340425"/>
                  <a:pt x="88551" y="300800"/>
                  <a:pt x="84930" y="261173"/>
                </a:cubicBezTo>
                <a:cubicBezTo>
                  <a:pt x="84168" y="252600"/>
                  <a:pt x="88934" y="243648"/>
                  <a:pt x="89314" y="234883"/>
                </a:cubicBezTo>
                <a:cubicBezTo>
                  <a:pt x="90266" y="207450"/>
                  <a:pt x="90457" y="180017"/>
                  <a:pt x="91027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7" y="85336"/>
                  <a:pt x="98078" y="66857"/>
                  <a:pt x="83217" y="47806"/>
                </a:cubicBezTo>
                <a:cubicBezTo>
                  <a:pt x="77453" y="40471"/>
                  <a:pt x="73691" y="32636"/>
                  <a:pt x="71207" y="24480"/>
                </a:cubicBezTo>
                <a:close/>
              </a:path>
            </a:pathLst>
          </a:custGeom>
          <a:effectLst>
            <a:outerShdw blurRad="381000" dist="152400" dir="10800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5145" name="Group 5144">
            <a:extLst>
              <a:ext uri="{FF2B5EF4-FFF2-40B4-BE49-F238E27FC236}">
                <a16:creationId xmlns:a16="http://schemas.microsoft.com/office/drawing/2014/main" id="{4EA04677-6B2C-40F4-975C-ED9196552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6" y="0"/>
            <a:ext cx="874718" cy="6857455"/>
            <a:chOff x="5632356" y="0"/>
            <a:chExt cx="874718" cy="6857455"/>
          </a:xfrm>
        </p:grpSpPr>
        <p:sp>
          <p:nvSpPr>
            <p:cNvPr id="5146" name="Freeform: Shape 5145">
              <a:extLst>
                <a:ext uri="{FF2B5EF4-FFF2-40B4-BE49-F238E27FC236}">
                  <a16:creationId xmlns:a16="http://schemas.microsoft.com/office/drawing/2014/main" id="{3F1ABE2E-F19F-4BD3-B0FA-8A2D8885B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6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47" name="Freeform: Shape 5146">
              <a:extLst>
                <a:ext uri="{FF2B5EF4-FFF2-40B4-BE49-F238E27FC236}">
                  <a16:creationId xmlns:a16="http://schemas.microsoft.com/office/drawing/2014/main" id="{C86D0F14-D449-4833-830D-A382829E2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FED4B2D-141C-99EB-D355-65AC4B43FF76}"/>
              </a:ext>
            </a:extLst>
          </p:cNvPr>
          <p:cNvSpPr txBox="1"/>
          <p:nvPr/>
        </p:nvSpPr>
        <p:spPr>
          <a:xfrm>
            <a:off x="107790" y="1194321"/>
            <a:ext cx="362035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5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o </a:t>
            </a:r>
            <a:r>
              <a:rPr kumimoji="0" lang="en-US" sz="5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cérebro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RPA + IA = AI</a:t>
            </a:r>
          </a:p>
        </p:txBody>
      </p:sp>
    </p:spTree>
    <p:extLst>
      <p:ext uri="{BB962C8B-B14F-4D97-AF65-F5344CB8AC3E}">
        <p14:creationId xmlns:p14="http://schemas.microsoft.com/office/powerpoint/2010/main" val="3028662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7EFCA5-A0F0-E047-6DA4-2C949242C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 robô com uma face">
            <a:extLst>
              <a:ext uri="{FF2B5EF4-FFF2-40B4-BE49-F238E27FC236}">
                <a16:creationId xmlns:a16="http://schemas.microsoft.com/office/drawing/2014/main" id="{6AC1A4EA-311C-D45F-F958-258C52987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5" r="1" b="1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6" name="CaixaDeTexto 5">
            <a:extLst>
              <a:ext uri="{FF2B5EF4-FFF2-40B4-BE49-F238E27FC236}">
                <a16:creationId xmlns:a16="http://schemas.microsoft.com/office/drawing/2014/main" id="{04A15A35-0078-B23A-2361-C6FCD9FD6F87}"/>
              </a:ext>
            </a:extLst>
          </p:cNvPr>
          <p:cNvSpPr txBox="1"/>
          <p:nvPr/>
        </p:nvSpPr>
        <p:spPr>
          <a:xfrm>
            <a:off x="107790" y="1194321"/>
            <a:ext cx="3740126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5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Juntos,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dão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aos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nossos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TRABALHADOR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 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AGENTIC AI</a:t>
            </a:r>
          </a:p>
        </p:txBody>
      </p:sp>
      <p:pic>
        <p:nvPicPr>
          <p:cNvPr id="1026" name="Picture 2" descr="Partner Excellence Awards 2025">
            <a:extLst>
              <a:ext uri="{FF2B5EF4-FFF2-40B4-BE49-F238E27FC236}">
                <a16:creationId xmlns:a16="http://schemas.microsoft.com/office/drawing/2014/main" id="{C14C13DE-EFF9-4D1F-3672-4A2B91932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708" y="1981200"/>
            <a:ext cx="4191000" cy="2895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76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oogle Shape;672;g363022ad22d_0_168"/>
          <p:cNvGrpSpPr/>
          <p:nvPr/>
        </p:nvGrpSpPr>
        <p:grpSpPr>
          <a:xfrm rot="5400000">
            <a:off x="1848413" y="2484471"/>
            <a:ext cx="7457039" cy="1679033"/>
            <a:chOff x="1676400" y="-222250"/>
            <a:chExt cx="2895600" cy="647700"/>
          </a:xfrm>
        </p:grpSpPr>
        <p:sp>
          <p:nvSpPr>
            <p:cNvPr id="673" name="Google Shape;673;g363022ad22d_0_168"/>
            <p:cNvSpPr/>
            <p:nvPr/>
          </p:nvSpPr>
          <p:spPr>
            <a:xfrm>
              <a:off x="1676400" y="-222250"/>
              <a:ext cx="647700" cy="647700"/>
            </a:xfrm>
            <a:prstGeom prst="ellipse">
              <a:avLst/>
            </a:prstGeom>
            <a:solidFill>
              <a:srgbClr val="057EC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74" name="Google Shape;674;g363022ad22d_0_168"/>
            <p:cNvSpPr/>
            <p:nvPr/>
          </p:nvSpPr>
          <p:spPr>
            <a:xfrm>
              <a:off x="2425700" y="-222250"/>
              <a:ext cx="647700" cy="647700"/>
            </a:xfrm>
            <a:prstGeom prst="ellipse">
              <a:avLst/>
            </a:prstGeom>
            <a:solidFill>
              <a:srgbClr val="01A6FF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75" name="Google Shape;675;g363022ad22d_0_168"/>
            <p:cNvSpPr/>
            <p:nvPr/>
          </p:nvSpPr>
          <p:spPr>
            <a:xfrm>
              <a:off x="3175000" y="-222250"/>
              <a:ext cx="647700" cy="647700"/>
            </a:xfrm>
            <a:prstGeom prst="ellipse">
              <a:avLst/>
            </a:prstGeom>
            <a:solidFill>
              <a:srgbClr val="FF7F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  <p:sp>
          <p:nvSpPr>
            <p:cNvPr id="676" name="Google Shape;676;g363022ad22d_0_168"/>
            <p:cNvSpPr/>
            <p:nvPr/>
          </p:nvSpPr>
          <p:spPr>
            <a:xfrm>
              <a:off x="3924300" y="-222250"/>
              <a:ext cx="647700" cy="647700"/>
            </a:xfrm>
            <a:prstGeom prst="ellipse">
              <a:avLst/>
            </a:prstGeom>
            <a:solidFill>
              <a:srgbClr val="FFAC04"/>
            </a:solidFill>
            <a:ln>
              <a:noFill/>
            </a:ln>
          </p:spPr>
          <p:txBody>
            <a:bodyPr spcFirstLastPara="1" wrap="square" lIns="243675" tIns="243675" rIns="243675" bIns="2436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700"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sp>
        <p:nvSpPr>
          <p:cNvPr id="677" name="Google Shape;677;g363022ad22d_0_168"/>
          <p:cNvSpPr txBox="1"/>
          <p:nvPr/>
        </p:nvSpPr>
        <p:spPr>
          <a:xfrm>
            <a:off x="8635351" y="190525"/>
            <a:ext cx="34467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42F53"/>
                </a:solidFill>
                <a:latin typeface="Barlow"/>
                <a:ea typeface="Barlow"/>
                <a:cs typeface="Barlow"/>
                <a:sym typeface="Barlow"/>
              </a:rPr>
              <a:t>A RecargaPay não está apenas simplificando os pagamentos essenciais para milhares de pessoas, mas também as ajuda a alcançar seus objetivos financeiros.</a:t>
            </a:r>
            <a:endParaRPr sz="1600">
              <a:solidFill>
                <a:srgbClr val="042F5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78" name="Google Shape;678;g363022ad22d_0_168"/>
          <p:cNvSpPr txBox="1">
            <a:spLocks noGrp="1"/>
          </p:cNvSpPr>
          <p:nvPr>
            <p:ph type="title" idx="4294967295"/>
          </p:nvPr>
        </p:nvSpPr>
        <p:spPr>
          <a:xfrm>
            <a:off x="946933" y="2215313"/>
            <a:ext cx="3539700" cy="2068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Um super app 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de pagamentos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</a:rPr>
              <a:t>com um ecossistema </a:t>
            </a:r>
            <a:r>
              <a:rPr lang="en-US">
                <a:solidFill>
                  <a:srgbClr val="FF7F04"/>
                </a:solidFill>
              </a:rPr>
              <a:t>repleto de </a:t>
            </a:r>
            <a:br>
              <a:rPr lang="en-US">
                <a:solidFill>
                  <a:srgbClr val="FF7F04"/>
                </a:solidFill>
              </a:rPr>
            </a:br>
            <a:r>
              <a:rPr lang="en-US">
                <a:solidFill>
                  <a:srgbClr val="FF7F04"/>
                </a:solidFill>
              </a:rPr>
              <a:t>serviços financeiros impactantes</a:t>
            </a:r>
            <a:endParaRPr>
              <a:solidFill>
                <a:srgbClr val="FF7F04"/>
              </a:solidFill>
            </a:endParaRPr>
          </a:p>
        </p:txBody>
      </p:sp>
      <p:pic>
        <p:nvPicPr>
          <p:cNvPr id="679" name="Google Shape;679;g363022ad22d_0_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43509" y="444093"/>
            <a:ext cx="2940800" cy="5969814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g363022ad22d_0_168"/>
          <p:cNvSpPr txBox="1"/>
          <p:nvPr/>
        </p:nvSpPr>
        <p:spPr>
          <a:xfrm>
            <a:off x="8858700" y="1795225"/>
            <a:ext cx="3000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4355E"/>
                </a:solidFill>
                <a:latin typeface="Barlow Black"/>
                <a:ea typeface="Barlow Black"/>
                <a:cs typeface="Barlow Black"/>
                <a:sym typeface="Barlow Black"/>
              </a:rPr>
              <a:t>+10 MILHOES DE CLIENTES</a:t>
            </a:r>
            <a:endParaRPr>
              <a:solidFill>
                <a:srgbClr val="04355E"/>
              </a:solidFill>
            </a:endParaRPr>
          </a:p>
        </p:txBody>
      </p:sp>
      <p:sp>
        <p:nvSpPr>
          <p:cNvPr id="681" name="Google Shape;681;g363022ad22d_0_168"/>
          <p:cNvSpPr txBox="1"/>
          <p:nvPr/>
        </p:nvSpPr>
        <p:spPr>
          <a:xfrm>
            <a:off x="8858700" y="2599525"/>
            <a:ext cx="30000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4355E"/>
                </a:solidFill>
                <a:latin typeface="Barlow Black"/>
                <a:ea typeface="Barlow Black"/>
                <a:cs typeface="Barlow Black"/>
                <a:sym typeface="Barlow Black"/>
              </a:rPr>
              <a:t>NOTA 4.8 </a:t>
            </a:r>
            <a:br>
              <a:rPr lang="en-US" sz="16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  <a:t>no Google Play e iOS Store</a:t>
            </a:r>
            <a:endParaRPr sz="1200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82" name="Google Shape;682;g363022ad22d_0_168"/>
          <p:cNvSpPr txBox="1"/>
          <p:nvPr/>
        </p:nvSpPr>
        <p:spPr>
          <a:xfrm>
            <a:off x="8858700" y="3477800"/>
            <a:ext cx="3000000" cy="7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4355E"/>
                </a:solidFill>
                <a:latin typeface="Barlow Black"/>
                <a:ea typeface="Barlow Black"/>
                <a:cs typeface="Barlow Black"/>
                <a:sym typeface="Barlow Black"/>
              </a:rPr>
              <a:t>MAIOR COBERTURA </a:t>
            </a:r>
            <a:b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  <a:t>de recarga de cartão </a:t>
            </a:r>
            <a:endParaRPr sz="1200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  <a:t>de transporte do Brasil</a:t>
            </a:r>
            <a:endParaRPr sz="1200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83" name="Google Shape;683;g363022ad22d_0_168"/>
          <p:cNvSpPr txBox="1"/>
          <p:nvPr/>
        </p:nvSpPr>
        <p:spPr>
          <a:xfrm>
            <a:off x="8858700" y="4340375"/>
            <a:ext cx="3000000" cy="7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  <a:t>Recebeu mais de </a:t>
            </a:r>
            <a:b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lang="en-US" sz="2000">
                <a:solidFill>
                  <a:srgbClr val="04355E"/>
                </a:solidFill>
                <a:latin typeface="Barlow Black"/>
                <a:ea typeface="Barlow Black"/>
                <a:cs typeface="Barlow Black"/>
                <a:sym typeface="Barlow Black"/>
              </a:rPr>
              <a:t>US$ 120 MILHÕES</a:t>
            </a:r>
            <a: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  <a:t>em investimentos</a:t>
            </a:r>
            <a:endParaRPr sz="1200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84" name="Google Shape;684;g363022ad22d_0_168"/>
          <p:cNvSpPr txBox="1"/>
          <p:nvPr/>
        </p:nvSpPr>
        <p:spPr>
          <a:xfrm>
            <a:off x="8858700" y="5332875"/>
            <a:ext cx="30000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  <a:t>Operamos com um </a:t>
            </a:r>
            <a:br>
              <a:rPr lang="en-US" sz="1200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lang="en-US" sz="2000">
                <a:solidFill>
                  <a:srgbClr val="04355E"/>
                </a:solidFill>
                <a:latin typeface="Barlow Black"/>
                <a:ea typeface="Barlow Black"/>
                <a:cs typeface="Barlow Black"/>
                <a:sym typeface="Barlow Black"/>
              </a:rPr>
              <a:t>EBITDA POSITIVO</a:t>
            </a:r>
            <a:endParaRPr>
              <a:solidFill>
                <a:srgbClr val="04355E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3E6E"/>
        </a:solidFill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g30ddc0c5b96_0_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3599999">
            <a:off x="2099329" y="-840573"/>
            <a:ext cx="8587243" cy="8038620"/>
          </a:xfrm>
          <a:prstGeom prst="rect">
            <a:avLst/>
          </a:prstGeom>
          <a:noFill/>
          <a:ln>
            <a:noFill/>
          </a:ln>
          <a:effectLst>
            <a:outerShdw blurRad="200025" dist="19050" dir="5400000" algn="bl" rotWithShape="0">
              <a:srgbClr val="000000">
                <a:alpha val="29803"/>
              </a:srgbClr>
            </a:outerShdw>
          </a:effectLst>
        </p:spPr>
      </p:pic>
      <p:sp>
        <p:nvSpPr>
          <p:cNvPr id="690" name="Google Shape;690;g30ddc0c5b96_0_23"/>
          <p:cNvSpPr/>
          <p:nvPr/>
        </p:nvSpPr>
        <p:spPr>
          <a:xfrm>
            <a:off x="507296" y="5405500"/>
            <a:ext cx="1902300" cy="837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2010</a:t>
            </a:r>
            <a:endParaRPr sz="1600" b="0" i="1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RECARGA</a:t>
            </a:r>
            <a:endParaRPr sz="1600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DE CELULAR</a:t>
            </a:r>
            <a:endParaRPr sz="1600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691" name="Google Shape;691;g30ddc0c5b96_0_23"/>
          <p:cNvSpPr txBox="1"/>
          <p:nvPr/>
        </p:nvSpPr>
        <p:spPr>
          <a:xfrm>
            <a:off x="507300" y="640150"/>
            <a:ext cx="5022000" cy="16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5100" i="1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Crescimento: oferta contínua de produtos</a:t>
            </a:r>
            <a:endParaRPr sz="5100" b="0" i="1" u="none" strike="noStrike" cap="none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692" name="Google Shape;692;g30ddc0c5b96_0_23"/>
          <p:cNvSpPr/>
          <p:nvPr/>
        </p:nvSpPr>
        <p:spPr>
          <a:xfrm>
            <a:off x="1864913" y="5315342"/>
            <a:ext cx="1902300" cy="1017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2015</a:t>
            </a:r>
            <a:endParaRPr sz="1600" b="1" i="0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PAGAMENTO</a:t>
            </a:r>
            <a:endParaRPr sz="1600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DE CONTAS</a:t>
            </a:r>
            <a:endParaRPr sz="1600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693" name="Google Shape;693;g30ddc0c5b96_0_23"/>
          <p:cNvSpPr/>
          <p:nvPr/>
        </p:nvSpPr>
        <p:spPr>
          <a:xfrm>
            <a:off x="3312546" y="5112985"/>
            <a:ext cx="1902300" cy="1017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2017</a:t>
            </a:r>
            <a:endParaRPr sz="1600" b="0" i="1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RECARGA DE</a:t>
            </a:r>
            <a:b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</a:b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TRANSPORTE</a:t>
            </a:r>
            <a:endParaRPr sz="1600" b="0" i="0" u="none" strike="noStrike" cap="none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694" name="Google Shape;694;g30ddc0c5b96_0_23"/>
          <p:cNvSpPr/>
          <p:nvPr/>
        </p:nvSpPr>
        <p:spPr>
          <a:xfrm>
            <a:off x="5769185" y="4352525"/>
            <a:ext cx="1902300" cy="1017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2020</a:t>
            </a:r>
            <a:endParaRPr sz="1600" b="0" i="1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PIX</a:t>
            </a:r>
            <a:endParaRPr sz="1600" b="0" i="0" u="none" strike="noStrike" cap="none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695" name="Google Shape;695;g30ddc0c5b96_0_23"/>
          <p:cNvSpPr/>
          <p:nvPr/>
        </p:nvSpPr>
        <p:spPr>
          <a:xfrm>
            <a:off x="9408930" y="2491830"/>
            <a:ext cx="1902300" cy="1017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2024-2025</a:t>
            </a:r>
            <a:endParaRPr sz="1600" b="0" i="1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CREDIT CARD</a:t>
            </a:r>
            <a:endParaRPr sz="1600" b="0" i="0" u="none" strike="noStrike" cap="none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MAQUININHA</a:t>
            </a:r>
            <a:endParaRPr sz="1600" b="0" i="0" u="none" strike="noStrike" cap="none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696" name="Google Shape;696;g30ddc0c5b96_0_23"/>
          <p:cNvSpPr txBox="1"/>
          <p:nvPr/>
        </p:nvSpPr>
        <p:spPr>
          <a:xfrm>
            <a:off x="507400" y="2670000"/>
            <a:ext cx="3243300" cy="2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700" i="1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Evolução histórica</a:t>
            </a:r>
            <a:r>
              <a:rPr lang="en-US" sz="2700" b="0" i="1" u="none" strike="noStrike" cap="none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sz="2700" b="0" i="1" u="none" strike="noStrike" cap="none">
              <a:solidFill>
                <a:schemeClr val="accent4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97" name="Google Shape;697;g30ddc0c5b96_0_23"/>
          <p:cNvSpPr/>
          <p:nvPr/>
        </p:nvSpPr>
        <p:spPr>
          <a:xfrm>
            <a:off x="1025400" y="4539392"/>
            <a:ext cx="866100" cy="8661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33725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53E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g30ddc0c5b96_0_23"/>
          <p:cNvSpPr/>
          <p:nvPr/>
        </p:nvSpPr>
        <p:spPr>
          <a:xfrm>
            <a:off x="2382996" y="4459040"/>
            <a:ext cx="866100" cy="8661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33725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53E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g30ddc0c5b96_0_23"/>
          <p:cNvSpPr/>
          <p:nvPr/>
        </p:nvSpPr>
        <p:spPr>
          <a:xfrm>
            <a:off x="3830657" y="4246871"/>
            <a:ext cx="866100" cy="8661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33725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53E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g30ddc0c5b96_0_23"/>
          <p:cNvSpPr/>
          <p:nvPr/>
        </p:nvSpPr>
        <p:spPr>
          <a:xfrm>
            <a:off x="6145485" y="3486434"/>
            <a:ext cx="866100" cy="8661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33725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53E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g30ddc0c5b96_0_23"/>
          <p:cNvSpPr/>
          <p:nvPr/>
        </p:nvSpPr>
        <p:spPr>
          <a:xfrm>
            <a:off x="9828960" y="1625717"/>
            <a:ext cx="866100" cy="8661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33725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53E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2" name="Google Shape;702;g30ddc0c5b96_0_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9045" y="4758852"/>
            <a:ext cx="298812" cy="42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g30ddc0c5b96_0_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4051" y="4649752"/>
            <a:ext cx="364043" cy="484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g30ddc0c5b96_0_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21335" y="4437558"/>
            <a:ext cx="484750" cy="484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g30ddc0c5b96_0_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23711" y="3677102"/>
            <a:ext cx="509662" cy="484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g30ddc0c5b96_0_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07163" y="1867367"/>
            <a:ext cx="509650" cy="382820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g30ddc0c5b96_0_23"/>
          <p:cNvSpPr/>
          <p:nvPr/>
        </p:nvSpPr>
        <p:spPr>
          <a:xfrm>
            <a:off x="5077163" y="3923866"/>
            <a:ext cx="866100" cy="8661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33725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53E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g30ddc0c5b96_0_23"/>
          <p:cNvSpPr/>
          <p:nvPr/>
        </p:nvSpPr>
        <p:spPr>
          <a:xfrm>
            <a:off x="4718563" y="4649757"/>
            <a:ext cx="1902300" cy="1017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2018</a:t>
            </a:r>
            <a:endParaRPr sz="1600" b="0" i="1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EMPRÉSTIMO</a:t>
            </a:r>
            <a:endParaRPr sz="1600" b="0" i="0" u="none" strike="noStrike" cap="none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pic>
        <p:nvPicPr>
          <p:cNvPr id="709" name="Google Shape;709;g30ddc0c5b96_0_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06201" y="4052911"/>
            <a:ext cx="608033" cy="608033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g30ddc0c5b96_0_23"/>
          <p:cNvSpPr/>
          <p:nvPr/>
        </p:nvSpPr>
        <p:spPr>
          <a:xfrm>
            <a:off x="7254976" y="3074109"/>
            <a:ext cx="866100" cy="8661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33725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53E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g30ddc0c5b96_0_23"/>
          <p:cNvSpPr/>
          <p:nvPr/>
        </p:nvSpPr>
        <p:spPr>
          <a:xfrm>
            <a:off x="6833364" y="3847963"/>
            <a:ext cx="1902300" cy="1017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2021</a:t>
            </a:r>
            <a:endParaRPr sz="1600" b="0" i="1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CONTA PJ</a:t>
            </a:r>
            <a:endParaRPr sz="1600" b="0" i="0" u="none" strike="noStrike" cap="none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pic>
        <p:nvPicPr>
          <p:cNvPr id="712" name="Google Shape;712;g30ddc0c5b96_0_2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33187" y="3252316"/>
            <a:ext cx="509667" cy="509667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g30ddc0c5b96_0_23"/>
          <p:cNvSpPr/>
          <p:nvPr/>
        </p:nvSpPr>
        <p:spPr>
          <a:xfrm>
            <a:off x="8089089" y="3410530"/>
            <a:ext cx="1902300" cy="1017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2023</a:t>
            </a:r>
            <a:endParaRPr sz="1600" b="0" i="1" u="none" strike="noStrike" cap="non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RENDIMENTO</a:t>
            </a:r>
            <a:b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</a:br>
            <a:r>
              <a:rPr lang="en-US" sz="1600">
                <a:solidFill>
                  <a:schemeClr val="lt1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CDI</a:t>
            </a:r>
            <a:endParaRPr sz="1600">
              <a:solidFill>
                <a:schemeClr val="lt1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714" name="Google Shape;714;g30ddc0c5b96_0_23"/>
          <p:cNvSpPr/>
          <p:nvPr/>
        </p:nvSpPr>
        <p:spPr>
          <a:xfrm>
            <a:off x="8550069" y="2491798"/>
            <a:ext cx="866100" cy="8661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33725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53E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5" name="Google Shape;715;g30ddc0c5b96_0_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728292" y="2670013"/>
            <a:ext cx="509667" cy="509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" name="Google Shape;720;g363022ad22d_0_443"/>
          <p:cNvGrpSpPr/>
          <p:nvPr/>
        </p:nvGrpSpPr>
        <p:grpSpPr>
          <a:xfrm>
            <a:off x="-9241" y="-5900"/>
            <a:ext cx="12194294" cy="6866796"/>
            <a:chOff x="-6931" y="-4425"/>
            <a:chExt cx="9145949" cy="5150226"/>
          </a:xfrm>
        </p:grpSpPr>
        <p:pic>
          <p:nvPicPr>
            <p:cNvPr id="721" name="Google Shape;721;g363022ad22d_0_443"/>
            <p:cNvPicPr preferRelativeResize="0"/>
            <p:nvPr/>
          </p:nvPicPr>
          <p:blipFill rotWithShape="1">
            <a:blip r:embed="rId3">
              <a:alphaModFix/>
            </a:blip>
            <a:srcRect r="49989"/>
            <a:stretch/>
          </p:blipFill>
          <p:spPr>
            <a:xfrm>
              <a:off x="-6931" y="-4425"/>
              <a:ext cx="4572976" cy="5150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2" name="Google Shape;722;g363022ad22d_0_443"/>
            <p:cNvPicPr preferRelativeResize="0"/>
            <p:nvPr/>
          </p:nvPicPr>
          <p:blipFill rotWithShape="1">
            <a:blip r:embed="rId4">
              <a:alphaModFix/>
            </a:blip>
            <a:srcRect l="44211" r="5843"/>
            <a:stretch/>
          </p:blipFill>
          <p:spPr>
            <a:xfrm>
              <a:off x="4566044" y="-4425"/>
              <a:ext cx="4572974" cy="51502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23" name="Google Shape;723;g363022ad22d_0_443"/>
          <p:cNvSpPr/>
          <p:nvPr/>
        </p:nvSpPr>
        <p:spPr>
          <a:xfrm>
            <a:off x="-200" y="-14267"/>
            <a:ext cx="12194700" cy="6858000"/>
          </a:xfrm>
          <a:prstGeom prst="rect">
            <a:avLst/>
          </a:prstGeom>
          <a:gradFill>
            <a:gsLst>
              <a:gs pos="0">
                <a:srgbClr val="000000">
                  <a:alpha val="80392"/>
                  <a:alpha val="64709"/>
                </a:srgbClr>
              </a:gs>
              <a:gs pos="50000">
                <a:srgbClr val="FFFFFF">
                  <a:alpha val="0"/>
                  <a:alpha val="64709"/>
                </a:srgbClr>
              </a:gs>
              <a:gs pos="100000">
                <a:srgbClr val="000000">
                  <a:alpha val="80392"/>
                  <a:alpha val="64709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24" name="Google Shape;724;g363022ad22d_0_443"/>
          <p:cNvSpPr txBox="1"/>
          <p:nvPr/>
        </p:nvSpPr>
        <p:spPr>
          <a:xfrm>
            <a:off x="2645433" y="3421765"/>
            <a:ext cx="3200400" cy="1260000"/>
          </a:xfrm>
          <a:prstGeom prst="rect">
            <a:avLst/>
          </a:prstGeom>
          <a:noFill/>
          <a:ln>
            <a:noFill/>
          </a:ln>
          <a:effectLst>
            <a:outerShdw blurRad="34290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50775" tIns="50775" rIns="50775" bIns="50775" anchor="ctr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HOW IT STARTED</a:t>
            </a:r>
            <a:endParaRPr sz="21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25" name="Google Shape;725;g363022ad22d_0_443"/>
          <p:cNvSpPr txBox="1"/>
          <p:nvPr/>
        </p:nvSpPr>
        <p:spPr>
          <a:xfrm>
            <a:off x="6330467" y="3421765"/>
            <a:ext cx="2823300" cy="1260000"/>
          </a:xfrm>
          <a:prstGeom prst="rect">
            <a:avLst/>
          </a:prstGeom>
          <a:noFill/>
          <a:ln>
            <a:noFill/>
          </a:ln>
          <a:effectLst>
            <a:outerShdw blurRad="34290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50775" tIns="50775" rIns="50775" bIns="50775" anchor="ctr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HOW IT'S </a:t>
            </a:r>
            <a:br>
              <a:rPr lang="en-US" sz="47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</a:br>
            <a:r>
              <a:rPr lang="en-US" sz="47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GOING</a:t>
            </a:r>
            <a:endParaRPr sz="4700">
              <a:solidFill>
                <a:srgbClr val="FFFFFF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pic>
        <p:nvPicPr>
          <p:cNvPr id="726" name="Google Shape;726;g363022ad22d_0_4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30060" y="4739459"/>
            <a:ext cx="302967" cy="30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g363022ad22d_0_4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6431" y="4854464"/>
            <a:ext cx="302967" cy="301491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g363022ad22d_0_443"/>
          <p:cNvSpPr txBox="1"/>
          <p:nvPr/>
        </p:nvSpPr>
        <p:spPr>
          <a:xfrm>
            <a:off x="5432800" y="3668165"/>
            <a:ext cx="1326300" cy="7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775" tIns="50775" rIns="50775" bIns="50775" anchor="ctr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00">
                <a:solidFill>
                  <a:srgbClr val="FF7F04"/>
                </a:solidFill>
                <a:latin typeface="Barlow Black"/>
                <a:ea typeface="Barlow Black"/>
                <a:cs typeface="Barlow Black"/>
                <a:sym typeface="Barlow Black"/>
              </a:rPr>
              <a:t>X</a:t>
            </a:r>
            <a:endParaRPr sz="5300">
              <a:solidFill>
                <a:srgbClr val="FF7F04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sp>
        <p:nvSpPr>
          <p:cNvPr id="729" name="Google Shape;729;g363022ad22d_0_443"/>
          <p:cNvSpPr txBox="1"/>
          <p:nvPr/>
        </p:nvSpPr>
        <p:spPr>
          <a:xfrm>
            <a:off x="9128711" y="4537193"/>
            <a:ext cx="21156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i="1">
                <a:solidFill>
                  <a:srgbClr val="FFFFFF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SERVIÇOS FINANCEIROS</a:t>
            </a:r>
            <a:endParaRPr sz="4400" i="1">
              <a:solidFill>
                <a:srgbClr val="FFFFFF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730" name="Google Shape;730;g363022ad22d_0_443"/>
          <p:cNvSpPr txBox="1"/>
          <p:nvPr/>
        </p:nvSpPr>
        <p:spPr>
          <a:xfrm>
            <a:off x="1010511" y="4537193"/>
            <a:ext cx="28233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i="1">
                <a:solidFill>
                  <a:srgbClr val="FFFFFF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TOPUP </a:t>
            </a:r>
            <a:br>
              <a:rPr lang="en-US" sz="1900" i="1">
                <a:solidFill>
                  <a:srgbClr val="FFFFFF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</a:br>
            <a:r>
              <a:rPr lang="en-US" sz="1900" i="1">
                <a:solidFill>
                  <a:srgbClr val="FFFFFF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COM CARTÃO </a:t>
            </a:r>
            <a:br>
              <a:rPr lang="en-US" sz="1900" i="1">
                <a:solidFill>
                  <a:srgbClr val="FFFFFF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</a:br>
            <a:r>
              <a:rPr lang="en-US" sz="1900" i="1">
                <a:solidFill>
                  <a:srgbClr val="FFFFFF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DE CRÉDITO</a:t>
            </a:r>
            <a:endParaRPr sz="1900" i="1">
              <a:solidFill>
                <a:srgbClr val="FFFFFF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63022ad22d_0_308"/>
          <p:cNvSpPr txBox="1"/>
          <p:nvPr/>
        </p:nvSpPr>
        <p:spPr>
          <a:xfrm>
            <a:off x="2702567" y="1128667"/>
            <a:ext cx="7021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Juntos, desafiamos o status quo para causar um impacto </a:t>
            </a:r>
            <a:br>
              <a:rPr lang="en-US" sz="2000" i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lang="en-US" sz="2000" i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positivo na experiência de pagamentos dos brasileiros</a:t>
            </a:r>
            <a:endParaRPr sz="2000" i="1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736" name="Google Shape;736;g363022ad22d_0_3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5789" y="2315505"/>
            <a:ext cx="1959600" cy="1959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37" name="Google Shape;737;g363022ad22d_0_3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8749" y="2315505"/>
            <a:ext cx="1959600" cy="1959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38" name="Google Shape;738;g363022ad22d_0_308"/>
          <p:cNvPicPr preferRelativeResize="0"/>
          <p:nvPr/>
        </p:nvPicPr>
        <p:blipFill rotWithShape="1">
          <a:blip r:embed="rId5">
            <a:alphaModFix/>
          </a:blip>
          <a:srcRect l="15077" t="5697" r="11083" b="5697"/>
          <a:stretch/>
        </p:blipFill>
        <p:spPr>
          <a:xfrm>
            <a:off x="8403662" y="2315505"/>
            <a:ext cx="1959600" cy="1959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39" name="Google Shape;739;g363022ad22d_0_308"/>
          <p:cNvSpPr txBox="1">
            <a:spLocks noGrp="1"/>
          </p:cNvSpPr>
          <p:nvPr>
            <p:ph type="title" idx="4294967295"/>
          </p:nvPr>
        </p:nvSpPr>
        <p:spPr>
          <a:xfrm>
            <a:off x="3990233" y="4272333"/>
            <a:ext cx="1959600" cy="821100"/>
          </a:xfrm>
          <a:prstGeom prst="rect">
            <a:avLst/>
          </a:prstGeom>
        </p:spPr>
        <p:txBody>
          <a:bodyPr spcFirstLastPara="1" wrap="square" lIns="0" tIns="45700" rIns="0" bIns="46800" anchor="ctr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Pagamento </a:t>
            </a:r>
            <a:br>
              <a:rPr lang="en-US" sz="18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</a:br>
            <a:r>
              <a:rPr lang="en-US" sz="18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digitais</a:t>
            </a:r>
            <a:endParaRPr sz="1800" i="1">
              <a:solidFill>
                <a:srgbClr val="FFC000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740" name="Google Shape;740;g363022ad22d_0_308"/>
          <p:cNvSpPr txBox="1">
            <a:spLocks noGrp="1"/>
          </p:cNvSpPr>
          <p:nvPr>
            <p:ph type="title" idx="4294967295"/>
          </p:nvPr>
        </p:nvSpPr>
        <p:spPr>
          <a:xfrm>
            <a:off x="6164189" y="4461926"/>
            <a:ext cx="1962900" cy="441900"/>
          </a:xfrm>
          <a:prstGeom prst="rect">
            <a:avLst/>
          </a:prstGeom>
        </p:spPr>
        <p:txBody>
          <a:bodyPr spcFirstLastPara="1" wrap="square" lIns="0" tIns="45700" rIns="0" bIns="46800" anchor="ctr" anchorCtr="0">
            <a:normAutofit fontScale="90000"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Serviços </a:t>
            </a:r>
            <a:br>
              <a:rPr lang="en-US" sz="20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</a:br>
            <a:r>
              <a:rPr lang="en-US" sz="20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financeiros</a:t>
            </a:r>
            <a:endParaRPr sz="2000" i="1">
              <a:solidFill>
                <a:srgbClr val="FFC000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741" name="Google Shape;741;g363022ad22d_0_308"/>
          <p:cNvSpPr txBox="1">
            <a:spLocks noGrp="1"/>
          </p:cNvSpPr>
          <p:nvPr>
            <p:ph type="title" idx="4294967295"/>
          </p:nvPr>
        </p:nvSpPr>
        <p:spPr>
          <a:xfrm>
            <a:off x="8402062" y="4461926"/>
            <a:ext cx="1962900" cy="441900"/>
          </a:xfrm>
          <a:prstGeom prst="rect">
            <a:avLst/>
          </a:prstGeom>
        </p:spPr>
        <p:txBody>
          <a:bodyPr spcFirstLastPara="1" wrap="square" lIns="0" tIns="45700" rIns="0" bIns="46800" anchor="ctr" anchorCtr="0">
            <a:normAutofit fontScale="90000"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Ferramentas </a:t>
            </a:r>
            <a:br>
              <a:rPr lang="en-US" sz="20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</a:br>
            <a:r>
              <a:rPr lang="en-US" sz="20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para PMEs</a:t>
            </a:r>
            <a:endParaRPr sz="2000" i="1">
              <a:solidFill>
                <a:srgbClr val="FFC000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</p:txBody>
      </p:sp>
      <p:sp>
        <p:nvSpPr>
          <p:cNvPr id="742" name="Google Shape;742;g363022ad22d_0_308"/>
          <p:cNvSpPr txBox="1">
            <a:spLocks noGrp="1"/>
          </p:cNvSpPr>
          <p:nvPr>
            <p:ph type="title" idx="4294967295"/>
          </p:nvPr>
        </p:nvSpPr>
        <p:spPr>
          <a:xfrm>
            <a:off x="1827149" y="4461926"/>
            <a:ext cx="1962900" cy="441900"/>
          </a:xfrm>
          <a:prstGeom prst="rect">
            <a:avLst/>
          </a:prstGeom>
        </p:spPr>
        <p:txBody>
          <a:bodyPr spcFirstLastPara="1" wrap="square" lIns="0" tIns="45700" rIns="0" bIns="46800" anchor="ctr" anchorCtr="0">
            <a:normAutofit fontScale="90000"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Carteira </a:t>
            </a:r>
            <a:br>
              <a:rPr lang="en-US" sz="20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</a:br>
            <a:r>
              <a:rPr lang="en-US" sz="2000" i="1">
                <a:solidFill>
                  <a:srgbClr val="FFC000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digital</a:t>
            </a:r>
            <a:endParaRPr sz="2000" i="1">
              <a:solidFill>
                <a:srgbClr val="FFC000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743" name="Google Shape;743;g363022ad22d_0_308"/>
          <p:cNvSpPr txBox="1"/>
          <p:nvPr/>
        </p:nvSpPr>
        <p:spPr>
          <a:xfrm>
            <a:off x="6244989" y="4830198"/>
            <a:ext cx="1801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i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Empréstimo e função “Pagar Depois”</a:t>
            </a:r>
            <a:endParaRPr sz="1300" i="1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44" name="Google Shape;744;g363022ad22d_0_308"/>
          <p:cNvSpPr txBox="1"/>
          <p:nvPr/>
        </p:nvSpPr>
        <p:spPr>
          <a:xfrm>
            <a:off x="8443062" y="4830209"/>
            <a:ext cx="1880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i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Revenda de produtos digitais no PDV</a:t>
            </a:r>
            <a:endParaRPr sz="1300" i="1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45" name="Google Shape;745;g363022ad22d_0_308"/>
          <p:cNvSpPr txBox="1"/>
          <p:nvPr/>
        </p:nvSpPr>
        <p:spPr>
          <a:xfrm>
            <a:off x="1868149" y="4830198"/>
            <a:ext cx="1880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i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PIX &amp; </a:t>
            </a:r>
            <a:br>
              <a:rPr lang="en-US" sz="1300" i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lang="en-US" sz="1300" i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110% do CDI</a:t>
            </a:r>
            <a:endParaRPr sz="1300" i="1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46" name="Google Shape;746;g363022ad22d_0_308"/>
          <p:cNvSpPr txBox="1"/>
          <p:nvPr/>
        </p:nvSpPr>
        <p:spPr>
          <a:xfrm>
            <a:off x="3897761" y="4830198"/>
            <a:ext cx="21444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i="1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Cartão de crédito e </a:t>
            </a:r>
            <a:r>
              <a:rPr lang="en-US" sz="1300" i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serviços essenciais usados com frequência</a:t>
            </a:r>
            <a:endParaRPr sz="1300" i="1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747" name="Google Shape;747;g363022ad22d_0_308"/>
          <p:cNvPicPr preferRelativeResize="0"/>
          <p:nvPr/>
        </p:nvPicPr>
        <p:blipFill rotWithShape="1">
          <a:blip r:embed="rId6">
            <a:alphaModFix/>
          </a:blip>
          <a:srcRect l="1867" r="1876"/>
          <a:stretch/>
        </p:blipFill>
        <p:spPr>
          <a:xfrm>
            <a:off x="3990161" y="2315505"/>
            <a:ext cx="1959600" cy="1959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63022ad22d_0_4"/>
          <p:cNvSpPr txBox="1">
            <a:spLocks noGrp="1"/>
          </p:cNvSpPr>
          <p:nvPr>
            <p:ph type="title"/>
          </p:nvPr>
        </p:nvSpPr>
        <p:spPr>
          <a:xfrm>
            <a:off x="70850" y="197254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100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Recargapay Hub de Automação Financeira</a:t>
            </a:r>
            <a:endParaRPr sz="4000"/>
          </a:p>
        </p:txBody>
      </p:sp>
      <p:pic>
        <p:nvPicPr>
          <p:cNvPr id="754" name="Google Shape;754;g363022ad22d_0_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175" y="703950"/>
            <a:ext cx="1110776" cy="11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g363022ad22d_0_4"/>
          <p:cNvSpPr txBox="1"/>
          <p:nvPr/>
        </p:nvSpPr>
        <p:spPr>
          <a:xfrm>
            <a:off x="1422825" y="884650"/>
            <a:ext cx="10381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4355E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O projeto foi iniciado por duas pessoas do time com o objetivo de automatizar a experiência do usuário final em Finanças</a:t>
            </a:r>
            <a:endParaRPr sz="1800">
              <a:solidFill>
                <a:srgbClr val="04355E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756" name="Google Shape;756;g363022ad22d_0_4"/>
          <p:cNvSpPr/>
          <p:nvPr/>
        </p:nvSpPr>
        <p:spPr>
          <a:xfrm>
            <a:off x="1159825" y="3137825"/>
            <a:ext cx="3515700" cy="567900"/>
          </a:xfrm>
          <a:prstGeom prst="chevron">
            <a:avLst>
              <a:gd name="adj" fmla="val 50000"/>
            </a:avLst>
          </a:prstGeom>
          <a:noFill/>
          <a:ln w="28575" cap="flat" cmpd="sng">
            <a:solidFill>
              <a:srgbClr val="FF7F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TRABALHO MANUAL E COMPLEXIDADE DOS DADOS </a:t>
            </a:r>
            <a:endParaRPr sz="1200" b="1" i="0" u="none" strike="noStrike" cap="none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57" name="Google Shape;757;g363022ad22d_0_4"/>
          <p:cNvSpPr/>
          <p:nvPr/>
        </p:nvSpPr>
        <p:spPr>
          <a:xfrm>
            <a:off x="1159825" y="5193375"/>
            <a:ext cx="3515700" cy="567900"/>
          </a:xfrm>
          <a:prstGeom prst="chevron">
            <a:avLst>
              <a:gd name="adj" fmla="val 50000"/>
            </a:avLst>
          </a:prstGeom>
          <a:noFill/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MERCADO MU</a:t>
            </a:r>
            <a:r>
              <a:rPr lang="en-US" sz="12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ITO</a:t>
            </a:r>
            <a:r>
              <a:rPr lang="en-US" sz="1200" b="1" i="0" u="none" strike="noStrike" cap="none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COMPETITIVO- </a:t>
            </a:r>
            <a:r>
              <a:rPr lang="en-US" sz="12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PROCURA POR MAIOR PRODUTIVIDADE</a:t>
            </a:r>
            <a:endParaRPr sz="1200" b="1" i="0" u="none" strike="noStrike" cap="none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58" name="Google Shape;758;g363022ad22d_0_4"/>
          <p:cNvSpPr/>
          <p:nvPr/>
        </p:nvSpPr>
        <p:spPr>
          <a:xfrm>
            <a:off x="1159825" y="4489325"/>
            <a:ext cx="3515700" cy="567900"/>
          </a:xfrm>
          <a:prstGeom prst="chevron">
            <a:avLst>
              <a:gd name="adj" fmla="val 50000"/>
            </a:avLst>
          </a:prstGeom>
          <a:noFill/>
          <a:ln w="28575" cap="flat" cmpd="sng">
            <a:solidFill>
              <a:srgbClr val="057E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FORTE REGULAÇÃO DO BACEN - MUITO COMPLEXA</a:t>
            </a:r>
            <a:endParaRPr sz="1200" b="1" i="0" u="none" strike="noStrike" cap="none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59" name="Google Shape;759;g363022ad22d_0_4"/>
          <p:cNvSpPr/>
          <p:nvPr/>
        </p:nvSpPr>
        <p:spPr>
          <a:xfrm>
            <a:off x="1159825" y="2506275"/>
            <a:ext cx="3515700" cy="567900"/>
          </a:xfrm>
          <a:prstGeom prst="chevron">
            <a:avLst>
              <a:gd name="adj" fmla="val 50000"/>
            </a:avLst>
          </a:prstGeom>
          <a:noFill/>
          <a:ln w="28575" cap="flat" cmpd="sng">
            <a:solidFill>
              <a:srgbClr val="FFAC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FECHAMENTO CONTÁBIL COMPLEXO,EXIGENTE E COM CRONOGRAMA AJUSTADO</a:t>
            </a:r>
            <a:endParaRPr sz="1200" b="1" i="0" u="none" strike="noStrike" cap="none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60" name="Google Shape;760;g363022ad22d_0_4"/>
          <p:cNvSpPr/>
          <p:nvPr/>
        </p:nvSpPr>
        <p:spPr>
          <a:xfrm>
            <a:off x="1159825" y="5874400"/>
            <a:ext cx="3515700" cy="567900"/>
          </a:xfrm>
          <a:prstGeom prst="chevron">
            <a:avLst>
              <a:gd name="adj" fmla="val 50000"/>
            </a:avLst>
          </a:prstGeom>
          <a:noFill/>
          <a:ln w="2857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DEPENDÊNCIA EM PESSOAS E NÃO EM PROCESSOS</a:t>
            </a:r>
            <a:r>
              <a:rPr lang="en-US" sz="1200" b="1" i="0" u="none" strike="noStrike" cap="none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sz="1200" b="1" i="0" u="none" strike="noStrike" cap="none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61" name="Google Shape;761;g363022ad22d_0_4"/>
          <p:cNvSpPr/>
          <p:nvPr/>
        </p:nvSpPr>
        <p:spPr>
          <a:xfrm rot="-5400000">
            <a:off x="-28950" y="2802700"/>
            <a:ext cx="1313700" cy="550500"/>
          </a:xfrm>
          <a:prstGeom prst="rect">
            <a:avLst/>
          </a:prstGeom>
          <a:solidFill>
            <a:srgbClr val="0435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FINAN</a:t>
            </a:r>
            <a:r>
              <a:rPr lang="en-US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ÇAS</a:t>
            </a:r>
            <a:endParaRPr sz="1400" b="1" i="0" u="none" strike="noStrike" cap="non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62" name="Google Shape;762;g363022ad22d_0_4"/>
          <p:cNvSpPr/>
          <p:nvPr/>
        </p:nvSpPr>
        <p:spPr>
          <a:xfrm rot="-5400000">
            <a:off x="-28950" y="4174300"/>
            <a:ext cx="1313700" cy="550500"/>
          </a:xfrm>
          <a:prstGeom prst="rect">
            <a:avLst/>
          </a:prstGeom>
          <a:solidFill>
            <a:srgbClr val="0435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RECARGAPAY</a:t>
            </a:r>
            <a:endParaRPr sz="1400" b="1" i="0" u="none" strike="noStrike" cap="non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63" name="Google Shape;763;g363022ad22d_0_4"/>
          <p:cNvSpPr/>
          <p:nvPr/>
        </p:nvSpPr>
        <p:spPr>
          <a:xfrm rot="-5400000">
            <a:off x="-28950" y="5545900"/>
            <a:ext cx="1313700" cy="550500"/>
          </a:xfrm>
          <a:prstGeom prst="rect">
            <a:avLst/>
          </a:prstGeom>
          <a:solidFill>
            <a:srgbClr val="0435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CÉNARIO</a:t>
            </a:r>
            <a:endParaRPr sz="1400" b="1" i="0" u="none" strike="noStrike" cap="non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64" name="Google Shape;764;g363022ad22d_0_4"/>
          <p:cNvSpPr txBox="1">
            <a:spLocks noGrp="1"/>
          </p:cNvSpPr>
          <p:nvPr>
            <p:ph type="title"/>
          </p:nvPr>
        </p:nvSpPr>
        <p:spPr>
          <a:xfrm>
            <a:off x="1262950" y="1912263"/>
            <a:ext cx="31431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200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Principais Motivadores</a:t>
            </a:r>
            <a:endParaRPr sz="3100"/>
          </a:p>
        </p:txBody>
      </p:sp>
      <p:sp>
        <p:nvSpPr>
          <p:cNvPr id="765" name="Google Shape;765;g363022ad22d_0_4"/>
          <p:cNvSpPr/>
          <p:nvPr/>
        </p:nvSpPr>
        <p:spPr>
          <a:xfrm>
            <a:off x="1159825" y="3823625"/>
            <a:ext cx="3515700" cy="567900"/>
          </a:xfrm>
          <a:prstGeom prst="chevron">
            <a:avLst>
              <a:gd name="adj" fmla="val 50000"/>
            </a:avLst>
          </a:prstGeom>
          <a:noFill/>
          <a:ln w="28575" cap="flat" cmpd="sng">
            <a:solidFill>
              <a:srgbClr val="01A6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NEGÓCIO EM EXPANSÃO E ALTAMENTE DINÂMICO</a:t>
            </a:r>
            <a:endParaRPr sz="1200" b="1" i="0" u="none" strike="noStrike" cap="none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66" name="Google Shape;766;g363022ad22d_0_4"/>
          <p:cNvSpPr txBox="1"/>
          <p:nvPr/>
        </p:nvSpPr>
        <p:spPr>
          <a:xfrm>
            <a:off x="5570450" y="22091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g363022ad22d_0_4"/>
          <p:cNvSpPr/>
          <p:nvPr/>
        </p:nvSpPr>
        <p:spPr>
          <a:xfrm>
            <a:off x="4932200" y="4135300"/>
            <a:ext cx="885000" cy="365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53E6E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AC04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68" name="Google Shape;768;g363022ad22d_0_4"/>
          <p:cNvSpPr/>
          <p:nvPr/>
        </p:nvSpPr>
        <p:spPr>
          <a:xfrm>
            <a:off x="6321950" y="3283850"/>
            <a:ext cx="2157600" cy="514200"/>
          </a:xfrm>
          <a:prstGeom prst="roundRect">
            <a:avLst>
              <a:gd name="adj" fmla="val 16667"/>
            </a:avLst>
          </a:prstGeom>
          <a:solidFill>
            <a:srgbClr val="FDB133"/>
          </a:solidFill>
          <a:ln w="28575" cap="flat" cmpd="sng">
            <a:solidFill>
              <a:srgbClr val="FDB1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TECNOLOGIA</a:t>
            </a:r>
            <a:endParaRPr sz="1600" b="1" i="0" u="none" strike="noStrike" cap="non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69" name="Google Shape;769;g363022ad22d_0_4"/>
          <p:cNvSpPr/>
          <p:nvPr/>
        </p:nvSpPr>
        <p:spPr>
          <a:xfrm>
            <a:off x="6321950" y="4061053"/>
            <a:ext cx="2157600" cy="514200"/>
          </a:xfrm>
          <a:prstGeom prst="roundRect">
            <a:avLst>
              <a:gd name="adj" fmla="val 16667"/>
            </a:avLst>
          </a:prstGeom>
          <a:solidFill>
            <a:srgbClr val="FD8832"/>
          </a:solidFill>
          <a:ln w="28575" cap="flat" cmpd="sng">
            <a:solidFill>
              <a:srgbClr val="FD88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FERRAMENTA</a:t>
            </a:r>
            <a:endParaRPr sz="1600" b="1" i="0" u="none" strike="noStrike" cap="non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70" name="Google Shape;770;g363022ad22d_0_4"/>
          <p:cNvSpPr/>
          <p:nvPr/>
        </p:nvSpPr>
        <p:spPr>
          <a:xfrm>
            <a:off x="6321950" y="4787646"/>
            <a:ext cx="2157600" cy="514200"/>
          </a:xfrm>
          <a:prstGeom prst="roundRect">
            <a:avLst>
              <a:gd name="adj" fmla="val 16667"/>
            </a:avLst>
          </a:prstGeom>
          <a:solidFill>
            <a:srgbClr val="3785D3"/>
          </a:solidFill>
          <a:ln w="28575" cap="flat" cmpd="sng">
            <a:solidFill>
              <a:srgbClr val="3685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CONSULTORIA</a:t>
            </a:r>
            <a:endParaRPr sz="1600" b="1" i="0" u="none" strike="noStrike" cap="none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71" name="Google Shape;771;g363022ad22d_0_4"/>
          <p:cNvSpPr/>
          <p:nvPr/>
        </p:nvSpPr>
        <p:spPr>
          <a:xfrm>
            <a:off x="8713425" y="3321350"/>
            <a:ext cx="1473600" cy="439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  <a:t>RPA</a:t>
            </a:r>
            <a:endParaRPr sz="1600" b="1" i="0" u="none" strike="noStrike" cap="none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72" name="Google Shape;772;g363022ad22d_0_4"/>
          <p:cNvSpPr/>
          <p:nvPr/>
        </p:nvSpPr>
        <p:spPr>
          <a:xfrm>
            <a:off x="8713425" y="4098550"/>
            <a:ext cx="1473600" cy="439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rgbClr val="0435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  <a:t>Blue Prism</a:t>
            </a:r>
            <a:endParaRPr sz="1600" b="1" i="0" u="none" strike="noStrike" cap="none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73" name="Google Shape;773;g363022ad22d_0_4"/>
          <p:cNvSpPr/>
          <p:nvPr/>
        </p:nvSpPr>
        <p:spPr>
          <a:xfrm>
            <a:off x="8713413" y="4825150"/>
            <a:ext cx="1473600" cy="439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rgbClr val="0435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04355E"/>
                </a:solidFill>
                <a:latin typeface="Barlow"/>
                <a:ea typeface="Barlow"/>
                <a:cs typeface="Barlow"/>
                <a:sym typeface="Barlow"/>
              </a:rPr>
              <a:t>Cognition</a:t>
            </a:r>
            <a:endParaRPr sz="1600" b="1" i="0" u="none" strike="noStrike" cap="none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74" name="Google Shape;774;g363022ad22d_0_4"/>
          <p:cNvSpPr txBox="1">
            <a:spLocks noGrp="1"/>
          </p:cNvSpPr>
          <p:nvPr>
            <p:ph type="title"/>
          </p:nvPr>
        </p:nvSpPr>
        <p:spPr>
          <a:xfrm>
            <a:off x="6713600" y="2398263"/>
            <a:ext cx="31431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200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Isso nos impulsionou a pesquisar e escolher: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g363022ad22d_0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950" y="365350"/>
            <a:ext cx="12163594" cy="4608749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g363022ad22d_0_53"/>
          <p:cNvSpPr txBox="1">
            <a:spLocks noGrp="1"/>
          </p:cNvSpPr>
          <p:nvPr>
            <p:ph type="title"/>
          </p:nvPr>
        </p:nvSpPr>
        <p:spPr>
          <a:xfrm>
            <a:off x="106950" y="109754"/>
            <a:ext cx="109512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100" dirty="0" err="1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Caminho</a:t>
            </a:r>
            <a:r>
              <a:rPr lang="en-US" sz="3100" dirty="0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 para a </a:t>
            </a:r>
            <a:r>
              <a:rPr lang="en-US" sz="3100" dirty="0" err="1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automação</a:t>
            </a:r>
            <a:r>
              <a:rPr lang="en-US" sz="3100" dirty="0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r>
              <a:rPr lang="en-US" sz="3100" dirty="0" err="1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inteligente</a:t>
            </a:r>
            <a:endParaRPr sz="4000" dirty="0"/>
          </a:p>
        </p:txBody>
      </p:sp>
      <p:sp>
        <p:nvSpPr>
          <p:cNvPr id="782" name="Google Shape;782;g363022ad22d_0_53"/>
          <p:cNvSpPr txBox="1"/>
          <p:nvPr/>
        </p:nvSpPr>
        <p:spPr>
          <a:xfrm>
            <a:off x="379500" y="3689925"/>
            <a:ext cx="2189400" cy="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OUT 2023 - DEZ 2023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83" name="Google Shape;783;g363022ad22d_0_53"/>
          <p:cNvSpPr txBox="1"/>
          <p:nvPr/>
        </p:nvSpPr>
        <p:spPr>
          <a:xfrm>
            <a:off x="379500" y="4918900"/>
            <a:ext cx="26634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Implantação da tecnologia RPA com o primeiro processo turnkey: </a:t>
            </a:r>
            <a:r>
              <a:rPr lang="en-US" sz="1500">
                <a:solidFill>
                  <a:srgbClr val="053E6E"/>
                </a:solidFill>
                <a:latin typeface="Barlow Medium"/>
                <a:ea typeface="Barlow Medium"/>
                <a:cs typeface="Barlow Medium"/>
                <a:sym typeface="Barlow Medium"/>
              </a:rPr>
              <a:t>Contabilização de notas fiscais da Prefeitura de SP no SAP</a:t>
            </a:r>
            <a:endParaRPr sz="1500">
              <a:solidFill>
                <a:srgbClr val="053E6E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784" name="Google Shape;784;g363022ad22d_0_53"/>
          <p:cNvSpPr txBox="1"/>
          <p:nvPr/>
        </p:nvSpPr>
        <p:spPr>
          <a:xfrm>
            <a:off x="2428400" y="3260575"/>
            <a:ext cx="2283900" cy="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JAN 2024 - MAR 2024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85" name="Google Shape;785;g363022ad22d_0_53"/>
          <p:cNvSpPr txBox="1"/>
          <p:nvPr/>
        </p:nvSpPr>
        <p:spPr>
          <a:xfrm>
            <a:off x="2937625" y="4378200"/>
            <a:ext cx="25107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Montamos </a:t>
            </a:r>
            <a:r>
              <a:rPr lang="en-US" sz="1500">
                <a:solidFill>
                  <a:srgbClr val="053E6E"/>
                </a:solidFill>
                <a:latin typeface="Barlow Medium"/>
                <a:ea typeface="Barlow Medium"/>
                <a:cs typeface="Barlow Medium"/>
                <a:sym typeface="Barlow Medium"/>
              </a:rPr>
              <a:t>2 células de trabalho</a:t>
            </a:r>
            <a:r>
              <a:rPr lang="en-US" sz="15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para dar                  mais agilidade à           transformação da área.</a:t>
            </a: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53E6E"/>
                </a:solidFill>
                <a:latin typeface="Barlow Medium"/>
                <a:ea typeface="Barlow Medium"/>
                <a:cs typeface="Barlow Medium"/>
                <a:sym typeface="Barlow Medium"/>
              </a:rPr>
              <a:t>Definimos OKRs e KPIs</a:t>
            </a:r>
            <a:r>
              <a:rPr lang="en-US" sz="15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    para acompanhar a eficiência</a:t>
            </a: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86" name="Google Shape;786;g363022ad22d_0_53"/>
          <p:cNvSpPr txBox="1"/>
          <p:nvPr/>
        </p:nvSpPr>
        <p:spPr>
          <a:xfrm>
            <a:off x="4544575" y="2811350"/>
            <a:ext cx="2283900" cy="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ABR 2024 - OUT 2024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87" name="Google Shape;787;g363022ad22d_0_53"/>
          <p:cNvSpPr txBox="1"/>
          <p:nvPr/>
        </p:nvSpPr>
        <p:spPr>
          <a:xfrm>
            <a:off x="5123000" y="3947325"/>
            <a:ext cx="21315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Implementamos soluções in house usando Python e Apps Scripts e capacitamos um </a:t>
            </a:r>
            <a:r>
              <a:rPr lang="en-US" sz="1500">
                <a:solidFill>
                  <a:srgbClr val="053E6E"/>
                </a:solidFill>
                <a:latin typeface="Barlow Medium"/>
                <a:ea typeface="Barlow Medium"/>
                <a:cs typeface="Barlow Medium"/>
                <a:sym typeface="Barlow Medium"/>
              </a:rPr>
              <a:t>desenvolvedor RPA in company</a:t>
            </a:r>
            <a:endParaRPr sz="1500">
              <a:solidFill>
                <a:srgbClr val="053E6E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88" name="Google Shape;788;g363022ad22d_0_53"/>
          <p:cNvSpPr txBox="1"/>
          <p:nvPr/>
        </p:nvSpPr>
        <p:spPr>
          <a:xfrm>
            <a:off x="6638925" y="2351025"/>
            <a:ext cx="2283900" cy="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NOV 2024 - JAN 2025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89" name="Google Shape;789;g363022ad22d_0_53"/>
          <p:cNvSpPr txBox="1"/>
          <p:nvPr/>
        </p:nvSpPr>
        <p:spPr>
          <a:xfrm>
            <a:off x="7254500" y="3517975"/>
            <a:ext cx="21315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Adicionamos um DEV RPA para automatizar processos de outras áreas e incorporamos  o papel de </a:t>
            </a:r>
            <a:r>
              <a:rPr lang="en-US" sz="1500">
                <a:solidFill>
                  <a:srgbClr val="053E6E"/>
                </a:solidFill>
                <a:latin typeface="Barlow Medium"/>
                <a:ea typeface="Barlow Medium"/>
                <a:cs typeface="Barlow Medium"/>
                <a:sym typeface="Barlow Medium"/>
              </a:rPr>
              <a:t>controller</a:t>
            </a:r>
            <a:r>
              <a:rPr lang="en-US" sz="15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500">
                <a:solidFill>
                  <a:srgbClr val="053E6E"/>
                </a:solidFill>
                <a:latin typeface="Barlow Medium"/>
                <a:ea typeface="Barlow Medium"/>
                <a:cs typeface="Barlow Medium"/>
                <a:sym typeface="Barlow Medium"/>
              </a:rPr>
              <a:t>para monitoramento     e melhoria contínua</a:t>
            </a:r>
            <a:endParaRPr sz="1500">
              <a:solidFill>
                <a:srgbClr val="053E6E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90" name="Google Shape;790;g363022ad22d_0_53"/>
          <p:cNvSpPr txBox="1"/>
          <p:nvPr/>
        </p:nvSpPr>
        <p:spPr>
          <a:xfrm>
            <a:off x="8774250" y="1890713"/>
            <a:ext cx="2283900" cy="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FEB 2025- TODAY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91" name="Google Shape;791;g363022ad22d_0_53"/>
          <p:cNvSpPr txBox="1"/>
          <p:nvPr/>
        </p:nvSpPr>
        <p:spPr>
          <a:xfrm>
            <a:off x="9386000" y="3443100"/>
            <a:ext cx="21315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Criação de um </a:t>
            </a:r>
            <a:r>
              <a:rPr lang="en-US" sz="1500">
                <a:solidFill>
                  <a:srgbClr val="053E6E"/>
                </a:solidFill>
                <a:latin typeface="Barlow Medium"/>
                <a:ea typeface="Barlow Medium"/>
                <a:cs typeface="Barlow Medium"/>
                <a:sym typeface="Barlow Medium"/>
              </a:rPr>
              <a:t>modelo de governança </a:t>
            </a:r>
            <a:r>
              <a:rPr lang="en-US" sz="15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de automação para definir prioridades e começamos a usar </a:t>
            </a:r>
            <a:r>
              <a:rPr lang="en-US" sz="1500">
                <a:solidFill>
                  <a:srgbClr val="053E6E"/>
                </a:solidFill>
                <a:latin typeface="Barlow Medium"/>
                <a:ea typeface="Barlow Medium"/>
                <a:cs typeface="Barlow Medium"/>
                <a:sym typeface="Barlow Medium"/>
              </a:rPr>
              <a:t>IA</a:t>
            </a:r>
            <a:r>
              <a:rPr lang="en-US" sz="15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nas automações</a:t>
            </a:r>
            <a:endParaRPr sz="1500">
              <a:solidFill>
                <a:srgbClr val="053E6E"/>
              </a:solidFill>
              <a:latin typeface="Barlow Medium"/>
              <a:ea typeface="Barlow Medium"/>
              <a:cs typeface="Barlow Medium"/>
              <a:sym typeface="Barlow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63022ad22d_0_78"/>
          <p:cNvSpPr txBox="1">
            <a:spLocks noGrp="1"/>
          </p:cNvSpPr>
          <p:nvPr>
            <p:ph type="title"/>
          </p:nvPr>
        </p:nvSpPr>
        <p:spPr>
          <a:xfrm>
            <a:off x="106950" y="109750"/>
            <a:ext cx="7331700" cy="4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100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Conquistas em números</a:t>
            </a:r>
            <a:endParaRPr sz="4000"/>
          </a:p>
        </p:txBody>
      </p:sp>
      <p:sp>
        <p:nvSpPr>
          <p:cNvPr id="798" name="Google Shape;798;g363022ad22d_0_78"/>
          <p:cNvSpPr/>
          <p:nvPr/>
        </p:nvSpPr>
        <p:spPr>
          <a:xfrm>
            <a:off x="203300" y="813200"/>
            <a:ext cx="1003200" cy="972600"/>
          </a:xfrm>
          <a:prstGeom prst="rect">
            <a:avLst/>
          </a:prstGeom>
          <a:solidFill>
            <a:srgbClr val="FDB133"/>
          </a:solidFill>
          <a:ln w="9525" cap="flat" cmpd="sng">
            <a:solidFill>
              <a:srgbClr val="FDB1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g363022ad22d_0_78"/>
          <p:cNvSpPr txBox="1"/>
          <p:nvPr/>
        </p:nvSpPr>
        <p:spPr>
          <a:xfrm>
            <a:off x="203300" y="816525"/>
            <a:ext cx="10032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>
                <a:solidFill>
                  <a:schemeClr val="lt2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6300" b="1">
              <a:solidFill>
                <a:schemeClr val="lt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800" name="Google Shape;800;g363022ad22d_0_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4285" y="821551"/>
            <a:ext cx="1003251" cy="954544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g363022ad22d_0_78"/>
          <p:cNvSpPr txBox="1"/>
          <p:nvPr/>
        </p:nvSpPr>
        <p:spPr>
          <a:xfrm>
            <a:off x="2645270" y="1119757"/>
            <a:ext cx="35901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200">
                <a:solidFill>
                  <a:srgbClr val="04355E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TRABALHADORES VIRTUAIS</a:t>
            </a:r>
            <a:endParaRPr sz="2200" i="0" u="none" strike="noStrike" cap="none">
              <a:solidFill>
                <a:srgbClr val="04355E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b="0" i="0" u="none" strike="noStrike" cap="none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02" name="Google Shape;802;g363022ad22d_0_78"/>
          <p:cNvSpPr/>
          <p:nvPr/>
        </p:nvSpPr>
        <p:spPr>
          <a:xfrm>
            <a:off x="203300" y="1924852"/>
            <a:ext cx="2224200" cy="972600"/>
          </a:xfrm>
          <a:prstGeom prst="rect">
            <a:avLst/>
          </a:prstGeom>
          <a:solidFill>
            <a:srgbClr val="FF7F04"/>
          </a:solidFill>
          <a:ln w="9525" cap="flat" cmpd="sng">
            <a:solidFill>
              <a:srgbClr val="FF7F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g363022ad22d_0_78"/>
          <p:cNvSpPr txBox="1"/>
          <p:nvPr/>
        </p:nvSpPr>
        <p:spPr>
          <a:xfrm>
            <a:off x="203300" y="1911825"/>
            <a:ext cx="22242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62865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300"/>
              <a:buFont typeface="Barlow"/>
              <a:buChar char="+"/>
            </a:pPr>
            <a:r>
              <a:rPr lang="en-US" sz="4700" b="1" dirty="0">
                <a:solidFill>
                  <a:schemeClr val="lt2"/>
                </a:solidFill>
                <a:latin typeface="Barlow"/>
                <a:ea typeface="Barlow"/>
                <a:cs typeface="Barlow"/>
                <a:sym typeface="Barlow"/>
              </a:rPr>
              <a:t>50</a:t>
            </a:r>
            <a:endParaRPr sz="6300" b="1" dirty="0">
              <a:solidFill>
                <a:schemeClr val="lt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04" name="Google Shape;804;g363022ad22d_0_78"/>
          <p:cNvSpPr txBox="1"/>
          <p:nvPr/>
        </p:nvSpPr>
        <p:spPr>
          <a:xfrm>
            <a:off x="3577997" y="2144800"/>
            <a:ext cx="56520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200">
                <a:solidFill>
                  <a:srgbClr val="04355E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PROCESSOS AUTOMATIZADOS</a:t>
            </a:r>
            <a:endParaRPr sz="2200" i="0" u="none" strike="noStrike" cap="none">
              <a:solidFill>
                <a:srgbClr val="04355E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b="0" i="0" u="none" strike="noStrike" cap="none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05" name="Google Shape;805;g363022ad22d_0_78"/>
          <p:cNvSpPr/>
          <p:nvPr/>
        </p:nvSpPr>
        <p:spPr>
          <a:xfrm>
            <a:off x="203300" y="3043296"/>
            <a:ext cx="3194700" cy="972600"/>
          </a:xfrm>
          <a:prstGeom prst="rect">
            <a:avLst/>
          </a:prstGeom>
          <a:solidFill>
            <a:srgbClr val="01A6FF"/>
          </a:solidFill>
          <a:ln w="9525" cap="flat" cmpd="sng">
            <a:solidFill>
              <a:srgbClr val="01A6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g363022ad22d_0_78"/>
          <p:cNvSpPr txBox="1"/>
          <p:nvPr/>
        </p:nvSpPr>
        <p:spPr>
          <a:xfrm>
            <a:off x="197200" y="3038174"/>
            <a:ext cx="31947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62865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300"/>
              <a:buFont typeface="Barlow"/>
              <a:buChar char="+"/>
            </a:pPr>
            <a:r>
              <a:rPr lang="en-US" sz="4700" b="1" dirty="0">
                <a:solidFill>
                  <a:schemeClr val="lt2"/>
                </a:solidFill>
                <a:latin typeface="Barlow"/>
                <a:ea typeface="Barlow"/>
                <a:cs typeface="Barlow"/>
                <a:sym typeface="Barlow"/>
              </a:rPr>
              <a:t>800</a:t>
            </a:r>
            <a:endParaRPr sz="6300" b="1" dirty="0">
              <a:solidFill>
                <a:schemeClr val="lt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07" name="Google Shape;807;g363022ad22d_0_78"/>
          <p:cNvSpPr txBox="1"/>
          <p:nvPr/>
        </p:nvSpPr>
        <p:spPr>
          <a:xfrm>
            <a:off x="6171732" y="5722280"/>
            <a:ext cx="41016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200">
                <a:solidFill>
                  <a:srgbClr val="04355E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HORAS ANUAIS AUTOMATIZADAS</a:t>
            </a:r>
            <a:endParaRPr sz="2200" i="0" u="none" strike="noStrike" cap="none">
              <a:solidFill>
                <a:srgbClr val="04355E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b="0" i="0" u="none" strike="noStrike" cap="none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808" name="Google Shape;808;g363022ad22d_0_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7659" y="1961452"/>
            <a:ext cx="804945" cy="899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g363022ad22d_0_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2881" y="5379524"/>
            <a:ext cx="804949" cy="899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g363022ad22d_0_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01036" y="3169848"/>
            <a:ext cx="804949" cy="719618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g363022ad22d_0_78"/>
          <p:cNvSpPr txBox="1"/>
          <p:nvPr/>
        </p:nvSpPr>
        <p:spPr>
          <a:xfrm>
            <a:off x="4476767" y="3349399"/>
            <a:ext cx="41016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200">
                <a:solidFill>
                  <a:srgbClr val="04355E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EXECUÇÕES MENSAIS</a:t>
            </a:r>
            <a:endParaRPr sz="2200" i="0" u="none" strike="noStrike" cap="none">
              <a:solidFill>
                <a:srgbClr val="04355E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b="0" i="0" u="none" strike="noStrike" cap="none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12" name="Google Shape;812;g363022ad22d_0_78"/>
          <p:cNvSpPr/>
          <p:nvPr/>
        </p:nvSpPr>
        <p:spPr>
          <a:xfrm>
            <a:off x="203300" y="4174599"/>
            <a:ext cx="4101600" cy="972600"/>
          </a:xfrm>
          <a:prstGeom prst="rect">
            <a:avLst/>
          </a:prstGeom>
          <a:solidFill>
            <a:srgbClr val="3685D3"/>
          </a:solidFill>
          <a:ln w="9525" cap="flat" cmpd="sng">
            <a:solidFill>
              <a:srgbClr val="3685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g363022ad22d_0_78"/>
          <p:cNvSpPr txBox="1"/>
          <p:nvPr/>
        </p:nvSpPr>
        <p:spPr>
          <a:xfrm>
            <a:off x="203300" y="4185476"/>
            <a:ext cx="41016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62865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300"/>
              <a:buFont typeface="Barlow"/>
              <a:buChar char="+"/>
            </a:pPr>
            <a:r>
              <a:rPr lang="en-US" sz="4700" b="1">
                <a:solidFill>
                  <a:schemeClr val="lt2"/>
                </a:solidFill>
                <a:latin typeface="Barlow"/>
                <a:ea typeface="Barlow"/>
                <a:cs typeface="Barlow"/>
                <a:sym typeface="Barlow"/>
              </a:rPr>
              <a:t>40</a:t>
            </a:r>
            <a:endParaRPr sz="6300" b="1">
              <a:solidFill>
                <a:schemeClr val="lt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14" name="Google Shape;814;g363022ad22d_0_78"/>
          <p:cNvSpPr/>
          <p:nvPr/>
        </p:nvSpPr>
        <p:spPr>
          <a:xfrm>
            <a:off x="203400" y="5396850"/>
            <a:ext cx="4919700" cy="972600"/>
          </a:xfrm>
          <a:prstGeom prst="rect">
            <a:avLst/>
          </a:prstGeom>
          <a:solidFill>
            <a:srgbClr val="053E6E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g363022ad22d_0_78"/>
          <p:cNvSpPr txBox="1"/>
          <p:nvPr/>
        </p:nvSpPr>
        <p:spPr>
          <a:xfrm>
            <a:off x="185420" y="5339876"/>
            <a:ext cx="49197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62865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300"/>
              <a:buFont typeface="Barlow"/>
              <a:buChar char="+"/>
            </a:pPr>
            <a:r>
              <a:rPr lang="en-US" sz="4700" b="1" dirty="0">
                <a:solidFill>
                  <a:schemeClr val="lt2"/>
                </a:solidFill>
                <a:latin typeface="Barlow"/>
                <a:ea typeface="Barlow"/>
                <a:cs typeface="Barlow"/>
                <a:sym typeface="Barlow"/>
              </a:rPr>
              <a:t>11.700</a:t>
            </a:r>
            <a:endParaRPr sz="6300" b="1" dirty="0">
              <a:solidFill>
                <a:schemeClr val="lt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16" name="Google Shape;816;g363022ad22d_0_78"/>
          <p:cNvSpPr txBox="1"/>
          <p:nvPr/>
        </p:nvSpPr>
        <p:spPr>
          <a:xfrm>
            <a:off x="5349522" y="4482688"/>
            <a:ext cx="60231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200">
                <a:solidFill>
                  <a:srgbClr val="04355E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SISTEMAS, FERRAMENTAS E SITES INTEGRADOS </a:t>
            </a:r>
            <a:endParaRPr sz="2200" i="0" u="none" strike="noStrike" cap="none">
              <a:solidFill>
                <a:srgbClr val="04355E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i="0" u="none" strike="noStrike" cap="none">
              <a:solidFill>
                <a:srgbClr val="04355E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pic>
        <p:nvPicPr>
          <p:cNvPr id="817" name="Google Shape;817;g363022ad22d_0_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94750" y="4251910"/>
            <a:ext cx="804950" cy="783478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g363022ad22d_0_78"/>
          <p:cNvSpPr/>
          <p:nvPr/>
        </p:nvSpPr>
        <p:spPr>
          <a:xfrm>
            <a:off x="9230000" y="284025"/>
            <a:ext cx="2764800" cy="1154400"/>
          </a:xfrm>
          <a:prstGeom prst="rect">
            <a:avLst/>
          </a:prstGeom>
          <a:solidFill>
            <a:schemeClr val="lt2"/>
          </a:solidFill>
          <a:ln w="2857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9" name="Google Shape;819;g363022ad22d_0_7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272684" y="501413"/>
            <a:ext cx="709641" cy="719625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g363022ad22d_0_78"/>
          <p:cNvSpPr txBox="1"/>
          <p:nvPr/>
        </p:nvSpPr>
        <p:spPr>
          <a:xfrm>
            <a:off x="10062825" y="522525"/>
            <a:ext cx="18432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200">
                <a:solidFill>
                  <a:srgbClr val="04355E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94% DE TAXA DE EXECUÇÃO</a:t>
            </a:r>
            <a:endParaRPr sz="1200" i="0" u="none" strike="noStrike" cap="none">
              <a:solidFill>
                <a:srgbClr val="04355E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821" name="Google Shape;821;g363022ad22d_0_78"/>
          <p:cNvSpPr/>
          <p:nvPr/>
        </p:nvSpPr>
        <p:spPr>
          <a:xfrm>
            <a:off x="9230000" y="1620125"/>
            <a:ext cx="2764800" cy="1154400"/>
          </a:xfrm>
          <a:prstGeom prst="rect">
            <a:avLst/>
          </a:prstGeom>
          <a:solidFill>
            <a:schemeClr val="lt2"/>
          </a:solidFill>
          <a:ln w="2857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g363022ad22d_0_78"/>
          <p:cNvSpPr txBox="1"/>
          <p:nvPr/>
        </p:nvSpPr>
        <p:spPr>
          <a:xfrm>
            <a:off x="10024999" y="1724625"/>
            <a:ext cx="1918800" cy="13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200">
                <a:solidFill>
                  <a:srgbClr val="04355E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7% DE SAVING NO BUDGET DA ÁREA</a:t>
            </a:r>
            <a:endParaRPr sz="2200" i="0" u="none" strike="noStrike" cap="none">
              <a:solidFill>
                <a:srgbClr val="04355E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b="0" i="0" u="none" strike="noStrike" cap="none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823" name="Google Shape;823;g363022ad22d_0_7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291236" y="1805575"/>
            <a:ext cx="672546" cy="78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g363022ad22d_0_78"/>
          <p:cNvSpPr/>
          <p:nvPr/>
        </p:nvSpPr>
        <p:spPr>
          <a:xfrm>
            <a:off x="9230000" y="2949575"/>
            <a:ext cx="2764800" cy="1154400"/>
          </a:xfrm>
          <a:prstGeom prst="rect">
            <a:avLst/>
          </a:prstGeom>
          <a:solidFill>
            <a:schemeClr val="lt2"/>
          </a:solidFill>
          <a:ln w="2857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g363022ad22d_0_78"/>
          <p:cNvSpPr txBox="1"/>
          <p:nvPr/>
        </p:nvSpPr>
        <p:spPr>
          <a:xfrm>
            <a:off x="10025025" y="3127013"/>
            <a:ext cx="2078100" cy="10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2200">
                <a:solidFill>
                  <a:srgbClr val="04355E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MUITOS RISCOS MITIGADOS</a:t>
            </a:r>
            <a:endParaRPr sz="2200" i="0" u="none" strike="noStrike" cap="none">
              <a:solidFill>
                <a:srgbClr val="04355E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11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 b="0" i="0" u="none" strike="noStrike" cap="none">
              <a:solidFill>
                <a:srgbClr val="04355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826" name="Google Shape;826;g363022ad22d_0_7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272674" y="3069737"/>
            <a:ext cx="709650" cy="93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63022ad22d_0_1918"/>
          <p:cNvSpPr/>
          <p:nvPr/>
        </p:nvSpPr>
        <p:spPr>
          <a:xfrm>
            <a:off x="68200" y="695250"/>
            <a:ext cx="2098200" cy="5622300"/>
          </a:xfrm>
          <a:prstGeom prst="rect">
            <a:avLst/>
          </a:prstGeom>
          <a:noFill/>
          <a:ln w="19050" cap="flat" cmpd="sng">
            <a:solidFill>
              <a:srgbClr val="3685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832" name="Google Shape;832;g363022ad22d_0_1918"/>
          <p:cNvSpPr/>
          <p:nvPr/>
        </p:nvSpPr>
        <p:spPr>
          <a:xfrm>
            <a:off x="198100" y="3051450"/>
            <a:ext cx="1968300" cy="755100"/>
          </a:xfrm>
          <a:prstGeom prst="homePlate">
            <a:avLst>
              <a:gd name="adj" fmla="val 50000"/>
            </a:avLst>
          </a:prstGeom>
          <a:solidFill>
            <a:srgbClr val="FF7F04"/>
          </a:solidFill>
          <a:ln w="9525" cap="flat" cmpd="sng">
            <a:solidFill>
              <a:srgbClr val="FF7F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g363022ad22d_0_1918"/>
          <p:cNvSpPr/>
          <p:nvPr/>
        </p:nvSpPr>
        <p:spPr>
          <a:xfrm>
            <a:off x="2161775" y="3051450"/>
            <a:ext cx="1968300" cy="755100"/>
          </a:xfrm>
          <a:prstGeom prst="chevron">
            <a:avLst>
              <a:gd name="adj" fmla="val 50000"/>
            </a:avLst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g363022ad22d_0_1918"/>
          <p:cNvSpPr txBox="1"/>
          <p:nvPr/>
        </p:nvSpPr>
        <p:spPr>
          <a:xfrm>
            <a:off x="198100" y="3206250"/>
            <a:ext cx="1857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VIRADA DO DIA</a:t>
            </a:r>
            <a:endParaRPr sz="18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35" name="Google Shape;835;g363022ad22d_0_1918"/>
          <p:cNvSpPr txBox="1"/>
          <p:nvPr/>
        </p:nvSpPr>
        <p:spPr>
          <a:xfrm>
            <a:off x="2594950" y="3051450"/>
            <a:ext cx="1857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GERAÇÃO</a:t>
            </a:r>
            <a:endParaRPr sz="18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CONTÁBIL</a:t>
            </a:r>
            <a:endParaRPr sz="18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36" name="Google Shape;836;g363022ad22d_0_1918"/>
          <p:cNvSpPr/>
          <p:nvPr/>
        </p:nvSpPr>
        <p:spPr>
          <a:xfrm>
            <a:off x="4089888" y="3051450"/>
            <a:ext cx="1968300" cy="755100"/>
          </a:xfrm>
          <a:prstGeom prst="chevron">
            <a:avLst>
              <a:gd name="adj" fmla="val 50000"/>
            </a:avLst>
          </a:prstGeom>
          <a:solidFill>
            <a:srgbClr val="01A6FF"/>
          </a:solidFill>
          <a:ln w="9525" cap="flat" cmpd="sng">
            <a:solidFill>
              <a:srgbClr val="01A6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g363022ad22d_0_1918"/>
          <p:cNvSpPr txBox="1"/>
          <p:nvPr/>
        </p:nvSpPr>
        <p:spPr>
          <a:xfrm>
            <a:off x="4402400" y="3051450"/>
            <a:ext cx="1857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INPUT INFO</a:t>
            </a:r>
            <a:br>
              <a:rPr lang="en-US" sz="18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</a:br>
            <a:r>
              <a:rPr lang="en-US" sz="18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DATAMART</a:t>
            </a:r>
            <a:endParaRPr sz="18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38" name="Google Shape;838;g363022ad22d_0_1918"/>
          <p:cNvSpPr/>
          <p:nvPr/>
        </p:nvSpPr>
        <p:spPr>
          <a:xfrm>
            <a:off x="6068250" y="3051450"/>
            <a:ext cx="1968300" cy="755100"/>
          </a:xfrm>
          <a:prstGeom prst="chevron">
            <a:avLst>
              <a:gd name="adj" fmla="val 50000"/>
            </a:avLst>
          </a:prstGeom>
          <a:solidFill>
            <a:srgbClr val="3685D3"/>
          </a:solidFill>
          <a:ln w="9525" cap="flat" cmpd="sng">
            <a:solidFill>
              <a:srgbClr val="3685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g363022ad22d_0_1918"/>
          <p:cNvSpPr txBox="1"/>
          <p:nvPr/>
        </p:nvSpPr>
        <p:spPr>
          <a:xfrm>
            <a:off x="6427150" y="3051450"/>
            <a:ext cx="1857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CONTROLE</a:t>
            </a:r>
            <a:endParaRPr sz="18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DATAMART</a:t>
            </a:r>
            <a:endParaRPr sz="18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40" name="Google Shape;840;g363022ad22d_0_1918"/>
          <p:cNvSpPr/>
          <p:nvPr/>
        </p:nvSpPr>
        <p:spPr>
          <a:xfrm>
            <a:off x="7981700" y="3051450"/>
            <a:ext cx="1968300" cy="755100"/>
          </a:xfrm>
          <a:prstGeom prst="chevron">
            <a:avLst>
              <a:gd name="adj" fmla="val 50000"/>
            </a:avLst>
          </a:prstGeom>
          <a:solidFill>
            <a:srgbClr val="0070C0"/>
          </a:solidFill>
          <a:ln w="9525" cap="flat" cmpd="sng">
            <a:solidFill>
              <a:srgbClr val="057EC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g363022ad22d_0_1918"/>
          <p:cNvSpPr txBox="1"/>
          <p:nvPr/>
        </p:nvSpPr>
        <p:spPr>
          <a:xfrm>
            <a:off x="8387000" y="3051450"/>
            <a:ext cx="1857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2"/>
                </a:solidFill>
                <a:latin typeface="Barlow"/>
                <a:ea typeface="Barlow"/>
                <a:cs typeface="Barlow"/>
                <a:sym typeface="Barlow"/>
              </a:rPr>
              <a:t>CONT NO</a:t>
            </a:r>
            <a:endParaRPr sz="1800" b="1">
              <a:solidFill>
                <a:schemeClr val="lt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2"/>
                </a:solidFill>
                <a:latin typeface="Barlow"/>
                <a:ea typeface="Barlow"/>
                <a:cs typeface="Barlow"/>
                <a:sym typeface="Barlow"/>
              </a:rPr>
              <a:t>      SAP</a:t>
            </a:r>
            <a:endParaRPr sz="1800" b="1">
              <a:solidFill>
                <a:schemeClr val="lt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42" name="Google Shape;842;g363022ad22d_0_1918"/>
          <p:cNvSpPr/>
          <p:nvPr/>
        </p:nvSpPr>
        <p:spPr>
          <a:xfrm>
            <a:off x="9950000" y="3051450"/>
            <a:ext cx="1968300" cy="755100"/>
          </a:xfrm>
          <a:prstGeom prst="chevron">
            <a:avLst>
              <a:gd name="adj" fmla="val 50000"/>
            </a:avLst>
          </a:prstGeom>
          <a:solidFill>
            <a:srgbClr val="053E6E"/>
          </a:solidFill>
          <a:ln w="9525" cap="flat" cmpd="sng">
            <a:solidFill>
              <a:srgbClr val="053E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g363022ad22d_0_1918"/>
          <p:cNvSpPr txBox="1"/>
          <p:nvPr/>
        </p:nvSpPr>
        <p:spPr>
          <a:xfrm>
            <a:off x="10005650" y="3051450"/>
            <a:ext cx="1857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CONTROLE</a:t>
            </a:r>
            <a:endParaRPr sz="18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SAP</a:t>
            </a:r>
            <a:endParaRPr sz="18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44" name="Google Shape;844;g363022ad22d_0_1918"/>
          <p:cNvSpPr txBox="1"/>
          <p:nvPr/>
        </p:nvSpPr>
        <p:spPr>
          <a:xfrm>
            <a:off x="0" y="0"/>
            <a:ext cx="521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Estudo de Caso: Empréstimos</a:t>
            </a:r>
            <a:endParaRPr sz="1900">
              <a:solidFill>
                <a:srgbClr val="053E6E"/>
              </a:solidFill>
            </a:endParaRPr>
          </a:p>
        </p:txBody>
      </p:sp>
      <p:pic>
        <p:nvPicPr>
          <p:cNvPr id="845" name="Google Shape;845;g363022ad22d_0_19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675" y="957625"/>
            <a:ext cx="877650" cy="8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g363022ad22d_0_1918"/>
          <p:cNvSpPr txBox="1"/>
          <p:nvPr/>
        </p:nvSpPr>
        <p:spPr>
          <a:xfrm>
            <a:off x="238900" y="1844075"/>
            <a:ext cx="1775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Processo manual executado no final do dia</a:t>
            </a:r>
            <a:endParaRPr sz="1600" b="1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847" name="Google Shape;847;g363022ad22d_0_19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675" y="5305473"/>
            <a:ext cx="877650" cy="992752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g363022ad22d_0_1918"/>
          <p:cNvSpPr txBox="1"/>
          <p:nvPr/>
        </p:nvSpPr>
        <p:spPr>
          <a:xfrm>
            <a:off x="150800" y="3971150"/>
            <a:ext cx="1775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Processo automático</a:t>
            </a:r>
            <a:endParaRPr sz="1600" b="1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Em caso de erro, é escalado e são tomadas ações</a:t>
            </a:r>
            <a:endParaRPr/>
          </a:p>
        </p:txBody>
      </p:sp>
      <p:pic>
        <p:nvPicPr>
          <p:cNvPr id="849" name="Google Shape;849;g363022ad22d_0_19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0300" y="957625"/>
            <a:ext cx="877650" cy="8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g363022ad22d_0_1918"/>
          <p:cNvSpPr txBox="1"/>
          <p:nvPr/>
        </p:nvSpPr>
        <p:spPr>
          <a:xfrm>
            <a:off x="2258225" y="1844075"/>
            <a:ext cx="1775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Processo  manual executado em </a:t>
            </a: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D+1</a:t>
            </a:r>
            <a:endParaRPr sz="1600" b="1">
              <a:solidFill>
                <a:srgbClr val="053E6E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851" name="Google Shape;851;g363022ad22d_0_19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7100" y="5305473"/>
            <a:ext cx="877650" cy="992752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g363022ad22d_0_1918"/>
          <p:cNvSpPr txBox="1"/>
          <p:nvPr/>
        </p:nvSpPr>
        <p:spPr>
          <a:xfrm>
            <a:off x="2258225" y="3971150"/>
            <a:ext cx="1775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Processo automático executado após    a virada do dia</a:t>
            </a:r>
            <a:endParaRPr b="1"/>
          </a:p>
        </p:txBody>
      </p:sp>
      <p:pic>
        <p:nvPicPr>
          <p:cNvPr id="853" name="Google Shape;853;g363022ad22d_0_19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4924" y="1178950"/>
            <a:ext cx="1051639" cy="6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g363022ad22d_0_1918"/>
          <p:cNvSpPr txBox="1"/>
          <p:nvPr/>
        </p:nvSpPr>
        <p:spPr>
          <a:xfrm>
            <a:off x="4277550" y="1794538"/>
            <a:ext cx="20982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BI captura as informações em      </a:t>
            </a: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D+2</a:t>
            </a: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e as leva           para o Datamart</a:t>
            </a:r>
            <a:endParaRPr/>
          </a:p>
        </p:txBody>
      </p:sp>
      <p:sp>
        <p:nvSpPr>
          <p:cNvPr id="855" name="Google Shape;855;g363022ad22d_0_1918"/>
          <p:cNvSpPr txBox="1"/>
          <p:nvPr/>
        </p:nvSpPr>
        <p:spPr>
          <a:xfrm>
            <a:off x="4223100" y="3972663"/>
            <a:ext cx="20982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BI captura as informações em      </a:t>
            </a: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D+1</a:t>
            </a: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e as leva           para o Datamart</a:t>
            </a:r>
            <a:endParaRPr/>
          </a:p>
        </p:txBody>
      </p:sp>
      <p:pic>
        <p:nvPicPr>
          <p:cNvPr id="856" name="Google Shape;856;g363022ad22d_0_19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02388" y="5463300"/>
            <a:ext cx="1156713" cy="67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g363022ad22d_0_19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7962" y="957625"/>
            <a:ext cx="877650" cy="8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g363022ad22d_0_1918"/>
          <p:cNvSpPr txBox="1"/>
          <p:nvPr/>
        </p:nvSpPr>
        <p:spPr>
          <a:xfrm>
            <a:off x="6321300" y="1844075"/>
            <a:ext cx="15393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Conciliação manual em </a:t>
            </a: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D+2</a:t>
            </a:r>
            <a:endParaRPr b="1"/>
          </a:p>
        </p:txBody>
      </p:sp>
      <p:sp>
        <p:nvSpPr>
          <p:cNvPr id="859" name="Google Shape;859;g363022ad22d_0_1918"/>
          <p:cNvSpPr txBox="1"/>
          <p:nvPr/>
        </p:nvSpPr>
        <p:spPr>
          <a:xfrm>
            <a:off x="6203250" y="3972675"/>
            <a:ext cx="17754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Conciliação</a:t>
            </a: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automática executada após    a captura pelo BI</a:t>
            </a:r>
            <a:endParaRPr b="1"/>
          </a:p>
        </p:txBody>
      </p:sp>
      <p:pic>
        <p:nvPicPr>
          <p:cNvPr id="860" name="Google Shape;860;g363022ad22d_0_19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3575" y="5246598"/>
            <a:ext cx="877650" cy="99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g363022ad22d_0_19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6788" y="923700"/>
            <a:ext cx="877650" cy="8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g363022ad22d_0_1918"/>
          <p:cNvSpPr txBox="1"/>
          <p:nvPr/>
        </p:nvSpPr>
        <p:spPr>
          <a:xfrm>
            <a:off x="8102600" y="1847825"/>
            <a:ext cx="17265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Contabilização de alguns itens de forma manual, </a:t>
            </a: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semanalmente</a:t>
            </a:r>
            <a:endParaRPr b="1"/>
          </a:p>
        </p:txBody>
      </p:sp>
      <p:sp>
        <p:nvSpPr>
          <p:cNvPr id="863" name="Google Shape;863;g363022ad22d_0_1918"/>
          <p:cNvSpPr txBox="1"/>
          <p:nvPr/>
        </p:nvSpPr>
        <p:spPr>
          <a:xfrm>
            <a:off x="8102600" y="3972675"/>
            <a:ext cx="1857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Processo executado automaticamente </a:t>
            </a: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todos os dias</a:t>
            </a:r>
            <a:endParaRPr b="1"/>
          </a:p>
        </p:txBody>
      </p:sp>
      <p:pic>
        <p:nvPicPr>
          <p:cNvPr id="864" name="Google Shape;864;g363022ad22d_0_19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0163" y="5246598"/>
            <a:ext cx="877650" cy="992752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g363022ad22d_0_1918"/>
          <p:cNvSpPr txBox="1"/>
          <p:nvPr/>
        </p:nvSpPr>
        <p:spPr>
          <a:xfrm>
            <a:off x="10071100" y="1847825"/>
            <a:ext cx="1968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Validação dos lançamentos do Datamart no SAP em</a:t>
            </a: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 D+3</a:t>
            </a:r>
            <a:endParaRPr b="1"/>
          </a:p>
        </p:txBody>
      </p:sp>
      <p:pic>
        <p:nvPicPr>
          <p:cNvPr id="866" name="Google Shape;866;g363022ad22d_0_19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05625" y="957625"/>
            <a:ext cx="877650" cy="89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g363022ad22d_0_1918"/>
          <p:cNvSpPr txBox="1"/>
          <p:nvPr/>
        </p:nvSpPr>
        <p:spPr>
          <a:xfrm>
            <a:off x="10083550" y="3972675"/>
            <a:ext cx="1857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Processo executado automaticamente em </a:t>
            </a:r>
            <a:r>
              <a:rPr lang="en-US" sz="1600" b="1">
                <a:solidFill>
                  <a:srgbClr val="053E6E"/>
                </a:solidFill>
                <a:latin typeface="Barlow"/>
                <a:ea typeface="Barlow"/>
                <a:cs typeface="Barlow"/>
                <a:sym typeface="Barlow"/>
              </a:rPr>
              <a:t>D+2</a:t>
            </a:r>
            <a:endParaRPr b="1"/>
          </a:p>
        </p:txBody>
      </p:sp>
      <p:pic>
        <p:nvPicPr>
          <p:cNvPr id="868" name="Google Shape;868;g363022ad22d_0_19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46750" y="5246598"/>
            <a:ext cx="877650" cy="992752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g363022ad22d_0_1918"/>
          <p:cNvSpPr txBox="1"/>
          <p:nvPr/>
        </p:nvSpPr>
        <p:spPr>
          <a:xfrm>
            <a:off x="339050" y="615600"/>
            <a:ext cx="13989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785D3"/>
                </a:solidFill>
                <a:latin typeface="Barlow"/>
                <a:ea typeface="Barlow"/>
                <a:cs typeface="Barlow"/>
                <a:sym typeface="Barlow"/>
              </a:rPr>
              <a:t>PRODUTO</a:t>
            </a:r>
            <a:endParaRPr sz="1600" b="1">
              <a:solidFill>
                <a:srgbClr val="3785D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70" name="Google Shape;870;g363022ad22d_0_1918"/>
          <p:cNvSpPr txBox="1"/>
          <p:nvPr/>
        </p:nvSpPr>
        <p:spPr>
          <a:xfrm>
            <a:off x="5212600" y="429900"/>
            <a:ext cx="13989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3785D3"/>
                </a:solidFill>
                <a:latin typeface="Barlow"/>
                <a:ea typeface="Barlow"/>
                <a:cs typeface="Barlow"/>
                <a:sym typeface="Barlow"/>
              </a:rPr>
              <a:t>ANTES</a:t>
            </a:r>
            <a:endParaRPr sz="1900" b="1">
              <a:solidFill>
                <a:srgbClr val="3785D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71" name="Google Shape;871;g363022ad22d_0_1918"/>
          <p:cNvSpPr txBox="1"/>
          <p:nvPr/>
        </p:nvSpPr>
        <p:spPr>
          <a:xfrm>
            <a:off x="5212588" y="6242400"/>
            <a:ext cx="13989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3785D3"/>
                </a:solidFill>
                <a:latin typeface="Barlow"/>
                <a:ea typeface="Barlow"/>
                <a:cs typeface="Barlow"/>
                <a:sym typeface="Barlow"/>
              </a:rPr>
              <a:t>AGORA</a:t>
            </a:r>
            <a:endParaRPr sz="1900" b="1">
              <a:solidFill>
                <a:srgbClr val="3785D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" name="Google Shape;876;g363022ad22d_0_24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699" y="1441395"/>
            <a:ext cx="811775" cy="802431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g363022ad22d_0_2462"/>
          <p:cNvSpPr txBox="1"/>
          <p:nvPr/>
        </p:nvSpPr>
        <p:spPr>
          <a:xfrm>
            <a:off x="1360033" y="1565571"/>
            <a:ext cx="8555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1850 horas anuais automatizadas + eliminação de horas extras</a:t>
            </a:r>
            <a:endParaRPr sz="2100"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pic>
        <p:nvPicPr>
          <p:cNvPr id="878" name="Google Shape;878;g363022ad22d_0_24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227" y="2674298"/>
            <a:ext cx="732123" cy="802425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g363022ad22d_0_2462"/>
          <p:cNvSpPr txBox="1"/>
          <p:nvPr/>
        </p:nvSpPr>
        <p:spPr>
          <a:xfrm>
            <a:off x="1409558" y="2949813"/>
            <a:ext cx="8555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Redução de um dia no fechamento contábil</a:t>
            </a:r>
            <a:endParaRPr sz="2100"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pic>
        <p:nvPicPr>
          <p:cNvPr id="880" name="Google Shape;880;g363022ad22d_0_24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400" y="4026692"/>
            <a:ext cx="811767" cy="811767"/>
          </a:xfrm>
          <a:prstGeom prst="rect">
            <a:avLst/>
          </a:prstGeom>
          <a:noFill/>
          <a:ln>
            <a:noFill/>
          </a:ln>
        </p:spPr>
      </p:pic>
      <p:sp>
        <p:nvSpPr>
          <p:cNvPr id="881" name="Google Shape;881;g363022ad22d_0_2462"/>
          <p:cNvSpPr txBox="1"/>
          <p:nvPr/>
        </p:nvSpPr>
        <p:spPr>
          <a:xfrm>
            <a:off x="1409558" y="4155533"/>
            <a:ext cx="8555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Mitigação de erros e tratamento preventivo</a:t>
            </a:r>
            <a:endParaRPr sz="2100"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882" name="Google Shape;882;g363022ad22d_0_2462"/>
          <p:cNvSpPr txBox="1"/>
          <p:nvPr/>
        </p:nvSpPr>
        <p:spPr>
          <a:xfrm>
            <a:off x="160925" y="395325"/>
            <a:ext cx="521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53E6E"/>
                </a:solidFill>
                <a:latin typeface="Barlow Black"/>
                <a:ea typeface="Barlow Black"/>
                <a:cs typeface="Barlow Black"/>
                <a:sym typeface="Barlow Black"/>
              </a:rPr>
              <a:t>Estudo de Caso: Empréstimos</a:t>
            </a:r>
            <a:endParaRPr sz="1900">
              <a:solidFill>
                <a:srgbClr val="053E6E"/>
              </a:solidFill>
            </a:endParaRPr>
          </a:p>
        </p:txBody>
      </p:sp>
      <p:pic>
        <p:nvPicPr>
          <p:cNvPr id="883" name="Google Shape;883;g363022ad22d_0_24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5700" y="5201958"/>
            <a:ext cx="811775" cy="761820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g363022ad22d_0_2462"/>
          <p:cNvSpPr txBox="1"/>
          <p:nvPr/>
        </p:nvSpPr>
        <p:spPr>
          <a:xfrm>
            <a:off x="1409558" y="5305821"/>
            <a:ext cx="8555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Integramos sistemas e automatizamos o processo de ponta a ponta</a:t>
            </a:r>
            <a:endParaRPr sz="2100"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3FA920-50C1-4CF1-0E88-26ACCB9AF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Fale com a </a:t>
            </a:r>
            <a:r>
              <a:rPr lang="en-US" dirty="0" err="1"/>
              <a:t>gente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A9233E-1A91-7818-8281-A66CC064B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/>
            <a:r>
              <a:rPr lang="pt-BR" dirty="0"/>
              <a:t>Para saber mais sobre como fazemos o que fazemos, para quem fazemos e o que podemos fazer por você...</a:t>
            </a:r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62F187B-76E1-5D48-0E79-836759E43221}"/>
              </a:ext>
            </a:extLst>
          </p:cNvPr>
          <p:cNvSpPr txBox="1"/>
          <p:nvPr/>
        </p:nvSpPr>
        <p:spPr>
          <a:xfrm>
            <a:off x="609600" y="3878451"/>
            <a:ext cx="60975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murilo.zappellini@cognitionhq.com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+5519992561186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48D8CC3-C3C6-056F-5E95-12F4A18E8D07}"/>
              </a:ext>
            </a:extLst>
          </p:cNvPr>
          <p:cNvSpPr txBox="1"/>
          <p:nvPr/>
        </p:nvSpPr>
        <p:spPr>
          <a:xfrm>
            <a:off x="609600" y="4850585"/>
            <a:ext cx="60975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ronilson.carassini@cognitionhq.com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+5511997470515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83A0781-706A-CCEE-9E4F-1388A813F899}"/>
              </a:ext>
            </a:extLst>
          </p:cNvPr>
          <p:cNvSpPr txBox="1"/>
          <p:nvPr/>
        </p:nvSpPr>
        <p:spPr>
          <a:xfrm>
            <a:off x="609600" y="5730773"/>
            <a:ext cx="60975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felix.massun@cognitionhq.com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+5491144222442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945410"/>
      </p:ext>
    </p:extLst>
  </p:cSld>
  <p:clrMapOvr>
    <a:masterClrMapping/>
  </p:clrMapOvr>
</p:sld>
</file>

<file path=ppt/theme/theme1.xml><?xml version="1.0" encoding="utf-8"?>
<a:theme xmlns:a="http://schemas.openxmlformats.org/drawingml/2006/main" name="SYKES Theme">
  <a:themeElements>
    <a:clrScheme name="SYKES Color Palette">
      <a:dk1>
        <a:srgbClr val="484748"/>
      </a:dk1>
      <a:lt1>
        <a:srgbClr val="FFFFFF"/>
      </a:lt1>
      <a:dk2>
        <a:srgbClr val="939598"/>
      </a:dk2>
      <a:lt2>
        <a:srgbClr val="FFFFFF"/>
      </a:lt2>
      <a:accent1>
        <a:srgbClr val="039BE5"/>
      </a:accent1>
      <a:accent2>
        <a:srgbClr val="58C1EE"/>
      </a:accent2>
      <a:accent3>
        <a:srgbClr val="F26D61"/>
      </a:accent3>
      <a:accent4>
        <a:srgbClr val="FCB74F"/>
      </a:accent4>
      <a:accent5>
        <a:srgbClr val="82C885"/>
      </a:accent5>
      <a:accent6>
        <a:srgbClr val="AD6CAD"/>
      </a:accent6>
      <a:hlink>
        <a:srgbClr val="039BE5"/>
      </a:hlink>
      <a:folHlink>
        <a:srgbClr val="58C1E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cargaPay_Template_2024">
  <a:themeElements>
    <a:clrScheme name="Simple Light">
      <a:dk1>
        <a:srgbClr val="04355E"/>
      </a:dk1>
      <a:lt1>
        <a:srgbClr val="053E6E"/>
      </a:lt1>
      <a:dk2>
        <a:srgbClr val="057ECF"/>
      </a:dk2>
      <a:lt2>
        <a:srgbClr val="01A6FF"/>
      </a:lt2>
      <a:accent1>
        <a:srgbClr val="FFAC04"/>
      </a:accent1>
      <a:accent2>
        <a:srgbClr val="FF7F04"/>
      </a:accent2>
      <a:accent3>
        <a:srgbClr val="FFFFFF"/>
      </a:accent3>
      <a:accent4>
        <a:srgbClr val="FFFFFF"/>
      </a:accent4>
      <a:accent5>
        <a:srgbClr val="FFFFFF"/>
      </a:accent5>
      <a:accent6>
        <a:srgbClr val="000000"/>
      </a:accent6>
      <a:hlink>
        <a:srgbClr val="FF00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1503</Words>
  <Application>Microsoft Office PowerPoint</Application>
  <PresentationFormat>Widescreen</PresentationFormat>
  <Paragraphs>268</Paragraphs>
  <Slides>26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20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26</vt:i4>
      </vt:variant>
    </vt:vector>
  </HeadingPairs>
  <TitlesOfParts>
    <vt:vector size="50" baseType="lpstr">
      <vt:lpstr>Gilroy</vt:lpstr>
      <vt:lpstr>Barlow ExtraBold</vt:lpstr>
      <vt:lpstr>Gilroy-Medium</vt:lpstr>
      <vt:lpstr>Averta</vt:lpstr>
      <vt:lpstr>PerfectMoment-Script</vt:lpstr>
      <vt:lpstr>Calibri Light</vt:lpstr>
      <vt:lpstr>Barlow Black</vt:lpstr>
      <vt:lpstr>Gilroy Bold</vt:lpstr>
      <vt:lpstr>Barlow SemiBold</vt:lpstr>
      <vt:lpstr>Wingdings</vt:lpstr>
      <vt:lpstr>Gilroy-Bold</vt:lpstr>
      <vt:lpstr>Barlow</vt:lpstr>
      <vt:lpstr>Arial Black</vt:lpstr>
      <vt:lpstr>Avenir-Light</vt:lpstr>
      <vt:lpstr>Perfect Moment Script</vt:lpstr>
      <vt:lpstr>Barlow Medium</vt:lpstr>
      <vt:lpstr>Calibri</vt:lpstr>
      <vt:lpstr>Arial</vt:lpstr>
      <vt:lpstr>Franklin Gothic Book</vt:lpstr>
      <vt:lpstr>Gilroy-Black</vt:lpstr>
      <vt:lpstr>SYKES Theme</vt:lpstr>
      <vt:lpstr>RecargaPay_Template_2024</vt:lpstr>
      <vt:lpstr>Office Theme</vt:lpstr>
      <vt:lpstr>1_Office Theme</vt:lpstr>
      <vt:lpstr>Apresentação do PowerPoint</vt:lpstr>
      <vt:lpstr>Apresentação do PowerPoint</vt:lpstr>
      <vt:lpstr>Apresentação do PowerPoint</vt:lpstr>
      <vt:lpstr>NOSSA HISTÓRIA</vt:lpstr>
      <vt:lpstr>O que fazemos :</vt:lpstr>
      <vt:lpstr>Como fazemos isso?</vt:lpstr>
      <vt:lpstr>Symphony E AGORA Cognition… Globalmente #1 em entrega de valor</vt:lpstr>
      <vt:lpstr>Nossa Abordagem da Visão à Realidade...</vt:lpstr>
      <vt:lpstr>Alguns de nossos clientes de automação inteligente (RPA e IA)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Um super app  de pagamentos com um ecossistema repleto de  serviços financeiros impactantes</vt:lpstr>
      <vt:lpstr>Apresentação do PowerPoint</vt:lpstr>
      <vt:lpstr>Apresentação do PowerPoint</vt:lpstr>
      <vt:lpstr>Pagamento  digitais</vt:lpstr>
      <vt:lpstr>Recargapay Hub de Automação Financeira</vt:lpstr>
      <vt:lpstr>Caminho para a automação inteligente</vt:lpstr>
      <vt:lpstr>Conquistas em números</vt:lpstr>
      <vt:lpstr>Apresentação do PowerPoint</vt:lpstr>
      <vt:lpstr>Apresentação do PowerPoint</vt:lpstr>
      <vt:lpstr>Fale com a gente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CognitionHQ</dc:creator>
  <cp:lastModifiedBy>Murilo Zappellini</cp:lastModifiedBy>
  <cp:revision>3</cp:revision>
  <dcterms:created xsi:type="dcterms:W3CDTF">2021-02-11T20:33:10Z</dcterms:created>
  <dcterms:modified xsi:type="dcterms:W3CDTF">2025-07-16T12:29:47Z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0x010100C401077916881C4B97A039513039E9D8</vt:lpwstr>
  </property>
  <property fmtid="{D5CDD505-2E9C-101B-9397-08002B2CF9AE}" pid="3" name="MediaServiceImageTags">
    <vt:lpwstr/>
  </property>
</Properties>
</file>