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6" r:id="rId1"/>
    <p:sldMasterId id="2147483697" r:id="rId2"/>
    <p:sldMasterId id="2147483698" r:id="rId3"/>
  </p:sldMasterIdLst>
  <p:notesMasterIdLst>
    <p:notesMasterId r:id="rId11"/>
  </p:notesMasterIdLst>
  <p:sldIdLst>
    <p:sldId id="256" r:id="rId4"/>
    <p:sldId id="258" r:id="rId5"/>
    <p:sldId id="259" r:id="rId6"/>
    <p:sldId id="260" r:id="rId7"/>
    <p:sldId id="261" r:id="rId8"/>
    <p:sldId id="262" r:id="rId9"/>
    <p:sldId id="263" r:id="rId10"/>
  </p:sldIdLst>
  <p:sldSz cx="18288000" cy="10287000"/>
  <p:notesSz cx="8229600" cy="14630400"/>
  <p:embeddedFontLst>
    <p:embeddedFont>
      <p:font typeface="Helvetica Neue" panose="020B0604020202020204" charset="0"/>
      <p:regular r:id="rId12"/>
      <p:bold r:id="rId13"/>
      <p:italic r:id="rId14"/>
      <p:boldItalic r:id="rId15"/>
    </p:embeddedFont>
    <p:embeddedFont>
      <p:font typeface="Inter" panose="020B0604020202020204" charset="0"/>
      <p:regular r:id="rId16"/>
      <p:bold r:id="rId17"/>
      <p:italic r:id="rId18"/>
      <p:boldItalic r:id="rId19"/>
    </p:embeddedFont>
    <p:embeddedFont>
      <p:font typeface="Inter ExtraBold" panose="020B0604020202020204" charset="0"/>
      <p:bold r:id="rId20"/>
      <p:boldItalic r:id="rId21"/>
    </p:embeddedFont>
    <p:embeddedFont>
      <p:font typeface="Inter Medium" panose="020B0604020202020204" charset="0"/>
      <p:regular r:id="rId22"/>
      <p:bold r:id="rId23"/>
      <p:italic r:id="rId24"/>
      <p:boldItalic r:id="rId25"/>
    </p:embeddedFont>
    <p:embeddedFont>
      <p:font typeface="Poppins" panose="00000500000000000000" pitchFamily="2" charset="0"/>
      <p:regular r:id="rId26"/>
      <p:bold r:id="rId27"/>
      <p:italic r:id="rId28"/>
      <p:boldItalic r:id="rId29"/>
    </p:embeddedFont>
    <p:embeddedFont>
      <p:font typeface="Poppins SemiBold" panose="00000700000000000000" pitchFamily="2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">
          <p15:clr>
            <a:srgbClr val="747775"/>
          </p15:clr>
        </p15:guide>
        <p15:guide id="2" pos="432">
          <p15:clr>
            <a:srgbClr val="747775"/>
          </p15:clr>
        </p15:guide>
        <p15:guide id="3" pos="11088">
          <p15:clr>
            <a:srgbClr val="747775"/>
          </p15:clr>
        </p15:guide>
        <p15:guide id="4" orient="horz" pos="604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756" y="54"/>
      </p:cViewPr>
      <p:guideLst>
        <p:guide orient="horz" pos="432"/>
        <p:guide pos="432"/>
        <p:guide pos="11088"/>
        <p:guide orient="horz" pos="60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21" Type="http://schemas.openxmlformats.org/officeDocument/2006/relationships/font" Target="fonts/font10.fntdata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font" Target="fonts/font22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font" Target="fonts/font21.fntdata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font" Target="fonts/font8.fntdata"/><Relationship Id="rId31" Type="http://schemas.openxmlformats.org/officeDocument/2006/relationships/font" Target="fonts/font20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/>
              <a:t>‹nº›</a:t>
            </a:fld>
            <a:endParaRPr sz="1200" b="0" i="0" u="none" strike="noStrike" cap="none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703b89b4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703b89b4a8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3703b89b4a8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6f1e1a58f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g36f1e1a58f2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g36f1e1a58f2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6f0a45790c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g36f0a45790c_0_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g36f0a45790c_0_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6b29539aaa_0_15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g36b29539aaa_0_158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g36b29539aaa_0_158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6b29539aaa_0_1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g36b29539aaa_0_15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g36b29539aaa_0_159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6f1e1a58f2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560" y="1097280"/>
            <a:ext cx="73152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6f1e1a58f2_0_158:notes"/>
          <p:cNvSpPr txBox="1">
            <a:spLocks noGrp="1"/>
          </p:cNvSpPr>
          <p:nvPr>
            <p:ph type="body" idx="1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6f1e1a58f2_0_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560" y="1097280"/>
            <a:ext cx="73152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6f1e1a58f2_0_362:notes"/>
          <p:cNvSpPr txBox="1">
            <a:spLocks noGrp="1"/>
          </p:cNvSpPr>
          <p:nvPr>
            <p:ph type="body" idx="1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master">
  <p:cSld name="Slide 1 master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master">
  <p:cSld name="Slide 2 mast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master">
  <p:cSld name="Slide 3 mast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4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 master">
  <p:cSld name="Slide 4 mast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5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5 master">
  <p:cSld name="Slide 5 mast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6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6 master">
  <p:cSld name="Slide 6 mast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7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7 master">
  <p:cSld name="Slide 7 mast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8 master">
  <p:cSld name="Slide 8 mast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9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9 master">
  <p:cSld name="Slide 9 mast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1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0 master">
  <p:cSld name="Slide 10 mast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1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1 master">
  <p:cSld name="Slide 11 mast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1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2 master">
  <p:cSld name="Slide 12 mast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1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3 master">
  <p:cSld name="Slide 13 mast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4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14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4 master">
  <p:cSld name="Slide 14 mast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5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5 master">
  <p:cSld name="Slide 15 mast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6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6 master">
  <p:cSld name="Slide 16 mast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7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7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7 master">
  <p:cSld name="Slide 17 mast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14275" tIns="114275" rIns="114275" bIns="11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3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3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4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body" idx="2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 txBox="1">
            <a:spLocks noGrp="1"/>
          </p:cNvSpPr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7" name="Google Shape;87;p26"/>
          <p:cNvSpPr txBox="1">
            <a:spLocks noGrp="1"/>
          </p:cNvSpPr>
          <p:nvPr>
            <p:ph type="body" idx="1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7"/>
          <p:cNvSpPr txBox="1">
            <a:spLocks noGrp="1"/>
          </p:cNvSpPr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endParaRPr/>
          </a:p>
        </p:txBody>
      </p:sp>
      <p:sp>
        <p:nvSpPr>
          <p:cNvPr id="91" name="Google Shape;91;p27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8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8"/>
          <p:cNvSpPr txBox="1">
            <a:spLocks noGrp="1"/>
          </p:cNvSpPr>
          <p:nvPr>
            <p:ph type="title"/>
          </p:nvPr>
        </p:nvSpPr>
        <p:spPr>
          <a:xfrm>
            <a:off x="531000" y="1585850"/>
            <a:ext cx="8090400" cy="509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8400"/>
              <a:buNone/>
              <a:defRPr sz="8400"/>
            </a:lvl1pPr>
            <a:lvl2pPr lvl="1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>
            <a:endParaRPr/>
          </a:p>
        </p:txBody>
      </p:sp>
      <p:sp>
        <p:nvSpPr>
          <p:cNvPr id="95" name="Google Shape;95;p28"/>
          <p:cNvSpPr txBox="1">
            <a:spLocks noGrp="1"/>
          </p:cNvSpPr>
          <p:nvPr>
            <p:ph type="subTitle" idx="1"/>
          </p:nvPr>
        </p:nvSpPr>
        <p:spPr>
          <a:xfrm>
            <a:off x="531000" y="6856225"/>
            <a:ext cx="7283400" cy="2470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Poppins SemiBold"/>
              <a:buNone/>
              <a:defRPr sz="4000"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2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body" idx="1"/>
          </p:nvPr>
        </p:nvSpPr>
        <p:spPr>
          <a:xfrm>
            <a:off x="623400" y="8796925"/>
            <a:ext cx="11997600" cy="121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</a:lstStyle>
          <a:p>
            <a:endParaRPr/>
          </a:p>
        </p:txBody>
      </p:sp>
      <p:sp>
        <p:nvSpPr>
          <p:cNvPr id="100" name="Google Shape;100;p29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0"/>
          <p:cNvSpPr txBox="1">
            <a:spLocks noGrp="1"/>
          </p:cNvSpPr>
          <p:nvPr>
            <p:ph type="title" hasCustomPrompt="1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103" name="Google Shape;103;p30"/>
          <p:cNvSpPr txBox="1">
            <a:spLocks noGrp="1"/>
          </p:cNvSpPr>
          <p:nvPr>
            <p:ph type="body" idx="1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p30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3">
  <p:cSld name="TITLE_3">
    <p:bg>
      <p:bgPr>
        <a:solidFill>
          <a:srgbClr val="000000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2"/>
          <p:cNvSpPr txBox="1">
            <a:spLocks noGrp="1"/>
          </p:cNvSpPr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109" name="Google Shape;109;p32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10" name="Google Shape;110;p3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5">
  <p:cSld name="TITLE_5">
    <p:bg>
      <p:bgPr>
        <a:solidFill>
          <a:srgbClr val="000000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3"/>
          <p:cNvSpPr txBox="1">
            <a:spLocks noGrp="1"/>
          </p:cNvSpPr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b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●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○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■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●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○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■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●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○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■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3" name="Google Shape;113;p33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33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4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7" name="Google Shape;117;p34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2400"/>
              </a:spcBef>
              <a:spcAft>
                <a:spcPts val="2400"/>
              </a:spcAft>
              <a:buClr>
                <a:schemeClr val="dk1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8" name="Google Shape;118;p34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9" name="Google Shape;119;p34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0" name="Google Shape;120;p34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rmAutofit lnSpcReduction="10000"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7">
    <p:bg>
      <p:bgPr>
        <a:solidFill>
          <a:srgbClr val="000000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5"/>
          <p:cNvSpPr txBox="1">
            <a:spLocks noGrp="1"/>
          </p:cNvSpPr>
          <p:nvPr>
            <p:ph type="ctrTitle"/>
          </p:nvPr>
        </p:nvSpPr>
        <p:spPr>
          <a:xfrm>
            <a:off x="623416" y="1489150"/>
            <a:ext cx="17041200" cy="4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123" name="Google Shape;123;p35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24" name="Google Shape;124;p35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7"/>
          <p:cNvSpPr txBox="1">
            <a:spLocks noGrp="1"/>
          </p:cNvSpPr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131" name="Google Shape;131;p37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32" name="Google Shape;132;p37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8"/>
          <p:cNvSpPr txBox="1">
            <a:spLocks noGrp="1"/>
          </p:cNvSpPr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35" name="Google Shape;135;p38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9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39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39" name="Google Shape;139;p39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0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40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143" name="Google Shape;143;p40"/>
          <p:cNvSpPr txBox="1">
            <a:spLocks noGrp="1"/>
          </p:cNvSpPr>
          <p:nvPr>
            <p:ph type="body" idx="2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144" name="Google Shape;144;p40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1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4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2"/>
          <p:cNvSpPr txBox="1">
            <a:spLocks noGrp="1"/>
          </p:cNvSpPr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0" name="Google Shape;150;p42"/>
          <p:cNvSpPr txBox="1">
            <a:spLocks noGrp="1"/>
          </p:cNvSpPr>
          <p:nvPr>
            <p:ph type="body" idx="1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151" name="Google Shape;151;p4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3"/>
          <p:cNvSpPr txBox="1">
            <a:spLocks noGrp="1"/>
          </p:cNvSpPr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endParaRPr/>
          </a:p>
        </p:txBody>
      </p:sp>
      <p:sp>
        <p:nvSpPr>
          <p:cNvPr id="154" name="Google Shape;154;p43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4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44"/>
          <p:cNvSpPr txBox="1">
            <a:spLocks noGrp="1"/>
          </p:cNvSpPr>
          <p:nvPr>
            <p:ph type="title"/>
          </p:nvPr>
        </p:nvSpPr>
        <p:spPr>
          <a:xfrm>
            <a:off x="531000" y="1585850"/>
            <a:ext cx="8090400" cy="509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8400"/>
              <a:buNone/>
              <a:defRPr sz="8400"/>
            </a:lvl1pPr>
            <a:lvl2pPr lvl="1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>
            <a:endParaRPr/>
          </a:p>
        </p:txBody>
      </p:sp>
      <p:sp>
        <p:nvSpPr>
          <p:cNvPr id="158" name="Google Shape;158;p44"/>
          <p:cNvSpPr txBox="1">
            <a:spLocks noGrp="1"/>
          </p:cNvSpPr>
          <p:nvPr>
            <p:ph type="subTitle" idx="1"/>
          </p:nvPr>
        </p:nvSpPr>
        <p:spPr>
          <a:xfrm>
            <a:off x="531000" y="6856225"/>
            <a:ext cx="7283400" cy="2470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Poppins SemiBold"/>
              <a:buNone/>
              <a:defRPr sz="4000" b="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59" name="Google Shape;159;p44"/>
          <p:cNvSpPr txBox="1">
            <a:spLocks noGrp="1"/>
          </p:cNvSpPr>
          <p:nvPr>
            <p:ph type="body" idx="2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60" name="Google Shape;160;p44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5"/>
          <p:cNvSpPr txBox="1">
            <a:spLocks noGrp="1"/>
          </p:cNvSpPr>
          <p:nvPr>
            <p:ph type="body" idx="1"/>
          </p:nvPr>
        </p:nvSpPr>
        <p:spPr>
          <a:xfrm>
            <a:off x="623400" y="8796925"/>
            <a:ext cx="11997600" cy="121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2500">
                <a:solidFill>
                  <a:schemeClr val="dk2"/>
                </a:solidFill>
              </a:defRPr>
            </a:lvl1pPr>
          </a:lstStyle>
          <a:p>
            <a:endParaRPr/>
          </a:p>
        </p:txBody>
      </p:sp>
      <p:sp>
        <p:nvSpPr>
          <p:cNvPr id="163" name="Google Shape;163;p45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6"/>
          <p:cNvSpPr txBox="1">
            <a:spLocks noGrp="1"/>
          </p:cNvSpPr>
          <p:nvPr>
            <p:ph type="title" hasCustomPrompt="1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166" name="Google Shape;166;p46"/>
          <p:cNvSpPr txBox="1">
            <a:spLocks noGrp="1"/>
          </p:cNvSpPr>
          <p:nvPr>
            <p:ph type="body" idx="1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67" name="Google Shape;167;p46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7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3">
  <p:cSld name="TITLE_3">
    <p:bg>
      <p:bgPr>
        <a:solidFill>
          <a:srgbClr val="000000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8"/>
          <p:cNvSpPr txBox="1">
            <a:spLocks noGrp="1"/>
          </p:cNvSpPr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172" name="Google Shape;172;p48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73" name="Google Shape;173;p48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5">
  <p:cSld name="TITLE_5">
    <p:bg>
      <p:bgPr>
        <a:solidFill>
          <a:srgbClr val="000000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9"/>
          <p:cNvSpPr txBox="1">
            <a:spLocks noGrp="1"/>
          </p:cNvSpPr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b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●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○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■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●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○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■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●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○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■"/>
              <a:defRPr sz="10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6" name="Google Shape;176;p49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5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7" name="Google Shape;177;p49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0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0" name="Google Shape;180;p50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>
              <a:lnSpc>
                <a:spcPct val="90000"/>
              </a:lnSpc>
              <a:spcBef>
                <a:spcPts val="2400"/>
              </a:spcBef>
              <a:spcAft>
                <a:spcPts val="2400"/>
              </a:spcAft>
              <a:buClr>
                <a:schemeClr val="dk1"/>
              </a:buClr>
              <a:buSzPts val="2800"/>
              <a:buFont typeface="Arial"/>
              <a:buChar char="■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1" name="Google Shape;181;p50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2" name="Google Shape;182;p50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3" name="Google Shape;183;p50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ctr" anchorCtr="0">
            <a:normAutofit lnSpcReduction="10000"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7">
    <p:bg>
      <p:bgPr>
        <a:solidFill>
          <a:srgbClr val="000000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1"/>
          <p:cNvSpPr txBox="1">
            <a:spLocks noGrp="1"/>
          </p:cNvSpPr>
          <p:nvPr>
            <p:ph type="ctrTitle"/>
          </p:nvPr>
        </p:nvSpPr>
        <p:spPr>
          <a:xfrm>
            <a:off x="623416" y="1489150"/>
            <a:ext cx="17041200" cy="4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186" name="Google Shape;186;p51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87" name="Google Shape;187;p5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0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 SemiBold"/>
              <a:buNone/>
              <a:defRPr sz="56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64" name="Google Shape;64;p20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oppins"/>
              <a:buChar char="●"/>
              <a:defRPr sz="36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 SemiBold"/>
              <a:buChar char="○"/>
              <a:defRPr sz="2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marL="1371600" lvl="2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■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●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○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■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●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○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■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6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 SemiBold"/>
              <a:buNone/>
              <a:defRPr sz="56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27" name="Google Shape;127;p36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oppins"/>
              <a:buChar char="●"/>
              <a:defRPr sz="36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 SemiBold"/>
              <a:buChar char="○"/>
              <a:defRPr sz="2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marL="1371600" lvl="2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■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●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○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■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●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○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■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28" name="Google Shape;128;p36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1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gif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2"/>
          <p:cNvSpPr/>
          <p:nvPr/>
        </p:nvSpPr>
        <p:spPr>
          <a:xfrm>
            <a:off x="0" y="3652200"/>
            <a:ext cx="18288000" cy="6634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52"/>
          <p:cNvSpPr/>
          <p:nvPr/>
        </p:nvSpPr>
        <p:spPr>
          <a:xfrm>
            <a:off x="0" y="0"/>
            <a:ext cx="18288000" cy="5385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52"/>
          <p:cNvSpPr/>
          <p:nvPr/>
        </p:nvSpPr>
        <p:spPr>
          <a:xfrm>
            <a:off x="1525075" y="871900"/>
            <a:ext cx="15308100" cy="13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3700" b="1">
                <a:solidFill>
                  <a:srgbClr val="F5F9FF"/>
                </a:solidFill>
                <a:latin typeface="Inter"/>
                <a:ea typeface="Inter"/>
                <a:cs typeface="Inter"/>
                <a:sym typeface="Inter"/>
              </a:rPr>
              <a:t>"Do Low-Code ao Python com BotCity: </a:t>
            </a:r>
            <a:r>
              <a:rPr lang="en-US" sz="3700">
                <a:solidFill>
                  <a:srgbClr val="F5F9FF"/>
                </a:solidFill>
                <a:latin typeface="Inter"/>
                <a:ea typeface="Inter"/>
                <a:cs typeface="Inter"/>
                <a:sym typeface="Inter"/>
              </a:rPr>
              <a:t>Como a RD Saúde reduziu 65% dos custos e aumentou em 50% a agilidade do CSC."</a:t>
            </a:r>
            <a:endParaRPr sz="37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300" b="1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Poppins"/>
              <a:buNone/>
            </a:pPr>
            <a:endParaRPr sz="4100"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96" name="Google Shape;196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7468237" y="8345113"/>
            <a:ext cx="932825" cy="208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52" title="danielle_rd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04265" y="3057425"/>
            <a:ext cx="3690750" cy="3690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8" name="Google Shape;198;p52"/>
          <p:cNvGrpSpPr/>
          <p:nvPr/>
        </p:nvGrpSpPr>
        <p:grpSpPr>
          <a:xfrm>
            <a:off x="4736422" y="3057423"/>
            <a:ext cx="3690748" cy="4124432"/>
            <a:chOff x="1977225" y="3367950"/>
            <a:chExt cx="3945215" cy="4408800"/>
          </a:xfrm>
        </p:grpSpPr>
        <p:pic>
          <p:nvPicPr>
            <p:cNvPr id="199" name="Google Shape;199;p52" title="lorhan_2025.jpg"/>
            <p:cNvPicPr preferRelativeResize="0"/>
            <p:nvPr/>
          </p:nvPicPr>
          <p:blipFill rotWithShape="1">
            <a:blip r:embed="rId5">
              <a:alphaModFix/>
            </a:blip>
            <a:srcRect l="3617" r="3626" b="7244"/>
            <a:stretch/>
          </p:blipFill>
          <p:spPr>
            <a:xfrm>
              <a:off x="1977225" y="3367950"/>
              <a:ext cx="3945215" cy="39478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" name="Google Shape;200;p52"/>
            <p:cNvSpPr/>
            <p:nvPr/>
          </p:nvSpPr>
          <p:spPr>
            <a:xfrm>
              <a:off x="2693100" y="6833550"/>
              <a:ext cx="2610300" cy="943200"/>
            </a:xfrm>
            <a:prstGeom prst="rect">
              <a:avLst/>
            </a:prstGeom>
            <a:solidFill>
              <a:srgbClr val="F7F7FC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01" name="Google Shape;201;p5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937975" y="7052438"/>
              <a:ext cx="2120550" cy="505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2" name="Google Shape;202;p52"/>
          <p:cNvSpPr/>
          <p:nvPr/>
        </p:nvSpPr>
        <p:spPr>
          <a:xfrm>
            <a:off x="5057797" y="7672475"/>
            <a:ext cx="3048000" cy="10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7DC3FF"/>
                </a:solidFill>
                <a:latin typeface="Inter"/>
                <a:ea typeface="Inter"/>
                <a:cs typeface="Inter"/>
                <a:sym typeface="Inter"/>
              </a:rPr>
              <a:t>Lorhan Caproni</a:t>
            </a:r>
            <a:br>
              <a:rPr lang="en-US" sz="2500" b="1">
                <a:solidFill>
                  <a:srgbClr val="7DC3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21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CEO BotCity</a:t>
            </a:r>
            <a:endParaRPr sz="49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Poppins"/>
              <a:buNone/>
            </a:pPr>
            <a:endParaRPr sz="5300"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3" name="Google Shape;203;p52"/>
          <p:cNvSpPr/>
          <p:nvPr/>
        </p:nvSpPr>
        <p:spPr>
          <a:xfrm>
            <a:off x="9347675" y="7630200"/>
            <a:ext cx="42039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7DC3FF"/>
                </a:solidFill>
                <a:latin typeface="Inter"/>
                <a:ea typeface="Inter"/>
                <a:cs typeface="Inter"/>
                <a:sym typeface="Inter"/>
              </a:rPr>
              <a:t>Danielle Branco</a:t>
            </a:r>
            <a:br>
              <a:rPr lang="en-US" sz="3000" b="1">
                <a:solidFill>
                  <a:srgbClr val="7DC3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21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rPr>
              <a:t>Gerente Executiva de Excelência Operacional e CSC</a:t>
            </a:r>
            <a:endParaRPr sz="4900">
              <a:solidFill>
                <a:schemeClr val="accent6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3000" b="1">
              <a:solidFill>
                <a:srgbClr val="7DC3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4" name="Google Shape;204;p52"/>
          <p:cNvSpPr/>
          <p:nvPr/>
        </p:nvSpPr>
        <p:spPr>
          <a:xfrm>
            <a:off x="10278122" y="6299500"/>
            <a:ext cx="2343000" cy="882300"/>
          </a:xfrm>
          <a:prstGeom prst="rect">
            <a:avLst/>
          </a:prstGeom>
          <a:solidFill>
            <a:srgbClr val="F7F7F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5" name="Google Shape;205;p52" title="5e4b1d46-af_rd_saude_logo_tagline_fundo_branco_rgb-1024x576.png"/>
          <p:cNvPicPr preferRelativeResize="0"/>
          <p:nvPr/>
        </p:nvPicPr>
        <p:blipFill rotWithShape="1">
          <a:blip r:embed="rId7">
            <a:alphaModFix/>
          </a:blip>
          <a:srcRect l="12551" t="31448" r="12378" b="41006"/>
          <a:stretch/>
        </p:blipFill>
        <p:spPr>
          <a:xfrm>
            <a:off x="10414884" y="6527075"/>
            <a:ext cx="2069476" cy="42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C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54" title="alt.jpg"/>
          <p:cNvPicPr preferRelativeResize="0"/>
          <p:nvPr/>
        </p:nvPicPr>
        <p:blipFill rotWithShape="1">
          <a:blip r:embed="rId3">
            <a:alphaModFix/>
          </a:blip>
          <a:srcRect l="1352" t="5383" r="3400"/>
          <a:stretch/>
        </p:blipFill>
        <p:spPr>
          <a:xfrm>
            <a:off x="-431800" y="0"/>
            <a:ext cx="187198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5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2975" y="3105148"/>
            <a:ext cx="4891599" cy="1162625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54"/>
          <p:cNvSpPr/>
          <p:nvPr/>
        </p:nvSpPr>
        <p:spPr>
          <a:xfrm>
            <a:off x="1022975" y="4614400"/>
            <a:ext cx="6071400" cy="26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100"/>
              <a:buFont typeface="Poppins"/>
              <a:buNone/>
            </a:pPr>
            <a:r>
              <a:rPr lang="en-US" sz="4000" b="1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Plataforma de G</a:t>
            </a:r>
            <a:r>
              <a:rPr lang="en-US" sz="4000" b="1" i="0" u="none" strike="noStrike" cap="none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overnan</a:t>
            </a:r>
            <a:r>
              <a:rPr lang="en-US" sz="4000" b="1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ça</a:t>
            </a:r>
            <a:r>
              <a:rPr lang="en-US" sz="4000" i="0" u="none" strike="noStrike" cap="none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4000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e </a:t>
            </a:r>
            <a:r>
              <a:rPr lang="en-US" sz="4000" b="1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O</a:t>
            </a:r>
            <a:r>
              <a:rPr lang="en-US" sz="4000" b="1" i="0" u="none" strike="noStrike" cap="none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r</a:t>
            </a:r>
            <a:r>
              <a:rPr lang="en-US" sz="4000" b="1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qu</a:t>
            </a:r>
            <a:r>
              <a:rPr lang="en-US" sz="4000" b="1" i="0" u="none" strike="noStrike" cap="none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estra</a:t>
            </a:r>
            <a:r>
              <a:rPr lang="en-US" sz="4000" b="1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ção</a:t>
            </a:r>
            <a:r>
              <a:rPr lang="en-US" sz="4000" i="0" u="none" strike="noStrike" cap="none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4000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de automações em Python</a:t>
            </a:r>
            <a:endParaRPr sz="4000" i="0" u="none" strike="noStrike" cap="none"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33" name="Google Shape;233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9165975" y="5933001"/>
            <a:ext cx="757900" cy="169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55"/>
          <p:cNvSpPr/>
          <p:nvPr/>
        </p:nvSpPr>
        <p:spPr>
          <a:xfrm>
            <a:off x="0" y="7437600"/>
            <a:ext cx="18288000" cy="2942700"/>
          </a:xfrm>
          <a:prstGeom prst="roundRect">
            <a:avLst>
              <a:gd name="adj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0" name="Google Shape;240;p5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104625" y="285750"/>
            <a:ext cx="897625" cy="213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8287999" cy="10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16834425" y="8926720"/>
            <a:ext cx="897625" cy="2009547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55"/>
          <p:cNvSpPr/>
          <p:nvPr/>
        </p:nvSpPr>
        <p:spPr>
          <a:xfrm>
            <a:off x="1204300" y="1852175"/>
            <a:ext cx="14202000" cy="7935300"/>
          </a:xfrm>
          <a:prstGeom prst="roundRect">
            <a:avLst>
              <a:gd name="adj" fmla="val 571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</p:txBody>
      </p:sp>
      <p:sp>
        <p:nvSpPr>
          <p:cNvPr id="244" name="Google Shape;244;p55"/>
          <p:cNvSpPr/>
          <p:nvPr/>
        </p:nvSpPr>
        <p:spPr>
          <a:xfrm flipH="1">
            <a:off x="2785650" y="6988724"/>
            <a:ext cx="2271000" cy="507300"/>
          </a:xfrm>
          <a:prstGeom prst="roundRect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Individual task</a:t>
            </a:r>
            <a:endParaRPr sz="1400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45" name="Google Shape;245;p55"/>
          <p:cNvSpPr/>
          <p:nvPr/>
        </p:nvSpPr>
        <p:spPr>
          <a:xfrm flipH="1">
            <a:off x="4964700" y="5925021"/>
            <a:ext cx="3320400" cy="507300"/>
          </a:xfrm>
          <a:prstGeom prst="roundRect">
            <a:avLst>
              <a:gd name="adj" fmla="val 0"/>
            </a:avLst>
          </a:prstGeom>
          <a:solidFill>
            <a:srgbClr val="FBC134">
              <a:alpha val="78790"/>
            </a:srgbClr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Function-specific process</a:t>
            </a:r>
            <a:endParaRPr sz="1400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46" name="Google Shape;246;p55"/>
          <p:cNvSpPr/>
          <p:nvPr/>
        </p:nvSpPr>
        <p:spPr>
          <a:xfrm flipH="1">
            <a:off x="7175541" y="4849018"/>
            <a:ext cx="3486600" cy="519600"/>
          </a:xfrm>
          <a:prstGeom prst="roundRect">
            <a:avLst>
              <a:gd name="adj" fmla="val 0"/>
            </a:avLst>
          </a:prstGeom>
          <a:solidFill>
            <a:srgbClr val="FBC134">
              <a:alpha val="55760"/>
            </a:srgbClr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End-to-End process across BUs</a:t>
            </a:r>
            <a:endParaRPr sz="1400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47" name="Google Shape;247;p55"/>
          <p:cNvSpPr/>
          <p:nvPr/>
        </p:nvSpPr>
        <p:spPr>
          <a:xfrm flipH="1">
            <a:off x="8564886" y="3703414"/>
            <a:ext cx="3320400" cy="589200"/>
          </a:xfrm>
          <a:prstGeom prst="roundRect">
            <a:avLst>
              <a:gd name="adj" fmla="val 0"/>
            </a:avLst>
          </a:prstGeom>
          <a:solidFill>
            <a:srgbClr val="FBC134">
              <a:alpha val="38180"/>
            </a:srgbClr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1400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Process across internal and external ecosystem</a:t>
            </a:r>
            <a:endParaRPr sz="1400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cxnSp>
        <p:nvCxnSpPr>
          <p:cNvPr id="248" name="Google Shape;248;p55"/>
          <p:cNvCxnSpPr/>
          <p:nvPr/>
        </p:nvCxnSpPr>
        <p:spPr>
          <a:xfrm rot="10800000">
            <a:off x="12831450" y="2647062"/>
            <a:ext cx="0" cy="608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9" name="Google Shape;249;p55"/>
          <p:cNvCxnSpPr/>
          <p:nvPr/>
        </p:nvCxnSpPr>
        <p:spPr>
          <a:xfrm>
            <a:off x="2785660" y="8864720"/>
            <a:ext cx="10071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oval" w="med" len="med"/>
            <a:tailEnd type="triangle" w="med" len="med"/>
          </a:ln>
        </p:spPr>
      </p:cxnSp>
      <p:sp>
        <p:nvSpPr>
          <p:cNvPr id="250" name="Google Shape;250;p55"/>
          <p:cNvSpPr txBox="1"/>
          <p:nvPr/>
        </p:nvSpPr>
        <p:spPr>
          <a:xfrm flipH="1">
            <a:off x="2852295" y="8864728"/>
            <a:ext cx="1771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Narrow</a:t>
            </a:r>
            <a:endParaRPr sz="1600">
              <a:solidFill>
                <a:schemeClr val="accen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51" name="Google Shape;251;p55"/>
          <p:cNvSpPr txBox="1"/>
          <p:nvPr/>
        </p:nvSpPr>
        <p:spPr>
          <a:xfrm flipH="1">
            <a:off x="12950210" y="5653165"/>
            <a:ext cx="31908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Business Outcome </a:t>
            </a:r>
            <a:br>
              <a:rPr lang="en-US" sz="16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</a:br>
            <a:r>
              <a:rPr lang="en-US" sz="16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 Complexity</a:t>
            </a:r>
            <a:endParaRPr sz="1600">
              <a:solidFill>
                <a:schemeClr val="accen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52" name="Google Shape;252;p55"/>
          <p:cNvSpPr txBox="1"/>
          <p:nvPr/>
        </p:nvSpPr>
        <p:spPr>
          <a:xfrm flipH="1">
            <a:off x="12950210" y="3150394"/>
            <a:ext cx="30372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Transformational</a:t>
            </a:r>
            <a:endParaRPr sz="1600">
              <a:solidFill>
                <a:schemeClr val="accen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 High</a:t>
            </a:r>
            <a:endParaRPr sz="1600">
              <a:solidFill>
                <a:schemeClr val="accen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53" name="Google Shape;253;p55"/>
          <p:cNvSpPr txBox="1"/>
          <p:nvPr/>
        </p:nvSpPr>
        <p:spPr>
          <a:xfrm flipH="1">
            <a:off x="12950210" y="8159307"/>
            <a:ext cx="17718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Savings </a:t>
            </a:r>
            <a:br>
              <a:rPr lang="en-US" sz="16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</a:br>
            <a:r>
              <a:rPr lang="en-US" sz="16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 Low</a:t>
            </a:r>
            <a:endParaRPr sz="1600">
              <a:solidFill>
                <a:schemeClr val="accen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54" name="Google Shape;254;p55"/>
          <p:cNvSpPr txBox="1"/>
          <p:nvPr/>
        </p:nvSpPr>
        <p:spPr>
          <a:xfrm flipH="1">
            <a:off x="10918809" y="8864728"/>
            <a:ext cx="1839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Broad</a:t>
            </a:r>
            <a:endParaRPr sz="1600">
              <a:solidFill>
                <a:schemeClr val="accen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55" name="Google Shape;255;p55"/>
          <p:cNvSpPr txBox="1"/>
          <p:nvPr/>
        </p:nvSpPr>
        <p:spPr>
          <a:xfrm flipH="1">
            <a:off x="6421307" y="8864728"/>
            <a:ext cx="3037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Scope </a:t>
            </a:r>
            <a:endParaRPr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6" name="Google Shape;256;p55"/>
          <p:cNvSpPr/>
          <p:nvPr/>
        </p:nvSpPr>
        <p:spPr>
          <a:xfrm flipH="1">
            <a:off x="7278175" y="2278650"/>
            <a:ext cx="4607100" cy="432000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1600" b="1">
                <a:latin typeface="Poppins"/>
                <a:ea typeface="Poppins"/>
                <a:cs typeface="Poppins"/>
                <a:sym typeface="Poppins"/>
              </a:rPr>
              <a:t>NEED CODING SKILLS</a:t>
            </a:r>
            <a:endParaRPr sz="16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7" name="Google Shape;257;p55"/>
          <p:cNvSpPr/>
          <p:nvPr/>
        </p:nvSpPr>
        <p:spPr>
          <a:xfrm flipH="1">
            <a:off x="9082068" y="8218369"/>
            <a:ext cx="3486600" cy="3978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ENTERPRISE AUTOMATION</a:t>
            </a:r>
            <a:endParaRPr sz="1600" b="1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8" name="Google Shape;258;p55"/>
          <p:cNvSpPr/>
          <p:nvPr/>
        </p:nvSpPr>
        <p:spPr>
          <a:xfrm flipH="1">
            <a:off x="3032280" y="8218369"/>
            <a:ext cx="3486600" cy="3978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PERSONAL AUTOMATION</a:t>
            </a:r>
            <a:endParaRPr sz="1600" b="1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9" name="Google Shape;259;p55"/>
          <p:cNvSpPr/>
          <p:nvPr/>
        </p:nvSpPr>
        <p:spPr>
          <a:xfrm rot="4912992" flipH="1">
            <a:off x="7593258" y="7574588"/>
            <a:ext cx="182731" cy="147898"/>
          </a:xfrm>
          <a:prstGeom prst="triangle">
            <a:avLst>
              <a:gd name="adj" fmla="val 50000"/>
            </a:avLst>
          </a:prstGeom>
          <a:solidFill>
            <a:srgbClr val="169F0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</p:txBody>
      </p:sp>
      <p:sp>
        <p:nvSpPr>
          <p:cNvPr id="260" name="Google Shape;260;p55"/>
          <p:cNvSpPr/>
          <p:nvPr/>
        </p:nvSpPr>
        <p:spPr>
          <a:xfrm>
            <a:off x="2668075" y="3041488"/>
            <a:ext cx="9616625" cy="5063625"/>
          </a:xfrm>
          <a:custGeom>
            <a:avLst/>
            <a:gdLst/>
            <a:ahLst/>
            <a:cxnLst/>
            <a:rect l="l" t="t" r="r" b="b"/>
            <a:pathLst>
              <a:path w="384665" h="202545" extrusionOk="0">
                <a:moveTo>
                  <a:pt x="0" y="202545"/>
                </a:moveTo>
                <a:cubicBezTo>
                  <a:pt x="25955" y="200449"/>
                  <a:pt x="109043" y="195619"/>
                  <a:pt x="155729" y="189968"/>
                </a:cubicBezTo>
                <a:cubicBezTo>
                  <a:pt x="202415" y="184317"/>
                  <a:pt x="249104" y="178607"/>
                  <a:pt x="280115" y="168641"/>
                </a:cubicBezTo>
                <a:cubicBezTo>
                  <a:pt x="311126" y="158675"/>
                  <a:pt x="326734" y="147193"/>
                  <a:pt x="341797" y="130172"/>
                </a:cubicBezTo>
                <a:cubicBezTo>
                  <a:pt x="356860" y="113151"/>
                  <a:pt x="363350" y="88210"/>
                  <a:pt x="370495" y="66515"/>
                </a:cubicBezTo>
                <a:cubicBezTo>
                  <a:pt x="377640" y="44820"/>
                  <a:pt x="382303" y="11086"/>
                  <a:pt x="384665" y="0"/>
                </a:cubicBezTo>
              </a:path>
            </a:pathLst>
          </a:custGeom>
          <a:noFill/>
          <a:ln w="28575" cap="flat" cmpd="sng">
            <a:solidFill>
              <a:srgbClr val="169F00"/>
            </a:solidFill>
            <a:prstDash val="dot"/>
            <a:round/>
            <a:headEnd type="none" w="med" len="med"/>
            <a:tailEnd type="none" w="med" len="med"/>
          </a:ln>
        </p:spPr>
      </p:sp>
      <p:sp>
        <p:nvSpPr>
          <p:cNvPr id="261" name="Google Shape;261;p55"/>
          <p:cNvSpPr/>
          <p:nvPr/>
        </p:nvSpPr>
        <p:spPr>
          <a:xfrm rot="548653" flipH="1">
            <a:off x="12214036" y="2965747"/>
            <a:ext cx="151019" cy="122119"/>
          </a:xfrm>
          <a:prstGeom prst="triangle">
            <a:avLst>
              <a:gd name="adj" fmla="val 50000"/>
            </a:avLst>
          </a:prstGeom>
          <a:solidFill>
            <a:srgbClr val="169F00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</p:txBody>
      </p:sp>
      <p:sp>
        <p:nvSpPr>
          <p:cNvPr id="262" name="Google Shape;262;p55"/>
          <p:cNvSpPr/>
          <p:nvPr/>
        </p:nvSpPr>
        <p:spPr>
          <a:xfrm flipH="1">
            <a:off x="2107500" y="2278650"/>
            <a:ext cx="4607100" cy="432000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latin typeface="Poppins"/>
                <a:ea typeface="Poppins"/>
                <a:cs typeface="Poppins"/>
                <a:sym typeface="Poppins"/>
              </a:rPr>
              <a:t>NO NEED OF CODING SKILLS</a:t>
            </a:r>
            <a:endParaRPr sz="16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3" name="Google Shape;263;p55"/>
          <p:cNvSpPr/>
          <p:nvPr/>
        </p:nvSpPr>
        <p:spPr>
          <a:xfrm>
            <a:off x="2126250" y="5172013"/>
            <a:ext cx="4569600" cy="585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2F7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latin typeface="Poppins"/>
                <a:ea typeface="Poppins"/>
                <a:cs typeface="Poppins"/>
                <a:sym typeface="Poppins"/>
              </a:rPr>
              <a:t>AI AGENTS</a:t>
            </a:r>
            <a:endParaRPr sz="16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4" name="Google Shape;264;p55"/>
          <p:cNvSpPr/>
          <p:nvPr/>
        </p:nvSpPr>
        <p:spPr>
          <a:xfrm>
            <a:off x="7296925" y="2776093"/>
            <a:ext cx="4569600" cy="861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2F7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latin typeface="Poppins"/>
                <a:ea typeface="Poppins"/>
                <a:cs typeface="Poppins"/>
                <a:sym typeface="Poppins"/>
              </a:rPr>
              <a:t>GEN AI (GPTs/Copilots)</a:t>
            </a:r>
            <a:endParaRPr sz="16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5" name="Google Shape;265;p55"/>
          <p:cNvSpPr/>
          <p:nvPr/>
        </p:nvSpPr>
        <p:spPr>
          <a:xfrm>
            <a:off x="456900" y="248325"/>
            <a:ext cx="17069400" cy="10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Poppins"/>
              <a:buNone/>
            </a:pPr>
            <a:r>
              <a:rPr lang="en-US" sz="4400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Automações complexas demandam código - </a:t>
            </a:r>
            <a:r>
              <a:rPr lang="en-US" sz="4400" b="1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mesmo usando low-code.</a:t>
            </a:r>
            <a:endParaRPr sz="4400" b="1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56"/>
          <p:cNvSpPr/>
          <p:nvPr/>
        </p:nvSpPr>
        <p:spPr>
          <a:xfrm>
            <a:off x="0" y="9362875"/>
            <a:ext cx="18288000" cy="1017300"/>
          </a:xfrm>
          <a:prstGeom prst="roundRect">
            <a:avLst>
              <a:gd name="adj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56"/>
          <p:cNvSpPr/>
          <p:nvPr/>
        </p:nvSpPr>
        <p:spPr>
          <a:xfrm>
            <a:off x="685800" y="573625"/>
            <a:ext cx="16248900" cy="6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Poppins"/>
              <a:buNone/>
            </a:pPr>
            <a:r>
              <a:rPr lang="en-US" sz="4400" b="1">
                <a:latin typeface="Inter"/>
                <a:ea typeface="Inter"/>
                <a:cs typeface="Inter"/>
                <a:sym typeface="Inter"/>
              </a:rPr>
              <a:t>De RPA para </a:t>
            </a:r>
            <a:r>
              <a:rPr lang="en-US" sz="4400" b="1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Intelligent Automation</a:t>
            </a:r>
            <a:r>
              <a:rPr lang="en-US" sz="4400" b="1">
                <a:latin typeface="Inter"/>
                <a:ea typeface="Inter"/>
                <a:cs typeface="Inter"/>
                <a:sym typeface="Inter"/>
              </a:rPr>
              <a:t>.</a:t>
            </a:r>
            <a:br>
              <a:rPr lang="en-US" sz="4400" b="1">
                <a:latin typeface="Inter"/>
                <a:ea typeface="Inter"/>
                <a:cs typeface="Inter"/>
                <a:sym typeface="Inter"/>
              </a:rPr>
            </a:br>
            <a:r>
              <a:rPr lang="en-US" sz="4400" b="1">
                <a:latin typeface="Inter"/>
                <a:ea typeface="Inter"/>
                <a:cs typeface="Inter"/>
                <a:sym typeface="Inter"/>
              </a:rPr>
              <a:t>De Low-Code para </a:t>
            </a:r>
            <a:r>
              <a:rPr lang="en-US" sz="4400" b="1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Python</a:t>
            </a:r>
            <a:r>
              <a:rPr lang="en-US" sz="4400" b="1">
                <a:latin typeface="Inter"/>
                <a:ea typeface="Inter"/>
                <a:cs typeface="Inter"/>
                <a:sym typeface="Inter"/>
              </a:rPr>
              <a:t>.</a:t>
            </a:r>
            <a:endParaRPr sz="4400" i="0" u="none" strike="noStrike" cap="none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3" name="Google Shape;273;p56"/>
          <p:cNvSpPr/>
          <p:nvPr/>
        </p:nvSpPr>
        <p:spPr>
          <a:xfrm>
            <a:off x="9845438" y="6123236"/>
            <a:ext cx="7089300" cy="9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200"/>
              <a:buFont typeface="Poppins"/>
              <a:buNone/>
            </a:pPr>
            <a:endParaRPr sz="2500" b="0" i="0" u="none" strike="noStrike" cap="none"/>
          </a:p>
        </p:txBody>
      </p:sp>
      <p:pic>
        <p:nvPicPr>
          <p:cNvPr id="274" name="Google Shape;274;p5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104625" y="285750"/>
            <a:ext cx="897625" cy="213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8287999" cy="10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56" title="ChatGPT Image Jun 26, 2025, 11_08_58 PM.png"/>
          <p:cNvPicPr preferRelativeResize="0"/>
          <p:nvPr/>
        </p:nvPicPr>
        <p:blipFill rotWithShape="1">
          <a:blip r:embed="rId5">
            <a:alphaModFix/>
          </a:blip>
          <a:srcRect l="3340" t="8842" r="3860" b="5804"/>
          <a:stretch/>
        </p:blipFill>
        <p:spPr>
          <a:xfrm>
            <a:off x="685800" y="2085075"/>
            <a:ext cx="9609876" cy="589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16465914" y="8464915"/>
            <a:ext cx="800800" cy="179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56"/>
          <p:cNvPicPr preferRelativeResize="0"/>
          <p:nvPr/>
        </p:nvPicPr>
        <p:blipFill rotWithShape="1">
          <a:blip r:embed="rId7">
            <a:alphaModFix/>
          </a:blip>
          <a:srcRect l="44234" t="2486" r="9529"/>
          <a:stretch/>
        </p:blipFill>
        <p:spPr>
          <a:xfrm>
            <a:off x="10632550" y="3091137"/>
            <a:ext cx="7452308" cy="395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57"/>
          <p:cNvSpPr/>
          <p:nvPr/>
        </p:nvSpPr>
        <p:spPr>
          <a:xfrm>
            <a:off x="0" y="7437600"/>
            <a:ext cx="18288000" cy="2942700"/>
          </a:xfrm>
          <a:prstGeom prst="roundRect">
            <a:avLst>
              <a:gd name="adj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57"/>
          <p:cNvSpPr/>
          <p:nvPr/>
        </p:nvSpPr>
        <p:spPr>
          <a:xfrm>
            <a:off x="837450" y="3646775"/>
            <a:ext cx="4888200" cy="5116500"/>
          </a:xfrm>
          <a:prstGeom prst="roundRect">
            <a:avLst>
              <a:gd name="adj" fmla="val 7727"/>
            </a:avLst>
          </a:prstGeom>
          <a:solidFill>
            <a:srgbClr val="FFFFFF"/>
          </a:solidFill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57"/>
          <p:cNvSpPr/>
          <p:nvPr/>
        </p:nvSpPr>
        <p:spPr>
          <a:xfrm>
            <a:off x="6141900" y="3646775"/>
            <a:ext cx="4558800" cy="5116500"/>
          </a:xfrm>
          <a:prstGeom prst="roundRect">
            <a:avLst>
              <a:gd name="adj" fmla="val 7727"/>
            </a:avLst>
          </a:prstGeom>
          <a:solidFill>
            <a:srgbClr val="FFFFFF"/>
          </a:solidFill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57"/>
          <p:cNvSpPr/>
          <p:nvPr/>
        </p:nvSpPr>
        <p:spPr>
          <a:xfrm>
            <a:off x="11116950" y="3646775"/>
            <a:ext cx="6333600" cy="5116500"/>
          </a:xfrm>
          <a:prstGeom prst="roundRect">
            <a:avLst>
              <a:gd name="adj" fmla="val 7201"/>
            </a:avLst>
          </a:prstGeom>
          <a:solidFill>
            <a:srgbClr val="FFFFFF"/>
          </a:solidFill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57"/>
          <p:cNvSpPr/>
          <p:nvPr/>
        </p:nvSpPr>
        <p:spPr>
          <a:xfrm>
            <a:off x="837450" y="514375"/>
            <a:ext cx="17164800" cy="27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Poppins"/>
              <a:buNone/>
            </a:pPr>
            <a:r>
              <a:rPr lang="en-US" sz="4400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AI</a:t>
            </a:r>
            <a:r>
              <a:rPr lang="en-US" sz="4400" b="1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 transformou o Python</a:t>
            </a:r>
            <a:r>
              <a:rPr lang="en-US" sz="4400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na nova Macro de Excel.</a:t>
            </a:r>
            <a:endParaRPr sz="4400"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Poppins"/>
              <a:buNone/>
            </a:pPr>
            <a:endParaRPr sz="4400"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Poppins"/>
              <a:buNone/>
            </a:pPr>
            <a:r>
              <a:rPr lang="en-US" sz="4400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 o novo citizen developer trabalha com Python.</a:t>
            </a:r>
            <a:endParaRPr sz="4400"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9" name="Google Shape;289;p57"/>
          <p:cNvSpPr/>
          <p:nvPr/>
        </p:nvSpPr>
        <p:spPr>
          <a:xfrm>
            <a:off x="1416000" y="6349625"/>
            <a:ext cx="3731100" cy="12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200"/>
              <a:buFont typeface="Poppins"/>
              <a:buNone/>
            </a:pPr>
            <a:r>
              <a:rPr lang="en-US" sz="2400" i="1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“Até 2027, 75% dos colaboradores criarão tecnologia fora do controle do time de TI.</a:t>
            </a:r>
            <a:endParaRPr sz="2400" i="1">
              <a:solidFill>
                <a:srgbClr val="04040A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200"/>
              <a:buFont typeface="Poppins"/>
              <a:buNone/>
            </a:pPr>
            <a:endParaRPr sz="2400" i="1">
              <a:solidFill>
                <a:srgbClr val="04040A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200"/>
              <a:buFont typeface="Poppins"/>
              <a:buNone/>
            </a:pPr>
            <a:endParaRPr sz="2400" i="1">
              <a:solidFill>
                <a:srgbClr val="04040A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200"/>
              <a:buFont typeface="Poppins"/>
              <a:buNone/>
            </a:pPr>
            <a:endParaRPr sz="2400" i="1">
              <a:solidFill>
                <a:srgbClr val="04040A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200"/>
              <a:buFont typeface="Poppins"/>
              <a:buNone/>
            </a:pPr>
            <a:endParaRPr sz="2400" i="1">
              <a:solidFill>
                <a:srgbClr val="04040A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200"/>
              <a:buFont typeface="Poppins"/>
              <a:buNone/>
            </a:pPr>
            <a:endParaRPr sz="2400" i="1">
              <a:solidFill>
                <a:srgbClr val="04040A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200"/>
              <a:buFont typeface="Poppins"/>
              <a:buNone/>
            </a:pPr>
            <a:endParaRPr sz="2400" i="1">
              <a:solidFill>
                <a:srgbClr val="04040A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200"/>
              <a:buFont typeface="Poppins"/>
              <a:buNone/>
            </a:pPr>
            <a:endParaRPr sz="2400" i="1">
              <a:solidFill>
                <a:srgbClr val="04040A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200"/>
              <a:buFont typeface="Poppins"/>
              <a:buNone/>
            </a:pPr>
            <a:endParaRPr sz="2400" i="1">
              <a:solidFill>
                <a:srgbClr val="04040A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200"/>
              <a:buFont typeface="Poppins"/>
              <a:buNone/>
            </a:pPr>
            <a:r>
              <a:rPr lang="en-US" sz="2400" i="1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”</a:t>
            </a:r>
            <a:endParaRPr sz="2400" i="1" u="none" strike="noStrike" cap="none"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90" name="Google Shape;290;p57"/>
          <p:cNvPicPr preferRelativeResize="0"/>
          <p:nvPr/>
        </p:nvPicPr>
        <p:blipFill rotWithShape="1">
          <a:blip r:embed="rId3">
            <a:alphaModFix/>
          </a:blip>
          <a:srcRect t="22687" b="25784"/>
          <a:stretch/>
        </p:blipFill>
        <p:spPr>
          <a:xfrm>
            <a:off x="1416000" y="4123975"/>
            <a:ext cx="2954932" cy="863525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57"/>
          <p:cNvSpPr/>
          <p:nvPr/>
        </p:nvSpPr>
        <p:spPr>
          <a:xfrm>
            <a:off x="6669145" y="6349625"/>
            <a:ext cx="3731100" cy="12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200"/>
              <a:buFont typeface="Poppins"/>
              <a:buNone/>
            </a:pPr>
            <a:r>
              <a:rPr lang="en-US" sz="2400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As empresas passaram de dezenas de automações </a:t>
            </a:r>
            <a:r>
              <a:rPr lang="en-US" sz="2400" b="1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para milhares de scripts</a:t>
            </a:r>
            <a:r>
              <a:rPr lang="en-US" sz="2400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 não governados.</a:t>
            </a:r>
            <a:endParaRPr sz="2400" i="0" u="none" strike="noStrike" cap="none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2" name="Google Shape;292;p57"/>
          <p:cNvSpPr/>
          <p:nvPr/>
        </p:nvSpPr>
        <p:spPr>
          <a:xfrm>
            <a:off x="11783525" y="6349625"/>
            <a:ext cx="5321100" cy="12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200"/>
              <a:buFont typeface="Poppins"/>
              <a:buNone/>
            </a:pPr>
            <a:r>
              <a:rPr lang="en-US" sz="2400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Estamos falando de usuários não técnicos, como finanças, RH e supply chain, usando ferramentas do dia a dia.</a:t>
            </a:r>
            <a:endParaRPr sz="2400" i="0" u="none" strike="noStrike" cap="none"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93" name="Google Shape;293;p57"/>
          <p:cNvPicPr preferRelativeResize="0"/>
          <p:nvPr/>
        </p:nvPicPr>
        <p:blipFill rotWithShape="1">
          <a:blip r:embed="rId4">
            <a:alphaModFix/>
          </a:blip>
          <a:srcRect l="14454" t="14578" r="12579" b="19899"/>
          <a:stretch/>
        </p:blipFill>
        <p:spPr>
          <a:xfrm>
            <a:off x="14143066" y="4094663"/>
            <a:ext cx="1265950" cy="92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57"/>
          <p:cNvPicPr preferRelativeResize="0"/>
          <p:nvPr/>
        </p:nvPicPr>
        <p:blipFill rotWithShape="1">
          <a:blip r:embed="rId5">
            <a:alphaModFix/>
          </a:blip>
          <a:srcRect r="5383"/>
          <a:stretch/>
        </p:blipFill>
        <p:spPr>
          <a:xfrm>
            <a:off x="15719038" y="4371238"/>
            <a:ext cx="1283537" cy="61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5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698525" y="4334361"/>
            <a:ext cx="611447" cy="61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5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619994" y="4359242"/>
            <a:ext cx="1213050" cy="447082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57"/>
          <p:cNvSpPr txBox="1"/>
          <p:nvPr/>
        </p:nvSpPr>
        <p:spPr>
          <a:xfrm>
            <a:off x="6669145" y="4032113"/>
            <a:ext cx="3371100" cy="1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275" tIns="114275" rIns="114275" bIns="11427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A Shadow IT Timebomb</a:t>
            </a:r>
            <a:endParaRPr sz="3200"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pic>
        <p:nvPicPr>
          <p:cNvPr id="298" name="Google Shape;298;p57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104625" y="285750"/>
            <a:ext cx="897625" cy="213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5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0" y="0"/>
            <a:ext cx="18287999" cy="10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5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5400000">
            <a:off x="16834425" y="8926720"/>
            <a:ext cx="897625" cy="20095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58"/>
          <p:cNvSpPr/>
          <p:nvPr/>
        </p:nvSpPr>
        <p:spPr>
          <a:xfrm>
            <a:off x="4513000" y="2136700"/>
            <a:ext cx="4461000" cy="7567800"/>
          </a:xfrm>
          <a:prstGeom prst="roundRect">
            <a:avLst>
              <a:gd name="adj" fmla="val 5388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</p:txBody>
      </p:sp>
      <p:sp>
        <p:nvSpPr>
          <p:cNvPr id="306" name="Google Shape;306;p58"/>
          <p:cNvSpPr/>
          <p:nvPr/>
        </p:nvSpPr>
        <p:spPr>
          <a:xfrm>
            <a:off x="683550" y="2136700"/>
            <a:ext cx="3618600" cy="7567800"/>
          </a:xfrm>
          <a:prstGeom prst="roundRect">
            <a:avLst>
              <a:gd name="adj" fmla="val 5388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</p:txBody>
      </p:sp>
      <p:sp>
        <p:nvSpPr>
          <p:cNvPr id="307" name="Google Shape;307;p58"/>
          <p:cNvSpPr/>
          <p:nvPr/>
        </p:nvSpPr>
        <p:spPr>
          <a:xfrm>
            <a:off x="9184600" y="2136700"/>
            <a:ext cx="4461000" cy="7567800"/>
          </a:xfrm>
          <a:prstGeom prst="roundRect">
            <a:avLst>
              <a:gd name="adj" fmla="val 5388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</p:txBody>
      </p:sp>
      <p:sp>
        <p:nvSpPr>
          <p:cNvPr id="308" name="Google Shape;308;p58"/>
          <p:cNvSpPr/>
          <p:nvPr/>
        </p:nvSpPr>
        <p:spPr>
          <a:xfrm>
            <a:off x="13856200" y="2136700"/>
            <a:ext cx="3740400" cy="7567800"/>
          </a:xfrm>
          <a:prstGeom prst="roundRect">
            <a:avLst>
              <a:gd name="adj" fmla="val 5388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</p:txBody>
      </p:sp>
      <p:pic>
        <p:nvPicPr>
          <p:cNvPr id="309" name="Google Shape;309;p58"/>
          <p:cNvPicPr preferRelativeResize="0"/>
          <p:nvPr/>
        </p:nvPicPr>
        <p:blipFill rotWithShape="1">
          <a:blip r:embed="rId3">
            <a:alphaModFix/>
          </a:blip>
          <a:srcRect b="54765"/>
          <a:stretch/>
        </p:blipFill>
        <p:spPr>
          <a:xfrm>
            <a:off x="14018300" y="6817400"/>
            <a:ext cx="3416400" cy="2607000"/>
          </a:xfrm>
          <a:prstGeom prst="roundRect">
            <a:avLst>
              <a:gd name="adj" fmla="val 3734"/>
            </a:avLst>
          </a:prstGeom>
          <a:noFill/>
          <a:ln>
            <a:noFill/>
          </a:ln>
        </p:spPr>
      </p:pic>
      <p:sp>
        <p:nvSpPr>
          <p:cNvPr id="310" name="Google Shape;310;p58"/>
          <p:cNvSpPr/>
          <p:nvPr/>
        </p:nvSpPr>
        <p:spPr>
          <a:xfrm>
            <a:off x="14249550" y="4853863"/>
            <a:ext cx="2473800" cy="9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BotCity</a:t>
            </a:r>
            <a:r>
              <a:rPr lang="en-US" sz="26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600"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rPr>
              <a:t>Insights</a:t>
            </a:r>
            <a:endParaRPr sz="2600">
              <a:solidFill>
                <a:schemeClr val="dk2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311" name="Google Shape;311;p58"/>
          <p:cNvSpPr/>
          <p:nvPr/>
        </p:nvSpPr>
        <p:spPr>
          <a:xfrm>
            <a:off x="4955950" y="4914927"/>
            <a:ext cx="3333600" cy="10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BotCity</a:t>
            </a:r>
            <a:r>
              <a:rPr lang="en-US" sz="26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600"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rPr>
              <a:t>Studio</a:t>
            </a:r>
            <a:br>
              <a:rPr lang="en-US" sz="2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180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Bibliotecas e Plugins Open Source</a:t>
            </a:r>
            <a:endParaRPr sz="1800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312" name="Google Shape;312;p58"/>
          <p:cNvSpPr/>
          <p:nvPr/>
        </p:nvSpPr>
        <p:spPr>
          <a:xfrm>
            <a:off x="9584900" y="4775575"/>
            <a:ext cx="3798600" cy="10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BotCity</a:t>
            </a:r>
            <a:r>
              <a:rPr lang="en-US" sz="26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br>
              <a:rPr lang="en-US" sz="26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2600"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rPr>
              <a:t>Orchestrator</a:t>
            </a:r>
            <a:endParaRPr sz="2600">
              <a:solidFill>
                <a:schemeClr val="dk2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313" name="Google Shape;313;p58"/>
          <p:cNvPicPr preferRelativeResize="0"/>
          <p:nvPr/>
        </p:nvPicPr>
        <p:blipFill rotWithShape="1">
          <a:blip r:embed="rId4">
            <a:alphaModFix/>
          </a:blip>
          <a:srcRect r="1777"/>
          <a:stretch/>
        </p:blipFill>
        <p:spPr>
          <a:xfrm>
            <a:off x="4681000" y="6817400"/>
            <a:ext cx="4125000" cy="1870800"/>
          </a:xfrm>
          <a:prstGeom prst="roundRect">
            <a:avLst>
              <a:gd name="adj" fmla="val 2883"/>
            </a:avLst>
          </a:prstGeom>
          <a:noFill/>
          <a:ln>
            <a:noFill/>
          </a:ln>
        </p:spPr>
      </p:pic>
      <p:sp>
        <p:nvSpPr>
          <p:cNvPr id="314" name="Google Shape;314;p58"/>
          <p:cNvSpPr/>
          <p:nvPr/>
        </p:nvSpPr>
        <p:spPr>
          <a:xfrm>
            <a:off x="14249550" y="2457417"/>
            <a:ext cx="2800200" cy="10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Gestão, KPIs e visibilidade.</a:t>
            </a:r>
            <a:endParaRPr sz="2000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315" name="Google Shape;315;p58"/>
          <p:cNvSpPr/>
          <p:nvPr/>
        </p:nvSpPr>
        <p:spPr>
          <a:xfrm>
            <a:off x="4955950" y="2609183"/>
            <a:ext cx="2952000" cy="10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Desenvolvimento e Deploy das automações.</a:t>
            </a:r>
            <a:endParaRPr sz="2000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316" name="Google Shape;316;p58"/>
          <p:cNvSpPr/>
          <p:nvPr/>
        </p:nvSpPr>
        <p:spPr>
          <a:xfrm>
            <a:off x="9584900" y="2609183"/>
            <a:ext cx="3234600" cy="10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Escalabilidade, orquestração e governança.</a:t>
            </a:r>
            <a:endParaRPr sz="2000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317" name="Google Shape;317;p58"/>
          <p:cNvSpPr/>
          <p:nvPr/>
        </p:nvSpPr>
        <p:spPr>
          <a:xfrm>
            <a:off x="933000" y="2609183"/>
            <a:ext cx="3234600" cy="10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Coleta e priorização de oportunidades de automação.</a:t>
            </a:r>
            <a:endParaRPr sz="2000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318" name="Google Shape;318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52623" y="6817400"/>
            <a:ext cx="4125000" cy="1870800"/>
          </a:xfrm>
          <a:prstGeom prst="roundRect">
            <a:avLst>
              <a:gd name="adj" fmla="val 3610"/>
            </a:avLst>
          </a:prstGeom>
          <a:noFill/>
          <a:ln>
            <a:noFill/>
          </a:ln>
        </p:spPr>
      </p:pic>
      <p:sp>
        <p:nvSpPr>
          <p:cNvPr id="319" name="Google Shape;319;p58"/>
          <p:cNvSpPr/>
          <p:nvPr/>
        </p:nvSpPr>
        <p:spPr>
          <a:xfrm>
            <a:off x="1009200" y="4581943"/>
            <a:ext cx="2727600" cy="15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BotCity</a:t>
            </a:r>
            <a:br>
              <a:rPr lang="en-US" sz="26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2600"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rPr>
              <a:t>Opportunity Hub</a:t>
            </a:r>
            <a:endParaRPr sz="2600">
              <a:solidFill>
                <a:schemeClr val="dk2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320" name="Google Shape;320;p58"/>
          <p:cNvPicPr preferRelativeResize="0"/>
          <p:nvPr/>
        </p:nvPicPr>
        <p:blipFill rotWithShape="1">
          <a:blip r:embed="rId6">
            <a:alphaModFix/>
          </a:blip>
          <a:srcRect b="5855"/>
          <a:stretch/>
        </p:blipFill>
        <p:spPr>
          <a:xfrm>
            <a:off x="800650" y="6817400"/>
            <a:ext cx="3333600" cy="2439000"/>
          </a:xfrm>
          <a:prstGeom prst="roundRect">
            <a:avLst>
              <a:gd name="adj" fmla="val 3241"/>
            </a:avLst>
          </a:prstGeom>
          <a:noFill/>
          <a:ln>
            <a:noFill/>
          </a:ln>
        </p:spPr>
      </p:pic>
      <p:sp>
        <p:nvSpPr>
          <p:cNvPr id="321" name="Google Shape;321;p58"/>
          <p:cNvSpPr/>
          <p:nvPr/>
        </p:nvSpPr>
        <p:spPr>
          <a:xfrm>
            <a:off x="856875" y="-1490875"/>
            <a:ext cx="4219800" cy="455400"/>
          </a:xfrm>
          <a:prstGeom prst="round2SameRect">
            <a:avLst>
              <a:gd name="adj1" fmla="val 0"/>
              <a:gd name="adj2" fmla="val 42054"/>
            </a:avLst>
          </a:prstGeom>
          <a:solidFill>
            <a:srgbClr val="2196F3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BotCity AI Process Discovery</a:t>
            </a:r>
            <a:endParaRPr sz="18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2" name="Google Shape;322;p58"/>
          <p:cNvSpPr/>
          <p:nvPr/>
        </p:nvSpPr>
        <p:spPr>
          <a:xfrm>
            <a:off x="534745" y="634850"/>
            <a:ext cx="13752000" cy="10548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BotCity -</a:t>
            </a:r>
            <a:r>
              <a:rPr lang="en-US" sz="4400" b="1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4400"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Automação End-to-End</a:t>
            </a:r>
            <a:endParaRPr sz="4400" b="1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23" name="Google Shape;323;p5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9695" y="4019756"/>
            <a:ext cx="170688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5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0"/>
            <a:ext cx="18287999" cy="10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58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7104625" y="285750"/>
            <a:ext cx="897625" cy="213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9"/>
          <p:cNvSpPr/>
          <p:nvPr/>
        </p:nvSpPr>
        <p:spPr>
          <a:xfrm>
            <a:off x="765569" y="3517850"/>
            <a:ext cx="3864900" cy="4560600"/>
          </a:xfrm>
          <a:prstGeom prst="roundRect">
            <a:avLst>
              <a:gd name="adj" fmla="val 1048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Helvetica Neue"/>
              <a:buNone/>
            </a:pPr>
            <a:endParaRPr sz="60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1" name="Google Shape;331;p59"/>
          <p:cNvSpPr/>
          <p:nvPr/>
        </p:nvSpPr>
        <p:spPr>
          <a:xfrm>
            <a:off x="4866272" y="3517850"/>
            <a:ext cx="3864900" cy="4560600"/>
          </a:xfrm>
          <a:prstGeom prst="roundRect">
            <a:avLst>
              <a:gd name="adj" fmla="val 1048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Helvetica Neue"/>
              <a:buNone/>
            </a:pPr>
            <a:endParaRPr sz="60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2" name="Google Shape;332;p59"/>
          <p:cNvSpPr/>
          <p:nvPr/>
        </p:nvSpPr>
        <p:spPr>
          <a:xfrm>
            <a:off x="8966975" y="3517850"/>
            <a:ext cx="3864900" cy="4560600"/>
          </a:xfrm>
          <a:prstGeom prst="roundRect">
            <a:avLst>
              <a:gd name="adj" fmla="val 1048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Helvetica Neue"/>
              <a:buNone/>
            </a:pPr>
            <a:endParaRPr sz="60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3" name="Google Shape;333;p59"/>
          <p:cNvSpPr/>
          <p:nvPr/>
        </p:nvSpPr>
        <p:spPr>
          <a:xfrm>
            <a:off x="13067678" y="3517850"/>
            <a:ext cx="3864900" cy="4560600"/>
          </a:xfrm>
          <a:prstGeom prst="roundRect">
            <a:avLst>
              <a:gd name="adj" fmla="val 1048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Helvetica Neue"/>
              <a:buNone/>
            </a:pPr>
            <a:endParaRPr sz="60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4" name="Google Shape;334;p59"/>
          <p:cNvSpPr txBox="1"/>
          <p:nvPr/>
        </p:nvSpPr>
        <p:spPr>
          <a:xfrm>
            <a:off x="5573850" y="719725"/>
            <a:ext cx="71403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1">
                <a:solidFill>
                  <a:srgbClr val="0E61FE"/>
                </a:solidFill>
                <a:latin typeface="Poppins"/>
                <a:ea typeface="Poppins"/>
                <a:cs typeface="Poppins"/>
                <a:sym typeface="Poppins"/>
              </a:rPr>
              <a:t>Por que</a:t>
            </a:r>
            <a:r>
              <a:rPr lang="en-US" sz="6400" b="1">
                <a:solidFill>
                  <a:srgbClr val="04040A"/>
                </a:solidFill>
                <a:latin typeface="Poppins"/>
                <a:ea typeface="Poppins"/>
                <a:cs typeface="Poppins"/>
                <a:sym typeface="Poppins"/>
              </a:rPr>
              <a:t> Botcity? </a:t>
            </a:r>
            <a:endParaRPr sz="6400" b="1">
              <a:solidFill>
                <a:srgbClr val="04040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5" name="Google Shape;335;p59"/>
          <p:cNvSpPr txBox="1"/>
          <p:nvPr/>
        </p:nvSpPr>
        <p:spPr>
          <a:xfrm>
            <a:off x="1565519" y="4573050"/>
            <a:ext cx="2265000" cy="20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4040A"/>
                </a:solidFill>
                <a:latin typeface="Poppins"/>
                <a:ea typeface="Poppins"/>
                <a:cs typeface="Poppins"/>
                <a:sym typeface="Poppins"/>
              </a:rPr>
              <a:t>Elimine o lock-in de tecnologias proprietárias.</a:t>
            </a:r>
            <a:endParaRPr sz="2400">
              <a:solidFill>
                <a:srgbClr val="04040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6" name="Google Shape;336;p59"/>
          <p:cNvSpPr txBox="1"/>
          <p:nvPr/>
        </p:nvSpPr>
        <p:spPr>
          <a:xfrm>
            <a:off x="5476725" y="4573050"/>
            <a:ext cx="2886000" cy="24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4040A"/>
                </a:solidFill>
                <a:latin typeface="Poppins"/>
                <a:ea typeface="Poppins"/>
                <a:cs typeface="Poppins"/>
                <a:sym typeface="Poppins"/>
              </a:rPr>
              <a:t>Automações de </a:t>
            </a:r>
            <a:r>
              <a:rPr lang="en-US" sz="2400" b="1">
                <a:solidFill>
                  <a:srgbClr val="04040A"/>
                </a:solidFill>
                <a:latin typeface="Poppins"/>
                <a:ea typeface="Poppins"/>
                <a:cs typeface="Poppins"/>
                <a:sym typeface="Poppins"/>
              </a:rPr>
              <a:t>3x a 15x mais rápidas</a:t>
            </a:r>
            <a:r>
              <a:rPr lang="en-US" sz="2400">
                <a:solidFill>
                  <a:srgbClr val="04040A"/>
                </a:solidFill>
                <a:latin typeface="Poppins"/>
                <a:ea typeface="Poppins"/>
                <a:cs typeface="Poppins"/>
                <a:sym typeface="Poppins"/>
              </a:rPr>
              <a:t>, custando até 3x menos.</a:t>
            </a:r>
            <a:endParaRPr sz="2400">
              <a:solidFill>
                <a:srgbClr val="04040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7" name="Google Shape;337;p59"/>
          <p:cNvSpPr txBox="1"/>
          <p:nvPr/>
        </p:nvSpPr>
        <p:spPr>
          <a:xfrm>
            <a:off x="9679800" y="4573050"/>
            <a:ext cx="2660400" cy="20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4040A"/>
                </a:solidFill>
                <a:latin typeface="Poppins"/>
                <a:ea typeface="Poppins"/>
                <a:cs typeface="Poppins"/>
                <a:sym typeface="Poppins"/>
              </a:rPr>
              <a:t>Governança e controle com orquestração nível enterprise. </a:t>
            </a:r>
            <a:endParaRPr sz="2400">
              <a:solidFill>
                <a:srgbClr val="04040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8" name="Google Shape;338;p59"/>
          <p:cNvSpPr txBox="1"/>
          <p:nvPr/>
        </p:nvSpPr>
        <p:spPr>
          <a:xfrm>
            <a:off x="13783478" y="4573050"/>
            <a:ext cx="24333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4040A"/>
                </a:solidFill>
                <a:latin typeface="Poppins"/>
                <a:ea typeface="Poppins"/>
                <a:cs typeface="Poppins"/>
                <a:sym typeface="Poppins"/>
              </a:rPr>
              <a:t>Otimização de TCO em até 70%</a:t>
            </a:r>
            <a:endParaRPr sz="2400">
              <a:solidFill>
                <a:srgbClr val="04040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39" name="Google Shape;339;p59"/>
          <p:cNvGrpSpPr/>
          <p:nvPr/>
        </p:nvGrpSpPr>
        <p:grpSpPr>
          <a:xfrm>
            <a:off x="2446943" y="7835048"/>
            <a:ext cx="502149" cy="502397"/>
            <a:chOff x="6871110" y="4558620"/>
            <a:chExt cx="1241713" cy="1241713"/>
          </a:xfrm>
        </p:grpSpPr>
        <p:sp>
          <p:nvSpPr>
            <p:cNvPr id="340" name="Google Shape;340;p59"/>
            <p:cNvSpPr/>
            <p:nvPr/>
          </p:nvSpPr>
          <p:spPr>
            <a:xfrm>
              <a:off x="6871110" y="4558620"/>
              <a:ext cx="1241713" cy="1241713"/>
            </a:xfrm>
            <a:custGeom>
              <a:avLst/>
              <a:gdLst/>
              <a:ahLst/>
              <a:cxnLst/>
              <a:rect l="l" t="t" r="r" b="b"/>
              <a:pathLst>
                <a:path w="1241713" h="1241713" extrusionOk="0">
                  <a:moveTo>
                    <a:pt x="0" y="620857"/>
                  </a:moveTo>
                  <a:cubicBezTo>
                    <a:pt x="0" y="277957"/>
                    <a:pt x="277957" y="0"/>
                    <a:pt x="620857" y="0"/>
                  </a:cubicBezTo>
                  <a:cubicBezTo>
                    <a:pt x="963757" y="0"/>
                    <a:pt x="1241714" y="277957"/>
                    <a:pt x="1241714" y="620857"/>
                  </a:cubicBezTo>
                  <a:cubicBezTo>
                    <a:pt x="1241714" y="963757"/>
                    <a:pt x="963757" y="1241714"/>
                    <a:pt x="620857" y="1241714"/>
                  </a:cubicBezTo>
                  <a:cubicBezTo>
                    <a:pt x="277957" y="1241714"/>
                    <a:pt x="0" y="963757"/>
                    <a:pt x="0" y="620857"/>
                  </a:cubicBezTo>
                  <a:close/>
                </a:path>
              </a:pathLst>
            </a:custGeom>
            <a:solidFill>
              <a:srgbClr val="0088FF">
                <a:alpha val="22780"/>
              </a:srgbClr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59"/>
            <p:cNvSpPr/>
            <p:nvPr/>
          </p:nvSpPr>
          <p:spPr>
            <a:xfrm>
              <a:off x="7191279" y="4955963"/>
              <a:ext cx="602239" cy="447134"/>
            </a:xfrm>
            <a:custGeom>
              <a:avLst/>
              <a:gdLst/>
              <a:ahLst/>
              <a:cxnLst/>
              <a:rect l="l" t="t" r="r" b="b"/>
              <a:pathLst>
                <a:path w="602239" h="447134" extrusionOk="0">
                  <a:moveTo>
                    <a:pt x="582107" y="20025"/>
                  </a:moveTo>
                  <a:cubicBezTo>
                    <a:pt x="608951" y="46868"/>
                    <a:pt x="608951" y="89298"/>
                    <a:pt x="582107" y="116141"/>
                  </a:cubicBezTo>
                  <a:lnTo>
                    <a:pt x="271246" y="427003"/>
                  </a:lnTo>
                  <a:cubicBezTo>
                    <a:pt x="244403" y="453846"/>
                    <a:pt x="201973" y="453846"/>
                    <a:pt x="175130" y="427003"/>
                  </a:cubicBezTo>
                  <a:lnTo>
                    <a:pt x="20132" y="272005"/>
                  </a:lnTo>
                  <a:cubicBezTo>
                    <a:pt x="-6711" y="245162"/>
                    <a:pt x="-6711" y="202732"/>
                    <a:pt x="20132" y="175889"/>
                  </a:cubicBezTo>
                  <a:cubicBezTo>
                    <a:pt x="46976" y="149046"/>
                    <a:pt x="89405" y="149046"/>
                    <a:pt x="116248" y="175889"/>
                  </a:cubicBezTo>
                  <a:lnTo>
                    <a:pt x="223621" y="283262"/>
                  </a:lnTo>
                  <a:lnTo>
                    <a:pt x="485991" y="20891"/>
                  </a:lnTo>
                  <a:cubicBezTo>
                    <a:pt x="512835" y="-6818"/>
                    <a:pt x="556130" y="-6818"/>
                    <a:pt x="582107" y="20025"/>
                  </a:cubicBezTo>
                  <a:close/>
                </a:path>
              </a:pathLst>
            </a:custGeom>
            <a:solidFill>
              <a:srgbClr val="0E61FE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2" name="Google Shape;342;p59"/>
          <p:cNvGrpSpPr/>
          <p:nvPr/>
        </p:nvGrpSpPr>
        <p:grpSpPr>
          <a:xfrm>
            <a:off x="6547643" y="7835048"/>
            <a:ext cx="502149" cy="502397"/>
            <a:chOff x="6871110" y="4558620"/>
            <a:chExt cx="1241713" cy="1241713"/>
          </a:xfrm>
        </p:grpSpPr>
        <p:sp>
          <p:nvSpPr>
            <p:cNvPr id="343" name="Google Shape;343;p59"/>
            <p:cNvSpPr/>
            <p:nvPr/>
          </p:nvSpPr>
          <p:spPr>
            <a:xfrm>
              <a:off x="6871110" y="4558620"/>
              <a:ext cx="1241713" cy="1241713"/>
            </a:xfrm>
            <a:custGeom>
              <a:avLst/>
              <a:gdLst/>
              <a:ahLst/>
              <a:cxnLst/>
              <a:rect l="l" t="t" r="r" b="b"/>
              <a:pathLst>
                <a:path w="1241713" h="1241713" extrusionOk="0">
                  <a:moveTo>
                    <a:pt x="0" y="620857"/>
                  </a:moveTo>
                  <a:cubicBezTo>
                    <a:pt x="0" y="277957"/>
                    <a:pt x="277957" y="0"/>
                    <a:pt x="620857" y="0"/>
                  </a:cubicBezTo>
                  <a:cubicBezTo>
                    <a:pt x="963757" y="0"/>
                    <a:pt x="1241714" y="277957"/>
                    <a:pt x="1241714" y="620857"/>
                  </a:cubicBezTo>
                  <a:cubicBezTo>
                    <a:pt x="1241714" y="963757"/>
                    <a:pt x="963757" y="1241714"/>
                    <a:pt x="620857" y="1241714"/>
                  </a:cubicBezTo>
                  <a:cubicBezTo>
                    <a:pt x="277957" y="1241714"/>
                    <a:pt x="0" y="963757"/>
                    <a:pt x="0" y="620857"/>
                  </a:cubicBezTo>
                  <a:close/>
                </a:path>
              </a:pathLst>
            </a:custGeom>
            <a:solidFill>
              <a:srgbClr val="0088FF">
                <a:alpha val="22780"/>
              </a:srgbClr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59"/>
            <p:cNvSpPr/>
            <p:nvPr/>
          </p:nvSpPr>
          <p:spPr>
            <a:xfrm>
              <a:off x="7191279" y="4955963"/>
              <a:ext cx="602239" cy="447134"/>
            </a:xfrm>
            <a:custGeom>
              <a:avLst/>
              <a:gdLst/>
              <a:ahLst/>
              <a:cxnLst/>
              <a:rect l="l" t="t" r="r" b="b"/>
              <a:pathLst>
                <a:path w="602239" h="447134" extrusionOk="0">
                  <a:moveTo>
                    <a:pt x="582107" y="20025"/>
                  </a:moveTo>
                  <a:cubicBezTo>
                    <a:pt x="608951" y="46868"/>
                    <a:pt x="608951" y="89298"/>
                    <a:pt x="582107" y="116141"/>
                  </a:cubicBezTo>
                  <a:lnTo>
                    <a:pt x="271246" y="427003"/>
                  </a:lnTo>
                  <a:cubicBezTo>
                    <a:pt x="244403" y="453846"/>
                    <a:pt x="201973" y="453846"/>
                    <a:pt x="175130" y="427003"/>
                  </a:cubicBezTo>
                  <a:lnTo>
                    <a:pt x="20132" y="272005"/>
                  </a:lnTo>
                  <a:cubicBezTo>
                    <a:pt x="-6711" y="245162"/>
                    <a:pt x="-6711" y="202732"/>
                    <a:pt x="20132" y="175889"/>
                  </a:cubicBezTo>
                  <a:cubicBezTo>
                    <a:pt x="46976" y="149046"/>
                    <a:pt x="89405" y="149046"/>
                    <a:pt x="116248" y="175889"/>
                  </a:cubicBezTo>
                  <a:lnTo>
                    <a:pt x="223621" y="283262"/>
                  </a:lnTo>
                  <a:lnTo>
                    <a:pt x="485991" y="20891"/>
                  </a:lnTo>
                  <a:cubicBezTo>
                    <a:pt x="512835" y="-6818"/>
                    <a:pt x="556130" y="-6818"/>
                    <a:pt x="582107" y="20025"/>
                  </a:cubicBezTo>
                  <a:close/>
                </a:path>
              </a:pathLst>
            </a:custGeom>
            <a:solidFill>
              <a:srgbClr val="0E61FE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5" name="Google Shape;345;p59"/>
          <p:cNvGrpSpPr/>
          <p:nvPr/>
        </p:nvGrpSpPr>
        <p:grpSpPr>
          <a:xfrm>
            <a:off x="10648343" y="7835048"/>
            <a:ext cx="502149" cy="502397"/>
            <a:chOff x="6871110" y="4558620"/>
            <a:chExt cx="1241713" cy="1241713"/>
          </a:xfrm>
        </p:grpSpPr>
        <p:sp>
          <p:nvSpPr>
            <p:cNvPr id="346" name="Google Shape;346;p59"/>
            <p:cNvSpPr/>
            <p:nvPr/>
          </p:nvSpPr>
          <p:spPr>
            <a:xfrm>
              <a:off x="6871110" y="4558620"/>
              <a:ext cx="1241713" cy="1241713"/>
            </a:xfrm>
            <a:custGeom>
              <a:avLst/>
              <a:gdLst/>
              <a:ahLst/>
              <a:cxnLst/>
              <a:rect l="l" t="t" r="r" b="b"/>
              <a:pathLst>
                <a:path w="1241713" h="1241713" extrusionOk="0">
                  <a:moveTo>
                    <a:pt x="0" y="620857"/>
                  </a:moveTo>
                  <a:cubicBezTo>
                    <a:pt x="0" y="277957"/>
                    <a:pt x="277957" y="0"/>
                    <a:pt x="620857" y="0"/>
                  </a:cubicBezTo>
                  <a:cubicBezTo>
                    <a:pt x="963757" y="0"/>
                    <a:pt x="1241714" y="277957"/>
                    <a:pt x="1241714" y="620857"/>
                  </a:cubicBezTo>
                  <a:cubicBezTo>
                    <a:pt x="1241714" y="963757"/>
                    <a:pt x="963757" y="1241714"/>
                    <a:pt x="620857" y="1241714"/>
                  </a:cubicBezTo>
                  <a:cubicBezTo>
                    <a:pt x="277957" y="1241714"/>
                    <a:pt x="0" y="963757"/>
                    <a:pt x="0" y="620857"/>
                  </a:cubicBezTo>
                  <a:close/>
                </a:path>
              </a:pathLst>
            </a:custGeom>
            <a:solidFill>
              <a:srgbClr val="0088FF">
                <a:alpha val="22780"/>
              </a:srgbClr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59"/>
            <p:cNvSpPr/>
            <p:nvPr/>
          </p:nvSpPr>
          <p:spPr>
            <a:xfrm>
              <a:off x="7191279" y="4955963"/>
              <a:ext cx="602239" cy="447134"/>
            </a:xfrm>
            <a:custGeom>
              <a:avLst/>
              <a:gdLst/>
              <a:ahLst/>
              <a:cxnLst/>
              <a:rect l="l" t="t" r="r" b="b"/>
              <a:pathLst>
                <a:path w="602239" h="447134" extrusionOk="0">
                  <a:moveTo>
                    <a:pt x="582107" y="20025"/>
                  </a:moveTo>
                  <a:cubicBezTo>
                    <a:pt x="608951" y="46868"/>
                    <a:pt x="608951" y="89298"/>
                    <a:pt x="582107" y="116141"/>
                  </a:cubicBezTo>
                  <a:lnTo>
                    <a:pt x="271246" y="427003"/>
                  </a:lnTo>
                  <a:cubicBezTo>
                    <a:pt x="244403" y="453846"/>
                    <a:pt x="201973" y="453846"/>
                    <a:pt x="175130" y="427003"/>
                  </a:cubicBezTo>
                  <a:lnTo>
                    <a:pt x="20132" y="272005"/>
                  </a:lnTo>
                  <a:cubicBezTo>
                    <a:pt x="-6711" y="245162"/>
                    <a:pt x="-6711" y="202732"/>
                    <a:pt x="20132" y="175889"/>
                  </a:cubicBezTo>
                  <a:cubicBezTo>
                    <a:pt x="46976" y="149046"/>
                    <a:pt x="89405" y="149046"/>
                    <a:pt x="116248" y="175889"/>
                  </a:cubicBezTo>
                  <a:lnTo>
                    <a:pt x="223621" y="283262"/>
                  </a:lnTo>
                  <a:lnTo>
                    <a:pt x="485991" y="20891"/>
                  </a:lnTo>
                  <a:cubicBezTo>
                    <a:pt x="512835" y="-6818"/>
                    <a:pt x="556130" y="-6818"/>
                    <a:pt x="582107" y="20025"/>
                  </a:cubicBezTo>
                  <a:close/>
                </a:path>
              </a:pathLst>
            </a:custGeom>
            <a:solidFill>
              <a:srgbClr val="0E61FE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8" name="Google Shape;348;p59"/>
          <p:cNvGrpSpPr/>
          <p:nvPr/>
        </p:nvGrpSpPr>
        <p:grpSpPr>
          <a:xfrm>
            <a:off x="14749054" y="7835048"/>
            <a:ext cx="502149" cy="502397"/>
            <a:chOff x="6871110" y="4558620"/>
            <a:chExt cx="1241713" cy="1241713"/>
          </a:xfrm>
        </p:grpSpPr>
        <p:sp>
          <p:nvSpPr>
            <p:cNvPr id="349" name="Google Shape;349;p59"/>
            <p:cNvSpPr/>
            <p:nvPr/>
          </p:nvSpPr>
          <p:spPr>
            <a:xfrm>
              <a:off x="6871110" y="4558620"/>
              <a:ext cx="1241713" cy="1241713"/>
            </a:xfrm>
            <a:custGeom>
              <a:avLst/>
              <a:gdLst/>
              <a:ahLst/>
              <a:cxnLst/>
              <a:rect l="l" t="t" r="r" b="b"/>
              <a:pathLst>
                <a:path w="1241713" h="1241713" extrusionOk="0">
                  <a:moveTo>
                    <a:pt x="0" y="620857"/>
                  </a:moveTo>
                  <a:cubicBezTo>
                    <a:pt x="0" y="277957"/>
                    <a:pt x="277957" y="0"/>
                    <a:pt x="620857" y="0"/>
                  </a:cubicBezTo>
                  <a:cubicBezTo>
                    <a:pt x="963757" y="0"/>
                    <a:pt x="1241714" y="277957"/>
                    <a:pt x="1241714" y="620857"/>
                  </a:cubicBezTo>
                  <a:cubicBezTo>
                    <a:pt x="1241714" y="963757"/>
                    <a:pt x="963757" y="1241714"/>
                    <a:pt x="620857" y="1241714"/>
                  </a:cubicBezTo>
                  <a:cubicBezTo>
                    <a:pt x="277957" y="1241714"/>
                    <a:pt x="0" y="963757"/>
                    <a:pt x="0" y="620857"/>
                  </a:cubicBezTo>
                  <a:close/>
                </a:path>
              </a:pathLst>
            </a:custGeom>
            <a:solidFill>
              <a:srgbClr val="0088FF">
                <a:alpha val="22780"/>
              </a:srgbClr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59"/>
            <p:cNvSpPr/>
            <p:nvPr/>
          </p:nvSpPr>
          <p:spPr>
            <a:xfrm>
              <a:off x="7191279" y="4955963"/>
              <a:ext cx="602239" cy="447134"/>
            </a:xfrm>
            <a:custGeom>
              <a:avLst/>
              <a:gdLst/>
              <a:ahLst/>
              <a:cxnLst/>
              <a:rect l="l" t="t" r="r" b="b"/>
              <a:pathLst>
                <a:path w="602239" h="447134" extrusionOk="0">
                  <a:moveTo>
                    <a:pt x="582107" y="20025"/>
                  </a:moveTo>
                  <a:cubicBezTo>
                    <a:pt x="608951" y="46868"/>
                    <a:pt x="608951" y="89298"/>
                    <a:pt x="582107" y="116141"/>
                  </a:cubicBezTo>
                  <a:lnTo>
                    <a:pt x="271246" y="427003"/>
                  </a:lnTo>
                  <a:cubicBezTo>
                    <a:pt x="244403" y="453846"/>
                    <a:pt x="201973" y="453846"/>
                    <a:pt x="175130" y="427003"/>
                  </a:cubicBezTo>
                  <a:lnTo>
                    <a:pt x="20132" y="272005"/>
                  </a:lnTo>
                  <a:cubicBezTo>
                    <a:pt x="-6711" y="245162"/>
                    <a:pt x="-6711" y="202732"/>
                    <a:pt x="20132" y="175889"/>
                  </a:cubicBezTo>
                  <a:cubicBezTo>
                    <a:pt x="46976" y="149046"/>
                    <a:pt x="89405" y="149046"/>
                    <a:pt x="116248" y="175889"/>
                  </a:cubicBezTo>
                  <a:lnTo>
                    <a:pt x="223621" y="283262"/>
                  </a:lnTo>
                  <a:lnTo>
                    <a:pt x="485991" y="20891"/>
                  </a:lnTo>
                  <a:cubicBezTo>
                    <a:pt x="512835" y="-6818"/>
                    <a:pt x="556130" y="-6818"/>
                    <a:pt x="582107" y="20025"/>
                  </a:cubicBezTo>
                  <a:close/>
                </a:path>
              </a:pathLst>
            </a:custGeom>
            <a:solidFill>
              <a:srgbClr val="0E61FE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1" name="Google Shape;351;p59"/>
          <p:cNvGrpSpPr/>
          <p:nvPr/>
        </p:nvGrpSpPr>
        <p:grpSpPr>
          <a:xfrm>
            <a:off x="2307063" y="3078903"/>
            <a:ext cx="781911" cy="745863"/>
            <a:chOff x="727317" y="847608"/>
            <a:chExt cx="1694649" cy="1616521"/>
          </a:xfrm>
        </p:grpSpPr>
        <p:sp>
          <p:nvSpPr>
            <p:cNvPr id="352" name="Google Shape;352;p59"/>
            <p:cNvSpPr/>
            <p:nvPr/>
          </p:nvSpPr>
          <p:spPr>
            <a:xfrm>
              <a:off x="1407056" y="1381375"/>
              <a:ext cx="336838" cy="548120"/>
            </a:xfrm>
            <a:custGeom>
              <a:avLst/>
              <a:gdLst/>
              <a:ahLst/>
              <a:cxnLst/>
              <a:rect l="l" t="t" r="r" b="b"/>
              <a:pathLst>
                <a:path w="336838" h="548120" extrusionOk="0">
                  <a:moveTo>
                    <a:pt x="336839" y="548121"/>
                  </a:moveTo>
                  <a:lnTo>
                    <a:pt x="255443" y="292677"/>
                  </a:lnTo>
                  <a:cubicBezTo>
                    <a:pt x="298739" y="264102"/>
                    <a:pt x="327314" y="215611"/>
                    <a:pt x="327314" y="159327"/>
                  </a:cubicBezTo>
                  <a:cubicBezTo>
                    <a:pt x="327314" y="71870"/>
                    <a:pt x="256309" y="0"/>
                    <a:pt x="167986" y="0"/>
                  </a:cubicBezTo>
                  <a:cubicBezTo>
                    <a:pt x="80530" y="0"/>
                    <a:pt x="8659" y="71005"/>
                    <a:pt x="8659" y="159327"/>
                  </a:cubicBezTo>
                  <a:cubicBezTo>
                    <a:pt x="8659" y="214745"/>
                    <a:pt x="37234" y="264102"/>
                    <a:pt x="81396" y="292677"/>
                  </a:cubicBezTo>
                  <a:lnTo>
                    <a:pt x="0" y="548121"/>
                  </a:lnTo>
                  <a:lnTo>
                    <a:pt x="336839" y="548121"/>
                  </a:lnTo>
                  <a:close/>
                </a:path>
              </a:pathLst>
            </a:custGeom>
            <a:solidFill>
              <a:srgbClr val="04040A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59"/>
            <p:cNvSpPr/>
            <p:nvPr/>
          </p:nvSpPr>
          <p:spPr>
            <a:xfrm>
              <a:off x="727317" y="847608"/>
              <a:ext cx="1694649" cy="1616521"/>
            </a:xfrm>
            <a:custGeom>
              <a:avLst/>
              <a:gdLst/>
              <a:ahLst/>
              <a:cxnLst/>
              <a:rect l="l" t="t" r="r" b="b"/>
              <a:pathLst>
                <a:path w="1694649" h="1616521" extrusionOk="0">
                  <a:moveTo>
                    <a:pt x="1675534" y="6429"/>
                  </a:moveTo>
                  <a:cubicBezTo>
                    <a:pt x="1662546" y="-1364"/>
                    <a:pt x="1646959" y="-2230"/>
                    <a:pt x="1633105" y="4697"/>
                  </a:cubicBezTo>
                  <a:lnTo>
                    <a:pt x="1222664" y="210784"/>
                  </a:lnTo>
                  <a:lnTo>
                    <a:pt x="479714" y="210784"/>
                  </a:lnTo>
                  <a:lnTo>
                    <a:pt x="63211" y="4697"/>
                  </a:lnTo>
                  <a:cubicBezTo>
                    <a:pt x="50223" y="-2230"/>
                    <a:pt x="33770" y="-1364"/>
                    <a:pt x="20782" y="6429"/>
                  </a:cubicBezTo>
                  <a:cubicBezTo>
                    <a:pt x="7793" y="14222"/>
                    <a:pt x="0" y="28077"/>
                    <a:pt x="0" y="42797"/>
                  </a:cubicBezTo>
                  <a:lnTo>
                    <a:pt x="0" y="1572859"/>
                  </a:lnTo>
                  <a:cubicBezTo>
                    <a:pt x="0" y="1587579"/>
                    <a:pt x="7793" y="1602300"/>
                    <a:pt x="20782" y="1610093"/>
                  </a:cubicBezTo>
                  <a:cubicBezTo>
                    <a:pt x="33770" y="1617886"/>
                    <a:pt x="50223" y="1618752"/>
                    <a:pt x="63211" y="1611825"/>
                  </a:cubicBezTo>
                  <a:lnTo>
                    <a:pt x="479714" y="1394481"/>
                  </a:lnTo>
                  <a:lnTo>
                    <a:pt x="1217468" y="1394481"/>
                  </a:lnTo>
                  <a:lnTo>
                    <a:pt x="1631373" y="1610959"/>
                  </a:lnTo>
                  <a:cubicBezTo>
                    <a:pt x="1637434" y="1614422"/>
                    <a:pt x="1644362" y="1616154"/>
                    <a:pt x="1651289" y="1616154"/>
                  </a:cubicBezTo>
                  <a:cubicBezTo>
                    <a:pt x="1659082" y="1616154"/>
                    <a:pt x="1666875" y="1614422"/>
                    <a:pt x="1673802" y="1610093"/>
                  </a:cubicBezTo>
                  <a:cubicBezTo>
                    <a:pt x="1686791" y="1602300"/>
                    <a:pt x="1694584" y="1588445"/>
                    <a:pt x="1694584" y="1572859"/>
                  </a:cubicBezTo>
                  <a:lnTo>
                    <a:pt x="1694584" y="43663"/>
                  </a:lnTo>
                  <a:cubicBezTo>
                    <a:pt x="1695450" y="28077"/>
                    <a:pt x="1687657" y="14222"/>
                    <a:pt x="1675534" y="6429"/>
                  </a:cubicBezTo>
                  <a:close/>
                  <a:moveTo>
                    <a:pt x="513484" y="297374"/>
                  </a:moveTo>
                  <a:lnTo>
                    <a:pt x="1189759" y="297374"/>
                  </a:lnTo>
                  <a:lnTo>
                    <a:pt x="1189759" y="1307890"/>
                  </a:lnTo>
                  <a:lnTo>
                    <a:pt x="513484" y="1307890"/>
                  </a:lnTo>
                  <a:lnTo>
                    <a:pt x="513484" y="297374"/>
                  </a:lnTo>
                  <a:close/>
                  <a:moveTo>
                    <a:pt x="87457" y="112936"/>
                  </a:moveTo>
                  <a:lnTo>
                    <a:pt x="426893" y="280922"/>
                  </a:lnTo>
                  <a:lnTo>
                    <a:pt x="426893" y="1325209"/>
                  </a:lnTo>
                  <a:lnTo>
                    <a:pt x="87457" y="1501854"/>
                  </a:lnTo>
                  <a:lnTo>
                    <a:pt x="87457" y="112936"/>
                  </a:lnTo>
                  <a:close/>
                  <a:moveTo>
                    <a:pt x="1608859" y="1501854"/>
                  </a:moveTo>
                  <a:lnTo>
                    <a:pt x="1276350" y="1327806"/>
                  </a:lnTo>
                  <a:lnTo>
                    <a:pt x="1276350" y="280922"/>
                  </a:lnTo>
                  <a:lnTo>
                    <a:pt x="1608859" y="113802"/>
                  </a:lnTo>
                  <a:lnTo>
                    <a:pt x="1608859" y="1501854"/>
                  </a:lnTo>
                  <a:close/>
                </a:path>
              </a:pathLst>
            </a:custGeom>
            <a:solidFill>
              <a:srgbClr val="0E61FE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4" name="Google Shape;354;p59"/>
          <p:cNvGrpSpPr/>
          <p:nvPr/>
        </p:nvGrpSpPr>
        <p:grpSpPr>
          <a:xfrm>
            <a:off x="14582419" y="3226461"/>
            <a:ext cx="835418" cy="618473"/>
            <a:chOff x="2916336" y="2814455"/>
            <a:chExt cx="1810615" cy="1340427"/>
          </a:xfrm>
        </p:grpSpPr>
        <p:sp>
          <p:nvSpPr>
            <p:cNvPr id="355" name="Google Shape;355;p59"/>
            <p:cNvSpPr/>
            <p:nvPr/>
          </p:nvSpPr>
          <p:spPr>
            <a:xfrm>
              <a:off x="3060076" y="2814455"/>
              <a:ext cx="1523134" cy="1087581"/>
            </a:xfrm>
            <a:custGeom>
              <a:avLst/>
              <a:gdLst/>
              <a:ahLst/>
              <a:cxnLst/>
              <a:rect l="l" t="t" r="r" b="b"/>
              <a:pathLst>
                <a:path w="1523134" h="1087581" extrusionOk="0">
                  <a:moveTo>
                    <a:pt x="1479839" y="1087582"/>
                  </a:moveTo>
                  <a:lnTo>
                    <a:pt x="43295" y="1087582"/>
                  </a:lnTo>
                  <a:cubicBezTo>
                    <a:pt x="19050" y="1087582"/>
                    <a:pt x="0" y="1068532"/>
                    <a:pt x="0" y="1044286"/>
                  </a:cubicBezTo>
                  <a:lnTo>
                    <a:pt x="0" y="43295"/>
                  </a:lnTo>
                  <a:cubicBezTo>
                    <a:pt x="0" y="19050"/>
                    <a:pt x="19050" y="0"/>
                    <a:pt x="43295" y="0"/>
                  </a:cubicBezTo>
                  <a:lnTo>
                    <a:pt x="1479839" y="0"/>
                  </a:lnTo>
                  <a:cubicBezTo>
                    <a:pt x="1504084" y="0"/>
                    <a:pt x="1523134" y="19050"/>
                    <a:pt x="1523134" y="43295"/>
                  </a:cubicBezTo>
                  <a:lnTo>
                    <a:pt x="1523134" y="1044286"/>
                  </a:lnTo>
                  <a:cubicBezTo>
                    <a:pt x="1523134" y="1067666"/>
                    <a:pt x="1503218" y="1087582"/>
                    <a:pt x="1479839" y="1087582"/>
                  </a:cubicBezTo>
                  <a:close/>
                  <a:moveTo>
                    <a:pt x="86591" y="1000991"/>
                  </a:moveTo>
                  <a:lnTo>
                    <a:pt x="1436543" y="1000991"/>
                  </a:lnTo>
                  <a:lnTo>
                    <a:pt x="1436543" y="86591"/>
                  </a:lnTo>
                  <a:lnTo>
                    <a:pt x="86591" y="86591"/>
                  </a:lnTo>
                  <a:lnTo>
                    <a:pt x="86591" y="1000991"/>
                  </a:lnTo>
                  <a:close/>
                </a:path>
              </a:pathLst>
            </a:custGeom>
            <a:solidFill>
              <a:srgbClr val="04040A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59"/>
            <p:cNvSpPr/>
            <p:nvPr/>
          </p:nvSpPr>
          <p:spPr>
            <a:xfrm>
              <a:off x="2916336" y="3940137"/>
              <a:ext cx="1810615" cy="214745"/>
            </a:xfrm>
            <a:custGeom>
              <a:avLst/>
              <a:gdLst/>
              <a:ahLst/>
              <a:cxnLst/>
              <a:rect l="l" t="t" r="r" b="b"/>
              <a:pathLst>
                <a:path w="1810615" h="214745" extrusionOk="0">
                  <a:moveTo>
                    <a:pt x="1703243" y="214745"/>
                  </a:moveTo>
                  <a:lnTo>
                    <a:pt x="107373" y="214745"/>
                  </a:lnTo>
                  <a:cubicBezTo>
                    <a:pt x="47625" y="214745"/>
                    <a:pt x="0" y="166254"/>
                    <a:pt x="0" y="107373"/>
                  </a:cubicBezTo>
                  <a:cubicBezTo>
                    <a:pt x="0" y="48491"/>
                    <a:pt x="48491" y="0"/>
                    <a:pt x="107373" y="0"/>
                  </a:cubicBezTo>
                  <a:lnTo>
                    <a:pt x="1703243" y="0"/>
                  </a:lnTo>
                  <a:cubicBezTo>
                    <a:pt x="1762991" y="0"/>
                    <a:pt x="1810616" y="48491"/>
                    <a:pt x="1810616" y="107373"/>
                  </a:cubicBezTo>
                  <a:cubicBezTo>
                    <a:pt x="1810616" y="166254"/>
                    <a:pt x="1762125" y="214745"/>
                    <a:pt x="1703243" y="214745"/>
                  </a:cubicBezTo>
                  <a:close/>
                  <a:moveTo>
                    <a:pt x="107373" y="86591"/>
                  </a:moveTo>
                  <a:cubicBezTo>
                    <a:pt x="96116" y="86591"/>
                    <a:pt x="86591" y="96116"/>
                    <a:pt x="86591" y="107373"/>
                  </a:cubicBezTo>
                  <a:cubicBezTo>
                    <a:pt x="86591" y="118629"/>
                    <a:pt x="96116" y="128154"/>
                    <a:pt x="107373" y="128154"/>
                  </a:cubicBezTo>
                  <a:lnTo>
                    <a:pt x="1703243" y="128154"/>
                  </a:lnTo>
                  <a:cubicBezTo>
                    <a:pt x="1714500" y="128154"/>
                    <a:pt x="1724025" y="118629"/>
                    <a:pt x="1724025" y="107373"/>
                  </a:cubicBezTo>
                  <a:cubicBezTo>
                    <a:pt x="1724025" y="96116"/>
                    <a:pt x="1714500" y="86591"/>
                    <a:pt x="1703243" y="86591"/>
                  </a:cubicBezTo>
                  <a:lnTo>
                    <a:pt x="107373" y="86591"/>
                  </a:lnTo>
                  <a:close/>
                </a:path>
              </a:pathLst>
            </a:custGeom>
            <a:solidFill>
              <a:srgbClr val="04040A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59"/>
            <p:cNvSpPr/>
            <p:nvPr/>
          </p:nvSpPr>
          <p:spPr>
            <a:xfrm>
              <a:off x="3456663" y="2993698"/>
              <a:ext cx="729961" cy="729095"/>
            </a:xfrm>
            <a:custGeom>
              <a:avLst/>
              <a:gdLst/>
              <a:ahLst/>
              <a:cxnLst/>
              <a:rect l="l" t="t" r="r" b="b"/>
              <a:pathLst>
                <a:path w="729961" h="729095" extrusionOk="0">
                  <a:moveTo>
                    <a:pt x="310861" y="0"/>
                  </a:moveTo>
                  <a:cubicBezTo>
                    <a:pt x="346364" y="0"/>
                    <a:pt x="381866" y="0"/>
                    <a:pt x="418234" y="0"/>
                  </a:cubicBezTo>
                  <a:cubicBezTo>
                    <a:pt x="423430" y="8659"/>
                    <a:pt x="430357" y="17318"/>
                    <a:pt x="432955" y="26843"/>
                  </a:cubicBezTo>
                  <a:cubicBezTo>
                    <a:pt x="436418" y="37234"/>
                    <a:pt x="437284" y="48491"/>
                    <a:pt x="437284" y="58882"/>
                  </a:cubicBezTo>
                  <a:cubicBezTo>
                    <a:pt x="436418" y="77932"/>
                    <a:pt x="444212" y="86591"/>
                    <a:pt x="462395" y="90920"/>
                  </a:cubicBezTo>
                  <a:cubicBezTo>
                    <a:pt x="479714" y="95250"/>
                    <a:pt x="497032" y="110837"/>
                    <a:pt x="512618" y="108239"/>
                  </a:cubicBezTo>
                  <a:cubicBezTo>
                    <a:pt x="529071" y="105641"/>
                    <a:pt x="542925" y="86591"/>
                    <a:pt x="557645" y="75334"/>
                  </a:cubicBezTo>
                  <a:cubicBezTo>
                    <a:pt x="572366" y="64077"/>
                    <a:pt x="580159" y="64077"/>
                    <a:pt x="593148" y="77066"/>
                  </a:cubicBezTo>
                  <a:cubicBezTo>
                    <a:pt x="613064" y="96116"/>
                    <a:pt x="632114" y="116032"/>
                    <a:pt x="651164" y="135082"/>
                  </a:cubicBezTo>
                  <a:cubicBezTo>
                    <a:pt x="665018" y="149802"/>
                    <a:pt x="665018" y="155864"/>
                    <a:pt x="652895" y="172316"/>
                  </a:cubicBezTo>
                  <a:cubicBezTo>
                    <a:pt x="647700" y="178377"/>
                    <a:pt x="644236" y="186170"/>
                    <a:pt x="638175" y="191366"/>
                  </a:cubicBezTo>
                  <a:cubicBezTo>
                    <a:pt x="619125" y="207818"/>
                    <a:pt x="623455" y="224270"/>
                    <a:pt x="630382" y="246784"/>
                  </a:cubicBezTo>
                  <a:cubicBezTo>
                    <a:pt x="641639" y="285750"/>
                    <a:pt x="664152" y="295275"/>
                    <a:pt x="698789" y="294409"/>
                  </a:cubicBezTo>
                  <a:cubicBezTo>
                    <a:pt x="710911" y="294409"/>
                    <a:pt x="723034" y="297873"/>
                    <a:pt x="729962" y="309996"/>
                  </a:cubicBezTo>
                  <a:cubicBezTo>
                    <a:pt x="729962" y="345498"/>
                    <a:pt x="729962" y="381000"/>
                    <a:pt x="729962" y="417368"/>
                  </a:cubicBezTo>
                  <a:cubicBezTo>
                    <a:pt x="721303" y="422564"/>
                    <a:pt x="712643" y="429491"/>
                    <a:pt x="703118" y="432089"/>
                  </a:cubicBezTo>
                  <a:cubicBezTo>
                    <a:pt x="692727" y="435552"/>
                    <a:pt x="681471" y="436418"/>
                    <a:pt x="671080" y="436418"/>
                  </a:cubicBezTo>
                  <a:cubicBezTo>
                    <a:pt x="652030" y="435552"/>
                    <a:pt x="643371" y="443346"/>
                    <a:pt x="639041" y="461530"/>
                  </a:cubicBezTo>
                  <a:cubicBezTo>
                    <a:pt x="634712" y="478848"/>
                    <a:pt x="619125" y="496166"/>
                    <a:pt x="621723" y="511752"/>
                  </a:cubicBezTo>
                  <a:cubicBezTo>
                    <a:pt x="624321" y="528205"/>
                    <a:pt x="643371" y="542059"/>
                    <a:pt x="654627" y="556780"/>
                  </a:cubicBezTo>
                  <a:cubicBezTo>
                    <a:pt x="665884" y="572366"/>
                    <a:pt x="665884" y="579293"/>
                    <a:pt x="652030" y="593148"/>
                  </a:cubicBezTo>
                  <a:cubicBezTo>
                    <a:pt x="633846" y="612198"/>
                    <a:pt x="614796" y="630382"/>
                    <a:pt x="595746" y="649432"/>
                  </a:cubicBezTo>
                  <a:cubicBezTo>
                    <a:pt x="580159" y="665018"/>
                    <a:pt x="574098" y="665018"/>
                    <a:pt x="555914" y="651164"/>
                  </a:cubicBezTo>
                  <a:cubicBezTo>
                    <a:pt x="549852" y="646834"/>
                    <a:pt x="542925" y="642505"/>
                    <a:pt x="537730" y="637309"/>
                  </a:cubicBezTo>
                  <a:cubicBezTo>
                    <a:pt x="521277" y="619125"/>
                    <a:pt x="505691" y="622589"/>
                    <a:pt x="482312" y="629516"/>
                  </a:cubicBezTo>
                  <a:cubicBezTo>
                    <a:pt x="443346" y="640773"/>
                    <a:pt x="433821" y="663286"/>
                    <a:pt x="434687" y="697923"/>
                  </a:cubicBezTo>
                  <a:cubicBezTo>
                    <a:pt x="434687" y="710045"/>
                    <a:pt x="431223" y="722168"/>
                    <a:pt x="419100" y="729096"/>
                  </a:cubicBezTo>
                  <a:cubicBezTo>
                    <a:pt x="383598" y="729096"/>
                    <a:pt x="348096" y="729096"/>
                    <a:pt x="311727" y="729096"/>
                  </a:cubicBezTo>
                  <a:cubicBezTo>
                    <a:pt x="306532" y="720437"/>
                    <a:pt x="299605" y="711777"/>
                    <a:pt x="297007" y="702252"/>
                  </a:cubicBezTo>
                  <a:cubicBezTo>
                    <a:pt x="293543" y="691861"/>
                    <a:pt x="292677" y="680605"/>
                    <a:pt x="292677" y="670214"/>
                  </a:cubicBezTo>
                  <a:cubicBezTo>
                    <a:pt x="293543" y="651164"/>
                    <a:pt x="285750" y="642505"/>
                    <a:pt x="267566" y="638175"/>
                  </a:cubicBezTo>
                  <a:cubicBezTo>
                    <a:pt x="250248" y="633846"/>
                    <a:pt x="232930" y="618259"/>
                    <a:pt x="217343" y="620857"/>
                  </a:cubicBezTo>
                  <a:cubicBezTo>
                    <a:pt x="200891" y="623455"/>
                    <a:pt x="187036" y="642505"/>
                    <a:pt x="172316" y="653761"/>
                  </a:cubicBezTo>
                  <a:cubicBezTo>
                    <a:pt x="157596" y="665018"/>
                    <a:pt x="149802" y="665018"/>
                    <a:pt x="135948" y="651164"/>
                  </a:cubicBezTo>
                  <a:cubicBezTo>
                    <a:pt x="116898" y="632114"/>
                    <a:pt x="97848" y="613064"/>
                    <a:pt x="78798" y="594014"/>
                  </a:cubicBezTo>
                  <a:cubicBezTo>
                    <a:pt x="64943" y="579293"/>
                    <a:pt x="64943" y="573232"/>
                    <a:pt x="77066" y="555914"/>
                  </a:cubicBezTo>
                  <a:cubicBezTo>
                    <a:pt x="82261" y="549852"/>
                    <a:pt x="85725" y="542059"/>
                    <a:pt x="91786" y="536864"/>
                  </a:cubicBezTo>
                  <a:cubicBezTo>
                    <a:pt x="110837" y="520411"/>
                    <a:pt x="106507" y="503959"/>
                    <a:pt x="99580" y="481446"/>
                  </a:cubicBezTo>
                  <a:cubicBezTo>
                    <a:pt x="88323" y="443346"/>
                    <a:pt x="65809" y="432955"/>
                    <a:pt x="31173" y="433821"/>
                  </a:cubicBezTo>
                  <a:cubicBezTo>
                    <a:pt x="19050" y="434686"/>
                    <a:pt x="6927" y="430357"/>
                    <a:pt x="0" y="418234"/>
                  </a:cubicBezTo>
                  <a:cubicBezTo>
                    <a:pt x="0" y="382732"/>
                    <a:pt x="0" y="347230"/>
                    <a:pt x="0" y="310861"/>
                  </a:cubicBezTo>
                  <a:cubicBezTo>
                    <a:pt x="8659" y="305666"/>
                    <a:pt x="16452" y="299605"/>
                    <a:pt x="25111" y="296141"/>
                  </a:cubicBezTo>
                  <a:cubicBezTo>
                    <a:pt x="35502" y="292677"/>
                    <a:pt x="47625" y="290946"/>
                    <a:pt x="58882" y="291811"/>
                  </a:cubicBezTo>
                  <a:cubicBezTo>
                    <a:pt x="77932" y="292677"/>
                    <a:pt x="86591" y="284884"/>
                    <a:pt x="90920" y="266700"/>
                  </a:cubicBezTo>
                  <a:cubicBezTo>
                    <a:pt x="95250" y="249382"/>
                    <a:pt x="110837" y="232064"/>
                    <a:pt x="108239" y="216477"/>
                  </a:cubicBezTo>
                  <a:cubicBezTo>
                    <a:pt x="105641" y="200025"/>
                    <a:pt x="86591" y="186170"/>
                    <a:pt x="75334" y="171450"/>
                  </a:cubicBezTo>
                  <a:cubicBezTo>
                    <a:pt x="64077" y="155864"/>
                    <a:pt x="64077" y="148936"/>
                    <a:pt x="77932" y="135082"/>
                  </a:cubicBezTo>
                  <a:cubicBezTo>
                    <a:pt x="96982" y="116032"/>
                    <a:pt x="116032" y="96982"/>
                    <a:pt x="135082" y="77932"/>
                  </a:cubicBezTo>
                  <a:cubicBezTo>
                    <a:pt x="149802" y="64077"/>
                    <a:pt x="155864" y="63212"/>
                    <a:pt x="173182" y="76200"/>
                  </a:cubicBezTo>
                  <a:cubicBezTo>
                    <a:pt x="179243" y="81395"/>
                    <a:pt x="187036" y="84859"/>
                    <a:pt x="192232" y="90920"/>
                  </a:cubicBezTo>
                  <a:cubicBezTo>
                    <a:pt x="208684" y="109971"/>
                    <a:pt x="225136" y="105641"/>
                    <a:pt x="247650" y="98714"/>
                  </a:cubicBezTo>
                  <a:cubicBezTo>
                    <a:pt x="286616" y="88323"/>
                    <a:pt x="296141" y="64943"/>
                    <a:pt x="295275" y="30307"/>
                  </a:cubicBezTo>
                  <a:cubicBezTo>
                    <a:pt x="295275" y="18184"/>
                    <a:pt x="298739" y="6927"/>
                    <a:pt x="310861" y="0"/>
                  </a:cubicBezTo>
                  <a:close/>
                  <a:moveTo>
                    <a:pt x="365414" y="547255"/>
                  </a:moveTo>
                  <a:cubicBezTo>
                    <a:pt x="464993" y="547255"/>
                    <a:pt x="548121" y="464127"/>
                    <a:pt x="548121" y="364548"/>
                  </a:cubicBezTo>
                  <a:cubicBezTo>
                    <a:pt x="548121" y="264968"/>
                    <a:pt x="464993" y="180975"/>
                    <a:pt x="364548" y="180975"/>
                  </a:cubicBezTo>
                  <a:cubicBezTo>
                    <a:pt x="264102" y="180975"/>
                    <a:pt x="180975" y="264968"/>
                    <a:pt x="181841" y="365414"/>
                  </a:cubicBezTo>
                  <a:cubicBezTo>
                    <a:pt x="182707" y="465859"/>
                    <a:pt x="265834" y="548121"/>
                    <a:pt x="365414" y="54725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8" name="Google Shape;358;p59"/>
          <p:cNvGrpSpPr/>
          <p:nvPr/>
        </p:nvGrpSpPr>
        <p:grpSpPr>
          <a:xfrm>
            <a:off x="6411177" y="3154545"/>
            <a:ext cx="775089" cy="594605"/>
            <a:chOff x="2903347" y="1002973"/>
            <a:chExt cx="1679863" cy="1288697"/>
          </a:xfrm>
        </p:grpSpPr>
        <p:sp>
          <p:nvSpPr>
            <p:cNvPr id="359" name="Google Shape;359;p59"/>
            <p:cNvSpPr/>
            <p:nvPr/>
          </p:nvSpPr>
          <p:spPr>
            <a:xfrm>
              <a:off x="4081849" y="1317298"/>
              <a:ext cx="501361" cy="809625"/>
            </a:xfrm>
            <a:custGeom>
              <a:avLst/>
              <a:gdLst/>
              <a:ahLst/>
              <a:cxnLst/>
              <a:rect l="l" t="t" r="r" b="b"/>
              <a:pathLst>
                <a:path w="501361" h="809625" extrusionOk="0">
                  <a:moveTo>
                    <a:pt x="4330" y="0"/>
                  </a:moveTo>
                  <a:cubicBezTo>
                    <a:pt x="5196" y="9525"/>
                    <a:pt x="6061" y="19916"/>
                    <a:pt x="6061" y="29441"/>
                  </a:cubicBezTo>
                  <a:cubicBezTo>
                    <a:pt x="6061" y="51089"/>
                    <a:pt x="4330" y="72736"/>
                    <a:pt x="0" y="93518"/>
                  </a:cubicBezTo>
                  <a:cubicBezTo>
                    <a:pt x="245918" y="217343"/>
                    <a:pt x="414770" y="472786"/>
                    <a:pt x="414770" y="766330"/>
                  </a:cubicBezTo>
                  <a:cubicBezTo>
                    <a:pt x="414770" y="790575"/>
                    <a:pt x="433821" y="809625"/>
                    <a:pt x="458066" y="809625"/>
                  </a:cubicBezTo>
                  <a:cubicBezTo>
                    <a:pt x="482311" y="809625"/>
                    <a:pt x="501361" y="790575"/>
                    <a:pt x="501361" y="766330"/>
                  </a:cubicBezTo>
                  <a:cubicBezTo>
                    <a:pt x="501361" y="425161"/>
                    <a:pt x="297007" y="131618"/>
                    <a:pt x="4330" y="0"/>
                  </a:cubicBezTo>
                  <a:close/>
                </a:path>
              </a:pathLst>
            </a:custGeom>
            <a:solidFill>
              <a:srgbClr val="0E61FE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59"/>
            <p:cNvSpPr/>
            <p:nvPr/>
          </p:nvSpPr>
          <p:spPr>
            <a:xfrm>
              <a:off x="2903347" y="1317298"/>
              <a:ext cx="501361" cy="809625"/>
            </a:xfrm>
            <a:custGeom>
              <a:avLst/>
              <a:gdLst/>
              <a:ahLst/>
              <a:cxnLst/>
              <a:rect l="l" t="t" r="r" b="b"/>
              <a:pathLst>
                <a:path w="501361" h="809625" extrusionOk="0">
                  <a:moveTo>
                    <a:pt x="497032" y="0"/>
                  </a:moveTo>
                  <a:cubicBezTo>
                    <a:pt x="204355" y="131618"/>
                    <a:pt x="0" y="425161"/>
                    <a:pt x="0" y="766330"/>
                  </a:cubicBezTo>
                  <a:cubicBezTo>
                    <a:pt x="0" y="790575"/>
                    <a:pt x="19050" y="809625"/>
                    <a:pt x="43295" y="809625"/>
                  </a:cubicBezTo>
                  <a:cubicBezTo>
                    <a:pt x="67541" y="809625"/>
                    <a:pt x="86591" y="790575"/>
                    <a:pt x="86591" y="766330"/>
                  </a:cubicBezTo>
                  <a:cubicBezTo>
                    <a:pt x="86591" y="472786"/>
                    <a:pt x="255443" y="218209"/>
                    <a:pt x="501361" y="93518"/>
                  </a:cubicBezTo>
                  <a:cubicBezTo>
                    <a:pt x="497898" y="72736"/>
                    <a:pt x="495300" y="51089"/>
                    <a:pt x="495300" y="29441"/>
                  </a:cubicBezTo>
                  <a:cubicBezTo>
                    <a:pt x="495300" y="19916"/>
                    <a:pt x="496166" y="10391"/>
                    <a:pt x="497032" y="0"/>
                  </a:cubicBezTo>
                  <a:close/>
                </a:path>
              </a:pathLst>
            </a:custGeom>
            <a:solidFill>
              <a:srgbClr val="0E61FE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59"/>
            <p:cNvSpPr/>
            <p:nvPr/>
          </p:nvSpPr>
          <p:spPr>
            <a:xfrm>
              <a:off x="3398647" y="1002973"/>
              <a:ext cx="689263" cy="688397"/>
            </a:xfrm>
            <a:custGeom>
              <a:avLst/>
              <a:gdLst/>
              <a:ahLst/>
              <a:cxnLst/>
              <a:rect l="l" t="t" r="r" b="b"/>
              <a:pathLst>
                <a:path w="689263" h="688397" extrusionOk="0">
                  <a:moveTo>
                    <a:pt x="687532" y="314325"/>
                  </a:moveTo>
                  <a:cubicBezTo>
                    <a:pt x="672811" y="137680"/>
                    <a:pt x="524741" y="0"/>
                    <a:pt x="344632" y="0"/>
                  </a:cubicBezTo>
                  <a:cubicBezTo>
                    <a:pt x="164523" y="0"/>
                    <a:pt x="16452" y="138545"/>
                    <a:pt x="1732" y="314325"/>
                  </a:cubicBezTo>
                  <a:cubicBezTo>
                    <a:pt x="866" y="323850"/>
                    <a:pt x="0" y="334241"/>
                    <a:pt x="0" y="343766"/>
                  </a:cubicBezTo>
                  <a:cubicBezTo>
                    <a:pt x="0" y="365414"/>
                    <a:pt x="1732" y="387061"/>
                    <a:pt x="6061" y="407843"/>
                  </a:cubicBezTo>
                  <a:cubicBezTo>
                    <a:pt x="36368" y="567170"/>
                    <a:pt x="175779" y="688398"/>
                    <a:pt x="344632" y="688398"/>
                  </a:cubicBezTo>
                  <a:cubicBezTo>
                    <a:pt x="512618" y="688398"/>
                    <a:pt x="652895" y="567170"/>
                    <a:pt x="683202" y="407843"/>
                  </a:cubicBezTo>
                  <a:cubicBezTo>
                    <a:pt x="686666" y="387061"/>
                    <a:pt x="689264" y="365414"/>
                    <a:pt x="689264" y="343766"/>
                  </a:cubicBezTo>
                  <a:cubicBezTo>
                    <a:pt x="689264" y="334241"/>
                    <a:pt x="688398" y="324716"/>
                    <a:pt x="687532" y="31432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59"/>
            <p:cNvSpPr/>
            <p:nvPr/>
          </p:nvSpPr>
          <p:spPr>
            <a:xfrm>
              <a:off x="3519008" y="1290455"/>
              <a:ext cx="158461" cy="167986"/>
            </a:xfrm>
            <a:custGeom>
              <a:avLst/>
              <a:gdLst/>
              <a:ahLst/>
              <a:cxnLst/>
              <a:rect l="l" t="t" r="r" b="b"/>
              <a:pathLst>
                <a:path w="158461" h="167986" extrusionOk="0">
                  <a:moveTo>
                    <a:pt x="110836" y="167986"/>
                  </a:moveTo>
                  <a:lnTo>
                    <a:pt x="76200" y="116032"/>
                  </a:lnTo>
                  <a:lnTo>
                    <a:pt x="45893" y="167986"/>
                  </a:lnTo>
                  <a:lnTo>
                    <a:pt x="866" y="167986"/>
                  </a:lnTo>
                  <a:lnTo>
                    <a:pt x="55418" y="83993"/>
                  </a:lnTo>
                  <a:lnTo>
                    <a:pt x="0" y="0"/>
                  </a:lnTo>
                  <a:lnTo>
                    <a:pt x="47625" y="0"/>
                  </a:lnTo>
                  <a:lnTo>
                    <a:pt x="82261" y="51955"/>
                  </a:lnTo>
                  <a:lnTo>
                    <a:pt x="112568" y="0"/>
                  </a:lnTo>
                  <a:lnTo>
                    <a:pt x="158461" y="0"/>
                  </a:lnTo>
                  <a:lnTo>
                    <a:pt x="103043" y="83993"/>
                  </a:lnTo>
                  <a:lnTo>
                    <a:pt x="158461" y="1679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59"/>
            <p:cNvSpPr/>
            <p:nvPr/>
          </p:nvSpPr>
          <p:spPr>
            <a:xfrm>
              <a:off x="3690458" y="1237634"/>
              <a:ext cx="73602" cy="220806"/>
            </a:xfrm>
            <a:custGeom>
              <a:avLst/>
              <a:gdLst/>
              <a:ahLst/>
              <a:cxnLst/>
              <a:rect l="l" t="t" r="r" b="b"/>
              <a:pathLst>
                <a:path w="73602" h="220806" extrusionOk="0">
                  <a:moveTo>
                    <a:pt x="73602" y="220807"/>
                  </a:moveTo>
                  <a:lnTo>
                    <a:pt x="29441" y="220807"/>
                  </a:lnTo>
                  <a:lnTo>
                    <a:pt x="29441" y="38966"/>
                  </a:lnTo>
                  <a:lnTo>
                    <a:pt x="0" y="38966"/>
                  </a:lnTo>
                  <a:lnTo>
                    <a:pt x="0" y="0"/>
                  </a:lnTo>
                  <a:lnTo>
                    <a:pt x="7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59"/>
            <p:cNvSpPr/>
            <p:nvPr/>
          </p:nvSpPr>
          <p:spPr>
            <a:xfrm>
              <a:off x="3812551" y="1236769"/>
              <a:ext cx="155863" cy="220806"/>
            </a:xfrm>
            <a:custGeom>
              <a:avLst/>
              <a:gdLst/>
              <a:ahLst/>
              <a:cxnLst/>
              <a:rect l="l" t="t" r="r" b="b"/>
              <a:pathLst>
                <a:path w="155863" h="220806" extrusionOk="0">
                  <a:moveTo>
                    <a:pt x="135082" y="200025"/>
                  </a:moveTo>
                  <a:cubicBezTo>
                    <a:pt x="122093" y="213880"/>
                    <a:pt x="103043" y="220807"/>
                    <a:pt x="78798" y="220807"/>
                  </a:cubicBezTo>
                  <a:cubicBezTo>
                    <a:pt x="55418" y="220807"/>
                    <a:pt x="37234" y="214745"/>
                    <a:pt x="23380" y="203489"/>
                  </a:cubicBezTo>
                  <a:cubicBezTo>
                    <a:pt x="9525" y="192232"/>
                    <a:pt x="1732" y="176645"/>
                    <a:pt x="0" y="158461"/>
                  </a:cubicBezTo>
                  <a:lnTo>
                    <a:pt x="40698" y="158461"/>
                  </a:lnTo>
                  <a:cubicBezTo>
                    <a:pt x="42429" y="166255"/>
                    <a:pt x="46759" y="173182"/>
                    <a:pt x="52821" y="177511"/>
                  </a:cubicBezTo>
                  <a:cubicBezTo>
                    <a:pt x="58882" y="182707"/>
                    <a:pt x="67541" y="184439"/>
                    <a:pt x="77066" y="184439"/>
                  </a:cubicBezTo>
                  <a:cubicBezTo>
                    <a:pt x="89189" y="184439"/>
                    <a:pt x="97848" y="180975"/>
                    <a:pt x="103909" y="173182"/>
                  </a:cubicBezTo>
                  <a:cubicBezTo>
                    <a:pt x="109971" y="165389"/>
                    <a:pt x="112568" y="155864"/>
                    <a:pt x="112568" y="143741"/>
                  </a:cubicBezTo>
                  <a:cubicBezTo>
                    <a:pt x="112568" y="131618"/>
                    <a:pt x="109105" y="122093"/>
                    <a:pt x="103043" y="115166"/>
                  </a:cubicBezTo>
                  <a:cubicBezTo>
                    <a:pt x="96982" y="108239"/>
                    <a:pt x="87457" y="105641"/>
                    <a:pt x="76200" y="105641"/>
                  </a:cubicBezTo>
                  <a:cubicBezTo>
                    <a:pt x="67541" y="105641"/>
                    <a:pt x="60614" y="107373"/>
                    <a:pt x="55418" y="111702"/>
                  </a:cubicBezTo>
                  <a:cubicBezTo>
                    <a:pt x="49357" y="116032"/>
                    <a:pt x="45893" y="121227"/>
                    <a:pt x="43295" y="129020"/>
                  </a:cubicBezTo>
                  <a:lnTo>
                    <a:pt x="4330" y="129020"/>
                  </a:lnTo>
                  <a:lnTo>
                    <a:pt x="4330" y="0"/>
                  </a:lnTo>
                  <a:lnTo>
                    <a:pt x="141143" y="0"/>
                  </a:lnTo>
                  <a:lnTo>
                    <a:pt x="141143" y="37234"/>
                  </a:lnTo>
                  <a:lnTo>
                    <a:pt x="43295" y="37234"/>
                  </a:lnTo>
                  <a:lnTo>
                    <a:pt x="43295" y="89189"/>
                  </a:lnTo>
                  <a:cubicBezTo>
                    <a:pt x="47625" y="83993"/>
                    <a:pt x="53686" y="79664"/>
                    <a:pt x="61480" y="76200"/>
                  </a:cubicBezTo>
                  <a:cubicBezTo>
                    <a:pt x="69273" y="72736"/>
                    <a:pt x="77932" y="71005"/>
                    <a:pt x="86591" y="71005"/>
                  </a:cubicBezTo>
                  <a:cubicBezTo>
                    <a:pt x="103043" y="71005"/>
                    <a:pt x="116032" y="74468"/>
                    <a:pt x="126423" y="81395"/>
                  </a:cubicBezTo>
                  <a:cubicBezTo>
                    <a:pt x="136814" y="88323"/>
                    <a:pt x="143741" y="97848"/>
                    <a:pt x="148936" y="108239"/>
                  </a:cubicBezTo>
                  <a:cubicBezTo>
                    <a:pt x="153266" y="119495"/>
                    <a:pt x="155864" y="130752"/>
                    <a:pt x="155864" y="143741"/>
                  </a:cubicBezTo>
                  <a:cubicBezTo>
                    <a:pt x="154998" y="167120"/>
                    <a:pt x="148936" y="186170"/>
                    <a:pt x="135082" y="2000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59"/>
            <p:cNvSpPr/>
            <p:nvPr/>
          </p:nvSpPr>
          <p:spPr>
            <a:xfrm>
              <a:off x="3600256" y="1370119"/>
              <a:ext cx="956111" cy="921551"/>
            </a:xfrm>
            <a:custGeom>
              <a:avLst/>
              <a:gdLst/>
              <a:ahLst/>
              <a:cxnLst/>
              <a:rect l="l" t="t" r="r" b="b"/>
              <a:pathLst>
                <a:path w="956111" h="921551" extrusionOk="0">
                  <a:moveTo>
                    <a:pt x="956111" y="8659"/>
                  </a:moveTo>
                  <a:cubicBezTo>
                    <a:pt x="905888" y="67541"/>
                    <a:pt x="858263" y="128155"/>
                    <a:pt x="806309" y="185305"/>
                  </a:cubicBezTo>
                  <a:cubicBezTo>
                    <a:pt x="639188" y="371475"/>
                    <a:pt x="469470" y="556780"/>
                    <a:pt x="302350" y="742084"/>
                  </a:cubicBezTo>
                  <a:cubicBezTo>
                    <a:pt x="292825" y="752475"/>
                    <a:pt x="286763" y="768927"/>
                    <a:pt x="285897" y="782782"/>
                  </a:cubicBezTo>
                  <a:cubicBezTo>
                    <a:pt x="281568" y="866775"/>
                    <a:pt x="215759" y="925657"/>
                    <a:pt x="128302" y="921327"/>
                  </a:cubicBezTo>
                  <a:cubicBezTo>
                    <a:pt x="54700" y="917864"/>
                    <a:pt x="-3316" y="849457"/>
                    <a:pt x="147" y="770659"/>
                  </a:cubicBezTo>
                  <a:cubicBezTo>
                    <a:pt x="2745" y="693593"/>
                    <a:pt x="72018" y="634711"/>
                    <a:pt x="154279" y="637309"/>
                  </a:cubicBezTo>
                  <a:cubicBezTo>
                    <a:pt x="165536" y="637309"/>
                    <a:pt x="179391" y="630382"/>
                    <a:pt x="188915" y="622589"/>
                  </a:cubicBezTo>
                  <a:cubicBezTo>
                    <a:pt x="408857" y="440748"/>
                    <a:pt x="628798" y="258041"/>
                    <a:pt x="848738" y="76200"/>
                  </a:cubicBezTo>
                  <a:cubicBezTo>
                    <a:pt x="880777" y="49357"/>
                    <a:pt x="916279" y="25111"/>
                    <a:pt x="949184" y="0"/>
                  </a:cubicBezTo>
                  <a:cubicBezTo>
                    <a:pt x="950916" y="3464"/>
                    <a:pt x="953513" y="6061"/>
                    <a:pt x="956111" y="8659"/>
                  </a:cubicBezTo>
                  <a:close/>
                </a:path>
              </a:pathLst>
            </a:custGeom>
            <a:solidFill>
              <a:srgbClr val="04040A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6" name="Google Shape;366;p59"/>
          <p:cNvGrpSpPr/>
          <p:nvPr/>
        </p:nvGrpSpPr>
        <p:grpSpPr>
          <a:xfrm>
            <a:off x="10498297" y="3154558"/>
            <a:ext cx="802257" cy="762304"/>
            <a:chOff x="702206" y="2613564"/>
            <a:chExt cx="1738745" cy="1652154"/>
          </a:xfrm>
        </p:grpSpPr>
        <p:sp>
          <p:nvSpPr>
            <p:cNvPr id="367" name="Google Shape;367;p59"/>
            <p:cNvSpPr/>
            <p:nvPr/>
          </p:nvSpPr>
          <p:spPr>
            <a:xfrm>
              <a:off x="1284963" y="2613564"/>
              <a:ext cx="592281" cy="380134"/>
            </a:xfrm>
            <a:custGeom>
              <a:avLst/>
              <a:gdLst/>
              <a:ahLst/>
              <a:cxnLst/>
              <a:rect l="l" t="t" r="r" b="b"/>
              <a:pathLst>
                <a:path w="592281" h="380134" extrusionOk="0">
                  <a:moveTo>
                    <a:pt x="124691" y="249382"/>
                  </a:moveTo>
                  <a:lnTo>
                    <a:pt x="248516" y="249382"/>
                  </a:lnTo>
                  <a:lnTo>
                    <a:pt x="248516" y="380134"/>
                  </a:lnTo>
                  <a:lnTo>
                    <a:pt x="343766" y="380134"/>
                  </a:lnTo>
                  <a:lnTo>
                    <a:pt x="343766" y="249382"/>
                  </a:lnTo>
                  <a:lnTo>
                    <a:pt x="467591" y="249382"/>
                  </a:lnTo>
                  <a:cubicBezTo>
                    <a:pt x="535998" y="249382"/>
                    <a:pt x="592282" y="193098"/>
                    <a:pt x="592282" y="124691"/>
                  </a:cubicBezTo>
                  <a:cubicBezTo>
                    <a:pt x="592282" y="56284"/>
                    <a:pt x="535998" y="0"/>
                    <a:pt x="467591" y="0"/>
                  </a:cubicBezTo>
                  <a:lnTo>
                    <a:pt x="124691" y="0"/>
                  </a:lnTo>
                  <a:cubicBezTo>
                    <a:pt x="56284" y="0"/>
                    <a:pt x="0" y="56284"/>
                    <a:pt x="0" y="124691"/>
                  </a:cubicBezTo>
                  <a:cubicBezTo>
                    <a:pt x="0" y="193098"/>
                    <a:pt x="56284" y="249382"/>
                    <a:pt x="124691" y="249382"/>
                  </a:cubicBezTo>
                  <a:close/>
                </a:path>
              </a:pathLst>
            </a:custGeom>
            <a:solidFill>
              <a:srgbClr val="04040A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59"/>
            <p:cNvSpPr/>
            <p:nvPr/>
          </p:nvSpPr>
          <p:spPr>
            <a:xfrm>
              <a:off x="936867" y="3113194"/>
              <a:ext cx="361949" cy="395720"/>
            </a:xfrm>
            <a:custGeom>
              <a:avLst/>
              <a:gdLst/>
              <a:ahLst/>
              <a:cxnLst/>
              <a:rect l="l" t="t" r="r" b="b"/>
              <a:pathLst>
                <a:path w="361949" h="395720" extrusionOk="0">
                  <a:moveTo>
                    <a:pt x="95250" y="395720"/>
                  </a:moveTo>
                  <a:lnTo>
                    <a:pt x="95250" y="272761"/>
                  </a:lnTo>
                  <a:cubicBezTo>
                    <a:pt x="95250" y="174913"/>
                    <a:pt x="174914" y="95250"/>
                    <a:pt x="272761" y="95250"/>
                  </a:cubicBezTo>
                  <a:lnTo>
                    <a:pt x="361950" y="95250"/>
                  </a:lnTo>
                  <a:lnTo>
                    <a:pt x="361950" y="0"/>
                  </a:lnTo>
                  <a:lnTo>
                    <a:pt x="272761" y="0"/>
                  </a:lnTo>
                  <a:cubicBezTo>
                    <a:pt x="122093" y="0"/>
                    <a:pt x="0" y="122959"/>
                    <a:pt x="0" y="272761"/>
                  </a:cubicBezTo>
                  <a:lnTo>
                    <a:pt x="0" y="395720"/>
                  </a:lnTo>
                  <a:lnTo>
                    <a:pt x="95250" y="395720"/>
                  </a:lnTo>
                  <a:close/>
                </a:path>
              </a:pathLst>
            </a:custGeom>
            <a:solidFill>
              <a:srgbClr val="04040A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69" name="Google Shape;369;p59"/>
            <p:cNvGrpSpPr/>
            <p:nvPr/>
          </p:nvGrpSpPr>
          <p:grpSpPr>
            <a:xfrm>
              <a:off x="702206" y="2993698"/>
              <a:ext cx="1160317" cy="848591"/>
              <a:chOff x="702206" y="2993698"/>
              <a:chExt cx="1160317" cy="848591"/>
            </a:xfrm>
          </p:grpSpPr>
          <p:sp>
            <p:nvSpPr>
              <p:cNvPr id="370" name="Google Shape;370;p59"/>
              <p:cNvSpPr/>
              <p:nvPr/>
            </p:nvSpPr>
            <p:spPr>
              <a:xfrm>
                <a:off x="1298817" y="2993698"/>
                <a:ext cx="563706" cy="333375"/>
              </a:xfrm>
              <a:custGeom>
                <a:avLst/>
                <a:gdLst/>
                <a:ahLst/>
                <a:cxnLst/>
                <a:rect l="l" t="t" r="r" b="b"/>
                <a:pathLst>
                  <a:path w="563706" h="333375" extrusionOk="0">
                    <a:moveTo>
                      <a:pt x="0" y="0"/>
                    </a:moveTo>
                    <a:lnTo>
                      <a:pt x="563707" y="0"/>
                    </a:lnTo>
                    <a:lnTo>
                      <a:pt x="563707" y="333375"/>
                    </a:lnTo>
                    <a:lnTo>
                      <a:pt x="0" y="333375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82850" tIns="91400" rIns="182850" bIns="914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1" name="Google Shape;371;p59"/>
              <p:cNvSpPr/>
              <p:nvPr/>
            </p:nvSpPr>
            <p:spPr>
              <a:xfrm>
                <a:off x="702206" y="3508914"/>
                <a:ext cx="563706" cy="333375"/>
              </a:xfrm>
              <a:custGeom>
                <a:avLst/>
                <a:gdLst/>
                <a:ahLst/>
                <a:cxnLst/>
                <a:rect l="l" t="t" r="r" b="b"/>
                <a:pathLst>
                  <a:path w="563706" h="333375" extrusionOk="0">
                    <a:moveTo>
                      <a:pt x="0" y="0"/>
                    </a:moveTo>
                    <a:lnTo>
                      <a:pt x="563707" y="0"/>
                    </a:lnTo>
                    <a:lnTo>
                      <a:pt x="563707" y="333375"/>
                    </a:lnTo>
                    <a:lnTo>
                      <a:pt x="0" y="333375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82850" tIns="91400" rIns="182850" bIns="914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72" name="Google Shape;372;p59"/>
            <p:cNvSpPr/>
            <p:nvPr/>
          </p:nvSpPr>
          <p:spPr>
            <a:xfrm>
              <a:off x="1265913" y="3327073"/>
              <a:ext cx="1175038" cy="938645"/>
            </a:xfrm>
            <a:custGeom>
              <a:avLst/>
              <a:gdLst/>
              <a:ahLst/>
              <a:cxnLst/>
              <a:rect l="l" t="t" r="r" b="b"/>
              <a:pathLst>
                <a:path w="1175038" h="938645" extrusionOk="0">
                  <a:moveTo>
                    <a:pt x="972416" y="145473"/>
                  </a:moveTo>
                  <a:cubicBezTo>
                    <a:pt x="877166" y="145473"/>
                    <a:pt x="797502" y="211282"/>
                    <a:pt x="775855" y="300471"/>
                  </a:cubicBezTo>
                  <a:lnTo>
                    <a:pt x="362816" y="299605"/>
                  </a:lnTo>
                  <a:lnTo>
                    <a:pt x="362816" y="0"/>
                  </a:lnTo>
                  <a:lnTo>
                    <a:pt x="268432" y="0"/>
                  </a:lnTo>
                  <a:lnTo>
                    <a:pt x="268432" y="299605"/>
                  </a:lnTo>
                  <a:lnTo>
                    <a:pt x="0" y="301337"/>
                  </a:lnTo>
                  <a:lnTo>
                    <a:pt x="0" y="394855"/>
                  </a:lnTo>
                  <a:lnTo>
                    <a:pt x="268432" y="394855"/>
                  </a:lnTo>
                  <a:lnTo>
                    <a:pt x="268432" y="684934"/>
                  </a:lnTo>
                  <a:lnTo>
                    <a:pt x="268432" y="684934"/>
                  </a:lnTo>
                  <a:lnTo>
                    <a:pt x="268432" y="689264"/>
                  </a:lnTo>
                  <a:lnTo>
                    <a:pt x="143741" y="689264"/>
                  </a:lnTo>
                  <a:cubicBezTo>
                    <a:pt x="75334" y="689264"/>
                    <a:pt x="19050" y="745548"/>
                    <a:pt x="19050" y="813955"/>
                  </a:cubicBezTo>
                  <a:cubicBezTo>
                    <a:pt x="19050" y="882361"/>
                    <a:pt x="75334" y="938645"/>
                    <a:pt x="143741" y="938645"/>
                  </a:cubicBezTo>
                  <a:lnTo>
                    <a:pt x="486641" y="938645"/>
                  </a:lnTo>
                  <a:cubicBezTo>
                    <a:pt x="544657" y="938645"/>
                    <a:pt x="594014" y="897948"/>
                    <a:pt x="607868" y="844261"/>
                  </a:cubicBezTo>
                  <a:lnTo>
                    <a:pt x="747280" y="844261"/>
                  </a:lnTo>
                  <a:cubicBezTo>
                    <a:pt x="897948" y="844261"/>
                    <a:pt x="1020041" y="721302"/>
                    <a:pt x="1020041" y="571500"/>
                  </a:cubicBezTo>
                  <a:lnTo>
                    <a:pt x="1020041" y="545523"/>
                  </a:lnTo>
                  <a:cubicBezTo>
                    <a:pt x="1109230" y="523009"/>
                    <a:pt x="1175039" y="443346"/>
                    <a:pt x="1175039" y="348096"/>
                  </a:cubicBezTo>
                  <a:cubicBezTo>
                    <a:pt x="1175039" y="236393"/>
                    <a:pt x="1084118" y="145473"/>
                    <a:pt x="972416" y="145473"/>
                  </a:cubicBezTo>
                  <a:close/>
                  <a:moveTo>
                    <a:pt x="924791" y="569768"/>
                  </a:moveTo>
                  <a:cubicBezTo>
                    <a:pt x="924791" y="669348"/>
                    <a:pt x="845127" y="749011"/>
                    <a:pt x="747280" y="749011"/>
                  </a:cubicBezTo>
                  <a:lnTo>
                    <a:pt x="592282" y="749011"/>
                  </a:lnTo>
                  <a:cubicBezTo>
                    <a:pt x="570634" y="713509"/>
                    <a:pt x="530802" y="689264"/>
                    <a:pt x="486641" y="689264"/>
                  </a:cubicBezTo>
                  <a:lnTo>
                    <a:pt x="362816" y="689264"/>
                  </a:lnTo>
                  <a:lnTo>
                    <a:pt x="362816" y="684934"/>
                  </a:lnTo>
                  <a:lnTo>
                    <a:pt x="362816" y="548986"/>
                  </a:lnTo>
                  <a:lnTo>
                    <a:pt x="362816" y="394855"/>
                  </a:lnTo>
                  <a:lnTo>
                    <a:pt x="516948" y="394855"/>
                  </a:lnTo>
                  <a:lnTo>
                    <a:pt x="647700" y="394855"/>
                  </a:lnTo>
                  <a:lnTo>
                    <a:pt x="775855" y="394855"/>
                  </a:lnTo>
                  <a:cubicBezTo>
                    <a:pt x="793173" y="468457"/>
                    <a:pt x="851189" y="526473"/>
                    <a:pt x="924791" y="543791"/>
                  </a:cubicBezTo>
                  <a:lnTo>
                    <a:pt x="924791" y="569768"/>
                  </a:lnTo>
                  <a:close/>
                </a:path>
              </a:pathLst>
            </a:custGeom>
            <a:solidFill>
              <a:srgbClr val="04040A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73" name="Google Shape;373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28174" y="9580026"/>
            <a:ext cx="1019824" cy="24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4040A"/>
      </a:dk1>
      <a:lt1>
        <a:srgbClr val="F7F7FC"/>
      </a:lt1>
      <a:dk2>
        <a:srgbClr val="F5F9FF"/>
      </a:dk2>
      <a:lt2>
        <a:srgbClr val="D9ECFF"/>
      </a:lt2>
      <a:accent1>
        <a:srgbClr val="0F62FE"/>
      </a:accent1>
      <a:accent2>
        <a:srgbClr val="0029A6"/>
      </a:accent2>
      <a:accent3>
        <a:srgbClr val="3DA5FF"/>
      </a:accent3>
      <a:accent4>
        <a:srgbClr val="7DC3FF"/>
      </a:accent4>
      <a:accent5>
        <a:srgbClr val="B3DCFF"/>
      </a:accent5>
      <a:accent6>
        <a:srgbClr val="FFFFFF"/>
      </a:accent6>
      <a:hlink>
        <a:srgbClr val="0F62FE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FFFFFF"/>
      </a:dk1>
      <a:lt1>
        <a:srgbClr val="04040A"/>
      </a:lt1>
      <a:dk2>
        <a:srgbClr val="0E61FE"/>
      </a:dk2>
      <a:lt2>
        <a:srgbClr val="F2F7FF"/>
      </a:lt2>
      <a:accent1>
        <a:srgbClr val="F2F7FF"/>
      </a:accent1>
      <a:accent2>
        <a:srgbClr val="6F6F80"/>
      </a:accent2>
      <a:accent3>
        <a:srgbClr val="0E61FE"/>
      </a:accent3>
      <a:accent4>
        <a:srgbClr val="F2F7FF"/>
      </a:accent4>
      <a:accent5>
        <a:srgbClr val="F2F7FF"/>
      </a:accent5>
      <a:accent6>
        <a:srgbClr val="FBC134"/>
      </a:accent6>
      <a:hlink>
        <a:srgbClr val="169F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FFFFFF"/>
      </a:dk1>
      <a:lt1>
        <a:srgbClr val="04040A"/>
      </a:lt1>
      <a:dk2>
        <a:srgbClr val="0E61FE"/>
      </a:dk2>
      <a:lt2>
        <a:srgbClr val="F2F7FF"/>
      </a:lt2>
      <a:accent1>
        <a:srgbClr val="F2F7FF"/>
      </a:accent1>
      <a:accent2>
        <a:srgbClr val="6F6F80"/>
      </a:accent2>
      <a:accent3>
        <a:srgbClr val="0E61FE"/>
      </a:accent3>
      <a:accent4>
        <a:srgbClr val="F2F7FF"/>
      </a:accent4>
      <a:accent5>
        <a:srgbClr val="F2F7FF"/>
      </a:accent5>
      <a:accent6>
        <a:srgbClr val="FBC134"/>
      </a:accent6>
      <a:hlink>
        <a:srgbClr val="169F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295</Words>
  <Application>Microsoft Office PowerPoint</Application>
  <PresentationFormat>Personalizar</PresentationFormat>
  <Paragraphs>59</Paragraphs>
  <Slides>7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7</vt:i4>
      </vt:variant>
    </vt:vector>
  </HeadingPairs>
  <TitlesOfParts>
    <vt:vector size="18" baseType="lpstr">
      <vt:lpstr>Inter</vt:lpstr>
      <vt:lpstr>Helvetica Neue</vt:lpstr>
      <vt:lpstr>Poppins</vt:lpstr>
      <vt:lpstr>Arial</vt:lpstr>
      <vt:lpstr>Poppins SemiBold</vt:lpstr>
      <vt:lpstr>Inter ExtraBold</vt:lpstr>
      <vt:lpstr>Calibri</vt:lpstr>
      <vt:lpstr>Inter Medium</vt:lpstr>
      <vt:lpstr>Office Theme</vt:lpstr>
      <vt:lpstr>Simple Light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LENOVO</cp:lastModifiedBy>
  <cp:revision>1</cp:revision>
  <dcterms:modified xsi:type="dcterms:W3CDTF">2025-07-16T11:13:20Z</dcterms:modified>
</cp:coreProperties>
</file>