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5" r:id="rId2"/>
    <p:sldId id="267" r:id="rId3"/>
    <p:sldId id="281" r:id="rId4"/>
    <p:sldId id="280" r:id="rId5"/>
    <p:sldId id="258" r:id="rId6"/>
    <p:sldId id="259" r:id="rId7"/>
    <p:sldId id="265" r:id="rId8"/>
    <p:sldId id="269" r:id="rId9"/>
    <p:sldId id="268" r:id="rId10"/>
    <p:sldId id="262" r:id="rId11"/>
    <p:sldId id="270" r:id="rId12"/>
    <p:sldId id="271" r:id="rId13"/>
    <p:sldId id="272" r:id="rId14"/>
    <p:sldId id="266" r:id="rId15"/>
    <p:sldId id="277" r:id="rId16"/>
    <p:sldId id="278" r:id="rId17"/>
    <p:sldId id="263" r:id="rId18"/>
    <p:sldId id="276" r:id="rId19"/>
    <p:sldId id="274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62D"/>
    <a:srgbClr val="816BFF"/>
    <a:srgbClr val="BFEF4B"/>
    <a:srgbClr val="ECECE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C9E818-AC8D-44A5-B335-7D13DDE05D95}" v="162" dt="2024-06-27T21:03:22.6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03" autoAdjust="0"/>
    <p:restoredTop sz="94660"/>
  </p:normalViewPr>
  <p:slideViewPr>
    <p:cSldViewPr snapToGrid="0">
      <p:cViewPr varScale="1">
        <p:scale>
          <a:sx n="81" d="100"/>
          <a:sy n="81" d="100"/>
        </p:scale>
        <p:origin x="37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onisios Vossos" userId="1706bdea108bc105" providerId="LiveId" clId="{77C9E818-AC8D-44A5-B335-7D13DDE05D95}"/>
    <pc:docChg chg="undo redo custSel addSld delSld modSld sldOrd">
      <pc:chgData name="Dionisios Vossos" userId="1706bdea108bc105" providerId="LiveId" clId="{77C9E818-AC8D-44A5-B335-7D13DDE05D95}" dt="2024-06-27T21:03:55.061" v="4061" actId="478"/>
      <pc:docMkLst>
        <pc:docMk/>
      </pc:docMkLst>
      <pc:sldChg chg="addSp delSp modSp del mod">
        <pc:chgData name="Dionisios Vossos" userId="1706bdea108bc105" providerId="LiveId" clId="{77C9E818-AC8D-44A5-B335-7D13DDE05D95}" dt="2024-06-20T12:55:11.795" v="2407" actId="47"/>
        <pc:sldMkLst>
          <pc:docMk/>
          <pc:sldMk cId="2858035981" sldId="256"/>
        </pc:sldMkLst>
        <pc:spChg chg="add del">
          <ac:chgData name="Dionisios Vossos" userId="1706bdea108bc105" providerId="LiveId" clId="{77C9E818-AC8D-44A5-B335-7D13DDE05D95}" dt="2024-06-20T12:52:57.828" v="2379" actId="478"/>
          <ac:spMkLst>
            <pc:docMk/>
            <pc:sldMk cId="2858035981" sldId="256"/>
            <ac:spMk id="2" creationId="{F49F1B59-2083-CEC8-6039-C1E9A023CF6C}"/>
          </ac:spMkLst>
        </pc:spChg>
        <pc:spChg chg="mod">
          <ac:chgData name="Dionisios Vossos" userId="1706bdea108bc105" providerId="LiveId" clId="{77C9E818-AC8D-44A5-B335-7D13DDE05D95}" dt="2024-06-18T18:25:18.362" v="253" actId="1035"/>
          <ac:spMkLst>
            <pc:docMk/>
            <pc:sldMk cId="2858035981" sldId="256"/>
            <ac:spMk id="4" creationId="{B0269876-809F-E20C-FB23-13BBBA07CD87}"/>
          </ac:spMkLst>
        </pc:spChg>
        <pc:spChg chg="add del">
          <ac:chgData name="Dionisios Vossos" userId="1706bdea108bc105" providerId="LiveId" clId="{77C9E818-AC8D-44A5-B335-7D13DDE05D95}" dt="2024-06-20T12:52:42.337" v="2375" actId="478"/>
          <ac:spMkLst>
            <pc:docMk/>
            <pc:sldMk cId="2858035981" sldId="256"/>
            <ac:spMk id="5" creationId="{8EB262F5-806A-9BEF-FC3B-011F2A696EEC}"/>
          </ac:spMkLst>
        </pc:spChg>
        <pc:spChg chg="add mod ord">
          <ac:chgData name="Dionisios Vossos" userId="1706bdea108bc105" providerId="LiveId" clId="{77C9E818-AC8D-44A5-B335-7D13DDE05D95}" dt="2024-06-20T12:54:39.367" v="2402" actId="14100"/>
          <ac:spMkLst>
            <pc:docMk/>
            <pc:sldMk cId="2858035981" sldId="256"/>
            <ac:spMk id="6" creationId="{7268653E-56EF-2ED1-8ADB-909A0F2C5487}"/>
          </ac:spMkLst>
        </pc:spChg>
        <pc:spChg chg="add del mod ord">
          <ac:chgData name="Dionisios Vossos" userId="1706bdea108bc105" providerId="LiveId" clId="{77C9E818-AC8D-44A5-B335-7D13DDE05D95}" dt="2024-06-20T12:54:11.096" v="2396" actId="167"/>
          <ac:spMkLst>
            <pc:docMk/>
            <pc:sldMk cId="2858035981" sldId="256"/>
            <ac:spMk id="8" creationId="{6B058AFE-755A-8742-7326-55831B0F4111}"/>
          </ac:spMkLst>
        </pc:spChg>
        <pc:spChg chg="add mod">
          <ac:chgData name="Dionisios Vossos" userId="1706bdea108bc105" providerId="LiveId" clId="{77C9E818-AC8D-44A5-B335-7D13DDE05D95}" dt="2024-06-18T18:25:22.046" v="256" actId="1036"/>
          <ac:spMkLst>
            <pc:docMk/>
            <pc:sldMk cId="2858035981" sldId="256"/>
            <ac:spMk id="9" creationId="{31F45A97-95FF-D9D8-17C4-422127466995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11" creationId="{08590B5E-B55E-F203-BE7C-8B1109C1C2AB}"/>
          </ac:spMkLst>
        </pc:spChg>
        <pc:spChg chg="mod">
          <ac:chgData name="Dionisios Vossos" userId="1706bdea108bc105" providerId="LiveId" clId="{77C9E818-AC8D-44A5-B335-7D13DDE05D95}" dt="2024-06-18T18:20:22.995" v="141" actId="208"/>
          <ac:spMkLst>
            <pc:docMk/>
            <pc:sldMk cId="2858035981" sldId="256"/>
            <ac:spMk id="12" creationId="{63FAB6AE-6A24-AE78-A32D-496374B1D2B5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12" creationId="{CBBFA2B4-742C-3A01-32DD-90EDF0F815AD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13" creationId="{0E93A432-62C7-1F36-9269-ED7AFDE6BCF8}"/>
          </ac:spMkLst>
        </pc:spChg>
        <pc:spChg chg="mod">
          <ac:chgData name="Dionisios Vossos" userId="1706bdea108bc105" providerId="LiveId" clId="{77C9E818-AC8D-44A5-B335-7D13DDE05D95}" dt="2024-06-18T18:20:22.995" v="141" actId="208"/>
          <ac:spMkLst>
            <pc:docMk/>
            <pc:sldMk cId="2858035981" sldId="256"/>
            <ac:spMk id="13" creationId="{6E8974A7-0953-7BE2-4079-7255B30377A9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14" creationId="{6B595B93-B27A-F5FA-91F2-C9EE9388929F}"/>
          </ac:spMkLst>
        </pc:spChg>
        <pc:spChg chg="mod">
          <ac:chgData name="Dionisios Vossos" userId="1706bdea108bc105" providerId="LiveId" clId="{77C9E818-AC8D-44A5-B335-7D13DDE05D95}" dt="2024-06-18T18:20:22.995" v="141" actId="208"/>
          <ac:spMkLst>
            <pc:docMk/>
            <pc:sldMk cId="2858035981" sldId="256"/>
            <ac:spMk id="14" creationId="{E2BEF471-1A54-81A2-29ED-8B1B3B20F5C9}"/>
          </ac:spMkLst>
        </pc:spChg>
        <pc:spChg chg="mod">
          <ac:chgData name="Dionisios Vossos" userId="1706bdea108bc105" providerId="LiveId" clId="{77C9E818-AC8D-44A5-B335-7D13DDE05D95}" dt="2024-06-18T18:20:22.995" v="141" actId="208"/>
          <ac:spMkLst>
            <pc:docMk/>
            <pc:sldMk cId="2858035981" sldId="256"/>
            <ac:spMk id="15" creationId="{09C24B9E-8E54-F731-8605-126967D17575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15" creationId="{2F020153-71D3-71E2-42AC-A11FE41E6F02}"/>
          </ac:spMkLst>
        </pc:spChg>
        <pc:spChg chg="mod">
          <ac:chgData name="Dionisios Vossos" userId="1706bdea108bc105" providerId="LiveId" clId="{77C9E818-AC8D-44A5-B335-7D13DDE05D95}" dt="2024-06-18T18:20:22.995" v="141" actId="208"/>
          <ac:spMkLst>
            <pc:docMk/>
            <pc:sldMk cId="2858035981" sldId="256"/>
            <ac:spMk id="16" creationId="{00272548-6430-5272-4233-1B5277E5092C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16" creationId="{6311E8FF-C2CA-FA8B-20D2-EB50FB44BB6D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17" creationId="{8D88CFDF-8CF1-3C97-46DF-62F4472F561D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18" creationId="{5C530407-06C5-3EC8-AF23-4040F68E4C10}"/>
          </ac:spMkLst>
        </pc:spChg>
        <pc:spChg chg="add del mod">
          <ac:chgData name="Dionisios Vossos" userId="1706bdea108bc105" providerId="LiveId" clId="{77C9E818-AC8D-44A5-B335-7D13DDE05D95}" dt="2024-06-18T18:26:44.426" v="266" actId="478"/>
          <ac:spMkLst>
            <pc:docMk/>
            <pc:sldMk cId="2858035981" sldId="256"/>
            <ac:spMk id="20" creationId="{63A969C9-B442-F512-C627-CE30CC391042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20" creationId="{A8030103-22EB-8104-7934-C373BDA6DB6C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21" creationId="{F4DD9E3B-9D67-975D-B684-73864A8D9B9D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22" creationId="{C21D729B-4AE0-A06A-105F-7049E52D537E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23" creationId="{20A63B0D-E0D7-6EC8-2B81-4FCBBFC31E2E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24" creationId="{D84BA547-78D4-E65E-2B1C-8AF6185C7914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25" creationId="{6356A30B-1A8D-8CE4-7AB1-0D0E1EE03F45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26" creationId="{C40A79FB-93E5-B814-BAB7-1EA9B297F00E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27" creationId="{D94BFEF0-4359-35F8-3DAD-151E8F10DEAE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28" creationId="{AB2B6034-994B-D8D5-C61F-4F15DD684F8B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29" creationId="{B5F0180A-95EA-7C4C-F2C7-9E3B67A6ABDC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30" creationId="{2D7B0D26-6404-17FA-4519-97B1B45A618E}"/>
          </ac:spMkLst>
        </pc:spChg>
        <pc:spChg chg="mod">
          <ac:chgData name="Dionisios Vossos" userId="1706bdea108bc105" providerId="LiveId" clId="{77C9E818-AC8D-44A5-B335-7D13DDE05D95}" dt="2024-06-18T19:47:24.420" v="1781"/>
          <ac:spMkLst>
            <pc:docMk/>
            <pc:sldMk cId="2858035981" sldId="256"/>
            <ac:spMk id="31" creationId="{B723D7ED-0C21-2BF8-3E52-4B697EC4E862}"/>
          </ac:spMkLst>
        </pc:spChg>
        <pc:spChg chg="mod">
          <ac:chgData name="Dionisios Vossos" userId="1706bdea108bc105" providerId="LiveId" clId="{77C9E818-AC8D-44A5-B335-7D13DDE05D95}" dt="2024-06-18T19:48:03.703" v="1797"/>
          <ac:spMkLst>
            <pc:docMk/>
            <pc:sldMk cId="2858035981" sldId="256"/>
            <ac:spMk id="33" creationId="{3692B61B-D136-9D08-A304-E419A9159FDF}"/>
          </ac:spMkLst>
        </pc:spChg>
        <pc:grpChg chg="add del mod">
          <ac:chgData name="Dionisios Vossos" userId="1706bdea108bc105" providerId="LiveId" clId="{77C9E818-AC8D-44A5-B335-7D13DDE05D95}" dt="2024-06-18T19:47:59.236" v="1796" actId="478"/>
          <ac:grpSpMkLst>
            <pc:docMk/>
            <pc:sldMk cId="2858035981" sldId="256"/>
            <ac:grpSpMk id="2" creationId="{7EC016AC-F1B6-83A4-AA27-70DA0183BE9F}"/>
          </ac:grpSpMkLst>
        </pc:grpChg>
        <pc:grpChg chg="mod">
          <ac:chgData name="Dionisios Vossos" userId="1706bdea108bc105" providerId="LiveId" clId="{77C9E818-AC8D-44A5-B335-7D13DDE05D95}" dt="2024-06-18T19:47:24.420" v="1781"/>
          <ac:grpSpMkLst>
            <pc:docMk/>
            <pc:sldMk cId="2858035981" sldId="256"/>
            <ac:grpSpMk id="5" creationId="{74E56620-C787-BA37-C4DF-392E797EDD1D}"/>
          </ac:grpSpMkLst>
        </pc:grpChg>
        <pc:grpChg chg="mod">
          <ac:chgData name="Dionisios Vossos" userId="1706bdea108bc105" providerId="LiveId" clId="{77C9E818-AC8D-44A5-B335-7D13DDE05D95}" dt="2024-06-18T19:47:24.420" v="1781"/>
          <ac:grpSpMkLst>
            <pc:docMk/>
            <pc:sldMk cId="2858035981" sldId="256"/>
            <ac:grpSpMk id="6" creationId="{E6F9DA0C-4F6A-4596-84B8-851ADA919218}"/>
          </ac:grpSpMkLst>
        </pc:grpChg>
        <pc:grpChg chg="mod">
          <ac:chgData name="Dionisios Vossos" userId="1706bdea108bc105" providerId="LiveId" clId="{77C9E818-AC8D-44A5-B335-7D13DDE05D95}" dt="2024-06-18T19:47:24.420" v="1781"/>
          <ac:grpSpMkLst>
            <pc:docMk/>
            <pc:sldMk cId="2858035981" sldId="256"/>
            <ac:grpSpMk id="7" creationId="{6C3FC710-C176-4A0D-787C-E48E016B404B}"/>
          </ac:grpSpMkLst>
        </pc:grpChg>
        <pc:grpChg chg="mod">
          <ac:chgData name="Dionisios Vossos" userId="1706bdea108bc105" providerId="LiveId" clId="{77C9E818-AC8D-44A5-B335-7D13DDE05D95}" dt="2024-06-18T19:47:24.420" v="1781"/>
          <ac:grpSpMkLst>
            <pc:docMk/>
            <pc:sldMk cId="2858035981" sldId="256"/>
            <ac:grpSpMk id="10" creationId="{42E87154-CB10-35C4-7AFB-9F99A5C206E3}"/>
          </ac:grpSpMkLst>
        </pc:grpChg>
        <pc:grpChg chg="add del mod">
          <ac:chgData name="Dionisios Vossos" userId="1706bdea108bc105" providerId="LiveId" clId="{77C9E818-AC8D-44A5-B335-7D13DDE05D95}" dt="2024-06-18T18:22:37.742" v="173" actId="478"/>
          <ac:grpSpMkLst>
            <pc:docMk/>
            <pc:sldMk cId="2858035981" sldId="256"/>
            <ac:grpSpMk id="11" creationId="{CD64ED5D-EAD3-0E0D-B174-2B2A1AE8BF05}"/>
          </ac:grpSpMkLst>
        </pc:grpChg>
        <pc:grpChg chg="add del mod">
          <ac:chgData name="Dionisios Vossos" userId="1706bdea108bc105" providerId="LiveId" clId="{77C9E818-AC8D-44A5-B335-7D13DDE05D95}" dt="2024-06-18T19:48:14.030" v="1800" actId="21"/>
          <ac:grpSpMkLst>
            <pc:docMk/>
            <pc:sldMk cId="2858035981" sldId="256"/>
            <ac:grpSpMk id="32" creationId="{4FC04AAF-1B44-5E37-02C8-7AE552DB5226}"/>
          </ac:grpSpMkLst>
        </pc:grpChg>
        <pc:grpChg chg="mod">
          <ac:chgData name="Dionisios Vossos" userId="1706bdea108bc105" providerId="LiveId" clId="{77C9E818-AC8D-44A5-B335-7D13DDE05D95}" dt="2024-06-18T19:48:03.703" v="1797"/>
          <ac:grpSpMkLst>
            <pc:docMk/>
            <pc:sldMk cId="2858035981" sldId="256"/>
            <ac:grpSpMk id="34" creationId="{8FBCA1E4-6301-1ACB-D460-AA1AF20E9B9B}"/>
          </ac:grpSpMkLst>
        </pc:grpChg>
        <pc:picChg chg="add del mod">
          <ac:chgData name="Dionisios Vossos" userId="1706bdea108bc105" providerId="LiveId" clId="{77C9E818-AC8D-44A5-B335-7D13DDE05D95}" dt="2024-06-18T19:37:50.399" v="1780" actId="478"/>
          <ac:picMkLst>
            <pc:docMk/>
            <pc:sldMk cId="2858035981" sldId="256"/>
            <ac:picMk id="2" creationId="{41AC3DB8-0AA1-EE31-EA1F-A3A2C020F0C8}"/>
          </ac:picMkLst>
        </pc:picChg>
        <pc:picChg chg="add del mod">
          <ac:chgData name="Dionisios Vossos" userId="1706bdea108bc105" providerId="LiveId" clId="{77C9E818-AC8D-44A5-B335-7D13DDE05D95}" dt="2024-06-18T18:15:52.625" v="32" actId="478"/>
          <ac:picMkLst>
            <pc:docMk/>
            <pc:sldMk cId="2858035981" sldId="256"/>
            <ac:picMk id="5" creationId="{31A60CBF-A2E6-2940-B568-0652D2699E39}"/>
          </ac:picMkLst>
        </pc:picChg>
        <pc:picChg chg="del mod">
          <ac:chgData name="Dionisios Vossos" userId="1706bdea108bc105" providerId="LiveId" clId="{77C9E818-AC8D-44A5-B335-7D13DDE05D95}" dt="2024-06-18T18:16:02.995" v="36" actId="478"/>
          <ac:picMkLst>
            <pc:docMk/>
            <pc:sldMk cId="2858035981" sldId="256"/>
            <ac:picMk id="6" creationId="{CE5E0F9C-AF27-592A-F13B-8122FC602FFA}"/>
          </ac:picMkLst>
        </pc:picChg>
        <pc:picChg chg="add del mod">
          <ac:chgData name="Dionisios Vossos" userId="1706bdea108bc105" providerId="LiveId" clId="{77C9E818-AC8D-44A5-B335-7D13DDE05D95}" dt="2024-06-18T18:16:41.867" v="47" actId="478"/>
          <ac:picMkLst>
            <pc:docMk/>
            <pc:sldMk cId="2858035981" sldId="256"/>
            <ac:picMk id="7" creationId="{E1334470-CE93-771C-4A68-81909A89D1F5}"/>
          </ac:picMkLst>
        </pc:picChg>
        <pc:picChg chg="add mod modCrop">
          <ac:chgData name="Dionisios Vossos" userId="1706bdea108bc105" providerId="LiveId" clId="{77C9E818-AC8D-44A5-B335-7D13DDE05D95}" dt="2024-06-20T12:54:46.109" v="2404" actId="1076"/>
          <ac:picMkLst>
            <pc:docMk/>
            <pc:sldMk cId="2858035981" sldId="256"/>
            <ac:picMk id="19" creationId="{765AFEBF-D0C6-03CD-6127-A4B979989684}"/>
          </ac:picMkLst>
        </pc:picChg>
        <pc:picChg chg="add del mod">
          <ac:chgData name="Dionisios Vossos" userId="1706bdea108bc105" providerId="LiveId" clId="{77C9E818-AC8D-44A5-B335-7D13DDE05D95}" dt="2024-06-18T18:23:56.923" v="192" actId="478"/>
          <ac:picMkLst>
            <pc:docMk/>
            <pc:sldMk cId="2858035981" sldId="256"/>
            <ac:picMk id="21" creationId="{4F1A91CC-00BA-8192-5AE8-EE03308BC0E3}"/>
          </ac:picMkLst>
        </pc:picChg>
        <pc:picChg chg="add del mod">
          <ac:chgData name="Dionisios Vossos" userId="1706bdea108bc105" providerId="LiveId" clId="{77C9E818-AC8D-44A5-B335-7D13DDE05D95}" dt="2024-06-18T18:24:08.608" v="196" actId="478"/>
          <ac:picMkLst>
            <pc:docMk/>
            <pc:sldMk cId="2858035981" sldId="256"/>
            <ac:picMk id="22" creationId="{BE389A0B-714B-8EE7-72B3-6809A03ABA07}"/>
          </ac:picMkLst>
        </pc:picChg>
        <pc:cxnChg chg="add mod">
          <ac:chgData name="Dionisios Vossos" userId="1706bdea108bc105" providerId="LiveId" clId="{77C9E818-AC8D-44A5-B335-7D13DDE05D95}" dt="2024-06-18T18:19:25.147" v="129" actId="1036"/>
          <ac:cxnSpMkLst>
            <pc:docMk/>
            <pc:sldMk cId="2858035981" sldId="256"/>
            <ac:cxnSpMk id="3" creationId="{DE8B551D-C1BE-CFD5-9F89-F3F7628672AC}"/>
          </ac:cxnSpMkLst>
        </pc:cxnChg>
        <pc:cxnChg chg="mod">
          <ac:chgData name="Dionisios Vossos" userId="1706bdea108bc105" providerId="LiveId" clId="{77C9E818-AC8D-44A5-B335-7D13DDE05D95}" dt="2024-06-18T18:20:22.995" v="141" actId="208"/>
          <ac:cxnSpMkLst>
            <pc:docMk/>
            <pc:sldMk cId="2858035981" sldId="256"/>
            <ac:cxnSpMk id="17" creationId="{ACA16463-97B4-4FF0-8303-E55605CAABDA}"/>
          </ac:cxnSpMkLst>
        </pc:cxnChg>
        <pc:cxnChg chg="mod">
          <ac:chgData name="Dionisios Vossos" userId="1706bdea108bc105" providerId="LiveId" clId="{77C9E818-AC8D-44A5-B335-7D13DDE05D95}" dt="2024-06-18T19:48:03.703" v="1797"/>
          <ac:cxnSpMkLst>
            <pc:docMk/>
            <pc:sldMk cId="2858035981" sldId="256"/>
            <ac:cxnSpMk id="35" creationId="{A85C3505-BDCF-17B9-481C-E23DC759E7EB}"/>
          </ac:cxnSpMkLst>
        </pc:cxnChg>
        <pc:cxnChg chg="mod">
          <ac:chgData name="Dionisios Vossos" userId="1706bdea108bc105" providerId="LiveId" clId="{77C9E818-AC8D-44A5-B335-7D13DDE05D95}" dt="2024-06-18T19:48:03.703" v="1797"/>
          <ac:cxnSpMkLst>
            <pc:docMk/>
            <pc:sldMk cId="2858035981" sldId="256"/>
            <ac:cxnSpMk id="36" creationId="{BBB5D490-126E-86B1-1A8D-E854F90D0E35}"/>
          </ac:cxnSpMkLst>
        </pc:cxnChg>
      </pc:sldChg>
      <pc:sldChg chg="addSp delSp modSp new del mod setBg">
        <pc:chgData name="Dionisios Vossos" userId="1706bdea108bc105" providerId="LiveId" clId="{77C9E818-AC8D-44A5-B335-7D13DDE05D95}" dt="2024-06-18T18:48:20.934" v="778" actId="47"/>
        <pc:sldMkLst>
          <pc:docMk/>
          <pc:sldMk cId="1514017631" sldId="257"/>
        </pc:sldMkLst>
        <pc:spChg chg="del">
          <ac:chgData name="Dionisios Vossos" userId="1706bdea108bc105" providerId="LiveId" clId="{77C9E818-AC8D-44A5-B335-7D13DDE05D95}" dt="2024-06-18T08:54:08.944" v="1" actId="478"/>
          <ac:spMkLst>
            <pc:docMk/>
            <pc:sldMk cId="1514017631" sldId="257"/>
            <ac:spMk id="2" creationId="{2D90EFE3-1203-495A-8968-1E5CA2FC6B8B}"/>
          </ac:spMkLst>
        </pc:spChg>
        <pc:spChg chg="del">
          <ac:chgData name="Dionisios Vossos" userId="1706bdea108bc105" providerId="LiveId" clId="{77C9E818-AC8D-44A5-B335-7D13DDE05D95}" dt="2024-06-18T08:54:08.944" v="1" actId="478"/>
          <ac:spMkLst>
            <pc:docMk/>
            <pc:sldMk cId="1514017631" sldId="257"/>
            <ac:spMk id="3" creationId="{C2097CEC-E171-5708-BF54-5D818BF5F92F}"/>
          </ac:spMkLst>
        </pc:spChg>
        <pc:picChg chg="add mod ord">
          <ac:chgData name="Dionisios Vossos" userId="1706bdea108bc105" providerId="LiveId" clId="{77C9E818-AC8D-44A5-B335-7D13DDE05D95}" dt="2024-06-18T08:54:20.963" v="13" actId="26606"/>
          <ac:picMkLst>
            <pc:docMk/>
            <pc:sldMk cId="1514017631" sldId="257"/>
            <ac:picMk id="5" creationId="{0730058B-3CC8-4F0D-1580-EA54BD77871E}"/>
          </ac:picMkLst>
        </pc:picChg>
        <pc:picChg chg="add mod">
          <ac:chgData name="Dionisios Vossos" userId="1706bdea108bc105" providerId="LiveId" clId="{77C9E818-AC8D-44A5-B335-7D13DDE05D95}" dt="2024-06-18T18:42:19.787" v="665" actId="1076"/>
          <ac:picMkLst>
            <pc:docMk/>
            <pc:sldMk cId="1514017631" sldId="257"/>
            <ac:picMk id="7" creationId="{19C53644-B451-D2D9-6068-B6EA0ED05D26}"/>
          </ac:picMkLst>
        </pc:picChg>
        <pc:picChg chg="add mod">
          <ac:chgData name="Dionisios Vossos" userId="1706bdea108bc105" providerId="LiveId" clId="{77C9E818-AC8D-44A5-B335-7D13DDE05D95}" dt="2024-06-18T08:54:20.963" v="13" actId="26606"/>
          <ac:picMkLst>
            <pc:docMk/>
            <pc:sldMk cId="1514017631" sldId="257"/>
            <ac:picMk id="9" creationId="{2D31832D-40AE-8FBA-D057-707E578E04DD}"/>
          </ac:picMkLst>
        </pc:picChg>
        <pc:picChg chg="add mod">
          <ac:chgData name="Dionisios Vossos" userId="1706bdea108bc105" providerId="LiveId" clId="{77C9E818-AC8D-44A5-B335-7D13DDE05D95}" dt="2024-06-18T08:54:20.963" v="13" actId="26606"/>
          <ac:picMkLst>
            <pc:docMk/>
            <pc:sldMk cId="1514017631" sldId="257"/>
            <ac:picMk id="11" creationId="{AC631D96-D002-F113-DA6C-0234F7EC103F}"/>
          </ac:picMkLst>
        </pc:picChg>
        <pc:cxnChg chg="add">
          <ac:chgData name="Dionisios Vossos" userId="1706bdea108bc105" providerId="LiveId" clId="{77C9E818-AC8D-44A5-B335-7D13DDE05D95}" dt="2024-06-18T08:54:20.963" v="13" actId="26606"/>
          <ac:cxnSpMkLst>
            <pc:docMk/>
            <pc:sldMk cId="1514017631" sldId="257"/>
            <ac:cxnSpMk id="16" creationId="{50DA1EB8-87CF-4588-A1FD-4756F9A28F6B}"/>
          </ac:cxnSpMkLst>
        </pc:cxnChg>
        <pc:cxnChg chg="add">
          <ac:chgData name="Dionisios Vossos" userId="1706bdea108bc105" providerId="LiveId" clId="{77C9E818-AC8D-44A5-B335-7D13DDE05D95}" dt="2024-06-18T08:54:20.963" v="13" actId="26606"/>
          <ac:cxnSpMkLst>
            <pc:docMk/>
            <pc:sldMk cId="1514017631" sldId="257"/>
            <ac:cxnSpMk id="18" creationId="{D7A4E378-EA57-47B9-B1EB-58B998F6CFFB}"/>
          </ac:cxnSpMkLst>
        </pc:cxnChg>
        <pc:cxnChg chg="add">
          <ac:chgData name="Dionisios Vossos" userId="1706bdea108bc105" providerId="LiveId" clId="{77C9E818-AC8D-44A5-B335-7D13DDE05D95}" dt="2024-06-18T08:54:20.963" v="13" actId="26606"/>
          <ac:cxnSpMkLst>
            <pc:docMk/>
            <pc:sldMk cId="1514017631" sldId="257"/>
            <ac:cxnSpMk id="20" creationId="{D2B31ED6-76F0-425A-9A41-C947AEF9C145}"/>
          </ac:cxnSpMkLst>
        </pc:cxnChg>
      </pc:sldChg>
      <pc:sldChg chg="addSp delSp modSp add mod">
        <pc:chgData name="Dionisios Vossos" userId="1706bdea108bc105" providerId="LiveId" clId="{77C9E818-AC8D-44A5-B335-7D13DDE05D95}" dt="2024-06-26T08:50:05.314" v="3047" actId="20577"/>
        <pc:sldMkLst>
          <pc:docMk/>
          <pc:sldMk cId="1560800398" sldId="258"/>
        </pc:sldMkLst>
        <pc:spChg chg="add del mod">
          <ac:chgData name="Dionisios Vossos" userId="1706bdea108bc105" providerId="LiveId" clId="{77C9E818-AC8D-44A5-B335-7D13DDE05D95}" dt="2024-06-18T18:25:35.246" v="259" actId="478"/>
          <ac:spMkLst>
            <pc:docMk/>
            <pc:sldMk cId="1560800398" sldId="258"/>
            <ac:spMk id="2" creationId="{6C26765F-D366-DCB9-F981-A6E02B2CAADA}"/>
          </ac:spMkLst>
        </pc:spChg>
        <pc:spChg chg="mod">
          <ac:chgData name="Dionisios Vossos" userId="1706bdea108bc105" providerId="LiveId" clId="{77C9E818-AC8D-44A5-B335-7D13DDE05D95}" dt="2024-06-26T08:49:42.379" v="3041" actId="20577"/>
          <ac:spMkLst>
            <pc:docMk/>
            <pc:sldMk cId="1560800398" sldId="258"/>
            <ac:spMk id="4" creationId="{B0269876-809F-E20C-FB23-13BBBA07CD87}"/>
          </ac:spMkLst>
        </pc:spChg>
        <pc:spChg chg="mod">
          <ac:chgData name="Dionisios Vossos" userId="1706bdea108bc105" providerId="LiveId" clId="{77C9E818-AC8D-44A5-B335-7D13DDE05D95}" dt="2024-06-18T19:51:43.739" v="1839" actId="208"/>
          <ac:spMkLst>
            <pc:docMk/>
            <pc:sldMk cId="1560800398" sldId="258"/>
            <ac:spMk id="7" creationId="{6A45977F-36D9-2F94-C3CA-2FDF39FC1966}"/>
          </ac:spMkLst>
        </pc:spChg>
        <pc:spChg chg="mod">
          <ac:chgData name="Dionisios Vossos" userId="1706bdea108bc105" providerId="LiveId" clId="{77C9E818-AC8D-44A5-B335-7D13DDE05D95}" dt="2024-06-19T14:30:23.548" v="2181" actId="12788"/>
          <ac:spMkLst>
            <pc:docMk/>
            <pc:sldMk cId="1560800398" sldId="258"/>
            <ac:spMk id="8" creationId="{6B058AFE-755A-8742-7326-55831B0F4111}"/>
          </ac:spMkLst>
        </pc:spChg>
        <pc:spChg chg="del">
          <ac:chgData name="Dionisios Vossos" userId="1706bdea108bc105" providerId="LiveId" clId="{77C9E818-AC8D-44A5-B335-7D13DDE05D95}" dt="2024-06-18T18:24:55.682" v="224" actId="478"/>
          <ac:spMkLst>
            <pc:docMk/>
            <pc:sldMk cId="1560800398" sldId="258"/>
            <ac:spMk id="9" creationId="{31F45A97-95FF-D9D8-17C4-422127466995}"/>
          </ac:spMkLst>
        </pc:spChg>
        <pc:spChg chg="mod">
          <ac:chgData name="Dionisios Vossos" userId="1706bdea108bc105" providerId="LiveId" clId="{77C9E818-AC8D-44A5-B335-7D13DDE05D95}" dt="2024-06-18T19:51:43.739" v="1839" actId="208"/>
          <ac:spMkLst>
            <pc:docMk/>
            <pc:sldMk cId="1560800398" sldId="258"/>
            <ac:spMk id="9" creationId="{473832CC-6EC1-F55B-9AD1-3400075D67EE}"/>
          </ac:spMkLst>
        </pc:spChg>
        <pc:spChg chg="mod">
          <ac:chgData name="Dionisios Vossos" userId="1706bdea108bc105" providerId="LiveId" clId="{77C9E818-AC8D-44A5-B335-7D13DDE05D95}" dt="2024-06-18T19:51:43.739" v="1839" actId="208"/>
          <ac:spMkLst>
            <pc:docMk/>
            <pc:sldMk cId="1560800398" sldId="258"/>
            <ac:spMk id="10" creationId="{EFC61A63-D647-19C2-F4D4-73AC7DDFEB9F}"/>
          </ac:spMkLst>
        </pc:spChg>
        <pc:spChg chg="mod">
          <ac:chgData name="Dionisios Vossos" userId="1706bdea108bc105" providerId="LiveId" clId="{77C9E818-AC8D-44A5-B335-7D13DDE05D95}" dt="2024-06-18T19:51:43.739" v="1839" actId="208"/>
          <ac:spMkLst>
            <pc:docMk/>
            <pc:sldMk cId="1560800398" sldId="258"/>
            <ac:spMk id="11" creationId="{1ABACCD0-82DF-B25E-D1B3-EDDA2FAA0731}"/>
          </ac:spMkLst>
        </pc:spChg>
        <pc:spChg chg="mod">
          <ac:chgData name="Dionisios Vossos" userId="1706bdea108bc105" providerId="LiveId" clId="{77C9E818-AC8D-44A5-B335-7D13DDE05D95}" dt="2024-06-18T19:51:43.739" v="1839" actId="208"/>
          <ac:spMkLst>
            <pc:docMk/>
            <pc:sldMk cId="1560800398" sldId="258"/>
            <ac:spMk id="12" creationId="{8EABCF55-0ADE-E939-2AF8-E5762E7F5975}"/>
          </ac:spMkLst>
        </pc:spChg>
        <pc:spChg chg="mod">
          <ac:chgData name="Dionisios Vossos" userId="1706bdea108bc105" providerId="LiveId" clId="{77C9E818-AC8D-44A5-B335-7D13DDE05D95}" dt="2024-06-18T19:51:43.739" v="1839" actId="208"/>
          <ac:spMkLst>
            <pc:docMk/>
            <pc:sldMk cId="1560800398" sldId="258"/>
            <ac:spMk id="13" creationId="{A339871D-C325-5C8C-16DD-5657F81D1A9E}"/>
          </ac:spMkLst>
        </pc:spChg>
        <pc:spChg chg="mod">
          <ac:chgData name="Dionisios Vossos" userId="1706bdea108bc105" providerId="LiveId" clId="{77C9E818-AC8D-44A5-B335-7D13DDE05D95}" dt="2024-06-18T19:51:43.739" v="1839" actId="208"/>
          <ac:spMkLst>
            <pc:docMk/>
            <pc:sldMk cId="1560800398" sldId="258"/>
            <ac:spMk id="14" creationId="{0F599766-CE44-90DC-B429-3C225E8B7FD4}"/>
          </ac:spMkLst>
        </pc:spChg>
        <pc:spChg chg="mod">
          <ac:chgData name="Dionisios Vossos" userId="1706bdea108bc105" providerId="LiveId" clId="{77C9E818-AC8D-44A5-B335-7D13DDE05D95}" dt="2024-06-18T19:51:43.739" v="1839" actId="208"/>
          <ac:spMkLst>
            <pc:docMk/>
            <pc:sldMk cId="1560800398" sldId="258"/>
            <ac:spMk id="15" creationId="{0ECF00F9-5BCE-D70A-E529-330677CE0131}"/>
          </ac:spMkLst>
        </pc:spChg>
        <pc:spChg chg="mod">
          <ac:chgData name="Dionisios Vossos" userId="1706bdea108bc105" providerId="LiveId" clId="{77C9E818-AC8D-44A5-B335-7D13DDE05D95}" dt="2024-06-18T19:51:43.739" v="1839" actId="208"/>
          <ac:spMkLst>
            <pc:docMk/>
            <pc:sldMk cId="1560800398" sldId="258"/>
            <ac:spMk id="16" creationId="{4819BA07-0DF2-0EFD-5F2F-27544F5A380B}"/>
          </ac:spMkLst>
        </pc:spChg>
        <pc:spChg chg="mod">
          <ac:chgData name="Dionisios Vossos" userId="1706bdea108bc105" providerId="LiveId" clId="{77C9E818-AC8D-44A5-B335-7D13DDE05D95}" dt="2024-06-18T19:51:43.739" v="1839" actId="208"/>
          <ac:spMkLst>
            <pc:docMk/>
            <pc:sldMk cId="1560800398" sldId="258"/>
            <ac:spMk id="17" creationId="{148F7A34-42F2-4C1D-A391-CD930D2598F8}"/>
          </ac:spMkLst>
        </pc:spChg>
        <pc:spChg chg="mod">
          <ac:chgData name="Dionisios Vossos" userId="1706bdea108bc105" providerId="LiveId" clId="{77C9E818-AC8D-44A5-B335-7D13DDE05D95}" dt="2024-06-18T19:51:43.739" v="1839" actId="208"/>
          <ac:spMkLst>
            <pc:docMk/>
            <pc:sldMk cId="1560800398" sldId="258"/>
            <ac:spMk id="18" creationId="{9832F4B0-A105-9024-35CD-8073B5D74848}"/>
          </ac:spMkLst>
        </pc:spChg>
        <pc:spChg chg="mod">
          <ac:chgData name="Dionisios Vossos" userId="1706bdea108bc105" providerId="LiveId" clId="{77C9E818-AC8D-44A5-B335-7D13DDE05D95}" dt="2024-06-18T19:51:43.739" v="1839" actId="208"/>
          <ac:spMkLst>
            <pc:docMk/>
            <pc:sldMk cId="1560800398" sldId="258"/>
            <ac:spMk id="19" creationId="{704FEA46-902B-E607-837D-F6601731BFB2}"/>
          </ac:spMkLst>
        </pc:spChg>
        <pc:spChg chg="del">
          <ac:chgData name="Dionisios Vossos" userId="1706bdea108bc105" providerId="LiveId" clId="{77C9E818-AC8D-44A5-B335-7D13DDE05D95}" dt="2024-06-18T18:24:43.089" v="201" actId="478"/>
          <ac:spMkLst>
            <pc:docMk/>
            <pc:sldMk cId="1560800398" sldId="258"/>
            <ac:spMk id="20" creationId="{63A969C9-B442-F512-C627-CE30CC391042}"/>
          </ac:spMkLst>
        </pc:spChg>
        <pc:spChg chg="mod">
          <ac:chgData name="Dionisios Vossos" userId="1706bdea108bc105" providerId="LiveId" clId="{77C9E818-AC8D-44A5-B335-7D13DDE05D95}" dt="2024-06-18T19:51:59.745" v="1841"/>
          <ac:spMkLst>
            <pc:docMk/>
            <pc:sldMk cId="1560800398" sldId="258"/>
            <ac:spMk id="23" creationId="{4E471A99-5DCE-007B-45AD-04D543A607FE}"/>
          </ac:spMkLst>
        </pc:spChg>
        <pc:spChg chg="mod">
          <ac:chgData name="Dionisios Vossos" userId="1706bdea108bc105" providerId="LiveId" clId="{77C9E818-AC8D-44A5-B335-7D13DDE05D95}" dt="2024-06-18T19:51:59.745" v="1841"/>
          <ac:spMkLst>
            <pc:docMk/>
            <pc:sldMk cId="1560800398" sldId="258"/>
            <ac:spMk id="24" creationId="{AE6C2566-5B62-9E3C-6B2C-38FC4E67D7A8}"/>
          </ac:spMkLst>
        </pc:spChg>
        <pc:spChg chg="mod">
          <ac:chgData name="Dionisios Vossos" userId="1706bdea108bc105" providerId="LiveId" clId="{77C9E818-AC8D-44A5-B335-7D13DDE05D95}" dt="2024-06-18T19:51:59.745" v="1841"/>
          <ac:spMkLst>
            <pc:docMk/>
            <pc:sldMk cId="1560800398" sldId="258"/>
            <ac:spMk id="25" creationId="{D05BBE0C-57EF-7887-1A22-DD0B2680EB7E}"/>
          </ac:spMkLst>
        </pc:spChg>
        <pc:spChg chg="mod">
          <ac:chgData name="Dionisios Vossos" userId="1706bdea108bc105" providerId="LiveId" clId="{77C9E818-AC8D-44A5-B335-7D13DDE05D95}" dt="2024-06-18T19:51:59.745" v="1841"/>
          <ac:spMkLst>
            <pc:docMk/>
            <pc:sldMk cId="1560800398" sldId="258"/>
            <ac:spMk id="26" creationId="{5A193682-2BBB-0E9F-7BBF-D531465D683F}"/>
          </ac:spMkLst>
        </pc:spChg>
        <pc:spChg chg="mod">
          <ac:chgData name="Dionisios Vossos" userId="1706bdea108bc105" providerId="LiveId" clId="{77C9E818-AC8D-44A5-B335-7D13DDE05D95}" dt="2024-06-18T19:51:59.745" v="1841"/>
          <ac:spMkLst>
            <pc:docMk/>
            <pc:sldMk cId="1560800398" sldId="258"/>
            <ac:spMk id="30" creationId="{882762B1-6750-1C39-C6A7-E414EE2DC539}"/>
          </ac:spMkLst>
        </pc:spChg>
        <pc:spChg chg="mod">
          <ac:chgData name="Dionisios Vossos" userId="1706bdea108bc105" providerId="LiveId" clId="{77C9E818-AC8D-44A5-B335-7D13DDE05D95}" dt="2024-06-18T19:51:59.745" v="1841"/>
          <ac:spMkLst>
            <pc:docMk/>
            <pc:sldMk cId="1560800398" sldId="258"/>
            <ac:spMk id="31" creationId="{DC06BA0C-C50E-BD34-DF6D-D2A7FC15C5C3}"/>
          </ac:spMkLst>
        </pc:spChg>
        <pc:spChg chg="mod">
          <ac:chgData name="Dionisios Vossos" userId="1706bdea108bc105" providerId="LiveId" clId="{77C9E818-AC8D-44A5-B335-7D13DDE05D95}" dt="2024-06-18T19:51:59.745" v="1841"/>
          <ac:spMkLst>
            <pc:docMk/>
            <pc:sldMk cId="1560800398" sldId="258"/>
            <ac:spMk id="32" creationId="{B9407A0B-48F7-4B7D-9BA7-D35276825CD3}"/>
          </ac:spMkLst>
        </pc:spChg>
        <pc:spChg chg="mod">
          <ac:chgData name="Dionisios Vossos" userId="1706bdea108bc105" providerId="LiveId" clId="{77C9E818-AC8D-44A5-B335-7D13DDE05D95}" dt="2024-06-18T19:51:59.745" v="1841"/>
          <ac:spMkLst>
            <pc:docMk/>
            <pc:sldMk cId="1560800398" sldId="258"/>
            <ac:spMk id="33" creationId="{3B106F2A-4C90-2BB9-A3D5-C5EB1362F56B}"/>
          </ac:spMkLst>
        </pc:spChg>
        <pc:spChg chg="mod">
          <ac:chgData name="Dionisios Vossos" userId="1706bdea108bc105" providerId="LiveId" clId="{77C9E818-AC8D-44A5-B335-7D13DDE05D95}" dt="2024-06-18T19:51:59.745" v="1841"/>
          <ac:spMkLst>
            <pc:docMk/>
            <pc:sldMk cId="1560800398" sldId="258"/>
            <ac:spMk id="34" creationId="{BF295AF2-7BD8-648C-88C5-216630DD8FC8}"/>
          </ac:spMkLst>
        </pc:spChg>
        <pc:spChg chg="mod">
          <ac:chgData name="Dionisios Vossos" userId="1706bdea108bc105" providerId="LiveId" clId="{77C9E818-AC8D-44A5-B335-7D13DDE05D95}" dt="2024-06-18T19:51:59.745" v="1841"/>
          <ac:spMkLst>
            <pc:docMk/>
            <pc:sldMk cId="1560800398" sldId="258"/>
            <ac:spMk id="35" creationId="{AC20BBFD-81B1-9CA8-2826-840742CF5A02}"/>
          </ac:spMkLst>
        </pc:spChg>
        <pc:spChg chg="add mod">
          <ac:chgData name="Dionisios Vossos" userId="1706bdea108bc105" providerId="LiveId" clId="{77C9E818-AC8D-44A5-B335-7D13DDE05D95}" dt="2024-06-26T08:50:05.314" v="3047" actId="20577"/>
          <ac:spMkLst>
            <pc:docMk/>
            <pc:sldMk cId="1560800398" sldId="258"/>
            <ac:spMk id="36" creationId="{ECA7B5E1-492C-62C1-2626-1785DD61F3DB}"/>
          </ac:spMkLst>
        </pc:spChg>
        <pc:grpChg chg="add del mod">
          <ac:chgData name="Dionisios Vossos" userId="1706bdea108bc105" providerId="LiveId" clId="{77C9E818-AC8D-44A5-B335-7D13DDE05D95}" dt="2024-06-18T19:51:56.518" v="1840" actId="478"/>
          <ac:grpSpMkLst>
            <pc:docMk/>
            <pc:sldMk cId="1560800398" sldId="258"/>
            <ac:grpSpMk id="2" creationId="{0F284FA8-1A1D-080F-812A-B34C0DD0232B}"/>
          </ac:grpSpMkLst>
        </pc:grpChg>
        <pc:grpChg chg="mod">
          <ac:chgData name="Dionisios Vossos" userId="1706bdea108bc105" providerId="LiveId" clId="{77C9E818-AC8D-44A5-B335-7D13DDE05D95}" dt="2024-06-18T19:51:08.066" v="1832"/>
          <ac:grpSpMkLst>
            <pc:docMk/>
            <pc:sldMk cId="1560800398" sldId="258"/>
            <ac:grpSpMk id="3" creationId="{9F1BF0D6-4DDC-45B6-6879-CA0F17430FE5}"/>
          </ac:grpSpMkLst>
        </pc:grpChg>
        <pc:grpChg chg="mod">
          <ac:chgData name="Dionisios Vossos" userId="1706bdea108bc105" providerId="LiveId" clId="{77C9E818-AC8D-44A5-B335-7D13DDE05D95}" dt="2024-06-18T19:51:08.066" v="1832"/>
          <ac:grpSpMkLst>
            <pc:docMk/>
            <pc:sldMk cId="1560800398" sldId="258"/>
            <ac:grpSpMk id="5" creationId="{57DF436B-1C80-014A-029B-733EAEC91736}"/>
          </ac:grpSpMkLst>
        </pc:grpChg>
        <pc:grpChg chg="mod">
          <ac:chgData name="Dionisios Vossos" userId="1706bdea108bc105" providerId="LiveId" clId="{77C9E818-AC8D-44A5-B335-7D13DDE05D95}" dt="2024-06-18T19:51:08.066" v="1832"/>
          <ac:grpSpMkLst>
            <pc:docMk/>
            <pc:sldMk cId="1560800398" sldId="258"/>
            <ac:grpSpMk id="6" creationId="{4699C5A9-00F2-A20D-7904-0D1ACB2DCACC}"/>
          </ac:grpSpMkLst>
        </pc:grpChg>
        <pc:grpChg chg="add del mod">
          <ac:chgData name="Dionisios Vossos" userId="1706bdea108bc105" providerId="LiveId" clId="{77C9E818-AC8D-44A5-B335-7D13DDE05D95}" dt="2024-06-18T19:52:09.398" v="1844" actId="478"/>
          <ac:grpSpMkLst>
            <pc:docMk/>
            <pc:sldMk cId="1560800398" sldId="258"/>
            <ac:grpSpMk id="20" creationId="{434AD687-8AE9-2803-84EC-7E33A82C7822}"/>
          </ac:grpSpMkLst>
        </pc:grpChg>
        <pc:grpChg chg="mod">
          <ac:chgData name="Dionisios Vossos" userId="1706bdea108bc105" providerId="LiveId" clId="{77C9E818-AC8D-44A5-B335-7D13DDE05D95}" dt="2024-06-18T19:51:59.745" v="1841"/>
          <ac:grpSpMkLst>
            <pc:docMk/>
            <pc:sldMk cId="1560800398" sldId="258"/>
            <ac:grpSpMk id="21" creationId="{F467F9B6-93C1-7615-5DF8-1D64DEF57658}"/>
          </ac:grpSpMkLst>
        </pc:grpChg>
        <pc:grpChg chg="mod">
          <ac:chgData name="Dionisios Vossos" userId="1706bdea108bc105" providerId="LiveId" clId="{77C9E818-AC8D-44A5-B335-7D13DDE05D95}" dt="2024-06-18T19:51:59.745" v="1841"/>
          <ac:grpSpMkLst>
            <pc:docMk/>
            <pc:sldMk cId="1560800398" sldId="258"/>
            <ac:grpSpMk id="22" creationId="{5D48311B-1A93-70B9-093D-E690BFF369AD}"/>
          </ac:grpSpMkLst>
        </pc:grpChg>
        <pc:grpChg chg="mod">
          <ac:chgData name="Dionisios Vossos" userId="1706bdea108bc105" providerId="LiveId" clId="{77C9E818-AC8D-44A5-B335-7D13DDE05D95}" dt="2024-06-18T19:51:59.745" v="1841"/>
          <ac:grpSpMkLst>
            <pc:docMk/>
            <pc:sldMk cId="1560800398" sldId="258"/>
            <ac:grpSpMk id="27" creationId="{AA37B4C4-09EE-1682-9FCA-07A3CA08DF13}"/>
          </ac:grpSpMkLst>
        </pc:grpChg>
        <pc:grpChg chg="mod">
          <ac:chgData name="Dionisios Vossos" userId="1706bdea108bc105" providerId="LiveId" clId="{77C9E818-AC8D-44A5-B335-7D13DDE05D95}" dt="2024-06-18T19:51:59.745" v="1841"/>
          <ac:grpSpMkLst>
            <pc:docMk/>
            <pc:sldMk cId="1560800398" sldId="258"/>
            <ac:grpSpMk id="28" creationId="{3EF37D60-C510-A176-55CA-24909A0E995C}"/>
          </ac:grpSpMkLst>
        </pc:grpChg>
        <pc:grpChg chg="mod">
          <ac:chgData name="Dionisios Vossos" userId="1706bdea108bc105" providerId="LiveId" clId="{77C9E818-AC8D-44A5-B335-7D13DDE05D95}" dt="2024-06-18T19:51:59.745" v="1841"/>
          <ac:grpSpMkLst>
            <pc:docMk/>
            <pc:sldMk cId="1560800398" sldId="258"/>
            <ac:grpSpMk id="29" creationId="{E344D21D-6543-70AD-41B9-3D5EA061995E}"/>
          </ac:grpSpMkLst>
        </pc:grpChg>
        <pc:picChg chg="add del mod">
          <ac:chgData name="Dionisios Vossos" userId="1706bdea108bc105" providerId="LiveId" clId="{77C9E818-AC8D-44A5-B335-7D13DDE05D95}" dt="2024-06-22T13:57:56.887" v="2624" actId="21"/>
          <ac:picMkLst>
            <pc:docMk/>
            <pc:sldMk cId="1560800398" sldId="258"/>
            <ac:picMk id="2" creationId="{14825848-0021-C547-4851-4FF480EFEE27}"/>
          </ac:picMkLst>
        </pc:picChg>
        <pc:picChg chg="add mod modCrop">
          <ac:chgData name="Dionisios Vossos" userId="1706bdea108bc105" providerId="LiveId" clId="{77C9E818-AC8D-44A5-B335-7D13DDE05D95}" dt="2024-06-19T14:23:36.145" v="2172" actId="732"/>
          <ac:picMkLst>
            <pc:docMk/>
            <pc:sldMk cId="1560800398" sldId="258"/>
            <ac:picMk id="3" creationId="{6E5BCB16-992F-4016-42F6-4684F24551F6}"/>
          </ac:picMkLst>
        </pc:picChg>
        <pc:picChg chg="add mod modCrop">
          <ac:chgData name="Dionisios Vossos" userId="1706bdea108bc105" providerId="LiveId" clId="{77C9E818-AC8D-44A5-B335-7D13DDE05D95}" dt="2024-06-19T14:23:26.199" v="2170" actId="1036"/>
          <ac:picMkLst>
            <pc:docMk/>
            <pc:sldMk cId="1560800398" sldId="258"/>
            <ac:picMk id="5" creationId="{0326BFD7-F8D6-398E-2B99-05A6E75D4DC9}"/>
          </ac:picMkLst>
        </pc:picChg>
        <pc:picChg chg="add del mod">
          <ac:chgData name="Dionisios Vossos" userId="1706bdea108bc105" providerId="LiveId" clId="{77C9E818-AC8D-44A5-B335-7D13DDE05D95}" dt="2024-06-18T18:44:15.760" v="691" actId="478"/>
          <ac:picMkLst>
            <pc:docMk/>
            <pc:sldMk cId="1560800398" sldId="258"/>
            <ac:picMk id="5" creationId="{8AF17774-6D54-ECE3-71D5-057E8740F206}"/>
          </ac:picMkLst>
        </pc:picChg>
        <pc:picChg chg="del">
          <ac:chgData name="Dionisios Vossos" userId="1706bdea108bc105" providerId="LiveId" clId="{77C9E818-AC8D-44A5-B335-7D13DDE05D95}" dt="2024-06-18T18:24:43.089" v="201" actId="478"/>
          <ac:picMkLst>
            <pc:docMk/>
            <pc:sldMk cId="1560800398" sldId="258"/>
            <ac:picMk id="19" creationId="{765AFEBF-D0C6-03CD-6127-A4B979989684}"/>
          </ac:picMkLst>
        </pc:picChg>
        <pc:picChg chg="add mod">
          <ac:chgData name="Dionisios Vossos" userId="1706bdea108bc105" providerId="LiveId" clId="{77C9E818-AC8D-44A5-B335-7D13DDE05D95}" dt="2024-06-19T14:23:07.419" v="2167" actId="1037"/>
          <ac:picMkLst>
            <pc:docMk/>
            <pc:sldMk cId="1560800398" sldId="258"/>
            <ac:picMk id="38" creationId="{68169B10-1517-119B-B56B-AE03D5C72D4B}"/>
          </ac:picMkLst>
        </pc:picChg>
        <pc:picChg chg="add mod">
          <ac:chgData name="Dionisios Vossos" userId="1706bdea108bc105" providerId="LiveId" clId="{77C9E818-AC8D-44A5-B335-7D13DDE05D95}" dt="2024-06-19T14:23:06.131" v="2162" actId="1037"/>
          <ac:picMkLst>
            <pc:docMk/>
            <pc:sldMk cId="1560800398" sldId="258"/>
            <ac:picMk id="40" creationId="{3CA5F390-2EF2-9BCE-060E-22AC006609D4}"/>
          </ac:picMkLst>
        </pc:picChg>
        <pc:cxnChg chg="del">
          <ac:chgData name="Dionisios Vossos" userId="1706bdea108bc105" providerId="LiveId" clId="{77C9E818-AC8D-44A5-B335-7D13DDE05D95}" dt="2024-06-18T18:24:55.682" v="224" actId="478"/>
          <ac:cxnSpMkLst>
            <pc:docMk/>
            <pc:sldMk cId="1560800398" sldId="258"/>
            <ac:cxnSpMk id="3" creationId="{DE8B551D-C1BE-CFD5-9F89-F3F7628672AC}"/>
          </ac:cxnSpMkLst>
        </pc:cxnChg>
      </pc:sldChg>
      <pc:sldChg chg="addSp delSp modSp add del mod">
        <pc:chgData name="Dionisios Vossos" userId="1706bdea108bc105" providerId="LiveId" clId="{77C9E818-AC8D-44A5-B335-7D13DDE05D95}" dt="2024-06-18T18:23:23.389" v="186" actId="47"/>
        <pc:sldMkLst>
          <pc:docMk/>
          <pc:sldMk cId="3445943060" sldId="258"/>
        </pc:sldMkLst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2" creationId="{32A31214-9F88-AFBD-84F5-884A628B41F2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5" creationId="{43206B15-ABAB-2D0B-6489-8213ACDECDC6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6" creationId="{E6E1D0DC-651D-9F43-CB1A-46BD92B0CA82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7" creationId="{C06D514E-7792-FBD3-B662-AA0CB97A3BA4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0" creationId="{AC2A0BEE-C69D-269C-BBDC-07A7DA46A44A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8" creationId="{D3B8E8FE-ACBF-42BD-930D-4BEB62B84DB6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9" creationId="{93C9F1E9-F373-17A5-CE7D-9AC600DD2B79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20" creationId="{1D55DFB5-61F8-4C6B-242C-79674C543E14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21" creationId="{2E5424DA-BB10-A4B8-FD12-46B7F4FA8A9E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22" creationId="{71A1E88C-C898-F996-313F-6202F4CA72DB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23" creationId="{5362590B-5272-E136-B2B4-201F75A27188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24" creationId="{FF5D2839-B8A7-47A7-7B77-7075FBBEA039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25" creationId="{5FA2621A-7D3F-151E-009A-007E81821AD6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26" creationId="{F9506BF7-145D-44F2-62F5-261A7DEE4AA2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27" creationId="{5730E3B3-BBD1-EE74-7EA8-E9679C83EC45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28" creationId="{A21BA771-FABD-9B44-F1F0-48A7D6FF5011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29" creationId="{8FE90D85-C3E2-A20D-9B5D-27116E40C0E9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30" creationId="{04BFA378-ECC9-54A1-40B5-F9C266A227F3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31" creationId="{1079917E-6773-0F92-8CDC-25DF67071124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32" creationId="{D486678C-9712-4E31-381C-2B9FA072CE03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33" creationId="{47F862E5-C3C8-064F-8BB8-6B4E68925DC7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34" creationId="{B993CF71-56B2-5220-6ABE-F7DFFDF1BC87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35" creationId="{302E3AD8-846E-F6EA-C46F-1DAA575A0DB5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36" creationId="{A506C12C-D087-DE60-65AD-0BE79CC6276E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37" creationId="{4D3FBF23-A81C-67D4-12D0-6695CC25454C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38" creationId="{D8A56973-7BF7-C6E9-68D5-7B92B111CDB9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39" creationId="{2A901B35-A8C0-5DA2-D855-E1C4D36C7220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40" creationId="{0B6B00AD-1E69-9674-D2CD-CA200126B14B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41" creationId="{8AA1D7FF-33BC-041F-7EF2-4C39FB9B4D13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42" creationId="{70B2D7CD-CDA8-5F59-08C2-06BE26B516DD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43" creationId="{C06E4423-9FD4-35C1-7555-A2F6430D0FBD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44" creationId="{B5537AF1-8980-A8BA-7DF5-5C4208BDAE47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45" creationId="{1E7EBC50-4340-5A4D-E0BD-1DDB503E218C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46" creationId="{C487CF37-2D4F-40AE-F9BD-2F9491F4285D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47" creationId="{FE59E7AF-7FA1-0158-DD5E-0418D3210BD8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48" creationId="{2B38BA39-6C69-1488-7EF7-F20B729FF943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49" creationId="{0FAA6674-FF9B-AAB3-F6C2-F9B9FEDFDFB4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50" creationId="{20E3D868-F5F1-3128-7895-142618DEEA54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51" creationId="{9BB66CE5-7CDD-722A-3732-EE8A2D1B5084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52" creationId="{7506BDD4-2305-2D7D-9ED5-50C95F639F54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53" creationId="{B5E9B489-CD4F-76A0-BE2A-601C55A02881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54" creationId="{6C89BC01-220C-18C7-A88A-9300D307C2B4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55" creationId="{E6526809-FD45-C519-104C-058E66AF28C0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56" creationId="{B9E92FBB-BBD2-DDAD-74C6-5FEDF6F22640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57" creationId="{B35AEF2F-42EF-3A51-397C-36F37AF05E42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58" creationId="{880F46B1-2537-31FA-52AD-216E0F7A61E6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59" creationId="{9A79900A-47F0-36AA-AB61-3A1BAC30D267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60" creationId="{8CC78C4C-61EB-0D5C-9965-D22CA556B795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61" creationId="{EF4575B5-8581-A0D9-E163-6E3C3B2F2578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62" creationId="{3A08D571-2F12-E29D-F37D-0725FAD5A51E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63" creationId="{E1495F17-A56B-38D5-0E75-A2239248EC1A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64" creationId="{51B681A0-7F28-8E4F-6892-5540A9533499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65" creationId="{BEF7B2FE-5444-B4F1-DAE7-0496311F5F0D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66" creationId="{46BFC315-D23C-CE34-6D6D-4B47996ECD57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67" creationId="{1A6E51BC-D764-0906-2AB2-8967C31B809D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68" creationId="{DBDD7E0A-0E92-FE74-055E-86032B8E53A1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69" creationId="{9512E5B6-ADB5-AA75-64DF-62F43DC150CD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70" creationId="{7996119B-9035-0234-A59C-8518F914F0F7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71" creationId="{DA4002DC-3AC3-A3FD-E2D4-8A57E4089AB4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72" creationId="{5B285DF0-BE03-D586-929B-7D7F58B48A72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73" creationId="{00935B94-A6C9-E2A2-3AEC-81F6D1655EFB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74" creationId="{23FEC933-B33F-0F45-B0C9-7D7A0D44CAC6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75" creationId="{644E6C5F-5E88-0F84-06E0-2FC36E3CB073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76" creationId="{7B92B48D-79BD-2746-8628-AD8834E47A9B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77" creationId="{BD09610C-EAD0-4000-0D27-06841C213050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78" creationId="{151B7547-A89B-EBA4-5B27-19624E2B1DA9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79" creationId="{17A0E630-3DBA-36E3-8067-6B5C50904A19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80" creationId="{ACBD5C50-1FCA-377C-20F5-1E2C55C499FB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81" creationId="{803891B8-8631-5F43-C432-49A97209FA6C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82" creationId="{52803CD3-F42F-E7ED-7AF1-39D761EEB0EA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83" creationId="{DACCEFA7-5404-5573-8A6D-CCE2E922BBA3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84" creationId="{A0AD1812-47CC-31C3-EBDA-40EC9643CCD0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85" creationId="{39CF6AEE-6F77-A71F-D3C8-8E7F52D85C53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86" creationId="{370E4270-B2F7-B017-9F53-43D26612BBD0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87" creationId="{7F8FEA5C-7948-7096-A7AB-5E8A490BB1B7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88" creationId="{F2AD8859-C1C6-4CC0-A60A-36BBD3AF7EE0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89" creationId="{77BD6640-4B48-250E-EEFE-6315DAED0700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90" creationId="{C24EF872-9362-7AD2-4020-0D5404F019FD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91" creationId="{8C135E4A-48E3-2D1C-B0C7-F00D9CB7DB6B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92" creationId="{589ECB65-E0D8-7915-9B43-E76D9E548A3F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93" creationId="{32D4799E-4D30-AD78-2D04-0D4AC9B90F87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94" creationId="{087E5C8B-25E9-376C-311F-F325F69AA2C4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95" creationId="{DAD4BEEC-9969-EB09-E0F6-A22F86EA6E12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96" creationId="{53556035-C011-FE92-9037-DB3E66745C8D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97" creationId="{49DB7516-11A5-E9B9-DACD-BAF5F55E2FCC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98" creationId="{F1AAA094-7307-8B86-DA54-80225ABB2EDB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99" creationId="{A14F2DB1-DB6A-B78D-1197-D9FB79EFE77F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00" creationId="{53FEDB5C-102B-3421-E4B6-D0CA3F28FA2A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01" creationId="{F437173D-3CD7-0F9F-46A4-4E09CF44A1CA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02" creationId="{8221D82F-B92D-A74D-A643-9B3B30EADFB3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03" creationId="{CDEA4A69-E8EB-E7AB-D88C-2A9A742330A2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04" creationId="{8409CFFA-429F-23EF-7736-F98487637E30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05" creationId="{F4D6BDA2-E69B-A939-DA28-4B1C73E6B2A2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06" creationId="{F904F518-0FA9-D990-7629-02D20EEEC2EE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07" creationId="{ACF54B4A-3DB4-48E1-60FF-F90FC398E209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08" creationId="{1C1656D1-2E53-505E-9BFA-7BA70263C77F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09" creationId="{BAEBE015-4E4A-6A09-628B-1C3ECA99C67E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10" creationId="{756BEAA0-E262-A5CE-A8F5-DFE1276551D5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11" creationId="{0E39BA36-5897-57E5-10E8-5DC634A5F607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12" creationId="{6FCD486F-7E86-5E42-A624-526139148727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13" creationId="{9F9EFA69-DFEB-9974-3F95-D638ACB0EE8B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14" creationId="{2E559AD1-30C0-023B-7A4D-1BC4F7057C7F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15" creationId="{33290184-09B5-E180-FE40-4DB094B565EB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16" creationId="{E347E941-12F0-964F-3B1F-98C34E262824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17" creationId="{D1747E3D-3494-78E0-ABA6-AE06CEBB562E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18" creationId="{26BE8FE3-F444-F731-EF70-F27C3E80C8D3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19" creationId="{AF22979C-B339-D419-712E-3B1889A3E716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20" creationId="{52EA21BC-503B-9472-D3D7-76A042803818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21" creationId="{9998F9DB-61CF-065F-06F9-887F1E491A28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22" creationId="{859944DE-C901-AC33-E0B9-B54EBA0827CC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23" creationId="{ECBAC8D9-3A0F-49F6-0E24-AD310FA422AD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24" creationId="{12658FFD-1DC7-9AE6-FA7E-840A2F3797A1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25" creationId="{5DA0B890-C358-C849-30E7-CE9D458608A9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26" creationId="{A3618AF2-48B1-44C2-D961-47311253D517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27" creationId="{A8A5F7C1-C021-C430-1982-6573E98AB022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28" creationId="{25ED090E-62A0-7A47-7B2A-F74FEAF4EF2E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29" creationId="{D19FB666-8769-598C-BACC-9475D40BD8DD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30" creationId="{2D056FBD-DBBC-9C4E-BB14-E44B7ECB542B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31" creationId="{9D3EFBD2-40B1-4006-5564-653061CFFD53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32" creationId="{7BA1523D-4F8C-A21C-98C2-CF27322959EC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33" creationId="{4527A83B-D3C7-7053-2202-A03C7E438327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34" creationId="{9446C33B-6026-468F-830D-48D3902C1079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35" creationId="{F2A52650-3C2A-632D-C4BE-A0781A869B21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36" creationId="{7A69F071-30B6-CDA8-FBF5-2151ECF6BA2D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37" creationId="{30AFBA38-6BFB-952E-9823-EE7ADD98EBD3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38" creationId="{8EB85BBC-2935-0C80-07F8-D1AC240E275B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39" creationId="{BA48574F-3ACC-EDAA-ECDC-64C71B2153B2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40" creationId="{B81838BA-5B3F-6995-B1D7-48B6F28E29F9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41" creationId="{71D20790-6B9E-21A7-43FC-28D2A6F5C8BF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42" creationId="{D7FCACF8-09F1-E79C-EE0A-AD60FE6A6DF7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43" creationId="{CF594A58-5F88-057F-E8AF-EEE575ADA801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44" creationId="{FC887946-39CF-8577-2A07-B5CEC65EE496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45" creationId="{7F78C495-0239-5F78-B86E-65E6DE63FEF4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46" creationId="{FF6BAFAD-3818-7DEC-FC91-237D77ADA7AE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47" creationId="{250284A0-7424-822D-77AA-90DE4D54AA06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48" creationId="{B650B496-FA55-6089-F49B-DCC307B84E71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49" creationId="{EB5583B5-8627-CF09-B475-A017D3F01760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50" creationId="{11D5E60F-5B1A-2F68-3004-9F8C3C336BA8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51" creationId="{64DB93A9-818B-8806-9786-4B83E8D90495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52" creationId="{92EE76A6-B0A8-622B-0DAB-34161A1206FE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53" creationId="{2B908D2F-73D9-FC7C-B215-A5063E33F5B7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54" creationId="{0F648157-415F-8BF4-BB66-2C275A90C832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55" creationId="{119E652D-5285-291B-695B-E861DE3D81F1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56" creationId="{F6C8A013-4B6A-D921-7940-BD97BAF57CEA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57" creationId="{5C3E31BD-48D2-7E40-6248-DB1998798CAE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58" creationId="{12A30DDF-BDA8-83D4-C783-295E2053ABDC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59" creationId="{ECE2DAB8-CAC0-6BB1-06E2-6F3B3167A14B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60" creationId="{91640098-20F5-8796-FB52-4781488585A6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61" creationId="{C13E4A1E-14BF-BC46-1CA9-AA392DD6E85B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62" creationId="{D51FAE83-515E-92E2-F616-7527404AF5FD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63" creationId="{2861DC5E-5551-8942-95D3-C617390880E7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64" creationId="{C800979B-5209-D03D-DC72-90E8BA78A476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65" creationId="{1B53D1DF-E00C-8E6F-B252-3DE02D5E3600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66" creationId="{1539D6AB-8573-E0C0-B21F-4D4813CF8AA8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67" creationId="{6BFB2CA3-FC22-4510-57A2-CCF9DEBB64D7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68" creationId="{8712DDD0-7DD6-D6AE-7BE3-F1A5636AD0DD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69" creationId="{46D3626F-7E5E-26F6-0ACE-1835CE29A9AE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70" creationId="{1E33963A-6576-0F91-115C-3F6D77A45E9B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71" creationId="{0B7DEA00-0811-29C7-4FED-3B4E896C3334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72" creationId="{A6E6694B-DD35-823E-29A5-659A8B0D2AFC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73" creationId="{AABA7EB4-DAC3-FBD1-1DDC-ED4BC987A671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74" creationId="{BF7BDBCA-8A5A-05C9-0376-C76BADC914FF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75" creationId="{34A7AE6E-9328-22C3-C21B-EDB3D1DFDC38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76" creationId="{AAE6B28C-0681-36E4-81A4-08E8AAACFA51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77" creationId="{F6341E1B-0D97-6C41-7D4B-C3C6384C4CDF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78" creationId="{8E9EFC41-8745-C61E-8C3A-5F3642DB24A3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79" creationId="{1693C71E-7ACE-86A1-2CED-C615C6B7E0AA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80" creationId="{3C34D85B-485F-17DA-85FB-51872E8A53B6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81" creationId="{5CF51C5B-6AF5-D7AA-B6B9-04189089C3A4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82" creationId="{BFB22677-647D-1653-160C-975E9EC40E79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83" creationId="{66895BEE-915F-8020-6AA3-EAF7FCE07A41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84" creationId="{ABB4CD9F-8EB6-AE54-76C2-4A12F65923DB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85" creationId="{E6D5422A-E574-D490-1603-F40DFBBB853D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86" creationId="{6DC73279-DCFF-30C9-4C01-E7BDE20C0B28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87" creationId="{413EF0AD-0594-EB3C-F01F-E763CD11DFC0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88" creationId="{03DC5614-9642-6A99-2838-9B99FA76959C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89" creationId="{84249C77-8410-0C7B-DA22-69080B3990DC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90" creationId="{400C4881-8C46-0F40-A684-9CB180668C7E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91" creationId="{2F3C76F9-915E-66FA-4CB7-DF89453BDFA6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92" creationId="{6E668340-7A62-C946-0CA7-13F447F40E42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93" creationId="{0C1CE539-D905-85C7-20DF-C02403BE6782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94" creationId="{044D8C0B-E87F-7CA1-A236-EE6577B73440}"/>
          </ac:spMkLst>
        </pc:spChg>
        <pc:spChg chg="add mod">
          <ac:chgData name="Dionisios Vossos" userId="1706bdea108bc105" providerId="LiveId" clId="{77C9E818-AC8D-44A5-B335-7D13DDE05D95}" dt="2024-06-18T18:21:31.635" v="165" actId="164"/>
          <ac:spMkLst>
            <pc:docMk/>
            <pc:sldMk cId="3445943060" sldId="258"/>
            <ac:spMk id="195" creationId="{D31C66F6-DDC1-64D2-ECD1-44F18BBA9DFA}"/>
          </ac:spMkLst>
        </pc:spChg>
        <pc:grpChg chg="del">
          <ac:chgData name="Dionisios Vossos" userId="1706bdea108bc105" providerId="LiveId" clId="{77C9E818-AC8D-44A5-B335-7D13DDE05D95}" dt="2024-06-18T18:21:25.534" v="161" actId="478"/>
          <ac:grpSpMkLst>
            <pc:docMk/>
            <pc:sldMk cId="3445943060" sldId="258"/>
            <ac:grpSpMk id="11" creationId="{CD64ED5D-EAD3-0E0D-B174-2B2A1AE8BF05}"/>
          </ac:grpSpMkLst>
        </pc:grpChg>
        <pc:grpChg chg="add del mod">
          <ac:chgData name="Dionisios Vossos" userId="1706bdea108bc105" providerId="LiveId" clId="{77C9E818-AC8D-44A5-B335-7D13DDE05D95}" dt="2024-06-18T18:21:38.201" v="167" actId="478"/>
          <ac:grpSpMkLst>
            <pc:docMk/>
            <pc:sldMk cId="3445943060" sldId="258"/>
            <ac:grpSpMk id="196" creationId="{CCBFC9B2-4365-4120-B005-4C749A27E6B5}"/>
          </ac:grpSpMkLst>
        </pc:grpChg>
      </pc:sldChg>
      <pc:sldChg chg="addSp delSp modSp add mod">
        <pc:chgData name="Dionisios Vossos" userId="1706bdea108bc105" providerId="LiveId" clId="{77C9E818-AC8D-44A5-B335-7D13DDE05D95}" dt="2024-06-18T19:17:06.972" v="1520" actId="478"/>
        <pc:sldMkLst>
          <pc:docMk/>
          <pc:sldMk cId="2762383607" sldId="259"/>
        </pc:sldMkLst>
        <pc:spChg chg="add del mod">
          <ac:chgData name="Dionisios Vossos" userId="1706bdea108bc105" providerId="LiveId" clId="{77C9E818-AC8D-44A5-B335-7D13DDE05D95}" dt="2024-06-18T18:28:27.788" v="293" actId="478"/>
          <ac:spMkLst>
            <pc:docMk/>
            <pc:sldMk cId="2762383607" sldId="259"/>
            <ac:spMk id="3" creationId="{CFD1C5BD-A12D-61A0-4BCF-1047298DBF98}"/>
          </ac:spMkLst>
        </pc:spChg>
        <pc:spChg chg="del">
          <ac:chgData name="Dionisios Vossos" userId="1706bdea108bc105" providerId="LiveId" clId="{77C9E818-AC8D-44A5-B335-7D13DDE05D95}" dt="2024-06-18T18:26:20.758" v="261" actId="478"/>
          <ac:spMkLst>
            <pc:docMk/>
            <pc:sldMk cId="2762383607" sldId="259"/>
            <ac:spMk id="4" creationId="{B0269876-809F-E20C-FB23-13BBBA07CD87}"/>
          </ac:spMkLst>
        </pc:spChg>
        <pc:spChg chg="add mod">
          <ac:chgData name="Dionisios Vossos" userId="1706bdea108bc105" providerId="LiveId" clId="{77C9E818-AC8D-44A5-B335-7D13DDE05D95}" dt="2024-06-18T18:28:46.396" v="296"/>
          <ac:spMkLst>
            <pc:docMk/>
            <pc:sldMk cId="2762383607" sldId="259"/>
            <ac:spMk id="5" creationId="{01A9CFB2-1B8B-BB02-AC5C-3F99DF9682C5}"/>
          </ac:spMkLst>
        </pc:spChg>
        <pc:spChg chg="add mod">
          <ac:chgData name="Dionisios Vossos" userId="1706bdea108bc105" providerId="LiveId" clId="{77C9E818-AC8D-44A5-B335-7D13DDE05D95}" dt="2024-06-18T18:28:46.396" v="296"/>
          <ac:spMkLst>
            <pc:docMk/>
            <pc:sldMk cId="2762383607" sldId="259"/>
            <ac:spMk id="6" creationId="{E5D09237-F221-0E24-4142-5C75DC928DA5}"/>
          </ac:spMkLst>
        </pc:spChg>
        <pc:spChg chg="mod">
          <ac:chgData name="Dionisios Vossos" userId="1706bdea108bc105" providerId="LiveId" clId="{77C9E818-AC8D-44A5-B335-7D13DDE05D95}" dt="2024-06-18T18:33:19.388" v="378" actId="12789"/>
          <ac:spMkLst>
            <pc:docMk/>
            <pc:sldMk cId="2762383607" sldId="259"/>
            <ac:spMk id="8" creationId="{6B058AFE-755A-8742-7326-55831B0F4111}"/>
          </ac:spMkLst>
        </pc:spChg>
        <pc:spChg chg="mod">
          <ac:chgData name="Dionisios Vossos" userId="1706bdea108bc105" providerId="LiveId" clId="{77C9E818-AC8D-44A5-B335-7D13DDE05D95}" dt="2024-06-18T18:28:45.278" v="295"/>
          <ac:spMkLst>
            <pc:docMk/>
            <pc:sldMk cId="2762383607" sldId="259"/>
            <ac:spMk id="9" creationId="{04773BFF-680D-0EDD-535E-AD772D557F40}"/>
          </ac:spMkLst>
        </pc:spChg>
        <pc:spChg chg="mod">
          <ac:chgData name="Dionisios Vossos" userId="1706bdea108bc105" providerId="LiveId" clId="{77C9E818-AC8D-44A5-B335-7D13DDE05D95}" dt="2024-06-18T18:28:45.278" v="295"/>
          <ac:spMkLst>
            <pc:docMk/>
            <pc:sldMk cId="2762383607" sldId="259"/>
            <ac:spMk id="10" creationId="{B943C6C2-403C-0EB2-7054-A728494F5A14}"/>
          </ac:spMkLst>
        </pc:spChg>
        <pc:spChg chg="mod">
          <ac:chgData name="Dionisios Vossos" userId="1706bdea108bc105" providerId="LiveId" clId="{77C9E818-AC8D-44A5-B335-7D13DDE05D95}" dt="2024-06-18T18:28:45.278" v="295"/>
          <ac:spMkLst>
            <pc:docMk/>
            <pc:sldMk cId="2762383607" sldId="259"/>
            <ac:spMk id="11" creationId="{F6A5064F-F02A-B6EA-58C8-433CA9F0C925}"/>
          </ac:spMkLst>
        </pc:spChg>
        <pc:spChg chg="mod">
          <ac:chgData name="Dionisios Vossos" userId="1706bdea108bc105" providerId="LiveId" clId="{77C9E818-AC8D-44A5-B335-7D13DDE05D95}" dt="2024-06-18T18:28:45.278" v="295"/>
          <ac:spMkLst>
            <pc:docMk/>
            <pc:sldMk cId="2762383607" sldId="259"/>
            <ac:spMk id="12" creationId="{096CEFB2-1534-CC40-3E38-3066CDA908E5}"/>
          </ac:spMkLst>
        </pc:spChg>
        <pc:spChg chg="mod">
          <ac:chgData name="Dionisios Vossos" userId="1706bdea108bc105" providerId="LiveId" clId="{77C9E818-AC8D-44A5-B335-7D13DDE05D95}" dt="2024-06-18T18:28:45.278" v="295"/>
          <ac:spMkLst>
            <pc:docMk/>
            <pc:sldMk cId="2762383607" sldId="259"/>
            <ac:spMk id="13" creationId="{D4F89C67-CCC8-0653-1C63-9C46A552BB2D}"/>
          </ac:spMkLst>
        </pc:spChg>
        <pc:spChg chg="mod">
          <ac:chgData name="Dionisios Vossos" userId="1706bdea108bc105" providerId="LiveId" clId="{77C9E818-AC8D-44A5-B335-7D13DDE05D95}" dt="2024-06-18T18:28:45.278" v="295"/>
          <ac:spMkLst>
            <pc:docMk/>
            <pc:sldMk cId="2762383607" sldId="259"/>
            <ac:spMk id="14" creationId="{36F0610A-3A98-17FA-B392-9BF91BFAEE95}"/>
          </ac:spMkLst>
        </pc:spChg>
        <pc:spChg chg="mod">
          <ac:chgData name="Dionisios Vossos" userId="1706bdea108bc105" providerId="LiveId" clId="{77C9E818-AC8D-44A5-B335-7D13DDE05D95}" dt="2024-06-18T18:28:45.278" v="295"/>
          <ac:spMkLst>
            <pc:docMk/>
            <pc:sldMk cId="2762383607" sldId="259"/>
            <ac:spMk id="15" creationId="{3646CD1A-7C00-A5DC-598D-BD4B9D464A29}"/>
          </ac:spMkLst>
        </pc:spChg>
        <pc:spChg chg="mod">
          <ac:chgData name="Dionisios Vossos" userId="1706bdea108bc105" providerId="LiveId" clId="{77C9E818-AC8D-44A5-B335-7D13DDE05D95}" dt="2024-06-18T18:28:45.278" v="295"/>
          <ac:spMkLst>
            <pc:docMk/>
            <pc:sldMk cId="2762383607" sldId="259"/>
            <ac:spMk id="16" creationId="{F33107B0-A29D-E6C6-BF15-27D9B0C04C50}"/>
          </ac:spMkLst>
        </pc:spChg>
        <pc:spChg chg="mod">
          <ac:chgData name="Dionisios Vossos" userId="1706bdea108bc105" providerId="LiveId" clId="{77C9E818-AC8D-44A5-B335-7D13DDE05D95}" dt="2024-06-18T18:28:45.278" v="295"/>
          <ac:spMkLst>
            <pc:docMk/>
            <pc:sldMk cId="2762383607" sldId="259"/>
            <ac:spMk id="18" creationId="{EDB7DE3A-4CA2-B26A-5ED2-55B767CC0BE3}"/>
          </ac:spMkLst>
        </pc:spChg>
        <pc:spChg chg="mod">
          <ac:chgData name="Dionisios Vossos" userId="1706bdea108bc105" providerId="LiveId" clId="{77C9E818-AC8D-44A5-B335-7D13DDE05D95}" dt="2024-06-18T18:28:45.278" v="295"/>
          <ac:spMkLst>
            <pc:docMk/>
            <pc:sldMk cId="2762383607" sldId="259"/>
            <ac:spMk id="19" creationId="{BD99C71B-94F4-7ABD-D827-86FCDCBAD833}"/>
          </ac:spMkLst>
        </pc:spChg>
        <pc:spChg chg="mod">
          <ac:chgData name="Dionisios Vossos" userId="1706bdea108bc105" providerId="LiveId" clId="{77C9E818-AC8D-44A5-B335-7D13DDE05D95}" dt="2024-06-18T18:28:45.278" v="295"/>
          <ac:spMkLst>
            <pc:docMk/>
            <pc:sldMk cId="2762383607" sldId="259"/>
            <ac:spMk id="20" creationId="{4A8F4643-9742-3BF9-9638-24A767D39AC8}"/>
          </ac:spMkLst>
        </pc:spChg>
        <pc:spChg chg="mod">
          <ac:chgData name="Dionisios Vossos" userId="1706bdea108bc105" providerId="LiveId" clId="{77C9E818-AC8D-44A5-B335-7D13DDE05D95}" dt="2024-06-18T18:28:45.278" v="295"/>
          <ac:spMkLst>
            <pc:docMk/>
            <pc:sldMk cId="2762383607" sldId="259"/>
            <ac:spMk id="21" creationId="{C874885E-612A-B584-1AC9-F0DF1FFB679D}"/>
          </ac:spMkLst>
        </pc:spChg>
        <pc:spChg chg="mod">
          <ac:chgData name="Dionisios Vossos" userId="1706bdea108bc105" providerId="LiveId" clId="{77C9E818-AC8D-44A5-B335-7D13DDE05D95}" dt="2024-06-18T18:28:45.278" v="295"/>
          <ac:spMkLst>
            <pc:docMk/>
            <pc:sldMk cId="2762383607" sldId="259"/>
            <ac:spMk id="22" creationId="{647AD094-DA19-07D1-5E7D-1B13E78F8BF2}"/>
          </ac:spMkLst>
        </pc:spChg>
        <pc:spChg chg="mod">
          <ac:chgData name="Dionisios Vossos" userId="1706bdea108bc105" providerId="LiveId" clId="{77C9E818-AC8D-44A5-B335-7D13DDE05D95}" dt="2024-06-18T18:28:45.278" v="295"/>
          <ac:spMkLst>
            <pc:docMk/>
            <pc:sldMk cId="2762383607" sldId="259"/>
            <ac:spMk id="23" creationId="{55543AC2-B4EC-D2E2-605D-F3EC396DF78A}"/>
          </ac:spMkLst>
        </pc:spChg>
        <pc:spChg chg="add del mod">
          <ac:chgData name="Dionisios Vossos" userId="1706bdea108bc105" providerId="LiveId" clId="{77C9E818-AC8D-44A5-B335-7D13DDE05D95}" dt="2024-06-18T18:32:10.070" v="332" actId="478"/>
          <ac:spMkLst>
            <pc:docMk/>
            <pc:sldMk cId="2762383607" sldId="259"/>
            <ac:spMk id="24" creationId="{33E7AC87-3F30-5270-F31E-2592B70A9E79}"/>
          </ac:spMkLst>
        </pc:spChg>
        <pc:spChg chg="add del mod">
          <ac:chgData name="Dionisios Vossos" userId="1706bdea108bc105" providerId="LiveId" clId="{77C9E818-AC8D-44A5-B335-7D13DDE05D95}" dt="2024-06-18T18:32:10.070" v="332" actId="478"/>
          <ac:spMkLst>
            <pc:docMk/>
            <pc:sldMk cId="2762383607" sldId="259"/>
            <ac:spMk id="25" creationId="{1647FC57-97C3-518F-D94B-403F7920C1C6}"/>
          </ac:spMkLst>
        </pc:spChg>
        <pc:spChg chg="mod">
          <ac:chgData name="Dionisios Vossos" userId="1706bdea108bc105" providerId="LiveId" clId="{77C9E818-AC8D-44A5-B335-7D13DDE05D95}" dt="2024-06-18T18:28:54.779" v="299" actId="207"/>
          <ac:spMkLst>
            <pc:docMk/>
            <pc:sldMk cId="2762383607" sldId="259"/>
            <ac:spMk id="27" creationId="{AB0E52BD-A72B-DD00-A26B-EFA80AE3F13C}"/>
          </ac:spMkLst>
        </pc:spChg>
        <pc:spChg chg="mod">
          <ac:chgData name="Dionisios Vossos" userId="1706bdea108bc105" providerId="LiveId" clId="{77C9E818-AC8D-44A5-B335-7D13DDE05D95}" dt="2024-06-18T18:28:54.779" v="299" actId="207"/>
          <ac:spMkLst>
            <pc:docMk/>
            <pc:sldMk cId="2762383607" sldId="259"/>
            <ac:spMk id="28" creationId="{36D06111-13CF-8674-8DAA-5DEB8ABBBCDC}"/>
          </ac:spMkLst>
        </pc:spChg>
        <pc:spChg chg="mod">
          <ac:chgData name="Dionisios Vossos" userId="1706bdea108bc105" providerId="LiveId" clId="{77C9E818-AC8D-44A5-B335-7D13DDE05D95}" dt="2024-06-18T18:28:54.779" v="299" actId="207"/>
          <ac:spMkLst>
            <pc:docMk/>
            <pc:sldMk cId="2762383607" sldId="259"/>
            <ac:spMk id="29" creationId="{0B8EC5CE-93E5-DBE8-6344-E7C997D45AA5}"/>
          </ac:spMkLst>
        </pc:spChg>
        <pc:spChg chg="mod">
          <ac:chgData name="Dionisios Vossos" userId="1706bdea108bc105" providerId="LiveId" clId="{77C9E818-AC8D-44A5-B335-7D13DDE05D95}" dt="2024-06-18T18:28:54.779" v="299" actId="207"/>
          <ac:spMkLst>
            <pc:docMk/>
            <pc:sldMk cId="2762383607" sldId="259"/>
            <ac:spMk id="30" creationId="{69C2AB0D-14F8-4B93-7033-09AEBC74D060}"/>
          </ac:spMkLst>
        </pc:spChg>
        <pc:spChg chg="mod">
          <ac:chgData name="Dionisios Vossos" userId="1706bdea108bc105" providerId="LiveId" clId="{77C9E818-AC8D-44A5-B335-7D13DDE05D95}" dt="2024-06-18T18:28:54.779" v="299" actId="207"/>
          <ac:spMkLst>
            <pc:docMk/>
            <pc:sldMk cId="2762383607" sldId="259"/>
            <ac:spMk id="31" creationId="{F8A54B60-D0C6-AB22-BFC5-F1E9F6CAB034}"/>
          </ac:spMkLst>
        </pc:spChg>
        <pc:spChg chg="mod">
          <ac:chgData name="Dionisios Vossos" userId="1706bdea108bc105" providerId="LiveId" clId="{77C9E818-AC8D-44A5-B335-7D13DDE05D95}" dt="2024-06-18T18:28:54.779" v="299" actId="207"/>
          <ac:spMkLst>
            <pc:docMk/>
            <pc:sldMk cId="2762383607" sldId="259"/>
            <ac:spMk id="32" creationId="{8D220649-2432-EF4A-A556-DE2DE0B0764F}"/>
          </ac:spMkLst>
        </pc:spChg>
        <pc:spChg chg="mod">
          <ac:chgData name="Dionisios Vossos" userId="1706bdea108bc105" providerId="LiveId" clId="{77C9E818-AC8D-44A5-B335-7D13DDE05D95}" dt="2024-06-18T18:28:54.779" v="299" actId="207"/>
          <ac:spMkLst>
            <pc:docMk/>
            <pc:sldMk cId="2762383607" sldId="259"/>
            <ac:spMk id="33" creationId="{F8C0FA23-C685-E882-7F4C-A985193BEB69}"/>
          </ac:spMkLst>
        </pc:spChg>
        <pc:spChg chg="mod">
          <ac:chgData name="Dionisios Vossos" userId="1706bdea108bc105" providerId="LiveId" clId="{77C9E818-AC8D-44A5-B335-7D13DDE05D95}" dt="2024-06-18T18:28:54.779" v="299" actId="207"/>
          <ac:spMkLst>
            <pc:docMk/>
            <pc:sldMk cId="2762383607" sldId="259"/>
            <ac:spMk id="34" creationId="{F317EC6D-7D66-9D61-AE07-01D2AC898F87}"/>
          </ac:spMkLst>
        </pc:spChg>
        <pc:spChg chg="mod">
          <ac:chgData name="Dionisios Vossos" userId="1706bdea108bc105" providerId="LiveId" clId="{77C9E818-AC8D-44A5-B335-7D13DDE05D95}" dt="2024-06-18T18:28:47.555" v="297"/>
          <ac:spMkLst>
            <pc:docMk/>
            <pc:sldMk cId="2762383607" sldId="259"/>
            <ac:spMk id="36" creationId="{A25C6797-5896-97B9-7DED-96DE29FC6A75}"/>
          </ac:spMkLst>
        </pc:spChg>
        <pc:spChg chg="mod">
          <ac:chgData name="Dionisios Vossos" userId="1706bdea108bc105" providerId="LiveId" clId="{77C9E818-AC8D-44A5-B335-7D13DDE05D95}" dt="2024-06-18T18:28:47.555" v="297"/>
          <ac:spMkLst>
            <pc:docMk/>
            <pc:sldMk cId="2762383607" sldId="259"/>
            <ac:spMk id="37" creationId="{C40491F4-8ABD-5345-AC35-AA7C030C4120}"/>
          </ac:spMkLst>
        </pc:spChg>
        <pc:spChg chg="mod">
          <ac:chgData name="Dionisios Vossos" userId="1706bdea108bc105" providerId="LiveId" clId="{77C9E818-AC8D-44A5-B335-7D13DDE05D95}" dt="2024-06-18T18:28:47.555" v="297"/>
          <ac:spMkLst>
            <pc:docMk/>
            <pc:sldMk cId="2762383607" sldId="259"/>
            <ac:spMk id="38" creationId="{91341A23-D7E1-BED6-E0F6-6DCB59D910CD}"/>
          </ac:spMkLst>
        </pc:spChg>
        <pc:spChg chg="mod">
          <ac:chgData name="Dionisios Vossos" userId="1706bdea108bc105" providerId="LiveId" clId="{77C9E818-AC8D-44A5-B335-7D13DDE05D95}" dt="2024-06-18T18:28:47.555" v="297"/>
          <ac:spMkLst>
            <pc:docMk/>
            <pc:sldMk cId="2762383607" sldId="259"/>
            <ac:spMk id="39" creationId="{A48F7281-8B3C-7E01-91D4-CF31D5846849}"/>
          </ac:spMkLst>
        </pc:spChg>
        <pc:spChg chg="mod">
          <ac:chgData name="Dionisios Vossos" userId="1706bdea108bc105" providerId="LiveId" clId="{77C9E818-AC8D-44A5-B335-7D13DDE05D95}" dt="2024-06-18T18:28:47.555" v="297"/>
          <ac:spMkLst>
            <pc:docMk/>
            <pc:sldMk cId="2762383607" sldId="259"/>
            <ac:spMk id="40" creationId="{3A61D73D-B005-208D-2971-D84E9E10A754}"/>
          </ac:spMkLst>
        </pc:spChg>
        <pc:spChg chg="mod">
          <ac:chgData name="Dionisios Vossos" userId="1706bdea108bc105" providerId="LiveId" clId="{77C9E818-AC8D-44A5-B335-7D13DDE05D95}" dt="2024-06-18T18:28:47.555" v="297"/>
          <ac:spMkLst>
            <pc:docMk/>
            <pc:sldMk cId="2762383607" sldId="259"/>
            <ac:spMk id="41" creationId="{9B6A202E-D843-CB11-66E5-949A8D864E6A}"/>
          </ac:spMkLst>
        </pc:spChg>
        <pc:spChg chg="add mod">
          <ac:chgData name="Dionisios Vossos" userId="1706bdea108bc105" providerId="LiveId" clId="{77C9E818-AC8D-44A5-B335-7D13DDE05D95}" dt="2024-06-18T18:42:50.808" v="680" actId="1038"/>
          <ac:spMkLst>
            <pc:docMk/>
            <pc:sldMk cId="2762383607" sldId="259"/>
            <ac:spMk id="46" creationId="{18CE6557-34D6-CB7D-D5BA-D1DD20CC2F9B}"/>
          </ac:spMkLst>
        </pc:spChg>
        <pc:spChg chg="add mod">
          <ac:chgData name="Dionisios Vossos" userId="1706bdea108bc105" providerId="LiveId" clId="{77C9E818-AC8D-44A5-B335-7D13DDE05D95}" dt="2024-06-18T18:42:50.808" v="680" actId="1038"/>
          <ac:spMkLst>
            <pc:docMk/>
            <pc:sldMk cId="2762383607" sldId="259"/>
            <ac:spMk id="48" creationId="{025A5204-24BB-6964-E6C0-C65D6E5A97BA}"/>
          </ac:spMkLst>
        </pc:spChg>
        <pc:grpChg chg="add mod">
          <ac:chgData name="Dionisios Vossos" userId="1706bdea108bc105" providerId="LiveId" clId="{77C9E818-AC8D-44A5-B335-7D13DDE05D95}" dt="2024-06-18T18:28:45.278" v="295"/>
          <ac:grpSpMkLst>
            <pc:docMk/>
            <pc:sldMk cId="2762383607" sldId="259"/>
            <ac:grpSpMk id="7" creationId="{883A7415-03EB-2CF6-770E-F492523F483B}"/>
          </ac:grpSpMkLst>
        </pc:grpChg>
        <pc:grpChg chg="add mod">
          <ac:chgData name="Dionisios Vossos" userId="1706bdea108bc105" providerId="LiveId" clId="{77C9E818-AC8D-44A5-B335-7D13DDE05D95}" dt="2024-06-18T18:28:45.278" v="295"/>
          <ac:grpSpMkLst>
            <pc:docMk/>
            <pc:sldMk cId="2762383607" sldId="259"/>
            <ac:grpSpMk id="17" creationId="{68A30AE3-379A-7ED3-2AFE-D28980A72777}"/>
          </ac:grpSpMkLst>
        </pc:grpChg>
        <pc:grpChg chg="add mod">
          <ac:chgData name="Dionisios Vossos" userId="1706bdea108bc105" providerId="LiveId" clId="{77C9E818-AC8D-44A5-B335-7D13DDE05D95}" dt="2024-06-18T18:28:54.779" v="299" actId="207"/>
          <ac:grpSpMkLst>
            <pc:docMk/>
            <pc:sldMk cId="2762383607" sldId="259"/>
            <ac:grpSpMk id="26" creationId="{CB303F8A-BFC7-FE9E-DD11-07FDE23EF177}"/>
          </ac:grpSpMkLst>
        </pc:grpChg>
        <pc:grpChg chg="add del mod">
          <ac:chgData name="Dionisios Vossos" userId="1706bdea108bc105" providerId="LiveId" clId="{77C9E818-AC8D-44A5-B335-7D13DDE05D95}" dt="2024-06-18T18:31:20.012" v="318" actId="478"/>
          <ac:grpSpMkLst>
            <pc:docMk/>
            <pc:sldMk cId="2762383607" sldId="259"/>
            <ac:grpSpMk id="35" creationId="{9A2D6FD3-61DC-978A-573D-B3E138CE4892}"/>
          </ac:grpSpMkLst>
        </pc:grpChg>
        <pc:picChg chg="add del mod">
          <ac:chgData name="Dionisios Vossos" userId="1706bdea108bc105" providerId="LiveId" clId="{77C9E818-AC8D-44A5-B335-7D13DDE05D95}" dt="2024-06-18T18:28:29.888" v="294" actId="478"/>
          <ac:picMkLst>
            <pc:docMk/>
            <pc:sldMk cId="2762383607" sldId="259"/>
            <ac:picMk id="2" creationId="{13B13C53-3476-EBEC-0CDF-8367479082A7}"/>
          </ac:picMkLst>
        </pc:picChg>
        <pc:picChg chg="add del mod">
          <ac:chgData name="Dionisios Vossos" userId="1706bdea108bc105" providerId="LiveId" clId="{77C9E818-AC8D-44A5-B335-7D13DDE05D95}" dt="2024-06-18T19:17:06.972" v="1520" actId="478"/>
          <ac:picMkLst>
            <pc:docMk/>
            <pc:sldMk cId="2762383607" sldId="259"/>
            <ac:picMk id="49" creationId="{92F1ED73-A585-D1DD-2E03-B994905AD58A}"/>
          </ac:picMkLst>
        </pc:picChg>
        <pc:cxnChg chg="add mod">
          <ac:chgData name="Dionisios Vossos" userId="1706bdea108bc105" providerId="LiveId" clId="{77C9E818-AC8D-44A5-B335-7D13DDE05D95}" dt="2024-06-18T18:38:56.666" v="619" actId="1036"/>
          <ac:cxnSpMkLst>
            <pc:docMk/>
            <pc:sldMk cId="2762383607" sldId="259"/>
            <ac:cxnSpMk id="42" creationId="{697A6CB5-9ACB-35EB-9F50-B011E2C5B6BE}"/>
          </ac:cxnSpMkLst>
        </pc:cxnChg>
      </pc:sldChg>
      <pc:sldChg chg="addSp delSp modSp add del mod ord">
        <pc:chgData name="Dionisios Vossos" userId="1706bdea108bc105" providerId="LiveId" clId="{77C9E818-AC8D-44A5-B335-7D13DDE05D95}" dt="2024-06-18T19:16:52.110" v="1515" actId="47"/>
        <pc:sldMkLst>
          <pc:docMk/>
          <pc:sldMk cId="971233018" sldId="260"/>
        </pc:sldMkLst>
        <pc:spChg chg="mod">
          <ac:chgData name="Dionisios Vossos" userId="1706bdea108bc105" providerId="LiveId" clId="{77C9E818-AC8D-44A5-B335-7D13DDE05D95}" dt="2024-06-18T18:45:26.238" v="713" actId="122"/>
          <ac:spMkLst>
            <pc:docMk/>
            <pc:sldMk cId="971233018" sldId="260"/>
            <ac:spMk id="3" creationId="{9EC76C8F-7FFA-C2B4-B045-35FFB17A3659}"/>
          </ac:spMkLst>
        </pc:spChg>
        <pc:spChg chg="mod">
          <ac:chgData name="Dionisios Vossos" userId="1706bdea108bc105" providerId="LiveId" clId="{77C9E818-AC8D-44A5-B335-7D13DDE05D95}" dt="2024-06-18T18:45:26.238" v="713" actId="122"/>
          <ac:spMkLst>
            <pc:docMk/>
            <pc:sldMk cId="971233018" sldId="260"/>
            <ac:spMk id="4" creationId="{7D18A750-9930-9AAE-1583-1CED3EA4B5CA}"/>
          </ac:spMkLst>
        </pc:spChg>
        <pc:spChg chg="mod">
          <ac:chgData name="Dionisios Vossos" userId="1706bdea108bc105" providerId="LiveId" clId="{77C9E818-AC8D-44A5-B335-7D13DDE05D95}" dt="2024-06-18T18:45:42.153" v="718" actId="207"/>
          <ac:spMkLst>
            <pc:docMk/>
            <pc:sldMk cId="971233018" sldId="260"/>
            <ac:spMk id="6" creationId="{FF79F1D1-51DB-E277-907D-5E295AC1139E}"/>
          </ac:spMkLst>
        </pc:spChg>
        <pc:spChg chg="mod">
          <ac:chgData name="Dionisios Vossos" userId="1706bdea108bc105" providerId="LiveId" clId="{77C9E818-AC8D-44A5-B335-7D13DDE05D95}" dt="2024-06-18T18:45:42.153" v="718" actId="207"/>
          <ac:spMkLst>
            <pc:docMk/>
            <pc:sldMk cId="971233018" sldId="260"/>
            <ac:spMk id="7" creationId="{BD072221-ABBA-E0DE-7D64-DDE4559A5D11}"/>
          </ac:spMkLst>
        </pc:spChg>
        <pc:spChg chg="del">
          <ac:chgData name="Dionisios Vossos" userId="1706bdea108bc105" providerId="LiveId" clId="{77C9E818-AC8D-44A5-B335-7D13DDE05D95}" dt="2024-06-18T18:43:59.745" v="686" actId="478"/>
          <ac:spMkLst>
            <pc:docMk/>
            <pc:sldMk cId="971233018" sldId="260"/>
            <ac:spMk id="8" creationId="{6B058AFE-755A-8742-7326-55831B0F4111}"/>
          </ac:spMkLst>
        </pc:spChg>
        <pc:spChg chg="add mod">
          <ac:chgData name="Dionisios Vossos" userId="1706bdea108bc105" providerId="LiveId" clId="{77C9E818-AC8D-44A5-B335-7D13DDE05D95}" dt="2024-06-18T19:14:17.248" v="1431" actId="1037"/>
          <ac:spMkLst>
            <pc:docMk/>
            <pc:sldMk cId="971233018" sldId="260"/>
            <ac:spMk id="8" creationId="{A7E80156-E84F-45F2-2662-32182C87DD03}"/>
          </ac:spMkLst>
        </pc:spChg>
        <pc:spChg chg="add mod">
          <ac:chgData name="Dionisios Vossos" userId="1706bdea108bc105" providerId="LiveId" clId="{77C9E818-AC8D-44A5-B335-7D13DDE05D95}" dt="2024-06-18T18:55:19.182" v="1056" actId="1037"/>
          <ac:spMkLst>
            <pc:docMk/>
            <pc:sldMk cId="971233018" sldId="260"/>
            <ac:spMk id="9" creationId="{0EB23676-823A-C863-19B8-798E9E31D255}"/>
          </ac:spMkLst>
        </pc:spChg>
        <pc:spChg chg="add mod">
          <ac:chgData name="Dionisios Vossos" userId="1706bdea108bc105" providerId="LiveId" clId="{77C9E818-AC8D-44A5-B335-7D13DDE05D95}" dt="2024-06-18T18:55:19.182" v="1056" actId="1037"/>
          <ac:spMkLst>
            <pc:docMk/>
            <pc:sldMk cId="971233018" sldId="260"/>
            <ac:spMk id="10" creationId="{9915AB28-AEB8-65D2-C837-5612A0B164B0}"/>
          </ac:spMkLst>
        </pc:spChg>
        <pc:spChg chg="add mod">
          <ac:chgData name="Dionisios Vossos" userId="1706bdea108bc105" providerId="LiveId" clId="{77C9E818-AC8D-44A5-B335-7D13DDE05D95}" dt="2024-06-18T19:14:07.949" v="1424" actId="164"/>
          <ac:spMkLst>
            <pc:docMk/>
            <pc:sldMk cId="971233018" sldId="260"/>
            <ac:spMk id="11" creationId="{E5D2AB77-F920-6E03-CFF2-770B2DF7A4A1}"/>
          </ac:spMkLst>
        </pc:spChg>
        <pc:spChg chg="mod">
          <ac:chgData name="Dionisios Vossos" userId="1706bdea108bc105" providerId="LiveId" clId="{77C9E818-AC8D-44A5-B335-7D13DDE05D95}" dt="2024-06-18T19:16:06.327" v="1498" actId="1076"/>
          <ac:spMkLst>
            <pc:docMk/>
            <pc:sldMk cId="971233018" sldId="260"/>
            <ac:spMk id="15" creationId="{3ECC641A-F571-F2DB-03DC-91D4A9E3803D}"/>
          </ac:spMkLst>
        </pc:spChg>
        <pc:spChg chg="add del mod">
          <ac:chgData name="Dionisios Vossos" userId="1706bdea108bc105" providerId="LiveId" clId="{77C9E818-AC8D-44A5-B335-7D13DDE05D95}" dt="2024-06-18T18:56:52.223" v="1078" actId="478"/>
          <ac:spMkLst>
            <pc:docMk/>
            <pc:sldMk cId="971233018" sldId="260"/>
            <ac:spMk id="24" creationId="{9E33590A-0563-5DC5-1648-FC9EE957B3D5}"/>
          </ac:spMkLst>
        </pc:spChg>
        <pc:spChg chg="mod">
          <ac:chgData name="Dionisios Vossos" userId="1706bdea108bc105" providerId="LiveId" clId="{77C9E818-AC8D-44A5-B335-7D13DDE05D95}" dt="2024-06-18T19:02:48.913" v="1196" actId="12788"/>
          <ac:spMkLst>
            <pc:docMk/>
            <pc:sldMk cId="971233018" sldId="260"/>
            <ac:spMk id="46" creationId="{18CE6557-34D6-CB7D-D5BA-D1DD20CC2F9B}"/>
          </ac:spMkLst>
        </pc:spChg>
        <pc:spChg chg="mod">
          <ac:chgData name="Dionisios Vossos" userId="1706bdea108bc105" providerId="LiveId" clId="{77C9E818-AC8D-44A5-B335-7D13DDE05D95}" dt="2024-06-18T19:02:48.913" v="1196" actId="12788"/>
          <ac:spMkLst>
            <pc:docMk/>
            <pc:sldMk cId="971233018" sldId="260"/>
            <ac:spMk id="48" creationId="{025A5204-24BB-6964-E6C0-C65D6E5A97BA}"/>
          </ac:spMkLst>
        </pc:spChg>
        <pc:grpChg chg="add mod">
          <ac:chgData name="Dionisios Vossos" userId="1706bdea108bc105" providerId="LiveId" clId="{77C9E818-AC8D-44A5-B335-7D13DDE05D95}" dt="2024-06-18T19:02:48.913" v="1196" actId="12788"/>
          <ac:grpSpMkLst>
            <pc:docMk/>
            <pc:sldMk cId="971233018" sldId="260"/>
            <ac:grpSpMk id="2" creationId="{DA6B29A3-5612-A8DA-1F87-DA738E055FB3}"/>
          </ac:grpSpMkLst>
        </pc:grpChg>
        <pc:grpChg chg="add mod">
          <ac:chgData name="Dionisios Vossos" userId="1706bdea108bc105" providerId="LiveId" clId="{77C9E818-AC8D-44A5-B335-7D13DDE05D95}" dt="2024-06-18T18:55:29.650" v="1063" actId="1035"/>
          <ac:grpSpMkLst>
            <pc:docMk/>
            <pc:sldMk cId="971233018" sldId="260"/>
            <ac:grpSpMk id="5" creationId="{DE34BF1B-1963-2F64-8C70-DAA23F90B2C3}"/>
          </ac:grpSpMkLst>
        </pc:grpChg>
        <pc:grpChg chg="add del mod">
          <ac:chgData name="Dionisios Vossos" userId="1706bdea108bc105" providerId="LiveId" clId="{77C9E818-AC8D-44A5-B335-7D13DDE05D95}" dt="2024-06-18T19:15:47.446" v="1494" actId="478"/>
          <ac:grpSpMkLst>
            <pc:docMk/>
            <pc:sldMk cId="971233018" sldId="260"/>
            <ac:grpSpMk id="13" creationId="{188D04D4-003D-A21E-4D00-A62008E282B5}"/>
          </ac:grpSpMkLst>
        </pc:grpChg>
        <pc:grpChg chg="add mod">
          <ac:chgData name="Dionisios Vossos" userId="1706bdea108bc105" providerId="LiveId" clId="{77C9E818-AC8D-44A5-B335-7D13DDE05D95}" dt="2024-06-18T19:15:47.646" v="1495"/>
          <ac:grpSpMkLst>
            <pc:docMk/>
            <pc:sldMk cId="971233018" sldId="260"/>
            <ac:grpSpMk id="14" creationId="{027BBEA0-C8E6-0E20-6CE9-5A497E361EC1}"/>
          </ac:grpSpMkLst>
        </pc:grpChg>
        <pc:grpChg chg="add mod">
          <ac:chgData name="Dionisios Vossos" userId="1706bdea108bc105" providerId="LiveId" clId="{77C9E818-AC8D-44A5-B335-7D13DDE05D95}" dt="2024-06-18T18:54:16.791" v="1027" actId="1076"/>
          <ac:grpSpMkLst>
            <pc:docMk/>
            <pc:sldMk cId="971233018" sldId="260"/>
            <ac:grpSpMk id="23" creationId="{D8F65E5E-1225-9276-65B7-1A21527CC0E0}"/>
          </ac:grpSpMkLst>
        </pc:grpChg>
        <pc:grpChg chg="del">
          <ac:chgData name="Dionisios Vossos" userId="1706bdea108bc105" providerId="LiveId" clId="{77C9E818-AC8D-44A5-B335-7D13DDE05D95}" dt="2024-06-18T18:44:07.993" v="688" actId="478"/>
          <ac:grpSpMkLst>
            <pc:docMk/>
            <pc:sldMk cId="971233018" sldId="260"/>
            <ac:grpSpMk id="26" creationId="{CB303F8A-BFC7-FE9E-DD11-07FDE23EF177}"/>
          </ac:grpSpMkLst>
        </pc:grpChg>
        <pc:picChg chg="add mod">
          <ac:chgData name="Dionisios Vossos" userId="1706bdea108bc105" providerId="LiveId" clId="{77C9E818-AC8D-44A5-B335-7D13DDE05D95}" dt="2024-06-18T19:14:07.949" v="1424" actId="164"/>
          <ac:picMkLst>
            <pc:docMk/>
            <pc:sldMk cId="971233018" sldId="260"/>
            <ac:picMk id="12" creationId="{85056014-4880-1A47-EF80-DEFD4A6DD1D3}"/>
          </ac:picMkLst>
        </pc:picChg>
        <pc:picChg chg="add del mod">
          <ac:chgData name="Dionisios Vossos" userId="1706bdea108bc105" providerId="LiveId" clId="{77C9E818-AC8D-44A5-B335-7D13DDE05D95}" dt="2024-06-18T18:47:51.602" v="776" actId="478"/>
          <ac:picMkLst>
            <pc:docMk/>
            <pc:sldMk cId="971233018" sldId="260"/>
            <ac:picMk id="12" creationId="{B91FC24C-C0F4-1E66-8B9B-252C1306D537}"/>
          </ac:picMkLst>
        </pc:picChg>
        <pc:picChg chg="mod">
          <ac:chgData name="Dionisios Vossos" userId="1706bdea108bc105" providerId="LiveId" clId="{77C9E818-AC8D-44A5-B335-7D13DDE05D95}" dt="2024-06-18T19:16:28.661" v="1512" actId="1038"/>
          <ac:picMkLst>
            <pc:docMk/>
            <pc:sldMk cId="971233018" sldId="260"/>
            <ac:picMk id="17" creationId="{2D1249A3-F32F-D2DB-09D7-BB859DC34D5C}"/>
          </ac:picMkLst>
        </pc:picChg>
        <pc:picChg chg="add del">
          <ac:chgData name="Dionisios Vossos" userId="1706bdea108bc105" providerId="LiveId" clId="{77C9E818-AC8D-44A5-B335-7D13DDE05D95}" dt="2024-06-18T18:56:10.962" v="1066" actId="478"/>
          <ac:picMkLst>
            <pc:docMk/>
            <pc:sldMk cId="971233018" sldId="260"/>
            <ac:picMk id="49" creationId="{92F1ED73-A585-D1DD-2E03-B994905AD58A}"/>
          </ac:picMkLst>
        </pc:picChg>
        <pc:cxnChg chg="add del mod">
          <ac:chgData name="Dionisios Vossos" userId="1706bdea108bc105" providerId="LiveId" clId="{77C9E818-AC8D-44A5-B335-7D13DDE05D95}" dt="2024-06-18T18:53:17.849" v="1013" actId="478"/>
          <ac:cxnSpMkLst>
            <pc:docMk/>
            <pc:sldMk cId="971233018" sldId="260"/>
            <ac:cxnSpMk id="14" creationId="{05A18C7A-ABB0-C2CD-FE52-6F173FC44D25}"/>
          </ac:cxnSpMkLst>
        </pc:cxnChg>
        <pc:cxnChg chg="add mod">
          <ac:chgData name="Dionisios Vossos" userId="1706bdea108bc105" providerId="LiveId" clId="{77C9E818-AC8D-44A5-B335-7D13DDE05D95}" dt="2024-06-18T18:54:04.416" v="1025" actId="164"/>
          <ac:cxnSpMkLst>
            <pc:docMk/>
            <pc:sldMk cId="971233018" sldId="260"/>
            <ac:cxnSpMk id="16" creationId="{4B7E5B20-E4B4-6411-DA02-4164228C6484}"/>
          </ac:cxnSpMkLst>
        </pc:cxnChg>
        <pc:cxnChg chg="mod">
          <ac:chgData name="Dionisios Vossos" userId="1706bdea108bc105" providerId="LiveId" clId="{77C9E818-AC8D-44A5-B335-7D13DDE05D95}" dt="2024-06-18T18:54:04.416" v="1025" actId="164"/>
          <ac:cxnSpMkLst>
            <pc:docMk/>
            <pc:sldMk cId="971233018" sldId="260"/>
            <ac:cxnSpMk id="42" creationId="{697A6CB5-9ACB-35EB-9F50-B011E2C5B6BE}"/>
          </ac:cxnSpMkLst>
        </pc:cxnChg>
      </pc:sldChg>
      <pc:sldChg chg="add del">
        <pc:chgData name="Dionisios Vossos" userId="1706bdea108bc105" providerId="LiveId" clId="{77C9E818-AC8D-44A5-B335-7D13DDE05D95}" dt="2024-06-18T18:42:12.967" v="663" actId="47"/>
        <pc:sldMkLst>
          <pc:docMk/>
          <pc:sldMk cId="1981351177" sldId="260"/>
        </pc:sldMkLst>
      </pc:sldChg>
      <pc:sldChg chg="add del">
        <pc:chgData name="Dionisios Vossos" userId="1706bdea108bc105" providerId="LiveId" clId="{77C9E818-AC8D-44A5-B335-7D13DDE05D95}" dt="2024-06-18T18:59:01.603" v="1081" actId="47"/>
        <pc:sldMkLst>
          <pc:docMk/>
          <pc:sldMk cId="463698581" sldId="261"/>
        </pc:sldMkLst>
      </pc:sldChg>
      <pc:sldChg chg="addSp delSp modSp add mod ord">
        <pc:chgData name="Dionisios Vossos" userId="1706bdea108bc105" providerId="LiveId" clId="{77C9E818-AC8D-44A5-B335-7D13DDE05D95}" dt="2024-06-27T09:01:00.504" v="4007" actId="20577"/>
        <pc:sldMkLst>
          <pc:docMk/>
          <pc:sldMk cId="465302689" sldId="262"/>
        </pc:sldMkLst>
        <pc:spChg chg="add del mod">
          <ac:chgData name="Dionisios Vossos" userId="1706bdea108bc105" providerId="LiveId" clId="{77C9E818-AC8D-44A5-B335-7D13DDE05D95}" dt="2024-06-27T08:52:55.584" v="3889" actId="478"/>
          <ac:spMkLst>
            <pc:docMk/>
            <pc:sldMk cId="465302689" sldId="262"/>
            <ac:spMk id="2" creationId="{533C15C5-8644-3F0C-0E4A-8A1FDBAEF56A}"/>
          </ac:spMkLst>
        </pc:spChg>
        <pc:spChg chg="add del mod">
          <ac:chgData name="Dionisios Vossos" userId="1706bdea108bc105" providerId="LiveId" clId="{77C9E818-AC8D-44A5-B335-7D13DDE05D95}" dt="2024-06-18T19:07:20.999" v="1261" actId="478"/>
          <ac:spMkLst>
            <pc:docMk/>
            <pc:sldMk cId="465302689" sldId="262"/>
            <ac:spMk id="3" creationId="{CB8FE2D9-1106-6427-57DF-E4CAE7EF02D8}"/>
          </ac:spMkLst>
        </pc:spChg>
        <pc:spChg chg="add del mod">
          <ac:chgData name="Dionisios Vossos" userId="1706bdea108bc105" providerId="LiveId" clId="{77C9E818-AC8D-44A5-B335-7D13DDE05D95}" dt="2024-06-18T19:20:51.118" v="1691" actId="478"/>
          <ac:spMkLst>
            <pc:docMk/>
            <pc:sldMk cId="465302689" sldId="262"/>
            <ac:spMk id="4" creationId="{61E1C851-8B9A-37FD-8EC4-0CCB40C65F5D}"/>
          </ac:spMkLst>
        </pc:spChg>
        <pc:spChg chg="add mod">
          <ac:chgData name="Dionisios Vossos" userId="1706bdea108bc105" providerId="LiveId" clId="{77C9E818-AC8D-44A5-B335-7D13DDE05D95}" dt="2024-06-18T19:17:02.828" v="1519"/>
          <ac:spMkLst>
            <pc:docMk/>
            <pc:sldMk cId="465302689" sldId="262"/>
            <ac:spMk id="5" creationId="{92B19799-2CC0-B17F-AE17-F9D90A639080}"/>
          </ac:spMkLst>
        </pc:spChg>
        <pc:spChg chg="add mod">
          <ac:chgData name="Dionisios Vossos" userId="1706bdea108bc105" providerId="LiveId" clId="{77C9E818-AC8D-44A5-B335-7D13DDE05D95}" dt="2024-06-27T08:52:50.056" v="3888"/>
          <ac:spMkLst>
            <pc:docMk/>
            <pc:sldMk cId="465302689" sldId="262"/>
            <ac:spMk id="6" creationId="{3C79547A-811A-C5B1-D7F5-845209C0E5B3}"/>
          </ac:spMkLst>
        </pc:spChg>
        <pc:spChg chg="add mod">
          <ac:chgData name="Dionisios Vossos" userId="1706bdea108bc105" providerId="LiveId" clId="{77C9E818-AC8D-44A5-B335-7D13DDE05D95}" dt="2024-06-27T09:01:00.504" v="4007" actId="20577"/>
          <ac:spMkLst>
            <pc:docMk/>
            <pc:sldMk cId="465302689" sldId="262"/>
            <ac:spMk id="7" creationId="{4AB35848-13F6-233D-39F7-DF77C4180680}"/>
          </ac:spMkLst>
        </pc:spChg>
        <pc:spChg chg="mod">
          <ac:chgData name="Dionisios Vossos" userId="1706bdea108bc105" providerId="LiveId" clId="{77C9E818-AC8D-44A5-B335-7D13DDE05D95}" dt="2024-06-18T19:27:05.870" v="1759" actId="14100"/>
          <ac:spMkLst>
            <pc:docMk/>
            <pc:sldMk cId="465302689" sldId="262"/>
            <ac:spMk id="7" creationId="{6065013F-68FD-C2F5-E3B2-6F2AB25CF06B}"/>
          </ac:spMkLst>
        </pc:spChg>
        <pc:spChg chg="add del mod">
          <ac:chgData name="Dionisios Vossos" userId="1706bdea108bc105" providerId="LiveId" clId="{77C9E818-AC8D-44A5-B335-7D13DDE05D95}" dt="2024-06-18T19:05:47.674" v="1225" actId="478"/>
          <ac:spMkLst>
            <pc:docMk/>
            <pc:sldMk cId="465302689" sldId="262"/>
            <ac:spMk id="8" creationId="{85B3A2E5-6E2F-AA81-AE4F-DEA45D9BC1E3}"/>
          </ac:spMkLst>
        </pc:spChg>
        <pc:spChg chg="del">
          <ac:chgData name="Dionisios Vossos" userId="1706bdea108bc105" providerId="LiveId" clId="{77C9E818-AC8D-44A5-B335-7D13DDE05D95}" dt="2024-06-18T18:50:10.269" v="820" actId="478"/>
          <ac:spMkLst>
            <pc:docMk/>
            <pc:sldMk cId="465302689" sldId="262"/>
            <ac:spMk id="9" creationId="{0EB23676-823A-C863-19B8-798E9E31D255}"/>
          </ac:spMkLst>
        </pc:spChg>
        <pc:spChg chg="del">
          <ac:chgData name="Dionisios Vossos" userId="1706bdea108bc105" providerId="LiveId" clId="{77C9E818-AC8D-44A5-B335-7D13DDE05D95}" dt="2024-06-18T18:50:10.269" v="820" actId="478"/>
          <ac:spMkLst>
            <pc:docMk/>
            <pc:sldMk cId="465302689" sldId="262"/>
            <ac:spMk id="10" creationId="{9915AB28-AEB8-65D2-C837-5612A0B164B0}"/>
          </ac:spMkLst>
        </pc:spChg>
        <pc:spChg chg="add del mod">
          <ac:chgData name="Dionisios Vossos" userId="1706bdea108bc105" providerId="LiveId" clId="{77C9E818-AC8D-44A5-B335-7D13DDE05D95}" dt="2024-06-27T08:55:29.622" v="3906" actId="478"/>
          <ac:spMkLst>
            <pc:docMk/>
            <pc:sldMk cId="465302689" sldId="262"/>
            <ac:spMk id="15" creationId="{89D3875A-C0CA-CDAB-B9F2-342AF2690E1D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20" creationId="{23BA4EC9-5A93-10E0-E03F-3A33AB88F9F7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21" creationId="{55483042-00B9-3540-7392-2431D6A5C3DD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22" creationId="{61133341-DBE4-BBC6-6289-CB79F13C9454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23" creationId="{6B3836DD-A156-F3E3-B1E6-BEF419BB8CFD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24" creationId="{5E45147F-6877-4146-1FE2-ECF53916D493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25" creationId="{1F00FBA8-1A32-5A65-3C1D-66A529ACB260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26" creationId="{4795CCDE-3B69-CE71-82AB-166EAF11C36E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27" creationId="{093A9DF0-9630-8EE6-BF5F-300CD1B249C6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28" creationId="{6C2D1275-5B5C-2ABB-1850-7A4806D3F687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29" creationId="{33AFC6D3-DC6B-A778-7B2B-BF556BE5871B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30" creationId="{EC27AEB8-EFD8-5040-51EF-257298AA3AA4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31" creationId="{2F4FC1D6-5AF7-DAD2-501C-D311391767EE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32" creationId="{BA980A01-3CE5-343C-E0A9-42A337913A43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33" creationId="{48549BC2-33C5-0A5E-E49A-7AB10C687D4D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34" creationId="{2C53676A-6D9D-FC7B-A670-1020A8CEA8E8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35" creationId="{0DC090A4-08EA-53D5-6B03-7D4F7F27832E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36" creationId="{DEB00CA9-A15F-17E2-2164-0E90AC01F786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37" creationId="{33B388B8-5A08-A970-C91E-3C6FD56EEAE3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38" creationId="{6A21E4BB-77D7-BE7D-4996-904871363EF7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39" creationId="{114B39F6-3540-0EA6-91F0-275CC1B5FCC9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40" creationId="{C540370B-4F99-8978-294E-55662B536C06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41" creationId="{B2903A4B-9EE6-F081-3855-229822F4075A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42" creationId="{FFD0C7DD-E59C-A536-E906-4285E0E21598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43" creationId="{0AE78B2A-406F-CD5B-47D4-B5DB8325F4B5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44" creationId="{482F8FAC-7615-8276-4DA2-E2D586FA45F2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45" creationId="{1D5043F9-7A76-323F-7CF7-3E2F851F1A3F}"/>
          </ac:spMkLst>
        </pc:spChg>
        <pc:spChg chg="del">
          <ac:chgData name="Dionisios Vossos" userId="1706bdea108bc105" providerId="LiveId" clId="{77C9E818-AC8D-44A5-B335-7D13DDE05D95}" dt="2024-06-18T18:50:10.269" v="820" actId="478"/>
          <ac:spMkLst>
            <pc:docMk/>
            <pc:sldMk cId="465302689" sldId="262"/>
            <ac:spMk id="46" creationId="{18CE6557-34D6-CB7D-D5BA-D1DD20CC2F9B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46" creationId="{434665E4-5386-6842-11C6-88C084FD1886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47" creationId="{A5B648D5-526B-75E4-F620-98A9B629D3CA}"/>
          </ac:spMkLst>
        </pc:spChg>
        <pc:spChg chg="del">
          <ac:chgData name="Dionisios Vossos" userId="1706bdea108bc105" providerId="LiveId" clId="{77C9E818-AC8D-44A5-B335-7D13DDE05D95}" dt="2024-06-18T18:50:10.269" v="820" actId="478"/>
          <ac:spMkLst>
            <pc:docMk/>
            <pc:sldMk cId="465302689" sldId="262"/>
            <ac:spMk id="48" creationId="{025A5204-24BB-6964-E6C0-C65D6E5A97BA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48" creationId="{2A417958-55C6-2827-24B0-99BD63385D90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49" creationId="{99A80348-D4A1-6CDB-8290-FFCFC973B576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50" creationId="{5828DDCB-C74A-59A4-759B-10513A95C2AD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51" creationId="{4ADDF691-A669-6398-2A58-A52CDC3B7EE3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52" creationId="{B47C1995-A940-FBEE-01A1-218274371E81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53" creationId="{A5C69995-7CF3-4406-B455-C45B56F84482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54" creationId="{1938878F-584F-649C-5795-DBDDF22E6F8D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55" creationId="{C0174573-7FDA-CD1D-7A8F-1C2155297D18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56" creationId="{6FB56D1E-64C7-C734-A926-DC189BC29224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57" creationId="{5E04AE1C-4ACC-1ECA-E600-285340540D66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58" creationId="{359F89FF-292C-3C66-68D9-E440019575E3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59" creationId="{E6768A2B-A83C-5B37-B8B1-08D091C743CE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60" creationId="{1941CACC-3CAA-A866-F679-E4DD6EADBCFF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61" creationId="{2B558126-C4A7-2DFA-4F61-712606DDCD8B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62" creationId="{6B9846CC-71AC-FB7B-C3B0-776F4F88506C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63" creationId="{55FFA142-1583-3A0F-3DC8-F07C503BC411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64" creationId="{D0AF6F60-7033-39D9-2A21-811F4A9D99B3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65" creationId="{FD2C4785-C7D4-8D40-2405-351B280E3CC7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66" creationId="{BA666764-82D5-C482-DD3D-EA00CB41BBA5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67" creationId="{6501D72D-739E-4E6A-6252-861F2249289C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68" creationId="{365D354F-0C8D-0FD8-FAE8-8BDB7068E614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69" creationId="{4CEA02AC-0620-84A1-B1CF-311FCA24B4D9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70" creationId="{5BAE01BE-7E59-8DEE-3C0D-17084A86D2CA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71" creationId="{07556E99-1CCD-C7E3-D2C5-20DD01F50841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72" creationId="{6ECF3E38-C41C-E8A0-A58A-7B4057E42B16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73" creationId="{C1A61526-F9FD-E93F-4A68-03E1B6EDCECB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74" creationId="{53580757-7B11-F440-64DA-72FEB64FD96C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75" creationId="{DAF4AAB8-18A3-B959-C78D-982B6611E084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76" creationId="{CFE5D263-F9AE-7D72-1E99-BAEDCB4DA079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77" creationId="{B5D530DB-26A9-2880-B2F4-5C20AEF8CCAE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78" creationId="{4022B926-10F2-C4D7-958C-90F5F6C9529B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79" creationId="{63B70F60-2EE4-A669-CF4A-E027BF778C34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80" creationId="{2E3AF531-A6EA-AE4C-9C90-CBD9F0642755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81" creationId="{0533E1B5-DB81-D284-A9ED-4D94D85E2622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82" creationId="{D745E5F4-ADCA-BD83-4A49-B5575F019E34}"/>
          </ac:spMkLst>
        </pc:spChg>
        <pc:spChg chg="mod">
          <ac:chgData name="Dionisios Vossos" userId="1706bdea108bc105" providerId="LiveId" clId="{77C9E818-AC8D-44A5-B335-7D13DDE05D95}" dt="2024-06-18T19:50:16.942" v="1829" actId="207"/>
          <ac:spMkLst>
            <pc:docMk/>
            <pc:sldMk cId="465302689" sldId="262"/>
            <ac:spMk id="83" creationId="{A79E2739-7257-BD88-34B5-770CD595F50B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84" creationId="{BEC2D74C-5706-838F-1167-DA2068614563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85" creationId="{BE430F25-98E1-663C-0D46-328FCB35DB54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86" creationId="{AD32DD4C-08A7-FA1E-CD20-9F34B60CC791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87" creationId="{2DC5E287-D22E-8D54-A05C-78EC6DEB0169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88" creationId="{AEB3BD90-B7DE-5BAA-E71E-C6A2B4FD3517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89" creationId="{6F38B092-A52B-EFCE-5517-9E0B32CF4A3A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90" creationId="{38170253-F92B-8423-3628-7E042497DBF9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91" creationId="{BF1A42D8-4437-730A-FDEF-AEB5ED683410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92" creationId="{8C490251-B14E-C3BC-FF3A-7E165BB919E0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93" creationId="{94170DF4-31E7-84FA-7B90-89BF2A61703E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94" creationId="{3DA2082D-732B-42E2-AE66-CFECCFA504D4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95" creationId="{2C685B73-A4D0-143B-7A24-73BD5083AAB0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96" creationId="{3DBF360E-18E0-6E4E-3281-1332AD7A1151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97" creationId="{8463A757-F9E6-B213-C385-38F154A7D8EC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98" creationId="{94386F61-BA10-B621-AA8F-6B47821C2936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99" creationId="{35F99237-CCEF-7EBA-A6C1-475A6845C4C8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100" creationId="{FD3E6095-18E8-4E47-414F-B5B20BAB8AF3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101" creationId="{915EA129-7E58-70A7-A755-DDBFECDF3202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102" creationId="{8EC46DCD-C7F9-C334-93EB-DFBEF74B53FF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103" creationId="{51DC159C-40F8-5A42-D32C-45A91CB64513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104" creationId="{99D95B1E-D36C-9E8C-19DA-B7EADF739D60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105" creationId="{69C05CAA-7E59-B9E2-ABA0-67712F31F526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106" creationId="{54638D7D-1525-4303-0C4E-5328796C862E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107" creationId="{5CC460F5-BF7B-0009-E4B3-4DF134AA48AD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108" creationId="{774158D3-DD02-C30C-35E1-6D74A6468EC8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109" creationId="{ED211089-F52E-3A1A-913F-6B24C1EAA188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110" creationId="{0C9D7E52-ECCB-3208-E93E-AE4899D4362F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111" creationId="{6FB33986-01A8-7F7B-B661-68DC341BA2EC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112" creationId="{D3E01D08-01AF-4992-79CC-FA5F2F4E9945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113" creationId="{DAEA55A9-5BD3-E19A-E2C0-C7D7A5D859F0}"/>
          </ac:spMkLst>
        </pc:spChg>
        <pc:spChg chg="mod">
          <ac:chgData name="Dionisios Vossos" userId="1706bdea108bc105" providerId="LiveId" clId="{77C9E818-AC8D-44A5-B335-7D13DDE05D95}" dt="2024-06-18T19:50:21.627" v="1830" actId="207"/>
          <ac:spMkLst>
            <pc:docMk/>
            <pc:sldMk cId="465302689" sldId="262"/>
            <ac:spMk id="114" creationId="{A498301D-C7D3-643A-562C-032404149720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115" creationId="{692DBA0E-A39B-CE3E-5CD8-F67100566984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116" creationId="{953979A9-1338-2397-3831-4FA2E505D975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117" creationId="{EEAD43FC-ABAC-5F16-F271-F19AA917C3F7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118" creationId="{01EBDD93-6CEE-984C-C785-9F5B040E56C2}"/>
          </ac:spMkLst>
        </pc:spChg>
        <pc:spChg chg="mod">
          <ac:chgData name="Dionisios Vossos" userId="1706bdea108bc105" providerId="LiveId" clId="{77C9E818-AC8D-44A5-B335-7D13DDE05D95}" dt="2024-06-18T19:49:33.972" v="1826"/>
          <ac:spMkLst>
            <pc:docMk/>
            <pc:sldMk cId="465302689" sldId="262"/>
            <ac:spMk id="119" creationId="{15F27F6F-7155-4F4B-4AF3-F07B25541434}"/>
          </ac:spMkLst>
        </pc:spChg>
        <pc:spChg chg="mod">
          <ac:chgData name="Dionisios Vossos" userId="1706bdea108bc105" providerId="LiveId" clId="{77C9E818-AC8D-44A5-B335-7D13DDE05D95}" dt="2024-06-20T12:57:06.448" v="2466"/>
          <ac:spMkLst>
            <pc:docMk/>
            <pc:sldMk cId="465302689" sldId="262"/>
            <ac:spMk id="120" creationId="{289C62D6-76BE-712F-0A46-5C706E75B459}"/>
          </ac:spMkLst>
        </pc:spChg>
        <pc:grpChg chg="del">
          <ac:chgData name="Dionisios Vossos" userId="1706bdea108bc105" providerId="LiveId" clId="{77C9E818-AC8D-44A5-B335-7D13DDE05D95}" dt="2024-06-18T18:50:10.269" v="820" actId="478"/>
          <ac:grpSpMkLst>
            <pc:docMk/>
            <pc:sldMk cId="465302689" sldId="262"/>
            <ac:grpSpMk id="2" creationId="{DA6B29A3-5612-A8DA-1F87-DA738E055FB3}"/>
          </ac:grpSpMkLst>
        </pc:grpChg>
        <pc:grpChg chg="add mod ord">
          <ac:chgData name="Dionisios Vossos" userId="1706bdea108bc105" providerId="LiveId" clId="{77C9E818-AC8D-44A5-B335-7D13DDE05D95}" dt="2024-06-27T09:00:53.237" v="4003" actId="14100"/>
          <ac:grpSpMkLst>
            <pc:docMk/>
            <pc:sldMk cId="465302689" sldId="262"/>
            <ac:grpSpMk id="3" creationId="{27FDF0B9-5B42-85F9-48B0-40C0165B7E71}"/>
          </ac:grpSpMkLst>
        </pc:grpChg>
        <pc:grpChg chg="mod">
          <ac:chgData name="Dionisios Vossos" userId="1706bdea108bc105" providerId="LiveId" clId="{77C9E818-AC8D-44A5-B335-7D13DDE05D95}" dt="2024-06-18T19:49:33.972" v="1826"/>
          <ac:grpSpMkLst>
            <pc:docMk/>
            <pc:sldMk cId="465302689" sldId="262"/>
            <ac:grpSpMk id="4" creationId="{7B73AE82-959C-621B-8C74-A1FAE32A5CBD}"/>
          </ac:grpSpMkLst>
        </pc:grpChg>
        <pc:grpChg chg="del">
          <ac:chgData name="Dionisios Vossos" userId="1706bdea108bc105" providerId="LiveId" clId="{77C9E818-AC8D-44A5-B335-7D13DDE05D95}" dt="2024-06-18T18:50:10.269" v="820" actId="478"/>
          <ac:grpSpMkLst>
            <pc:docMk/>
            <pc:sldMk cId="465302689" sldId="262"/>
            <ac:grpSpMk id="5" creationId="{DE34BF1B-1963-2F64-8C70-DAA23F90B2C3}"/>
          </ac:grpSpMkLst>
        </pc:grpChg>
        <pc:grpChg chg="add del mod">
          <ac:chgData name="Dionisios Vossos" userId="1706bdea108bc105" providerId="LiveId" clId="{77C9E818-AC8D-44A5-B335-7D13DDE05D95}" dt="2024-06-20T12:57:06.148" v="2465" actId="478"/>
          <ac:grpSpMkLst>
            <pc:docMk/>
            <pc:sldMk cId="465302689" sldId="262"/>
            <ac:grpSpMk id="6" creationId="{680B8CCF-9B32-6E9B-9B41-D262651BDB53}"/>
          </ac:grpSpMkLst>
        </pc:grpChg>
        <pc:grpChg chg="mod">
          <ac:chgData name="Dionisios Vossos" userId="1706bdea108bc105" providerId="LiveId" clId="{77C9E818-AC8D-44A5-B335-7D13DDE05D95}" dt="2024-06-18T19:49:33.972" v="1826"/>
          <ac:grpSpMkLst>
            <pc:docMk/>
            <pc:sldMk cId="465302689" sldId="262"/>
            <ac:grpSpMk id="8" creationId="{12B88EBD-D585-5654-228C-749540456410}"/>
          </ac:grpSpMkLst>
        </pc:grpChg>
        <pc:grpChg chg="mod">
          <ac:chgData name="Dionisios Vossos" userId="1706bdea108bc105" providerId="LiveId" clId="{77C9E818-AC8D-44A5-B335-7D13DDE05D95}" dt="2024-06-18T19:49:33.972" v="1826"/>
          <ac:grpSpMkLst>
            <pc:docMk/>
            <pc:sldMk cId="465302689" sldId="262"/>
            <ac:grpSpMk id="10" creationId="{C9205634-7FFE-A132-5EC5-743E62E905D1}"/>
          </ac:grpSpMkLst>
        </pc:grpChg>
        <pc:grpChg chg="mod">
          <ac:chgData name="Dionisios Vossos" userId="1706bdea108bc105" providerId="LiveId" clId="{77C9E818-AC8D-44A5-B335-7D13DDE05D95}" dt="2024-06-18T19:49:33.972" v="1826"/>
          <ac:grpSpMkLst>
            <pc:docMk/>
            <pc:sldMk cId="465302689" sldId="262"/>
            <ac:grpSpMk id="11" creationId="{E41CF957-BE91-CD80-3B6E-0CAE853DC636}"/>
          </ac:grpSpMkLst>
        </pc:grpChg>
        <pc:grpChg chg="mod">
          <ac:chgData name="Dionisios Vossos" userId="1706bdea108bc105" providerId="LiveId" clId="{77C9E818-AC8D-44A5-B335-7D13DDE05D95}" dt="2024-06-18T19:49:33.972" v="1826"/>
          <ac:grpSpMkLst>
            <pc:docMk/>
            <pc:sldMk cId="465302689" sldId="262"/>
            <ac:grpSpMk id="12" creationId="{01B8ED07-AE85-8042-B188-06F551121913}"/>
          </ac:grpSpMkLst>
        </pc:grpChg>
        <pc:grpChg chg="add mod">
          <ac:chgData name="Dionisios Vossos" userId="1706bdea108bc105" providerId="LiveId" clId="{77C9E818-AC8D-44A5-B335-7D13DDE05D95}" dt="2024-06-20T12:57:06.448" v="2466"/>
          <ac:grpSpMkLst>
            <pc:docMk/>
            <pc:sldMk cId="465302689" sldId="262"/>
            <ac:grpSpMk id="13" creationId="{294DC9AC-E608-8F5E-5F9F-C6C9117949C6}"/>
          </ac:grpSpMkLst>
        </pc:grpChg>
        <pc:grpChg chg="mod">
          <ac:chgData name="Dionisios Vossos" userId="1706bdea108bc105" providerId="LiveId" clId="{77C9E818-AC8D-44A5-B335-7D13DDE05D95}" dt="2024-06-18T19:49:33.972" v="1826"/>
          <ac:grpSpMkLst>
            <pc:docMk/>
            <pc:sldMk cId="465302689" sldId="262"/>
            <ac:grpSpMk id="14" creationId="{D0C05DB1-8F2C-29A0-5BD6-D7F310C3EB81}"/>
          </ac:grpSpMkLst>
        </pc:grpChg>
        <pc:grpChg chg="mod">
          <ac:chgData name="Dionisios Vossos" userId="1706bdea108bc105" providerId="LiveId" clId="{77C9E818-AC8D-44A5-B335-7D13DDE05D95}" dt="2024-06-18T19:49:33.972" v="1826"/>
          <ac:grpSpMkLst>
            <pc:docMk/>
            <pc:sldMk cId="465302689" sldId="262"/>
            <ac:grpSpMk id="16" creationId="{8CD624BC-117A-A7AD-C64D-28EEE5B9382F}"/>
          </ac:grpSpMkLst>
        </pc:grpChg>
        <pc:grpChg chg="mod">
          <ac:chgData name="Dionisios Vossos" userId="1706bdea108bc105" providerId="LiveId" clId="{77C9E818-AC8D-44A5-B335-7D13DDE05D95}" dt="2024-06-18T19:49:33.972" v="1826"/>
          <ac:grpSpMkLst>
            <pc:docMk/>
            <pc:sldMk cId="465302689" sldId="262"/>
            <ac:grpSpMk id="17" creationId="{E1FCA692-AD77-40DA-59D0-8D22C8554B3D}"/>
          </ac:grpSpMkLst>
        </pc:grpChg>
        <pc:grpChg chg="mod">
          <ac:chgData name="Dionisios Vossos" userId="1706bdea108bc105" providerId="LiveId" clId="{77C9E818-AC8D-44A5-B335-7D13DDE05D95}" dt="2024-06-18T19:49:33.972" v="1826"/>
          <ac:grpSpMkLst>
            <pc:docMk/>
            <pc:sldMk cId="465302689" sldId="262"/>
            <ac:grpSpMk id="18" creationId="{128EE42B-1115-A017-C5CE-29ABFC697412}"/>
          </ac:grpSpMkLst>
        </pc:grpChg>
        <pc:grpChg chg="mod">
          <ac:chgData name="Dionisios Vossos" userId="1706bdea108bc105" providerId="LiveId" clId="{77C9E818-AC8D-44A5-B335-7D13DDE05D95}" dt="2024-06-18T19:49:33.972" v="1826"/>
          <ac:grpSpMkLst>
            <pc:docMk/>
            <pc:sldMk cId="465302689" sldId="262"/>
            <ac:grpSpMk id="19" creationId="{592256FA-821B-0FB5-0185-3437AE927779}"/>
          </ac:grpSpMkLst>
        </pc:grpChg>
        <pc:picChg chg="mod">
          <ac:chgData name="Dionisios Vossos" userId="1706bdea108bc105" providerId="LiveId" clId="{77C9E818-AC8D-44A5-B335-7D13DDE05D95}" dt="2024-06-18T19:17:02.828" v="1519"/>
          <ac:picMkLst>
            <pc:docMk/>
            <pc:sldMk cId="465302689" sldId="262"/>
            <ac:picMk id="9" creationId="{B3DF43F9-8D43-0CF7-D24B-187005DE0B8E}"/>
          </ac:picMkLst>
        </pc:picChg>
        <pc:picChg chg="add del mod modCrop">
          <ac:chgData name="Dionisios Vossos" userId="1706bdea108bc105" providerId="LiveId" clId="{77C9E818-AC8D-44A5-B335-7D13DDE05D95}" dt="2024-06-18T19:19:53.788" v="1624" actId="478"/>
          <ac:picMkLst>
            <pc:docMk/>
            <pc:sldMk cId="465302689" sldId="262"/>
            <ac:picMk id="11" creationId="{BD2427F3-AF27-EA03-6B35-ABF31468F738}"/>
          </ac:picMkLst>
        </pc:picChg>
        <pc:picChg chg="add del mod">
          <ac:chgData name="Dionisios Vossos" userId="1706bdea108bc105" providerId="LiveId" clId="{77C9E818-AC8D-44A5-B335-7D13DDE05D95}" dt="2024-06-18T19:20:49.693" v="1689" actId="478"/>
          <ac:picMkLst>
            <pc:docMk/>
            <pc:sldMk cId="465302689" sldId="262"/>
            <ac:picMk id="12" creationId="{F78244C8-8157-97FF-5D1F-C01EAA38097D}"/>
          </ac:picMkLst>
        </pc:picChg>
        <pc:picChg chg="add del mod">
          <ac:chgData name="Dionisios Vossos" userId="1706bdea108bc105" providerId="LiveId" clId="{77C9E818-AC8D-44A5-B335-7D13DDE05D95}" dt="2024-06-18T19:54:03.343" v="1853" actId="478"/>
          <ac:picMkLst>
            <pc:docMk/>
            <pc:sldMk cId="465302689" sldId="262"/>
            <ac:picMk id="13" creationId="{9000A4D6-6F01-567C-52EB-09DF3C6049DF}"/>
          </ac:picMkLst>
        </pc:picChg>
        <pc:picChg chg="add del mod">
          <ac:chgData name="Dionisios Vossos" userId="1706bdea108bc105" providerId="LiveId" clId="{77C9E818-AC8D-44A5-B335-7D13DDE05D95}" dt="2024-06-18T19:20:50.104" v="1690" actId="478"/>
          <ac:picMkLst>
            <pc:docMk/>
            <pc:sldMk cId="465302689" sldId="262"/>
            <ac:picMk id="14" creationId="{FD04EF6F-6B8E-6BC3-7A01-62849FA73CED}"/>
          </ac:picMkLst>
        </pc:picChg>
        <pc:picChg chg="del mod">
          <ac:chgData name="Dionisios Vossos" userId="1706bdea108bc105" providerId="LiveId" clId="{77C9E818-AC8D-44A5-B335-7D13DDE05D95}" dt="2024-06-18T19:16:59.311" v="1517" actId="478"/>
          <ac:picMkLst>
            <pc:docMk/>
            <pc:sldMk cId="465302689" sldId="262"/>
            <ac:picMk id="49" creationId="{92F1ED73-A585-D1DD-2E03-B994905AD58A}"/>
          </ac:picMkLst>
        </pc:picChg>
        <pc:picChg chg="mod">
          <ac:chgData name="Dionisios Vossos" userId="1706bdea108bc105" providerId="LiveId" clId="{77C9E818-AC8D-44A5-B335-7D13DDE05D95}" dt="2024-06-20T12:57:06.448" v="2466"/>
          <ac:picMkLst>
            <pc:docMk/>
            <pc:sldMk cId="465302689" sldId="262"/>
            <ac:picMk id="121" creationId="{ED4DFFCD-AAA9-48EE-5C2E-2083DD08BB5C}"/>
          </ac:picMkLst>
        </pc:picChg>
        <pc:cxnChg chg="del">
          <ac:chgData name="Dionisios Vossos" userId="1706bdea108bc105" providerId="LiveId" clId="{77C9E818-AC8D-44A5-B335-7D13DDE05D95}" dt="2024-06-18T18:50:10.269" v="820" actId="478"/>
          <ac:cxnSpMkLst>
            <pc:docMk/>
            <pc:sldMk cId="465302689" sldId="262"/>
            <ac:cxnSpMk id="42" creationId="{697A6CB5-9ACB-35EB-9F50-B011E2C5B6BE}"/>
          </ac:cxnSpMkLst>
        </pc:cxnChg>
      </pc:sldChg>
      <pc:sldChg chg="addSp delSp modSp add mod">
        <pc:chgData name="Dionisios Vossos" userId="1706bdea108bc105" providerId="LiveId" clId="{77C9E818-AC8D-44A5-B335-7D13DDE05D95}" dt="2024-06-27T10:52:44.598" v="4024" actId="1076"/>
        <pc:sldMkLst>
          <pc:docMk/>
          <pc:sldMk cId="2489838275" sldId="263"/>
        </pc:sldMkLst>
        <pc:spChg chg="add del mod topLvl">
          <ac:chgData name="Dionisios Vossos" userId="1706bdea108bc105" providerId="LiveId" clId="{77C9E818-AC8D-44A5-B335-7D13DDE05D95}" dt="2024-06-27T08:25:31.851" v="3469" actId="478"/>
          <ac:spMkLst>
            <pc:docMk/>
            <pc:sldMk cId="2489838275" sldId="263"/>
            <ac:spMk id="2" creationId="{C468C930-5245-ABEB-203C-873DE7718E45}"/>
          </ac:spMkLst>
        </pc:spChg>
        <pc:spChg chg="mod topLvl">
          <ac:chgData name="Dionisios Vossos" userId="1706bdea108bc105" providerId="LiveId" clId="{77C9E818-AC8D-44A5-B335-7D13DDE05D95}" dt="2024-06-27T10:52:42.390" v="4023" actId="164"/>
          <ac:spMkLst>
            <pc:docMk/>
            <pc:sldMk cId="2489838275" sldId="263"/>
            <ac:spMk id="4" creationId="{B0269876-809F-E20C-FB23-13BBBA07CD87}"/>
          </ac:spMkLst>
        </pc:spChg>
        <pc:spChg chg="add mod">
          <ac:chgData name="Dionisios Vossos" userId="1706bdea108bc105" providerId="LiveId" clId="{77C9E818-AC8D-44A5-B335-7D13DDE05D95}" dt="2024-06-27T10:52:33.906" v="4015" actId="165"/>
          <ac:spMkLst>
            <pc:docMk/>
            <pc:sldMk cId="2489838275" sldId="263"/>
            <ac:spMk id="5" creationId="{E1901B2A-AA94-D5DC-2689-DC3F0F33DCA6}"/>
          </ac:spMkLst>
        </pc:spChg>
        <pc:spChg chg="add mod">
          <ac:chgData name="Dionisios Vossos" userId="1706bdea108bc105" providerId="LiveId" clId="{77C9E818-AC8D-44A5-B335-7D13DDE05D95}" dt="2024-06-27T10:52:33.906" v="4015" actId="165"/>
          <ac:spMkLst>
            <pc:docMk/>
            <pc:sldMk cId="2489838275" sldId="263"/>
            <ac:spMk id="6" creationId="{0B10D7EF-EE3F-8A35-544D-4B8BC737286C}"/>
          </ac:spMkLst>
        </pc:spChg>
        <pc:spChg chg="mod">
          <ac:chgData name="Dionisios Vossos" userId="1706bdea108bc105" providerId="LiveId" clId="{77C9E818-AC8D-44A5-B335-7D13DDE05D95}" dt="2024-06-21T15:03:03.844" v="2563" actId="1076"/>
          <ac:spMkLst>
            <pc:docMk/>
            <pc:sldMk cId="2489838275" sldId="263"/>
            <ac:spMk id="8" creationId="{6B058AFE-755A-8742-7326-55831B0F4111}"/>
          </ac:spMkLst>
        </pc:spChg>
        <pc:spChg chg="add mod">
          <ac:chgData name="Dionisios Vossos" userId="1706bdea108bc105" providerId="LiveId" clId="{77C9E818-AC8D-44A5-B335-7D13DDE05D95}" dt="2024-06-27T10:52:33.906" v="4015" actId="165"/>
          <ac:spMkLst>
            <pc:docMk/>
            <pc:sldMk cId="2489838275" sldId="263"/>
            <ac:spMk id="9" creationId="{AF4CFEAF-25AE-9747-7467-A7DED3A992B8}"/>
          </ac:spMkLst>
        </pc:spChg>
        <pc:grpChg chg="add del mod">
          <ac:chgData name="Dionisios Vossos" userId="1706bdea108bc105" providerId="LiveId" clId="{77C9E818-AC8D-44A5-B335-7D13DDE05D95}" dt="2024-06-27T10:52:33.906" v="4015" actId="165"/>
          <ac:grpSpMkLst>
            <pc:docMk/>
            <pc:sldMk cId="2489838275" sldId="263"/>
            <ac:grpSpMk id="2" creationId="{993A5CB9-777A-1DD6-8246-293D14DA0A31}"/>
          </ac:grpSpMkLst>
        </pc:grpChg>
        <pc:grpChg chg="add mod">
          <ac:chgData name="Dionisios Vossos" userId="1706bdea108bc105" providerId="LiveId" clId="{77C9E818-AC8D-44A5-B335-7D13DDE05D95}" dt="2024-06-27T10:52:44.598" v="4024" actId="1076"/>
          <ac:grpSpMkLst>
            <pc:docMk/>
            <pc:sldMk cId="2489838275" sldId="263"/>
            <ac:grpSpMk id="3" creationId="{8663FDF8-BD0A-772B-29EE-59A8A48F4425}"/>
          </ac:grpSpMkLst>
        </pc:grpChg>
        <pc:grpChg chg="add del mod">
          <ac:chgData name="Dionisios Vossos" userId="1706bdea108bc105" providerId="LiveId" clId="{77C9E818-AC8D-44A5-B335-7D13DDE05D95}" dt="2024-06-27T08:24:26.104" v="3430" actId="165"/>
          <ac:grpSpMkLst>
            <pc:docMk/>
            <pc:sldMk cId="2489838275" sldId="263"/>
            <ac:grpSpMk id="3" creationId="{8D3890B4-4784-0EB3-8055-075E043FD93C}"/>
          </ac:grpSpMkLst>
        </pc:grpChg>
        <pc:grpChg chg="add mod topLvl">
          <ac:chgData name="Dionisios Vossos" userId="1706bdea108bc105" providerId="LiveId" clId="{77C9E818-AC8D-44A5-B335-7D13DDE05D95}" dt="2024-06-27T10:52:42.390" v="4023" actId="164"/>
          <ac:grpSpMkLst>
            <pc:docMk/>
            <pc:sldMk cId="2489838275" sldId="263"/>
            <ac:grpSpMk id="10" creationId="{567D612E-430B-4BF1-7026-B7556DFB0CA5}"/>
          </ac:grpSpMkLst>
        </pc:grpChg>
        <pc:picChg chg="add del mod">
          <ac:chgData name="Dionisios Vossos" userId="1706bdea108bc105" providerId="LiveId" clId="{77C9E818-AC8D-44A5-B335-7D13DDE05D95}" dt="2024-06-22T13:58:09.681" v="2627" actId="478"/>
          <ac:picMkLst>
            <pc:docMk/>
            <pc:sldMk cId="2489838275" sldId="263"/>
            <ac:picMk id="5" creationId="{14825848-0021-C547-4851-4FF480EFEE27}"/>
          </ac:picMkLst>
        </pc:picChg>
        <pc:picChg chg="add del mod">
          <ac:chgData name="Dionisios Vossos" userId="1706bdea108bc105" providerId="LiveId" clId="{77C9E818-AC8D-44A5-B335-7D13DDE05D95}" dt="2024-06-27T08:24:49.998" v="3434" actId="478"/>
          <ac:picMkLst>
            <pc:docMk/>
            <pc:sldMk cId="2489838275" sldId="263"/>
            <ac:picMk id="7" creationId="{4B11926D-033C-5054-A7A3-6EAF37E8DCAF}"/>
          </ac:picMkLst>
        </pc:picChg>
      </pc:sldChg>
      <pc:sldChg chg="add del">
        <pc:chgData name="Dionisios Vossos" userId="1706bdea108bc105" providerId="LiveId" clId="{77C9E818-AC8D-44A5-B335-7D13DDE05D95}" dt="2024-06-20T12:55:18.987" v="2409" actId="47"/>
        <pc:sldMkLst>
          <pc:docMk/>
          <pc:sldMk cId="1244254291" sldId="264"/>
        </pc:sldMkLst>
      </pc:sldChg>
      <pc:sldChg chg="addSp delSp modSp add mod ord">
        <pc:chgData name="Dionisios Vossos" userId="1706bdea108bc105" providerId="LiveId" clId="{77C9E818-AC8D-44A5-B335-7D13DDE05D95}" dt="2024-06-27T09:10:07.943" v="4012"/>
        <pc:sldMkLst>
          <pc:docMk/>
          <pc:sldMk cId="4057106167" sldId="265"/>
        </pc:sldMkLst>
        <pc:spChg chg="mod">
          <ac:chgData name="Dionisios Vossos" userId="1706bdea108bc105" providerId="LiveId" clId="{77C9E818-AC8D-44A5-B335-7D13DDE05D95}" dt="2024-06-20T12:57:23.172" v="2474"/>
          <ac:spMkLst>
            <pc:docMk/>
            <pc:sldMk cId="4057106167" sldId="265"/>
            <ac:spMk id="4" creationId="{DF33396B-0DB6-975E-509B-0D84261F5D07}"/>
          </ac:spMkLst>
        </pc:spChg>
        <pc:spChg chg="add del mod">
          <ac:chgData name="Dionisios Vossos" userId="1706bdea108bc105" providerId="LiveId" clId="{77C9E818-AC8D-44A5-B335-7D13DDE05D95}" dt="2024-06-26T08:28:59.965" v="2889" actId="478"/>
          <ac:spMkLst>
            <pc:docMk/>
            <pc:sldMk cId="4057106167" sldId="265"/>
            <ac:spMk id="8" creationId="{08434E9E-F9FC-0D43-E37D-EBE5B0FFA317}"/>
          </ac:spMkLst>
        </pc:spChg>
        <pc:spChg chg="add del mod">
          <ac:chgData name="Dionisios Vossos" userId="1706bdea108bc105" providerId="LiveId" clId="{77C9E818-AC8D-44A5-B335-7D13DDE05D95}" dt="2024-06-18T19:23:51.245" v="1700" actId="478"/>
          <ac:spMkLst>
            <pc:docMk/>
            <pc:sldMk cId="4057106167" sldId="265"/>
            <ac:spMk id="8" creationId="{85B3A2E5-6E2F-AA81-AE4F-DEA45D9BC1E3}"/>
          </ac:spMkLst>
        </pc:spChg>
        <pc:spChg chg="add del mod">
          <ac:chgData name="Dionisios Vossos" userId="1706bdea108bc105" providerId="LiveId" clId="{77C9E818-AC8D-44A5-B335-7D13DDE05D95}" dt="2024-06-25T11:34:39.952" v="2746" actId="478"/>
          <ac:spMkLst>
            <pc:docMk/>
            <pc:sldMk cId="4057106167" sldId="265"/>
            <ac:spMk id="9" creationId="{0F1E08F0-FE50-3B46-DCAF-69743940C85B}"/>
          </ac:spMkLst>
        </pc:spChg>
        <pc:spChg chg="add mod">
          <ac:chgData name="Dionisios Vossos" userId="1706bdea108bc105" providerId="LiveId" clId="{77C9E818-AC8D-44A5-B335-7D13DDE05D95}" dt="2024-06-26T08:56:50.479" v="3235" actId="1038"/>
          <ac:spMkLst>
            <pc:docMk/>
            <pc:sldMk cId="4057106167" sldId="265"/>
            <ac:spMk id="9" creationId="{45A7721F-C750-C09B-4311-8E73B6387FEC}"/>
          </ac:spMkLst>
        </pc:spChg>
        <pc:spChg chg="add del mod">
          <ac:chgData name="Dionisios Vossos" userId="1706bdea108bc105" providerId="LiveId" clId="{77C9E818-AC8D-44A5-B335-7D13DDE05D95}" dt="2024-06-26T08:29:00.915" v="2890" actId="478"/>
          <ac:spMkLst>
            <pc:docMk/>
            <pc:sldMk cId="4057106167" sldId="265"/>
            <ac:spMk id="11" creationId="{284920C0-FBB5-124E-1F0A-3CF383FD8E2E}"/>
          </ac:spMkLst>
        </pc:spChg>
        <pc:spChg chg="add del mod">
          <ac:chgData name="Dionisios Vossos" userId="1706bdea108bc105" providerId="LiveId" clId="{77C9E818-AC8D-44A5-B335-7D13DDE05D95}" dt="2024-06-26T08:40:47.319" v="2954" actId="478"/>
          <ac:spMkLst>
            <pc:docMk/>
            <pc:sldMk cId="4057106167" sldId="265"/>
            <ac:spMk id="12" creationId="{4A7EB5CC-1AEE-433D-DB4A-17D7F157CEDB}"/>
          </ac:spMkLst>
        </pc:spChg>
        <pc:spChg chg="add del mod">
          <ac:chgData name="Dionisios Vossos" userId="1706bdea108bc105" providerId="LiveId" clId="{77C9E818-AC8D-44A5-B335-7D13DDE05D95}" dt="2024-06-25T11:35:24.953" v="2763" actId="478"/>
          <ac:spMkLst>
            <pc:docMk/>
            <pc:sldMk cId="4057106167" sldId="265"/>
            <ac:spMk id="12" creationId="{67905AF9-6F44-08A2-7FDD-AE7ADE9F4528}"/>
          </ac:spMkLst>
        </pc:spChg>
        <pc:spChg chg="add del mod">
          <ac:chgData name="Dionisios Vossos" userId="1706bdea108bc105" providerId="LiveId" clId="{77C9E818-AC8D-44A5-B335-7D13DDE05D95}" dt="2024-06-26T08:24:50.362" v="2874" actId="478"/>
          <ac:spMkLst>
            <pc:docMk/>
            <pc:sldMk cId="4057106167" sldId="265"/>
            <ac:spMk id="15" creationId="{4439578E-2BD8-80B8-B268-21FAE1B786DB}"/>
          </ac:spMkLst>
        </pc:spChg>
        <pc:spChg chg="mod">
          <ac:chgData name="Dionisios Vossos" userId="1706bdea108bc105" providerId="LiveId" clId="{77C9E818-AC8D-44A5-B335-7D13DDE05D95}" dt="2024-06-18T19:17:14.777" v="1522"/>
          <ac:spMkLst>
            <pc:docMk/>
            <pc:sldMk cId="4057106167" sldId="265"/>
            <ac:spMk id="17" creationId="{B5067831-C133-F4A0-078D-F158EE3D4EF3}"/>
          </ac:spMkLst>
        </pc:spChg>
        <pc:spChg chg="add del mod ord">
          <ac:chgData name="Dionisios Vossos" userId="1706bdea108bc105" providerId="LiveId" clId="{77C9E818-AC8D-44A5-B335-7D13DDE05D95}" dt="2024-06-26T08:42:48.028" v="2996" actId="478"/>
          <ac:spMkLst>
            <pc:docMk/>
            <pc:sldMk cId="4057106167" sldId="265"/>
            <ac:spMk id="20" creationId="{71518860-9AC6-8308-5A0F-33EC38D9E41B}"/>
          </ac:spMkLst>
        </pc:spChg>
        <pc:spChg chg="mod">
          <ac:chgData name="Dionisios Vossos" userId="1706bdea108bc105" providerId="LiveId" clId="{77C9E818-AC8D-44A5-B335-7D13DDE05D95}" dt="2024-06-18T19:21:16.560" v="1697"/>
          <ac:spMkLst>
            <pc:docMk/>
            <pc:sldMk cId="4057106167" sldId="265"/>
            <ac:spMk id="20" creationId="{C8E6BE46-460C-A9A5-C2A2-0C78F35CD6F2}"/>
          </ac:spMkLst>
        </pc:spChg>
        <pc:spChg chg="add mod ord">
          <ac:chgData name="Dionisios Vossos" userId="1706bdea108bc105" providerId="LiveId" clId="{77C9E818-AC8D-44A5-B335-7D13DDE05D95}" dt="2024-06-26T08:55:09.295" v="3215" actId="1037"/>
          <ac:spMkLst>
            <pc:docMk/>
            <pc:sldMk cId="4057106167" sldId="265"/>
            <ac:spMk id="21" creationId="{E772B457-0F1F-468B-A116-2C41915EDCA4}"/>
          </ac:spMkLst>
        </pc:spChg>
        <pc:spChg chg="add del mod">
          <ac:chgData name="Dionisios Vossos" userId="1706bdea108bc105" providerId="LiveId" clId="{77C9E818-AC8D-44A5-B335-7D13DDE05D95}" dt="2024-06-26T08:40:18.125" v="2942" actId="478"/>
          <ac:spMkLst>
            <pc:docMk/>
            <pc:sldMk cId="4057106167" sldId="265"/>
            <ac:spMk id="22" creationId="{745DFA8F-C63A-94FA-14B3-D91D692C8159}"/>
          </ac:spMkLst>
        </pc:spChg>
        <pc:spChg chg="add mod ord">
          <ac:chgData name="Dionisios Vossos" userId="1706bdea108bc105" providerId="LiveId" clId="{77C9E818-AC8D-44A5-B335-7D13DDE05D95}" dt="2024-06-26T08:44:21.161" v="3021" actId="12789"/>
          <ac:spMkLst>
            <pc:docMk/>
            <pc:sldMk cId="4057106167" sldId="265"/>
            <ac:spMk id="23" creationId="{504608F3-0DA5-024C-AC78-1DB450200797}"/>
          </ac:spMkLst>
        </pc:spChg>
        <pc:spChg chg="mod">
          <ac:chgData name="Dionisios Vossos" userId="1706bdea108bc105" providerId="LiveId" clId="{77C9E818-AC8D-44A5-B335-7D13DDE05D95}" dt="2024-06-26T08:43:39.240" v="3011"/>
          <ac:spMkLst>
            <pc:docMk/>
            <pc:sldMk cId="4057106167" sldId="265"/>
            <ac:spMk id="25" creationId="{D5AFA730-D7BB-9FD5-B93C-24B4525D9D6E}"/>
          </ac:spMkLst>
        </pc:spChg>
        <pc:spChg chg="add mod">
          <ac:chgData name="Dionisios Vossos" userId="1706bdea108bc105" providerId="LiveId" clId="{77C9E818-AC8D-44A5-B335-7D13DDE05D95}" dt="2024-06-26T08:56:43.704" v="3233" actId="1076"/>
          <ac:spMkLst>
            <pc:docMk/>
            <pc:sldMk cId="4057106167" sldId="265"/>
            <ac:spMk id="27" creationId="{4354E159-0A0D-3CFB-E336-4049454AA059}"/>
          </ac:spMkLst>
        </pc:spChg>
        <pc:spChg chg="add del mod">
          <ac:chgData name="Dionisios Vossos" userId="1706bdea108bc105" providerId="LiveId" clId="{77C9E818-AC8D-44A5-B335-7D13DDE05D95}" dt="2024-06-26T08:52:59.801" v="3178" actId="478"/>
          <ac:spMkLst>
            <pc:docMk/>
            <pc:sldMk cId="4057106167" sldId="265"/>
            <ac:spMk id="28" creationId="{F790BD00-ED6A-EF68-879E-DD57DBC39B45}"/>
          </ac:spMkLst>
        </pc:spChg>
        <pc:spChg chg="add mod">
          <ac:chgData name="Dionisios Vossos" userId="1706bdea108bc105" providerId="LiveId" clId="{77C9E818-AC8D-44A5-B335-7D13DDE05D95}" dt="2024-06-26T08:56:43.704" v="3233" actId="1076"/>
          <ac:spMkLst>
            <pc:docMk/>
            <pc:sldMk cId="4057106167" sldId="265"/>
            <ac:spMk id="29" creationId="{E2F66188-AF5C-1CF6-5703-11DE2BA4F22A}"/>
          </ac:spMkLst>
        </pc:spChg>
        <pc:grpChg chg="add del mod">
          <ac:chgData name="Dionisios Vossos" userId="1706bdea108bc105" providerId="LiveId" clId="{77C9E818-AC8D-44A5-B335-7D13DDE05D95}" dt="2024-06-26T08:23:17.484" v="2851" actId="478"/>
          <ac:grpSpMkLst>
            <pc:docMk/>
            <pc:sldMk cId="4057106167" sldId="265"/>
            <ac:grpSpMk id="2" creationId="{70D7A40E-CD5D-351C-32CC-61B97F3A4783}"/>
          </ac:grpSpMkLst>
        </pc:grpChg>
        <pc:grpChg chg="add del mod">
          <ac:chgData name="Dionisios Vossos" userId="1706bdea108bc105" providerId="LiveId" clId="{77C9E818-AC8D-44A5-B335-7D13DDE05D95}" dt="2024-06-18T19:21:13.949" v="1696" actId="478"/>
          <ac:grpSpMkLst>
            <pc:docMk/>
            <pc:sldMk cId="4057106167" sldId="265"/>
            <ac:grpSpMk id="16" creationId="{2ABA3BE9-6DA1-661D-E45D-5D07596538DF}"/>
          </ac:grpSpMkLst>
        </pc:grpChg>
        <pc:grpChg chg="add del mod">
          <ac:chgData name="Dionisios Vossos" userId="1706bdea108bc105" providerId="LiveId" clId="{77C9E818-AC8D-44A5-B335-7D13DDE05D95}" dt="2024-06-20T12:57:22.390" v="2473" actId="478"/>
          <ac:grpSpMkLst>
            <pc:docMk/>
            <pc:sldMk cId="4057106167" sldId="265"/>
            <ac:grpSpMk id="19" creationId="{9335C8ED-7EBF-5E76-3F0C-BEE00D0DE6AF}"/>
          </ac:grpSpMkLst>
        </pc:grpChg>
        <pc:grpChg chg="add del mod">
          <ac:chgData name="Dionisios Vossos" userId="1706bdea108bc105" providerId="LiveId" clId="{77C9E818-AC8D-44A5-B335-7D13DDE05D95}" dt="2024-06-27T08:25:55.289" v="3474" actId="478"/>
          <ac:grpSpMkLst>
            <pc:docMk/>
            <pc:sldMk cId="4057106167" sldId="265"/>
            <ac:grpSpMk id="24" creationId="{CD587AC6-3734-DF94-8C82-FEBE24AE1D01}"/>
          </ac:grpSpMkLst>
        </pc:grpChg>
        <pc:picChg chg="add mod modCrop">
          <ac:chgData name="Dionisios Vossos" userId="1706bdea108bc105" providerId="LiveId" clId="{77C9E818-AC8D-44A5-B335-7D13DDE05D95}" dt="2024-06-27T08:26:06.336" v="3481" actId="1036"/>
          <ac:picMkLst>
            <pc:docMk/>
            <pc:sldMk cId="4057106167" sldId="265"/>
            <ac:picMk id="3" creationId="{DDDD3223-1147-8646-8E80-3BC2685ACB77}"/>
          </ac:picMkLst>
        </pc:picChg>
        <pc:picChg chg="add mod modCrop">
          <ac:chgData name="Dionisios Vossos" userId="1706bdea108bc105" providerId="LiveId" clId="{77C9E818-AC8D-44A5-B335-7D13DDE05D95}" dt="2024-06-27T08:26:06.336" v="3481" actId="1036"/>
          <ac:picMkLst>
            <pc:docMk/>
            <pc:sldMk cId="4057106167" sldId="265"/>
            <ac:picMk id="5" creationId="{1ABC064A-E5B2-404B-FA22-F1D24828FC75}"/>
          </ac:picMkLst>
        </pc:picChg>
        <pc:picChg chg="mod">
          <ac:chgData name="Dionisios Vossos" userId="1706bdea108bc105" providerId="LiveId" clId="{77C9E818-AC8D-44A5-B335-7D13DDE05D95}" dt="2024-06-20T12:57:23.172" v="2474"/>
          <ac:picMkLst>
            <pc:docMk/>
            <pc:sldMk cId="4057106167" sldId="265"/>
            <ac:picMk id="6" creationId="{F253C2CC-04B3-5557-48A4-44AE8DB7C35F}"/>
          </ac:picMkLst>
        </pc:picChg>
        <pc:picChg chg="add mod modCrop">
          <ac:chgData name="Dionisios Vossos" userId="1706bdea108bc105" providerId="LiveId" clId="{77C9E818-AC8D-44A5-B335-7D13DDE05D95}" dt="2024-06-27T08:26:06.336" v="3481" actId="1036"/>
          <ac:picMkLst>
            <pc:docMk/>
            <pc:sldMk cId="4057106167" sldId="265"/>
            <ac:picMk id="7" creationId="{0125BBA7-E19B-1B77-ED96-632CC8F6C492}"/>
          </ac:picMkLst>
        </pc:picChg>
        <pc:picChg chg="add mod modCrop">
          <ac:chgData name="Dionisios Vossos" userId="1706bdea108bc105" providerId="LiveId" clId="{77C9E818-AC8D-44A5-B335-7D13DDE05D95}" dt="2024-06-27T08:26:06.336" v="3481" actId="1036"/>
          <ac:picMkLst>
            <pc:docMk/>
            <pc:sldMk cId="4057106167" sldId="265"/>
            <ac:picMk id="10" creationId="{8EE283BC-E335-22F1-1A95-D2BB93CB873E}"/>
          </ac:picMkLst>
        </pc:picChg>
        <pc:picChg chg="del">
          <ac:chgData name="Dionisios Vossos" userId="1706bdea108bc105" providerId="LiveId" clId="{77C9E818-AC8D-44A5-B335-7D13DDE05D95}" dt="2024-06-18T19:00:27.127" v="1084" actId="478"/>
          <ac:picMkLst>
            <pc:docMk/>
            <pc:sldMk cId="4057106167" sldId="265"/>
            <ac:picMk id="11" creationId="{BD2427F3-AF27-EA03-6B35-ABF31468F738}"/>
          </ac:picMkLst>
        </pc:picChg>
        <pc:picChg chg="del">
          <ac:chgData name="Dionisios Vossos" userId="1706bdea108bc105" providerId="LiveId" clId="{77C9E818-AC8D-44A5-B335-7D13DDE05D95}" dt="2024-06-18T19:00:27.127" v="1084" actId="478"/>
          <ac:picMkLst>
            <pc:docMk/>
            <pc:sldMk cId="4057106167" sldId="265"/>
            <ac:picMk id="12" creationId="{F78244C8-8157-97FF-5D1F-C01EAA38097D}"/>
          </ac:picMkLst>
        </pc:picChg>
        <pc:picChg chg="del">
          <ac:chgData name="Dionisios Vossos" userId="1706bdea108bc105" providerId="LiveId" clId="{77C9E818-AC8D-44A5-B335-7D13DDE05D95}" dt="2024-06-18T19:00:27.127" v="1084" actId="478"/>
          <ac:picMkLst>
            <pc:docMk/>
            <pc:sldMk cId="4057106167" sldId="265"/>
            <ac:picMk id="13" creationId="{9000A4D6-6F01-567C-52EB-09DF3C6049DF}"/>
          </ac:picMkLst>
        </pc:picChg>
        <pc:picChg chg="add mod modCrop">
          <ac:chgData name="Dionisios Vossos" userId="1706bdea108bc105" providerId="LiveId" clId="{77C9E818-AC8D-44A5-B335-7D13DDE05D95}" dt="2024-06-27T08:26:06.336" v="3481" actId="1036"/>
          <ac:picMkLst>
            <pc:docMk/>
            <pc:sldMk cId="4057106167" sldId="265"/>
            <ac:picMk id="14" creationId="{0FE38D0D-96BC-1F22-A2CD-EBE136E3C8A3}"/>
          </ac:picMkLst>
        </pc:picChg>
        <pc:picChg chg="del">
          <ac:chgData name="Dionisios Vossos" userId="1706bdea108bc105" providerId="LiveId" clId="{77C9E818-AC8D-44A5-B335-7D13DDE05D95}" dt="2024-06-18T19:00:27.127" v="1084" actId="478"/>
          <ac:picMkLst>
            <pc:docMk/>
            <pc:sldMk cId="4057106167" sldId="265"/>
            <ac:picMk id="14" creationId="{FD04EF6F-6B8E-6BC3-7A01-62849FA73CED}"/>
          </ac:picMkLst>
        </pc:picChg>
        <pc:picChg chg="add mod modCrop">
          <ac:chgData name="Dionisios Vossos" userId="1706bdea108bc105" providerId="LiveId" clId="{77C9E818-AC8D-44A5-B335-7D13DDE05D95}" dt="2024-06-27T08:26:06.336" v="3481" actId="1036"/>
          <ac:picMkLst>
            <pc:docMk/>
            <pc:sldMk cId="4057106167" sldId="265"/>
            <ac:picMk id="17" creationId="{394AB090-575F-D8A8-D667-EA42E721F514}"/>
          </ac:picMkLst>
        </pc:picChg>
        <pc:picChg chg="mod">
          <ac:chgData name="Dionisios Vossos" userId="1706bdea108bc105" providerId="LiveId" clId="{77C9E818-AC8D-44A5-B335-7D13DDE05D95}" dt="2024-06-18T19:17:14.777" v="1522"/>
          <ac:picMkLst>
            <pc:docMk/>
            <pc:sldMk cId="4057106167" sldId="265"/>
            <ac:picMk id="18" creationId="{35B1D406-F8BE-CBA7-AEF5-13D006E98606}"/>
          </ac:picMkLst>
        </pc:picChg>
        <pc:picChg chg="add mod">
          <ac:chgData name="Dionisios Vossos" userId="1706bdea108bc105" providerId="LiveId" clId="{77C9E818-AC8D-44A5-B335-7D13DDE05D95}" dt="2024-06-26T08:29:49.915" v="2910" actId="571"/>
          <ac:picMkLst>
            <pc:docMk/>
            <pc:sldMk cId="4057106167" sldId="265"/>
            <ac:picMk id="18" creationId="{F6DEEEA4-91F6-3CE4-52C6-AA2BEC064FE9}"/>
          </ac:picMkLst>
        </pc:picChg>
        <pc:picChg chg="add mod">
          <ac:chgData name="Dionisios Vossos" userId="1706bdea108bc105" providerId="LiveId" clId="{77C9E818-AC8D-44A5-B335-7D13DDE05D95}" dt="2024-06-26T08:29:49.915" v="2910" actId="571"/>
          <ac:picMkLst>
            <pc:docMk/>
            <pc:sldMk cId="4057106167" sldId="265"/>
            <ac:picMk id="19" creationId="{B27445FD-D2A3-5116-AE7F-E0627F3B6F40}"/>
          </ac:picMkLst>
        </pc:picChg>
        <pc:picChg chg="mod">
          <ac:chgData name="Dionisios Vossos" userId="1706bdea108bc105" providerId="LiveId" clId="{77C9E818-AC8D-44A5-B335-7D13DDE05D95}" dt="2024-06-18T19:21:16.560" v="1697"/>
          <ac:picMkLst>
            <pc:docMk/>
            <pc:sldMk cId="4057106167" sldId="265"/>
            <ac:picMk id="21" creationId="{B1D024E6-581B-E44F-CA6C-72E13123781F}"/>
          </ac:picMkLst>
        </pc:picChg>
        <pc:picChg chg="mod">
          <ac:chgData name="Dionisios Vossos" userId="1706bdea108bc105" providerId="LiveId" clId="{77C9E818-AC8D-44A5-B335-7D13DDE05D95}" dt="2024-06-26T08:43:39.240" v="3011"/>
          <ac:picMkLst>
            <pc:docMk/>
            <pc:sldMk cId="4057106167" sldId="265"/>
            <ac:picMk id="26" creationId="{5C057A5F-78F3-1076-7A85-53AC7D91F37F}"/>
          </ac:picMkLst>
        </pc:picChg>
        <pc:picChg chg="add mod">
          <ac:chgData name="Dionisios Vossos" userId="1706bdea108bc105" providerId="LiveId" clId="{77C9E818-AC8D-44A5-B335-7D13DDE05D95}" dt="2024-06-26T08:56:43.704" v="3233" actId="1076"/>
          <ac:picMkLst>
            <pc:docMk/>
            <pc:sldMk cId="4057106167" sldId="265"/>
            <ac:picMk id="31" creationId="{A68A7DCA-01D2-6880-BF63-7A132963FDEC}"/>
          </ac:picMkLst>
        </pc:picChg>
        <pc:picChg chg="del">
          <ac:chgData name="Dionisios Vossos" userId="1706bdea108bc105" providerId="LiveId" clId="{77C9E818-AC8D-44A5-B335-7D13DDE05D95}" dt="2024-06-18T19:17:14.575" v="1521" actId="478"/>
          <ac:picMkLst>
            <pc:docMk/>
            <pc:sldMk cId="4057106167" sldId="265"/>
            <ac:picMk id="49" creationId="{92F1ED73-A585-D1DD-2E03-B994905AD58A}"/>
          </ac:picMkLst>
        </pc:picChg>
      </pc:sldChg>
      <pc:sldChg chg="addSp delSp modSp add mod">
        <pc:chgData name="Dionisios Vossos" userId="1706bdea108bc105" providerId="LiveId" clId="{77C9E818-AC8D-44A5-B335-7D13DDE05D95}" dt="2024-06-25T11:52:21.664" v="2838" actId="1076"/>
        <pc:sldMkLst>
          <pc:docMk/>
          <pc:sldMk cId="3927965358" sldId="266"/>
        </pc:sldMkLst>
        <pc:spChg chg="add mod">
          <ac:chgData name="Dionisios Vossos" userId="1706bdea108bc105" providerId="LiveId" clId="{77C9E818-AC8D-44A5-B335-7D13DDE05D95}" dt="2024-06-18T19:21:23.361" v="1699"/>
          <ac:spMkLst>
            <pc:docMk/>
            <pc:sldMk cId="3927965358" sldId="266"/>
            <ac:spMk id="2" creationId="{DF5D7154-826C-9145-9C5B-29161DA15DEE}"/>
          </ac:spMkLst>
        </pc:spChg>
        <pc:spChg chg="add mod">
          <ac:chgData name="Dionisios Vossos" userId="1706bdea108bc105" providerId="LiveId" clId="{77C9E818-AC8D-44A5-B335-7D13DDE05D95}" dt="2024-06-25T11:52:21.664" v="2838" actId="1076"/>
          <ac:spMkLst>
            <pc:docMk/>
            <pc:sldMk cId="3927965358" sldId="266"/>
            <ac:spMk id="4" creationId="{080A47C1-CEC5-7FEF-3707-389E8337E3D1}"/>
          </ac:spMkLst>
        </pc:spChg>
        <pc:spChg chg="mod">
          <ac:chgData name="Dionisios Vossos" userId="1706bdea108bc105" providerId="LiveId" clId="{77C9E818-AC8D-44A5-B335-7D13DDE05D95}" dt="2024-06-20T12:57:26.906" v="2476"/>
          <ac:spMkLst>
            <pc:docMk/>
            <pc:sldMk cId="3927965358" sldId="266"/>
            <ac:spMk id="5" creationId="{A441AA34-AC07-6FD3-5872-ACEF36FCA8A4}"/>
          </ac:spMkLst>
        </pc:spChg>
        <pc:spChg chg="mod">
          <ac:chgData name="Dionisios Vossos" userId="1706bdea108bc105" providerId="LiveId" clId="{77C9E818-AC8D-44A5-B335-7D13DDE05D95}" dt="2024-06-18T19:21:23.361" v="1699"/>
          <ac:spMkLst>
            <pc:docMk/>
            <pc:sldMk cId="3927965358" sldId="266"/>
            <ac:spMk id="6" creationId="{5D12BBFE-109A-E954-C985-5BA38A07D5FE}"/>
          </ac:spMkLst>
        </pc:spChg>
        <pc:spChg chg="del mod">
          <ac:chgData name="Dionisios Vossos" userId="1706bdea108bc105" providerId="LiveId" clId="{77C9E818-AC8D-44A5-B335-7D13DDE05D95}" dt="2024-06-18T19:26:16.221" v="1737" actId="478"/>
          <ac:spMkLst>
            <pc:docMk/>
            <pc:sldMk cId="3927965358" sldId="266"/>
            <ac:spMk id="8" creationId="{85B3A2E5-6E2F-AA81-AE4F-DEA45D9BC1E3}"/>
          </ac:spMkLst>
        </pc:spChg>
        <pc:spChg chg="add mod">
          <ac:chgData name="Dionisios Vossos" userId="1706bdea108bc105" providerId="LiveId" clId="{77C9E818-AC8D-44A5-B335-7D13DDE05D95}" dt="2024-06-18T19:26:24.424" v="1753" actId="20577"/>
          <ac:spMkLst>
            <pc:docMk/>
            <pc:sldMk cId="3927965358" sldId="266"/>
            <ac:spMk id="11" creationId="{25C9B986-DBD9-EFAD-4303-FA1B103817C4}"/>
          </ac:spMkLst>
        </pc:spChg>
        <pc:grpChg chg="add mod">
          <ac:chgData name="Dionisios Vossos" userId="1706bdea108bc105" providerId="LiveId" clId="{77C9E818-AC8D-44A5-B335-7D13DDE05D95}" dt="2024-06-20T12:57:26.906" v="2476"/>
          <ac:grpSpMkLst>
            <pc:docMk/>
            <pc:sldMk cId="3927965358" sldId="266"/>
            <ac:grpSpMk id="3" creationId="{108F60AD-9CD8-9CC0-BF3E-695B5A63C4DD}"/>
          </ac:grpSpMkLst>
        </pc:grpChg>
        <pc:grpChg chg="add del mod">
          <ac:chgData name="Dionisios Vossos" userId="1706bdea108bc105" providerId="LiveId" clId="{77C9E818-AC8D-44A5-B335-7D13DDE05D95}" dt="2024-06-20T12:57:26.078" v="2475" actId="478"/>
          <ac:grpSpMkLst>
            <pc:docMk/>
            <pc:sldMk cId="3927965358" sldId="266"/>
            <ac:grpSpMk id="4" creationId="{CF35A964-C9A5-31B1-4517-C4CBF6A9A5A5}"/>
          </ac:grpSpMkLst>
        </pc:grpChg>
        <pc:picChg chg="del">
          <ac:chgData name="Dionisios Vossos" userId="1706bdea108bc105" providerId="LiveId" clId="{77C9E818-AC8D-44A5-B335-7D13DDE05D95}" dt="2024-06-18T19:08:53.179" v="1334" actId="478"/>
          <ac:picMkLst>
            <pc:docMk/>
            <pc:sldMk cId="3927965358" sldId="266"/>
            <ac:picMk id="3" creationId="{DDDD3223-1147-8646-8E80-3BC2685ACB77}"/>
          </ac:picMkLst>
        </pc:picChg>
        <pc:picChg chg="del">
          <ac:chgData name="Dionisios Vossos" userId="1706bdea108bc105" providerId="LiveId" clId="{77C9E818-AC8D-44A5-B335-7D13DDE05D95}" dt="2024-06-18T19:08:53.179" v="1334" actId="478"/>
          <ac:picMkLst>
            <pc:docMk/>
            <pc:sldMk cId="3927965358" sldId="266"/>
            <ac:picMk id="5" creationId="{1ABC064A-E5B2-404B-FA22-F1D24828FC75}"/>
          </ac:picMkLst>
        </pc:picChg>
        <pc:picChg chg="del">
          <ac:chgData name="Dionisios Vossos" userId="1706bdea108bc105" providerId="LiveId" clId="{77C9E818-AC8D-44A5-B335-7D13DDE05D95}" dt="2024-06-18T19:08:53.179" v="1334" actId="478"/>
          <ac:picMkLst>
            <pc:docMk/>
            <pc:sldMk cId="3927965358" sldId="266"/>
            <ac:picMk id="7" creationId="{0125BBA7-E19B-1B77-ED96-632CC8F6C492}"/>
          </ac:picMkLst>
        </pc:picChg>
        <pc:picChg chg="mod">
          <ac:chgData name="Dionisios Vossos" userId="1706bdea108bc105" providerId="LiveId" clId="{77C9E818-AC8D-44A5-B335-7D13DDE05D95}" dt="2024-06-20T12:57:26.906" v="2476"/>
          <ac:picMkLst>
            <pc:docMk/>
            <pc:sldMk cId="3927965358" sldId="266"/>
            <ac:picMk id="7" creationId="{BCE03143-0433-8599-0178-34E9E3E1F526}"/>
          </ac:picMkLst>
        </pc:picChg>
        <pc:picChg chg="mod">
          <ac:chgData name="Dionisios Vossos" userId="1706bdea108bc105" providerId="LiveId" clId="{77C9E818-AC8D-44A5-B335-7D13DDE05D95}" dt="2024-06-18T19:21:23.361" v="1699"/>
          <ac:picMkLst>
            <pc:docMk/>
            <pc:sldMk cId="3927965358" sldId="266"/>
            <ac:picMk id="9" creationId="{F9DC95B7-26F6-8B8E-AF47-34B69C4CE963}"/>
          </ac:picMkLst>
        </pc:picChg>
        <pc:picChg chg="del">
          <ac:chgData name="Dionisios Vossos" userId="1706bdea108bc105" providerId="LiveId" clId="{77C9E818-AC8D-44A5-B335-7D13DDE05D95}" dt="2024-06-18T19:08:53.179" v="1334" actId="478"/>
          <ac:picMkLst>
            <pc:docMk/>
            <pc:sldMk cId="3927965358" sldId="266"/>
            <ac:picMk id="10" creationId="{8EE283BC-E335-22F1-1A95-D2BB93CB873E}"/>
          </ac:picMkLst>
        </pc:picChg>
        <pc:picChg chg="del">
          <ac:chgData name="Dionisios Vossos" userId="1706bdea108bc105" providerId="LiveId" clId="{77C9E818-AC8D-44A5-B335-7D13DDE05D95}" dt="2024-06-18T19:21:19.711" v="1698" actId="478"/>
          <ac:picMkLst>
            <pc:docMk/>
            <pc:sldMk cId="3927965358" sldId="266"/>
            <ac:picMk id="49" creationId="{92F1ED73-A585-D1DD-2E03-B994905AD58A}"/>
          </ac:picMkLst>
        </pc:picChg>
      </pc:sldChg>
      <pc:sldChg chg="addSp delSp modSp add mod ord">
        <pc:chgData name="Dionisios Vossos" userId="1706bdea108bc105" providerId="LiveId" clId="{77C9E818-AC8D-44A5-B335-7D13DDE05D95}" dt="2024-06-27T11:00:26.248" v="4053" actId="404"/>
        <pc:sldMkLst>
          <pc:docMk/>
          <pc:sldMk cId="3122924425" sldId="267"/>
        </pc:sldMkLst>
        <pc:spChg chg="add del">
          <ac:chgData name="Dionisios Vossos" userId="1706bdea108bc105" providerId="LiveId" clId="{77C9E818-AC8D-44A5-B335-7D13DDE05D95}" dt="2024-06-27T08:30:09.267" v="3487" actId="478"/>
          <ac:spMkLst>
            <pc:docMk/>
            <pc:sldMk cId="3122924425" sldId="267"/>
            <ac:spMk id="8" creationId="{A7E80156-E84F-45F2-2662-32182C87DD03}"/>
          </ac:spMkLst>
        </pc:spChg>
        <pc:spChg chg="del">
          <ac:chgData name="Dionisios Vossos" userId="1706bdea108bc105" providerId="LiveId" clId="{77C9E818-AC8D-44A5-B335-7D13DDE05D95}" dt="2024-06-27T08:30:09.267" v="3487" actId="478"/>
          <ac:spMkLst>
            <pc:docMk/>
            <pc:sldMk cId="3122924425" sldId="267"/>
            <ac:spMk id="9" creationId="{0EB23676-823A-C863-19B8-798E9E31D255}"/>
          </ac:spMkLst>
        </pc:spChg>
        <pc:spChg chg="del">
          <ac:chgData name="Dionisios Vossos" userId="1706bdea108bc105" providerId="LiveId" clId="{77C9E818-AC8D-44A5-B335-7D13DDE05D95}" dt="2024-06-27T08:30:09.267" v="3487" actId="478"/>
          <ac:spMkLst>
            <pc:docMk/>
            <pc:sldMk cId="3122924425" sldId="267"/>
            <ac:spMk id="10" creationId="{9915AB28-AEB8-65D2-C837-5612A0B164B0}"/>
          </ac:spMkLst>
        </pc:spChg>
        <pc:spChg chg="mod topLvl">
          <ac:chgData name="Dionisios Vossos" userId="1706bdea108bc105" providerId="LiveId" clId="{77C9E818-AC8D-44A5-B335-7D13DDE05D95}" dt="2024-06-18T19:15:12.972" v="1482" actId="164"/>
          <ac:spMkLst>
            <pc:docMk/>
            <pc:sldMk cId="3122924425" sldId="267"/>
            <ac:spMk id="11" creationId="{E5D2AB77-F920-6E03-CFF2-770B2DF7A4A1}"/>
          </ac:spMkLst>
        </pc:spChg>
        <pc:spChg chg="add mod">
          <ac:chgData name="Dionisios Vossos" userId="1706bdea108bc105" providerId="LiveId" clId="{77C9E818-AC8D-44A5-B335-7D13DDE05D95}" dt="2024-06-27T08:32:48.412" v="3580" actId="1076"/>
          <ac:spMkLst>
            <pc:docMk/>
            <pc:sldMk cId="3122924425" sldId="267"/>
            <ac:spMk id="11" creationId="{FF7EC7F6-D0AF-8C43-9250-BDD9C0D44DFC}"/>
          </ac:spMkLst>
        </pc:spChg>
        <pc:spChg chg="add mod">
          <ac:chgData name="Dionisios Vossos" userId="1706bdea108bc105" providerId="LiveId" clId="{77C9E818-AC8D-44A5-B335-7D13DDE05D95}" dt="2024-06-27T08:30:09.503" v="3488"/>
          <ac:spMkLst>
            <pc:docMk/>
            <pc:sldMk cId="3122924425" sldId="267"/>
            <ac:spMk id="12" creationId="{D114FF2B-EDF3-B511-4E8C-3441C8455924}"/>
          </ac:spMkLst>
        </pc:spChg>
        <pc:spChg chg="mod">
          <ac:chgData name="Dionisios Vossos" userId="1706bdea108bc105" providerId="LiveId" clId="{77C9E818-AC8D-44A5-B335-7D13DDE05D95}" dt="2024-06-18T19:16:38.572" v="1514"/>
          <ac:spMkLst>
            <pc:docMk/>
            <pc:sldMk cId="3122924425" sldId="267"/>
            <ac:spMk id="17" creationId="{0DEF3495-75E2-E2EF-D650-4BB8E55D7781}"/>
          </ac:spMkLst>
        </pc:spChg>
        <pc:spChg chg="add mod">
          <ac:chgData name="Dionisios Vossos" userId="1706bdea108bc105" providerId="LiveId" clId="{77C9E818-AC8D-44A5-B335-7D13DDE05D95}" dt="2024-06-27T11:00:26.248" v="4053" actId="404"/>
          <ac:spMkLst>
            <pc:docMk/>
            <pc:sldMk cId="3122924425" sldId="267"/>
            <ac:spMk id="18" creationId="{17A00212-78FA-C811-990C-522254AE3C0A}"/>
          </ac:spMkLst>
        </pc:spChg>
        <pc:spChg chg="mod">
          <ac:chgData name="Dionisios Vossos" userId="1706bdea108bc105" providerId="LiveId" clId="{77C9E818-AC8D-44A5-B335-7D13DDE05D95}" dt="2024-06-18T19:25:32.803" v="1735" actId="207"/>
          <ac:spMkLst>
            <pc:docMk/>
            <pc:sldMk cId="3122924425" sldId="267"/>
            <ac:spMk id="20" creationId="{1ADE2720-F98D-A71B-7AF3-8C78EC45460E}"/>
          </ac:spMkLst>
        </pc:spChg>
        <pc:spChg chg="add del mod">
          <ac:chgData name="Dionisios Vossos" userId="1706bdea108bc105" providerId="LiveId" clId="{77C9E818-AC8D-44A5-B335-7D13DDE05D95}" dt="2024-06-27T08:30:54.745" v="3554" actId="478"/>
          <ac:spMkLst>
            <pc:docMk/>
            <pc:sldMk cId="3122924425" sldId="267"/>
            <ac:spMk id="25" creationId="{D7598332-788D-E672-44A7-BCA88712C55D}"/>
          </ac:spMkLst>
        </pc:spChg>
        <pc:spChg chg="add del mod">
          <ac:chgData name="Dionisios Vossos" userId="1706bdea108bc105" providerId="LiveId" clId="{77C9E818-AC8D-44A5-B335-7D13DDE05D95}" dt="2024-06-27T08:30:54.745" v="3554" actId="478"/>
          <ac:spMkLst>
            <pc:docMk/>
            <pc:sldMk cId="3122924425" sldId="267"/>
            <ac:spMk id="26" creationId="{0AC4C088-203D-B4C5-DD7D-2F91C14D12BF}"/>
          </ac:spMkLst>
        </pc:spChg>
        <pc:spChg chg="add mod">
          <ac:chgData name="Dionisios Vossos" userId="1706bdea108bc105" providerId="LiveId" clId="{77C9E818-AC8D-44A5-B335-7D13DDE05D95}" dt="2024-06-27T08:33:26.650" v="3591" actId="1036"/>
          <ac:spMkLst>
            <pc:docMk/>
            <pc:sldMk cId="3122924425" sldId="267"/>
            <ac:spMk id="30" creationId="{36D542B3-4014-8790-8150-A9A17199691F}"/>
          </ac:spMkLst>
        </pc:spChg>
        <pc:spChg chg="add mod">
          <ac:chgData name="Dionisios Vossos" userId="1706bdea108bc105" providerId="LiveId" clId="{77C9E818-AC8D-44A5-B335-7D13DDE05D95}" dt="2024-06-27T08:33:26.650" v="3591" actId="1036"/>
          <ac:spMkLst>
            <pc:docMk/>
            <pc:sldMk cId="3122924425" sldId="267"/>
            <ac:spMk id="31" creationId="{95ECA30E-EEFB-7C3A-B754-C173FAFADA12}"/>
          </ac:spMkLst>
        </pc:spChg>
        <pc:spChg chg="mod">
          <ac:chgData name="Dionisios Vossos" userId="1706bdea108bc105" providerId="LiveId" clId="{77C9E818-AC8D-44A5-B335-7D13DDE05D95}" dt="2024-06-27T08:44:34.136" v="3852"/>
          <ac:spMkLst>
            <pc:docMk/>
            <pc:sldMk cId="3122924425" sldId="267"/>
            <ac:spMk id="35" creationId="{2A50452C-51CD-B43B-02BA-D7803A5D3FC0}"/>
          </ac:spMkLst>
        </pc:spChg>
        <pc:spChg chg="del">
          <ac:chgData name="Dionisios Vossos" userId="1706bdea108bc105" providerId="LiveId" clId="{77C9E818-AC8D-44A5-B335-7D13DDE05D95}" dt="2024-06-27T08:30:09.267" v="3487" actId="478"/>
          <ac:spMkLst>
            <pc:docMk/>
            <pc:sldMk cId="3122924425" sldId="267"/>
            <ac:spMk id="46" creationId="{18CE6557-34D6-CB7D-D5BA-D1DD20CC2F9B}"/>
          </ac:spMkLst>
        </pc:spChg>
        <pc:spChg chg="del mod">
          <ac:chgData name="Dionisios Vossos" userId="1706bdea108bc105" providerId="LiveId" clId="{77C9E818-AC8D-44A5-B335-7D13DDE05D95}" dt="2024-06-27T08:30:09.267" v="3487" actId="478"/>
          <ac:spMkLst>
            <pc:docMk/>
            <pc:sldMk cId="3122924425" sldId="267"/>
            <ac:spMk id="48" creationId="{025A5204-24BB-6964-E6C0-C65D6E5A97BA}"/>
          </ac:spMkLst>
        </pc:spChg>
        <pc:grpChg chg="del">
          <ac:chgData name="Dionisios Vossos" userId="1706bdea108bc105" providerId="LiveId" clId="{77C9E818-AC8D-44A5-B335-7D13DDE05D95}" dt="2024-06-27T08:30:09.267" v="3487" actId="478"/>
          <ac:grpSpMkLst>
            <pc:docMk/>
            <pc:sldMk cId="3122924425" sldId="267"/>
            <ac:grpSpMk id="2" creationId="{DA6B29A3-5612-A8DA-1F87-DA738E055FB3}"/>
          </ac:grpSpMkLst>
        </pc:grpChg>
        <pc:grpChg chg="del">
          <ac:chgData name="Dionisios Vossos" userId="1706bdea108bc105" providerId="LiveId" clId="{77C9E818-AC8D-44A5-B335-7D13DDE05D95}" dt="2024-06-27T08:30:09.267" v="3487" actId="478"/>
          <ac:grpSpMkLst>
            <pc:docMk/>
            <pc:sldMk cId="3122924425" sldId="267"/>
            <ac:grpSpMk id="5" creationId="{DE34BF1B-1963-2F64-8C70-DAA23F90B2C3}"/>
          </ac:grpSpMkLst>
        </pc:grpChg>
        <pc:grpChg chg="del">
          <ac:chgData name="Dionisios Vossos" userId="1706bdea108bc105" providerId="LiveId" clId="{77C9E818-AC8D-44A5-B335-7D13DDE05D95}" dt="2024-06-18T19:14:48.780" v="1443" actId="165"/>
          <ac:grpSpMkLst>
            <pc:docMk/>
            <pc:sldMk cId="3122924425" sldId="267"/>
            <ac:grpSpMk id="13" creationId="{188D04D4-003D-A21E-4D00-A62008E282B5}"/>
          </ac:grpSpMkLst>
        </pc:grpChg>
        <pc:grpChg chg="add del mod">
          <ac:chgData name="Dionisios Vossos" userId="1706bdea108bc105" providerId="LiveId" clId="{77C9E818-AC8D-44A5-B335-7D13DDE05D95}" dt="2024-06-18T19:16:38.406" v="1513" actId="478"/>
          <ac:grpSpMkLst>
            <pc:docMk/>
            <pc:sldMk cId="3122924425" sldId="267"/>
            <ac:grpSpMk id="14" creationId="{7D6BA2F0-A6CB-45D2-028B-874006EEF7CD}"/>
          </ac:grpSpMkLst>
        </pc:grpChg>
        <pc:grpChg chg="add del mod">
          <ac:chgData name="Dionisios Vossos" userId="1706bdea108bc105" providerId="LiveId" clId="{77C9E818-AC8D-44A5-B335-7D13DDE05D95}" dt="2024-06-18T19:19:11.557" v="1590" actId="478"/>
          <ac:grpSpMkLst>
            <pc:docMk/>
            <pc:sldMk cId="3122924425" sldId="267"/>
            <ac:grpSpMk id="15" creationId="{2B1F1828-A002-E7F4-32D5-A3FB3FC070EB}"/>
          </ac:grpSpMkLst>
        </pc:grpChg>
        <pc:grpChg chg="add del mod">
          <ac:chgData name="Dionisios Vossos" userId="1706bdea108bc105" providerId="LiveId" clId="{77C9E818-AC8D-44A5-B335-7D13DDE05D95}" dt="2024-06-27T08:30:09.267" v="3487" actId="478"/>
          <ac:grpSpMkLst>
            <pc:docMk/>
            <pc:sldMk cId="3122924425" sldId="267"/>
            <ac:grpSpMk id="19" creationId="{068D0664-5965-E3FC-8933-8748935B81E1}"/>
          </ac:grpSpMkLst>
        </pc:grpChg>
        <pc:grpChg chg="del">
          <ac:chgData name="Dionisios Vossos" userId="1706bdea108bc105" providerId="LiveId" clId="{77C9E818-AC8D-44A5-B335-7D13DDE05D95}" dt="2024-06-27T08:30:09.267" v="3487" actId="478"/>
          <ac:grpSpMkLst>
            <pc:docMk/>
            <pc:sldMk cId="3122924425" sldId="267"/>
            <ac:grpSpMk id="23" creationId="{D8F65E5E-1225-9276-65B7-1A21527CC0E0}"/>
          </ac:grpSpMkLst>
        </pc:grpChg>
        <pc:grpChg chg="add mod">
          <ac:chgData name="Dionisios Vossos" userId="1706bdea108bc105" providerId="LiveId" clId="{77C9E818-AC8D-44A5-B335-7D13DDE05D95}" dt="2024-06-27T08:44:34.136" v="3852"/>
          <ac:grpSpMkLst>
            <pc:docMk/>
            <pc:sldMk cId="3122924425" sldId="267"/>
            <ac:grpSpMk id="34" creationId="{97A93EBA-7E09-1EEB-C350-E1C01142E138}"/>
          </ac:grpSpMkLst>
        </pc:grpChg>
        <pc:picChg chg="mod topLvl">
          <ac:chgData name="Dionisios Vossos" userId="1706bdea108bc105" providerId="LiveId" clId="{77C9E818-AC8D-44A5-B335-7D13DDE05D95}" dt="2024-06-18T19:15:12.972" v="1482" actId="164"/>
          <ac:picMkLst>
            <pc:docMk/>
            <pc:sldMk cId="3122924425" sldId="267"/>
            <ac:picMk id="12" creationId="{85056014-4880-1A47-EF80-DEFD4A6DD1D3}"/>
          </ac:picMkLst>
        </pc:picChg>
        <pc:picChg chg="add del mod">
          <ac:chgData name="Dionisios Vossos" userId="1706bdea108bc105" providerId="LiveId" clId="{77C9E818-AC8D-44A5-B335-7D13DDE05D95}" dt="2024-06-27T08:30:12.393" v="3489" actId="478"/>
          <ac:picMkLst>
            <pc:docMk/>
            <pc:sldMk cId="3122924425" sldId="267"/>
            <ac:picMk id="13" creationId="{8D410928-6553-0539-E68F-B71EE715D069}"/>
          </ac:picMkLst>
        </pc:picChg>
        <pc:picChg chg="add del mod">
          <ac:chgData name="Dionisios Vossos" userId="1706bdea108bc105" providerId="LiveId" clId="{77C9E818-AC8D-44A5-B335-7D13DDE05D95}" dt="2024-06-27T08:30:12.393" v="3489" actId="478"/>
          <ac:picMkLst>
            <pc:docMk/>
            <pc:sldMk cId="3122924425" sldId="267"/>
            <ac:picMk id="14" creationId="{18A25960-5B1D-F9D0-DF46-F049BF0052F7}"/>
          </ac:picMkLst>
        </pc:picChg>
        <pc:picChg chg="add del mod">
          <ac:chgData name="Dionisios Vossos" userId="1706bdea108bc105" providerId="LiveId" clId="{77C9E818-AC8D-44A5-B335-7D13DDE05D95}" dt="2024-06-27T08:30:12.393" v="3489" actId="478"/>
          <ac:picMkLst>
            <pc:docMk/>
            <pc:sldMk cId="3122924425" sldId="267"/>
            <ac:picMk id="15" creationId="{773EFDD7-D429-E9D5-A2B1-3BB9DD31C0B3}"/>
          </ac:picMkLst>
        </pc:picChg>
        <pc:picChg chg="add del mod">
          <ac:chgData name="Dionisios Vossos" userId="1706bdea108bc105" providerId="LiveId" clId="{77C9E818-AC8D-44A5-B335-7D13DDE05D95}" dt="2024-06-27T08:30:12.393" v="3489" actId="478"/>
          <ac:picMkLst>
            <pc:docMk/>
            <pc:sldMk cId="3122924425" sldId="267"/>
            <ac:picMk id="17" creationId="{3E5B1EA4-E3AD-773E-598E-4A5739297A9E}"/>
          </ac:picMkLst>
        </pc:picChg>
        <pc:picChg chg="mod">
          <ac:chgData name="Dionisios Vossos" userId="1706bdea108bc105" providerId="LiveId" clId="{77C9E818-AC8D-44A5-B335-7D13DDE05D95}" dt="2024-06-18T19:16:38.572" v="1514"/>
          <ac:picMkLst>
            <pc:docMk/>
            <pc:sldMk cId="3122924425" sldId="267"/>
            <ac:picMk id="18" creationId="{46E538E5-F412-4A37-3D61-9F4962D63F46}"/>
          </ac:picMkLst>
        </pc:picChg>
        <pc:picChg chg="mod">
          <ac:chgData name="Dionisios Vossos" userId="1706bdea108bc105" providerId="LiveId" clId="{77C9E818-AC8D-44A5-B335-7D13DDE05D95}" dt="2024-06-20T12:56:51.311" v="2460" actId="1035"/>
          <ac:picMkLst>
            <pc:docMk/>
            <pc:sldMk cId="3122924425" sldId="267"/>
            <ac:picMk id="21" creationId="{319EAF2C-C08D-9188-347B-64F24BA51166}"/>
          </ac:picMkLst>
        </pc:picChg>
        <pc:picChg chg="add del mod">
          <ac:chgData name="Dionisios Vossos" userId="1706bdea108bc105" providerId="LiveId" clId="{77C9E818-AC8D-44A5-B335-7D13DDE05D95}" dt="2024-06-27T08:30:12.393" v="3489" actId="478"/>
          <ac:picMkLst>
            <pc:docMk/>
            <pc:sldMk cId="3122924425" sldId="267"/>
            <ac:picMk id="22" creationId="{564F9173-CC23-8857-C1B3-DFF799F1EECB}"/>
          </ac:picMkLst>
        </pc:picChg>
        <pc:picChg chg="add del mod">
          <ac:chgData name="Dionisios Vossos" userId="1706bdea108bc105" providerId="LiveId" clId="{77C9E818-AC8D-44A5-B335-7D13DDE05D95}" dt="2024-06-27T08:30:12.393" v="3489" actId="478"/>
          <ac:picMkLst>
            <pc:docMk/>
            <pc:sldMk cId="3122924425" sldId="267"/>
            <ac:picMk id="24" creationId="{6E77EAB9-8E81-71ED-AC2F-B4CF975BC98D}"/>
          </ac:picMkLst>
        </pc:picChg>
        <pc:picChg chg="add del mod">
          <ac:chgData name="Dionisios Vossos" userId="1706bdea108bc105" providerId="LiveId" clId="{77C9E818-AC8D-44A5-B335-7D13DDE05D95}" dt="2024-06-27T08:30:54.745" v="3554" actId="478"/>
          <ac:picMkLst>
            <pc:docMk/>
            <pc:sldMk cId="3122924425" sldId="267"/>
            <ac:picMk id="27" creationId="{6FD86030-A8C9-9B33-D477-481A66A4D44A}"/>
          </ac:picMkLst>
        </pc:picChg>
        <pc:picChg chg="add mod">
          <ac:chgData name="Dionisios Vossos" userId="1706bdea108bc105" providerId="LiveId" clId="{77C9E818-AC8D-44A5-B335-7D13DDE05D95}" dt="2024-06-27T08:35:45.629" v="3651" actId="207"/>
          <ac:picMkLst>
            <pc:docMk/>
            <pc:sldMk cId="3122924425" sldId="267"/>
            <ac:picMk id="33" creationId="{F61E29C0-8B65-9716-EE34-A355F5FD5158}"/>
          </ac:picMkLst>
        </pc:picChg>
        <pc:picChg chg="mod">
          <ac:chgData name="Dionisios Vossos" userId="1706bdea108bc105" providerId="LiveId" clId="{77C9E818-AC8D-44A5-B335-7D13DDE05D95}" dt="2024-06-27T08:44:34.136" v="3852"/>
          <ac:picMkLst>
            <pc:docMk/>
            <pc:sldMk cId="3122924425" sldId="267"/>
            <ac:picMk id="36" creationId="{C8AC18ED-FDE4-BD2D-A627-D57E1536CCE3}"/>
          </ac:picMkLst>
        </pc:picChg>
        <pc:cxnChg chg="add mod">
          <ac:chgData name="Dionisios Vossos" userId="1706bdea108bc105" providerId="LiveId" clId="{77C9E818-AC8D-44A5-B335-7D13DDE05D95}" dt="2024-06-27T08:34:59.886" v="3642" actId="208"/>
          <ac:cxnSpMkLst>
            <pc:docMk/>
            <pc:sldMk cId="3122924425" sldId="267"/>
            <ac:cxnSpMk id="29" creationId="{82C14EA1-898E-3B6B-94C2-E2E8650D01A7}"/>
          </ac:cxnSpMkLst>
        </pc:cxnChg>
      </pc:sldChg>
      <pc:sldChg chg="addSp delSp modSp add mod ord">
        <pc:chgData name="Dionisios Vossos" userId="1706bdea108bc105" providerId="LiveId" clId="{77C9E818-AC8D-44A5-B335-7D13DDE05D95}" dt="2024-06-27T08:52:18.592" v="3885" actId="167"/>
        <pc:sldMkLst>
          <pc:docMk/>
          <pc:sldMk cId="830458112" sldId="268"/>
        </pc:sldMkLst>
        <pc:spChg chg="del mod">
          <ac:chgData name="Dionisios Vossos" userId="1706bdea108bc105" providerId="LiveId" clId="{77C9E818-AC8D-44A5-B335-7D13DDE05D95}" dt="2024-06-27T08:50:23.501" v="3869" actId="478"/>
          <ac:spMkLst>
            <pc:docMk/>
            <pc:sldMk cId="830458112" sldId="268"/>
            <ac:spMk id="2" creationId="{533C15C5-8644-3F0C-0E4A-8A1FDBAEF56A}"/>
          </ac:spMkLst>
        </pc:spChg>
        <pc:spChg chg="mod">
          <ac:chgData name="Dionisios Vossos" userId="1706bdea108bc105" providerId="LiveId" clId="{77C9E818-AC8D-44A5-B335-7D13DDE05D95}" dt="2024-06-20T12:57:03.226" v="2464"/>
          <ac:spMkLst>
            <pc:docMk/>
            <pc:sldMk cId="830458112" sldId="268"/>
            <ac:spMk id="4" creationId="{353C6FB1-C059-0CCE-24F1-1D11EBD9B6CD}"/>
          </ac:spMkLst>
        </pc:spChg>
        <pc:spChg chg="del">
          <ac:chgData name="Dionisios Vossos" userId="1706bdea108bc105" providerId="LiveId" clId="{77C9E818-AC8D-44A5-B335-7D13DDE05D95}" dt="2024-06-18T19:20:52.504" v="1692" actId="478"/>
          <ac:spMkLst>
            <pc:docMk/>
            <pc:sldMk cId="830458112" sldId="268"/>
            <ac:spMk id="4" creationId="{61E1C851-8B9A-37FD-8EC4-0CCB40C65F5D}"/>
          </ac:spMkLst>
        </pc:spChg>
        <pc:spChg chg="add mod">
          <ac:chgData name="Dionisios Vossos" userId="1706bdea108bc105" providerId="LiveId" clId="{77C9E818-AC8D-44A5-B335-7D13DDE05D95}" dt="2024-06-27T08:50:20.139" v="3868"/>
          <ac:spMkLst>
            <pc:docMk/>
            <pc:sldMk cId="830458112" sldId="268"/>
            <ac:spMk id="6" creationId="{9B5EA8C7-F1A4-C9E1-C6F5-61A3ACEA3163}"/>
          </ac:spMkLst>
        </pc:spChg>
        <pc:spChg chg="add mod">
          <ac:chgData name="Dionisios Vossos" userId="1706bdea108bc105" providerId="LiveId" clId="{77C9E818-AC8D-44A5-B335-7D13DDE05D95}" dt="2024-06-27T08:52:09.519" v="3883" actId="1076"/>
          <ac:spMkLst>
            <pc:docMk/>
            <pc:sldMk cId="830458112" sldId="268"/>
            <ac:spMk id="8" creationId="{77FC3EF4-9EC6-3801-47F4-B207A27D4DB1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14" creationId="{75E32050-5FE3-4073-C759-5BBCC0655641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15" creationId="{BFE83C50-A993-FC6F-3ECD-BB50E8374D9F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16" creationId="{4226F6A8-42F5-00EC-082D-C747EBECBAB2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17" creationId="{4F1DD88F-7900-06F6-E656-937B7AFCA9BF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18" creationId="{5F4384F4-AEDC-F006-C158-533E699045D3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19" creationId="{A0D06E3A-6504-0CAC-4693-9748F148CF56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20" creationId="{9F2069E0-414D-E10A-106A-75C60F6EC138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21" creationId="{94D61466-594F-A0C4-EB0C-DF5365AADFB1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22" creationId="{38A64F66-0EB5-0674-6050-2DF1553DA154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23" creationId="{E57D2404-2F0B-5F54-57A4-5B9A86191377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24" creationId="{87A92F2F-1BB1-D56D-0DCF-3D39C00132AE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25" creationId="{4D1EBCEC-98F6-496D-DE86-883E07D870CF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26" creationId="{98F51AB2-4D98-5546-0277-BD5216CBFC66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27" creationId="{818D3640-3A3F-6869-89BD-EF990B322639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28" creationId="{EC7FA43C-54B1-6B1C-A858-1C5C4D82679C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29" creationId="{AC3809A7-1644-1FE2-993A-2CCA23D957EE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30" creationId="{F482C59F-9B06-203B-793F-F45464BB7A7F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31" creationId="{96638F6E-B580-E221-61EF-B22454CE0781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32" creationId="{28F4A7BE-7C24-540F-8238-672B99563F11}"/>
          </ac:spMkLst>
        </pc:spChg>
        <pc:spChg chg="mod">
          <ac:chgData name="Dionisios Vossos" userId="1706bdea108bc105" providerId="LiveId" clId="{77C9E818-AC8D-44A5-B335-7D13DDE05D95}" dt="2024-06-18T19:49:03.569" v="1815"/>
          <ac:spMkLst>
            <pc:docMk/>
            <pc:sldMk cId="830458112" sldId="268"/>
            <ac:spMk id="33" creationId="{CF45FB4F-63AA-E2C6-2743-CDF5A65AD547}"/>
          </ac:spMkLst>
        </pc:spChg>
        <pc:spChg chg="mod">
          <ac:chgData name="Dionisios Vossos" userId="1706bdea108bc105" providerId="LiveId" clId="{77C9E818-AC8D-44A5-B335-7D13DDE05D95}" dt="2024-06-18T19:52:22.558" v="1846"/>
          <ac:spMkLst>
            <pc:docMk/>
            <pc:sldMk cId="830458112" sldId="268"/>
            <ac:spMk id="35" creationId="{3CA23DA0-1D1A-5A86-6047-60D7F15A96C1}"/>
          </ac:spMkLst>
        </pc:spChg>
        <pc:spChg chg="mod">
          <ac:chgData name="Dionisios Vossos" userId="1706bdea108bc105" providerId="LiveId" clId="{77C9E818-AC8D-44A5-B335-7D13DDE05D95}" dt="2024-06-22T14:03:27.497" v="2705" actId="207"/>
          <ac:spMkLst>
            <pc:docMk/>
            <pc:sldMk cId="830458112" sldId="268"/>
            <ac:spMk id="36" creationId="{1A671EA3-272D-00D9-CA93-8C4C096A4514}"/>
          </ac:spMkLst>
        </pc:spChg>
        <pc:spChg chg="mod">
          <ac:chgData name="Dionisios Vossos" userId="1706bdea108bc105" providerId="LiveId" clId="{77C9E818-AC8D-44A5-B335-7D13DDE05D95}" dt="2024-06-18T20:00:57.502" v="1932" actId="207"/>
          <ac:spMkLst>
            <pc:docMk/>
            <pc:sldMk cId="830458112" sldId="268"/>
            <ac:spMk id="37" creationId="{DF80D84D-64AD-CF28-DC27-017CBF4EAAF9}"/>
          </ac:spMkLst>
        </pc:spChg>
        <pc:spChg chg="mod">
          <ac:chgData name="Dionisios Vossos" userId="1706bdea108bc105" providerId="LiveId" clId="{77C9E818-AC8D-44A5-B335-7D13DDE05D95}" dt="2024-06-18T19:52:22.558" v="1846"/>
          <ac:spMkLst>
            <pc:docMk/>
            <pc:sldMk cId="830458112" sldId="268"/>
            <ac:spMk id="38" creationId="{DF7D6817-AEF0-5F3D-7ABE-5844F44CB836}"/>
          </ac:spMkLst>
        </pc:spChg>
        <pc:spChg chg="mod">
          <ac:chgData name="Dionisios Vossos" userId="1706bdea108bc105" providerId="LiveId" clId="{77C9E818-AC8D-44A5-B335-7D13DDE05D95}" dt="2024-06-18T20:09:26.188" v="2053" actId="207"/>
          <ac:spMkLst>
            <pc:docMk/>
            <pc:sldMk cId="830458112" sldId="268"/>
            <ac:spMk id="39" creationId="{74E59832-A493-8FB2-65CB-686EC19159CE}"/>
          </ac:spMkLst>
        </pc:spChg>
        <pc:spChg chg="mod">
          <ac:chgData name="Dionisios Vossos" userId="1706bdea108bc105" providerId="LiveId" clId="{77C9E818-AC8D-44A5-B335-7D13DDE05D95}" dt="2024-06-18T19:52:22.558" v="1846"/>
          <ac:spMkLst>
            <pc:docMk/>
            <pc:sldMk cId="830458112" sldId="268"/>
            <ac:spMk id="40" creationId="{418890DB-575C-218A-C316-E706C4CD6B1F}"/>
          </ac:spMkLst>
        </pc:spChg>
        <pc:grpChg chg="add del mod">
          <ac:chgData name="Dionisios Vossos" userId="1706bdea108bc105" providerId="LiveId" clId="{77C9E818-AC8D-44A5-B335-7D13DDE05D95}" dt="2024-06-18T19:52:20.112" v="1845" actId="478"/>
          <ac:grpSpMkLst>
            <pc:docMk/>
            <pc:sldMk cId="830458112" sldId="268"/>
            <ac:grpSpMk id="3" creationId="{3D06FA96-5F62-F446-588A-FC4270A05DD8}"/>
          </ac:grpSpMkLst>
        </pc:grpChg>
        <pc:grpChg chg="add mod">
          <ac:chgData name="Dionisios Vossos" userId="1706bdea108bc105" providerId="LiveId" clId="{77C9E818-AC8D-44A5-B335-7D13DDE05D95}" dt="2024-06-20T12:57:03.226" v="2464"/>
          <ac:grpSpMkLst>
            <pc:docMk/>
            <pc:sldMk cId="830458112" sldId="268"/>
            <ac:grpSpMk id="3" creationId="{5AF6C945-6D78-1A05-A5E9-76405B36D2D8}"/>
          </ac:grpSpMkLst>
        </pc:grpChg>
        <pc:grpChg chg="mod">
          <ac:chgData name="Dionisios Vossos" userId="1706bdea108bc105" providerId="LiveId" clId="{77C9E818-AC8D-44A5-B335-7D13DDE05D95}" dt="2024-06-18T19:49:03.569" v="1815"/>
          <ac:grpSpMkLst>
            <pc:docMk/>
            <pc:sldMk cId="830458112" sldId="268"/>
            <ac:grpSpMk id="4" creationId="{0E1CE34C-C4EE-EE59-E0A6-D4A5FC3033D9}"/>
          </ac:grpSpMkLst>
        </pc:grpChg>
        <pc:grpChg chg="del">
          <ac:chgData name="Dionisios Vossos" userId="1706bdea108bc105" providerId="LiveId" clId="{77C9E818-AC8D-44A5-B335-7D13DDE05D95}" dt="2024-06-20T12:57:02.152" v="2463" actId="478"/>
          <ac:grpSpMkLst>
            <pc:docMk/>
            <pc:sldMk cId="830458112" sldId="268"/>
            <ac:grpSpMk id="6" creationId="{680B8CCF-9B32-6E9B-9B41-D262651BDB53}"/>
          </ac:grpSpMkLst>
        </pc:grpChg>
        <pc:grpChg chg="mod">
          <ac:chgData name="Dionisios Vossos" userId="1706bdea108bc105" providerId="LiveId" clId="{77C9E818-AC8D-44A5-B335-7D13DDE05D95}" dt="2024-06-18T19:49:03.569" v="1815"/>
          <ac:grpSpMkLst>
            <pc:docMk/>
            <pc:sldMk cId="830458112" sldId="268"/>
            <ac:grpSpMk id="10" creationId="{A7729079-AD70-FEC9-0351-A865C5FC74F0}"/>
          </ac:grpSpMkLst>
        </pc:grpChg>
        <pc:grpChg chg="mod">
          <ac:chgData name="Dionisios Vossos" userId="1706bdea108bc105" providerId="LiveId" clId="{77C9E818-AC8D-44A5-B335-7D13DDE05D95}" dt="2024-06-18T19:49:03.569" v="1815"/>
          <ac:grpSpMkLst>
            <pc:docMk/>
            <pc:sldMk cId="830458112" sldId="268"/>
            <ac:grpSpMk id="12" creationId="{AA339600-7596-159C-AE4A-45C5C8EE0C20}"/>
          </ac:grpSpMkLst>
        </pc:grpChg>
        <pc:grpChg chg="mod">
          <ac:chgData name="Dionisios Vossos" userId="1706bdea108bc105" providerId="LiveId" clId="{77C9E818-AC8D-44A5-B335-7D13DDE05D95}" dt="2024-06-18T19:49:03.569" v="1815"/>
          <ac:grpSpMkLst>
            <pc:docMk/>
            <pc:sldMk cId="830458112" sldId="268"/>
            <ac:grpSpMk id="13" creationId="{002E6CC0-F697-737F-3511-D0576BCAF1A5}"/>
          </ac:grpSpMkLst>
        </pc:grpChg>
        <pc:grpChg chg="add mod ord">
          <ac:chgData name="Dionisios Vossos" userId="1706bdea108bc105" providerId="LiveId" clId="{77C9E818-AC8D-44A5-B335-7D13DDE05D95}" dt="2024-06-27T08:52:18.592" v="3885" actId="167"/>
          <ac:grpSpMkLst>
            <pc:docMk/>
            <pc:sldMk cId="830458112" sldId="268"/>
            <ac:grpSpMk id="34" creationId="{AC6AE066-DE4F-217D-BB88-9CDF2A4762A9}"/>
          </ac:grpSpMkLst>
        </pc:grpChg>
        <pc:grpChg chg="add del mod">
          <ac:chgData name="Dionisios Vossos" userId="1706bdea108bc105" providerId="LiveId" clId="{77C9E818-AC8D-44A5-B335-7D13DDE05D95}" dt="2024-06-22T14:03:14.902" v="2702" actId="478"/>
          <ac:grpSpMkLst>
            <pc:docMk/>
            <pc:sldMk cId="830458112" sldId="268"/>
            <ac:grpSpMk id="41" creationId="{848A1F7B-FE3C-DB76-4133-0735DF503633}"/>
          </ac:grpSpMkLst>
        </pc:grpChg>
        <pc:grpChg chg="mod">
          <ac:chgData name="Dionisios Vossos" userId="1706bdea108bc105" providerId="LiveId" clId="{77C9E818-AC8D-44A5-B335-7D13DDE05D95}" dt="2024-06-18T19:59:42.785" v="1922"/>
          <ac:grpSpMkLst>
            <pc:docMk/>
            <pc:sldMk cId="830458112" sldId="268"/>
            <ac:grpSpMk id="42" creationId="{F538AEFC-44C5-557F-4902-CF42B013C26D}"/>
          </ac:grpSpMkLst>
        </pc:grpChg>
        <pc:grpChg chg="mod">
          <ac:chgData name="Dionisios Vossos" userId="1706bdea108bc105" providerId="LiveId" clId="{77C9E818-AC8D-44A5-B335-7D13DDE05D95}" dt="2024-06-18T19:59:42.785" v="1922"/>
          <ac:grpSpMkLst>
            <pc:docMk/>
            <pc:sldMk cId="830458112" sldId="268"/>
            <ac:grpSpMk id="43" creationId="{94D472C8-8767-FFF0-9447-74127F10FD0A}"/>
          </ac:grpSpMkLst>
        </pc:grpChg>
        <pc:picChg chg="mod">
          <ac:chgData name="Dionisios Vossos" userId="1706bdea108bc105" providerId="LiveId" clId="{77C9E818-AC8D-44A5-B335-7D13DDE05D95}" dt="2024-06-20T12:57:03.226" v="2464"/>
          <ac:picMkLst>
            <pc:docMk/>
            <pc:sldMk cId="830458112" sldId="268"/>
            <ac:picMk id="10" creationId="{A3103B5D-376F-81D4-7A75-D18909352A25}"/>
          </ac:picMkLst>
        </pc:picChg>
        <pc:picChg chg="del mod ord">
          <ac:chgData name="Dionisios Vossos" userId="1706bdea108bc105" providerId="LiveId" clId="{77C9E818-AC8D-44A5-B335-7D13DDE05D95}" dt="2024-06-18T19:54:05.197" v="1854" actId="478"/>
          <ac:picMkLst>
            <pc:docMk/>
            <pc:sldMk cId="830458112" sldId="268"/>
            <ac:picMk id="11" creationId="{BD2427F3-AF27-EA03-6B35-ABF31468F738}"/>
          </ac:picMkLst>
        </pc:picChg>
        <pc:picChg chg="del">
          <ac:chgData name="Dionisios Vossos" userId="1706bdea108bc105" providerId="LiveId" clId="{77C9E818-AC8D-44A5-B335-7D13DDE05D95}" dt="2024-06-18T19:20:52.504" v="1692" actId="478"/>
          <ac:picMkLst>
            <pc:docMk/>
            <pc:sldMk cId="830458112" sldId="268"/>
            <ac:picMk id="12" creationId="{F78244C8-8157-97FF-5D1F-C01EAA38097D}"/>
          </ac:picMkLst>
        </pc:picChg>
        <pc:picChg chg="del ord">
          <ac:chgData name="Dionisios Vossos" userId="1706bdea108bc105" providerId="LiveId" clId="{77C9E818-AC8D-44A5-B335-7D13DDE05D95}" dt="2024-06-18T19:19:31.738" v="1596" actId="478"/>
          <ac:picMkLst>
            <pc:docMk/>
            <pc:sldMk cId="830458112" sldId="268"/>
            <ac:picMk id="13" creationId="{9000A4D6-6F01-567C-52EB-09DF3C6049DF}"/>
          </ac:picMkLst>
        </pc:picChg>
        <pc:picChg chg="del">
          <ac:chgData name="Dionisios Vossos" userId="1706bdea108bc105" providerId="LiveId" clId="{77C9E818-AC8D-44A5-B335-7D13DDE05D95}" dt="2024-06-18T19:20:23.524" v="1655" actId="478"/>
          <ac:picMkLst>
            <pc:docMk/>
            <pc:sldMk cId="830458112" sldId="268"/>
            <ac:picMk id="14" creationId="{FD04EF6F-6B8E-6BC3-7A01-62849FA73CED}"/>
          </ac:picMkLst>
        </pc:picChg>
        <pc:cxnChg chg="mod">
          <ac:chgData name="Dionisios Vossos" userId="1706bdea108bc105" providerId="LiveId" clId="{77C9E818-AC8D-44A5-B335-7D13DDE05D95}" dt="2024-06-18T19:59:42.785" v="1922"/>
          <ac:cxnSpMkLst>
            <pc:docMk/>
            <pc:sldMk cId="830458112" sldId="268"/>
            <ac:cxnSpMk id="44" creationId="{9053CFED-85DC-BFF5-AD93-ABE74FF404B7}"/>
          </ac:cxnSpMkLst>
        </pc:cxnChg>
        <pc:cxnChg chg="mod">
          <ac:chgData name="Dionisios Vossos" userId="1706bdea108bc105" providerId="LiveId" clId="{77C9E818-AC8D-44A5-B335-7D13DDE05D95}" dt="2024-06-22T14:02:56.258" v="2697" actId="208"/>
          <ac:cxnSpMkLst>
            <pc:docMk/>
            <pc:sldMk cId="830458112" sldId="268"/>
            <ac:cxnSpMk id="45" creationId="{A480A606-EFB6-381D-B214-C792295EF1AD}"/>
          </ac:cxnSpMkLst>
        </pc:cxnChg>
        <pc:cxnChg chg="mod">
          <ac:chgData name="Dionisios Vossos" userId="1706bdea108bc105" providerId="LiveId" clId="{77C9E818-AC8D-44A5-B335-7D13DDE05D95}" dt="2024-06-18T19:59:42.785" v="1922"/>
          <ac:cxnSpMkLst>
            <pc:docMk/>
            <pc:sldMk cId="830458112" sldId="268"/>
            <ac:cxnSpMk id="46" creationId="{5C215EAD-CF13-BB81-FE5D-13BE9923EFD6}"/>
          </ac:cxnSpMkLst>
        </pc:cxnChg>
        <pc:cxnChg chg="mod">
          <ac:chgData name="Dionisios Vossos" userId="1706bdea108bc105" providerId="LiveId" clId="{77C9E818-AC8D-44A5-B335-7D13DDE05D95}" dt="2024-06-22T14:02:52.443" v="2696" actId="208"/>
          <ac:cxnSpMkLst>
            <pc:docMk/>
            <pc:sldMk cId="830458112" sldId="268"/>
            <ac:cxnSpMk id="47" creationId="{7C06B410-2106-C614-51BC-F1A8CBEC6BF9}"/>
          </ac:cxnSpMkLst>
        </pc:cxnChg>
      </pc:sldChg>
      <pc:sldChg chg="addSp delSp modSp add mod ord">
        <pc:chgData name="Dionisios Vossos" userId="1706bdea108bc105" providerId="LiveId" clId="{77C9E818-AC8D-44A5-B335-7D13DDE05D95}" dt="2024-06-27T09:11:35.401" v="4013" actId="14100"/>
        <pc:sldMkLst>
          <pc:docMk/>
          <pc:sldMk cId="4039674260" sldId="269"/>
        </pc:sldMkLst>
        <pc:spChg chg="mod">
          <ac:chgData name="Dionisios Vossos" userId="1706bdea108bc105" providerId="LiveId" clId="{77C9E818-AC8D-44A5-B335-7D13DDE05D95}" dt="2024-06-26T08:59:53.938" v="3246" actId="1076"/>
          <ac:spMkLst>
            <pc:docMk/>
            <pc:sldMk cId="4039674260" sldId="269"/>
            <ac:spMk id="2" creationId="{533C15C5-8644-3F0C-0E4A-8A1FDBAEF56A}"/>
          </ac:spMkLst>
        </pc:spChg>
        <pc:spChg chg="del">
          <ac:chgData name="Dionisios Vossos" userId="1706bdea108bc105" providerId="LiveId" clId="{77C9E818-AC8D-44A5-B335-7D13DDE05D95}" dt="2024-06-18T19:20:53.933" v="1693" actId="478"/>
          <ac:spMkLst>
            <pc:docMk/>
            <pc:sldMk cId="4039674260" sldId="269"/>
            <ac:spMk id="4" creationId="{61E1C851-8B9A-37FD-8EC4-0CCB40C65F5D}"/>
          </ac:spMkLst>
        </pc:spChg>
        <pc:spChg chg="mod">
          <ac:chgData name="Dionisios Vossos" userId="1706bdea108bc105" providerId="LiveId" clId="{77C9E818-AC8D-44A5-B335-7D13DDE05D95}" dt="2024-06-27T08:50:57.616" v="3875" actId="207"/>
          <ac:spMkLst>
            <pc:docMk/>
            <pc:sldMk cId="4039674260" sldId="269"/>
            <ac:spMk id="4" creationId="{993682AE-9EF5-9457-F6AE-CCEA744FFF84}"/>
          </ac:spMkLst>
        </pc:spChg>
        <pc:spChg chg="add mod">
          <ac:chgData name="Dionisios Vossos" userId="1706bdea108bc105" providerId="LiveId" clId="{77C9E818-AC8D-44A5-B335-7D13DDE05D95}" dt="2024-06-27T08:51:15.433" v="3878" actId="1076"/>
          <ac:spMkLst>
            <pc:docMk/>
            <pc:sldMk cId="4039674260" sldId="269"/>
            <ac:spMk id="7" creationId="{71FE5203-26A1-F5CC-7D3D-C42A9DE580B5}"/>
          </ac:spMkLst>
        </pc:spChg>
        <pc:spChg chg="add del mod">
          <ac:chgData name="Dionisios Vossos" userId="1706bdea108bc105" providerId="LiveId" clId="{77C9E818-AC8D-44A5-B335-7D13DDE05D95}" dt="2024-06-26T09:00:46.689" v="3247" actId="478"/>
          <ac:spMkLst>
            <pc:docMk/>
            <pc:sldMk cId="4039674260" sldId="269"/>
            <ac:spMk id="8" creationId="{611BE4B3-D654-72A5-7A63-50AF8AD2C4C0}"/>
          </ac:spMkLst>
        </pc:spChg>
        <pc:spChg chg="mod">
          <ac:chgData name="Dionisios Vossos" userId="1706bdea108bc105" providerId="LiveId" clId="{77C9E818-AC8D-44A5-B335-7D13DDE05D95}" dt="2024-06-27T08:51:58.719" v="3882" actId="208"/>
          <ac:spMkLst>
            <pc:docMk/>
            <pc:sldMk cId="4039674260" sldId="269"/>
            <ac:spMk id="10" creationId="{C3AB0F62-71F5-4C13-4A21-722BAE1C3276}"/>
          </ac:spMkLst>
        </pc:spChg>
        <pc:spChg chg="mod">
          <ac:chgData name="Dionisios Vossos" userId="1706bdea108bc105" providerId="LiveId" clId="{77C9E818-AC8D-44A5-B335-7D13DDE05D95}" dt="2024-06-22T14:04:36.482" v="2707" actId="207"/>
          <ac:spMkLst>
            <pc:docMk/>
            <pc:sldMk cId="4039674260" sldId="269"/>
            <ac:spMk id="11" creationId="{C03BC0EC-1CF7-CE73-71C1-6590E519BC37}"/>
          </ac:spMkLst>
        </pc:spChg>
        <pc:spChg chg="mod">
          <ac:chgData name="Dionisios Vossos" userId="1706bdea108bc105" providerId="LiveId" clId="{77C9E818-AC8D-44A5-B335-7D13DDE05D95}" dt="2024-06-27T08:51:56.683" v="3881" actId="208"/>
          <ac:spMkLst>
            <pc:docMk/>
            <pc:sldMk cId="4039674260" sldId="269"/>
            <ac:spMk id="12" creationId="{C2B36DE8-D3E6-40CE-CBD5-375792223BC9}"/>
          </ac:spMkLst>
        </pc:spChg>
        <pc:spChg chg="mod">
          <ac:chgData name="Dionisios Vossos" userId="1706bdea108bc105" providerId="LiveId" clId="{77C9E818-AC8D-44A5-B335-7D13DDE05D95}" dt="2024-06-22T14:02:17.380" v="2689" actId="207"/>
          <ac:spMkLst>
            <pc:docMk/>
            <pc:sldMk cId="4039674260" sldId="269"/>
            <ac:spMk id="18" creationId="{901926AC-685A-7593-A0AA-B34DB97DEB3C}"/>
          </ac:spMkLst>
        </pc:spChg>
        <pc:spChg chg="mod">
          <ac:chgData name="Dionisios Vossos" userId="1706bdea108bc105" providerId="LiveId" clId="{77C9E818-AC8D-44A5-B335-7D13DDE05D95}" dt="2024-06-22T14:02:17.380" v="2689" actId="207"/>
          <ac:spMkLst>
            <pc:docMk/>
            <pc:sldMk cId="4039674260" sldId="269"/>
            <ac:spMk id="19" creationId="{19CEBCDA-AE5D-5226-ECD8-77490DC1F8DE}"/>
          </ac:spMkLst>
        </pc:spChg>
        <pc:spChg chg="mod">
          <ac:chgData name="Dionisios Vossos" userId="1706bdea108bc105" providerId="LiveId" clId="{77C9E818-AC8D-44A5-B335-7D13DDE05D95}" dt="2024-06-22T14:02:17.380" v="2689" actId="207"/>
          <ac:spMkLst>
            <pc:docMk/>
            <pc:sldMk cId="4039674260" sldId="269"/>
            <ac:spMk id="20" creationId="{253654EA-1826-7B6A-9887-7AFD55DCD8EB}"/>
          </ac:spMkLst>
        </pc:spChg>
        <pc:spChg chg="mod">
          <ac:chgData name="Dionisios Vossos" userId="1706bdea108bc105" providerId="LiveId" clId="{77C9E818-AC8D-44A5-B335-7D13DDE05D95}" dt="2024-06-22T14:02:17.380" v="2689" actId="207"/>
          <ac:spMkLst>
            <pc:docMk/>
            <pc:sldMk cId="4039674260" sldId="269"/>
            <ac:spMk id="21" creationId="{4D7F4330-8A4E-1B67-88EC-4EB6E1C233A6}"/>
          </ac:spMkLst>
        </pc:spChg>
        <pc:spChg chg="mod">
          <ac:chgData name="Dionisios Vossos" userId="1706bdea108bc105" providerId="LiveId" clId="{77C9E818-AC8D-44A5-B335-7D13DDE05D95}" dt="2024-06-22T14:02:22.039" v="2690" actId="207"/>
          <ac:spMkLst>
            <pc:docMk/>
            <pc:sldMk cId="4039674260" sldId="269"/>
            <ac:spMk id="24" creationId="{104F12CB-A7A1-0CA7-8E1F-1C8E8DD5B6CF}"/>
          </ac:spMkLst>
        </pc:spChg>
        <pc:spChg chg="mod">
          <ac:chgData name="Dionisios Vossos" userId="1706bdea108bc105" providerId="LiveId" clId="{77C9E818-AC8D-44A5-B335-7D13DDE05D95}" dt="2024-06-22T14:02:22.039" v="2690" actId="207"/>
          <ac:spMkLst>
            <pc:docMk/>
            <pc:sldMk cId="4039674260" sldId="269"/>
            <ac:spMk id="25" creationId="{9C96568D-6B04-2A38-EE8B-5A64E412C856}"/>
          </ac:spMkLst>
        </pc:spChg>
        <pc:spChg chg="mod">
          <ac:chgData name="Dionisios Vossos" userId="1706bdea108bc105" providerId="LiveId" clId="{77C9E818-AC8D-44A5-B335-7D13DDE05D95}" dt="2024-06-22T14:02:22.039" v="2690" actId="207"/>
          <ac:spMkLst>
            <pc:docMk/>
            <pc:sldMk cId="4039674260" sldId="269"/>
            <ac:spMk id="26" creationId="{B4FEB2EC-3D27-8486-B389-E1EC0833E7E4}"/>
          </ac:spMkLst>
        </pc:spChg>
        <pc:spChg chg="mod">
          <ac:chgData name="Dionisios Vossos" userId="1706bdea108bc105" providerId="LiveId" clId="{77C9E818-AC8D-44A5-B335-7D13DDE05D95}" dt="2024-06-22T14:02:22.039" v="2690" actId="207"/>
          <ac:spMkLst>
            <pc:docMk/>
            <pc:sldMk cId="4039674260" sldId="269"/>
            <ac:spMk id="27" creationId="{117667C9-D927-3093-93C3-1AB4B770E605}"/>
          </ac:spMkLst>
        </pc:spChg>
        <pc:spChg chg="mod">
          <ac:chgData name="Dionisios Vossos" userId="1706bdea108bc105" providerId="LiveId" clId="{77C9E818-AC8D-44A5-B335-7D13DDE05D95}" dt="2024-06-22T14:02:13.206" v="2688" actId="207"/>
          <ac:spMkLst>
            <pc:docMk/>
            <pc:sldMk cId="4039674260" sldId="269"/>
            <ac:spMk id="28" creationId="{EF4387F1-11F4-EEF9-5F4E-DD60B08F939C}"/>
          </ac:spMkLst>
        </pc:spChg>
        <pc:spChg chg="mod">
          <ac:chgData name="Dionisios Vossos" userId="1706bdea108bc105" providerId="LiveId" clId="{77C9E818-AC8D-44A5-B335-7D13DDE05D95}" dt="2024-06-22T14:02:13.206" v="2688" actId="207"/>
          <ac:spMkLst>
            <pc:docMk/>
            <pc:sldMk cId="4039674260" sldId="269"/>
            <ac:spMk id="29" creationId="{68DC68AC-BEB7-8E68-18B5-F2A0C46129B2}"/>
          </ac:spMkLst>
        </pc:spChg>
        <pc:spChg chg="mod">
          <ac:chgData name="Dionisios Vossos" userId="1706bdea108bc105" providerId="LiveId" clId="{77C9E818-AC8D-44A5-B335-7D13DDE05D95}" dt="2024-06-22T14:02:13.206" v="2688" actId="207"/>
          <ac:spMkLst>
            <pc:docMk/>
            <pc:sldMk cId="4039674260" sldId="269"/>
            <ac:spMk id="30" creationId="{BF7882C9-AAF0-192E-BD67-7F3FC273C135}"/>
          </ac:spMkLst>
        </pc:spChg>
        <pc:spChg chg="mod">
          <ac:chgData name="Dionisios Vossos" userId="1706bdea108bc105" providerId="LiveId" clId="{77C9E818-AC8D-44A5-B335-7D13DDE05D95}" dt="2024-06-22T14:02:13.206" v="2688" actId="207"/>
          <ac:spMkLst>
            <pc:docMk/>
            <pc:sldMk cId="4039674260" sldId="269"/>
            <ac:spMk id="31" creationId="{A4582CC6-0741-8567-D18C-F388A0631E76}"/>
          </ac:spMkLst>
        </pc:spChg>
        <pc:spChg chg="mod">
          <ac:chgData name="Dionisios Vossos" userId="1706bdea108bc105" providerId="LiveId" clId="{77C9E818-AC8D-44A5-B335-7D13DDE05D95}" dt="2024-06-20T12:56:59.502" v="2462"/>
          <ac:spMkLst>
            <pc:docMk/>
            <pc:sldMk cId="4039674260" sldId="269"/>
            <ac:spMk id="32" creationId="{B4383EA3-2CA1-F654-E0CD-7C44E1CBD1F0}"/>
          </ac:spMkLst>
        </pc:spChg>
        <pc:spChg chg="mod">
          <ac:chgData name="Dionisios Vossos" userId="1706bdea108bc105" providerId="LiveId" clId="{77C9E818-AC8D-44A5-B335-7D13DDE05D95}" dt="2024-06-18T19:50:35.769" v="1831" actId="207"/>
          <ac:spMkLst>
            <pc:docMk/>
            <pc:sldMk cId="4039674260" sldId="269"/>
            <ac:spMk id="33" creationId="{3692B61B-D136-9D08-A304-E419A9159FDF}"/>
          </ac:spMkLst>
        </pc:spChg>
        <pc:spChg chg="mod">
          <ac:chgData name="Dionisios Vossos" userId="1706bdea108bc105" providerId="LiveId" clId="{77C9E818-AC8D-44A5-B335-7D13DDE05D95}" dt="2024-06-22T14:02:27.866" v="2691" actId="207"/>
          <ac:spMkLst>
            <pc:docMk/>
            <pc:sldMk cId="4039674260" sldId="269"/>
            <ac:spMk id="37" creationId="{5B973699-99D8-D332-3928-5679D7F29C08}"/>
          </ac:spMkLst>
        </pc:spChg>
        <pc:spChg chg="mod">
          <ac:chgData name="Dionisios Vossos" userId="1706bdea108bc105" providerId="LiveId" clId="{77C9E818-AC8D-44A5-B335-7D13DDE05D95}" dt="2024-06-22T14:02:27.866" v="2691" actId="207"/>
          <ac:spMkLst>
            <pc:docMk/>
            <pc:sldMk cId="4039674260" sldId="269"/>
            <ac:spMk id="38" creationId="{C1893081-689D-E393-BD6F-A4E769D8558C}"/>
          </ac:spMkLst>
        </pc:spChg>
        <pc:spChg chg="mod">
          <ac:chgData name="Dionisios Vossos" userId="1706bdea108bc105" providerId="LiveId" clId="{77C9E818-AC8D-44A5-B335-7D13DDE05D95}" dt="2024-06-22T14:02:27.866" v="2691" actId="207"/>
          <ac:spMkLst>
            <pc:docMk/>
            <pc:sldMk cId="4039674260" sldId="269"/>
            <ac:spMk id="39" creationId="{6ECF1686-337D-959A-5B8A-DED385E027E0}"/>
          </ac:spMkLst>
        </pc:spChg>
        <pc:spChg chg="mod">
          <ac:chgData name="Dionisios Vossos" userId="1706bdea108bc105" providerId="LiveId" clId="{77C9E818-AC8D-44A5-B335-7D13DDE05D95}" dt="2024-06-22T14:02:27.866" v="2691" actId="207"/>
          <ac:spMkLst>
            <pc:docMk/>
            <pc:sldMk cId="4039674260" sldId="269"/>
            <ac:spMk id="40" creationId="{45A880DC-7F3D-AACE-C513-E0EB079138C4}"/>
          </ac:spMkLst>
        </pc:spChg>
        <pc:spChg chg="mod">
          <ac:chgData name="Dionisios Vossos" userId="1706bdea108bc105" providerId="LiveId" clId="{77C9E818-AC8D-44A5-B335-7D13DDE05D95}" dt="2024-06-22T14:01:56.934" v="2687" actId="207"/>
          <ac:spMkLst>
            <pc:docMk/>
            <pc:sldMk cId="4039674260" sldId="269"/>
            <ac:spMk id="41" creationId="{4817FD2C-FDA7-D140-FB71-B8FE251C27DF}"/>
          </ac:spMkLst>
        </pc:spChg>
        <pc:spChg chg="mod">
          <ac:chgData name="Dionisios Vossos" userId="1706bdea108bc105" providerId="LiveId" clId="{77C9E818-AC8D-44A5-B335-7D13DDE05D95}" dt="2024-06-22T14:01:56.934" v="2687" actId="207"/>
          <ac:spMkLst>
            <pc:docMk/>
            <pc:sldMk cId="4039674260" sldId="269"/>
            <ac:spMk id="42" creationId="{4F92C43B-B3B1-14B8-D4CD-A7C40EE15835}"/>
          </ac:spMkLst>
        </pc:spChg>
        <pc:spChg chg="mod">
          <ac:chgData name="Dionisios Vossos" userId="1706bdea108bc105" providerId="LiveId" clId="{77C9E818-AC8D-44A5-B335-7D13DDE05D95}" dt="2024-06-22T14:01:56.934" v="2687" actId="207"/>
          <ac:spMkLst>
            <pc:docMk/>
            <pc:sldMk cId="4039674260" sldId="269"/>
            <ac:spMk id="43" creationId="{1225DFFF-6E7D-0DE4-4A35-6709138026B1}"/>
          </ac:spMkLst>
        </pc:spChg>
        <pc:spChg chg="mod">
          <ac:chgData name="Dionisios Vossos" userId="1706bdea108bc105" providerId="LiveId" clId="{77C9E818-AC8D-44A5-B335-7D13DDE05D95}" dt="2024-06-22T14:01:56.934" v="2687" actId="207"/>
          <ac:spMkLst>
            <pc:docMk/>
            <pc:sldMk cId="4039674260" sldId="269"/>
            <ac:spMk id="44" creationId="{85466074-EABA-42AB-94BF-B31E309B64D1}"/>
          </ac:spMkLst>
        </pc:spChg>
        <pc:spChg chg="mod">
          <ac:chgData name="Dionisios Vossos" userId="1706bdea108bc105" providerId="LiveId" clId="{77C9E818-AC8D-44A5-B335-7D13DDE05D95}" dt="2024-06-22T14:01:50.259" v="2686" actId="207"/>
          <ac:spMkLst>
            <pc:docMk/>
            <pc:sldMk cId="4039674260" sldId="269"/>
            <ac:spMk id="45" creationId="{71752081-561F-8E32-EAEC-1F13F5F902D7}"/>
          </ac:spMkLst>
        </pc:spChg>
        <pc:spChg chg="mod">
          <ac:chgData name="Dionisios Vossos" userId="1706bdea108bc105" providerId="LiveId" clId="{77C9E818-AC8D-44A5-B335-7D13DDE05D95}" dt="2024-06-22T14:01:50.259" v="2686" actId="207"/>
          <ac:spMkLst>
            <pc:docMk/>
            <pc:sldMk cId="4039674260" sldId="269"/>
            <ac:spMk id="46" creationId="{B5118C50-BA87-2D64-331B-419C97925D1A}"/>
          </ac:spMkLst>
        </pc:spChg>
        <pc:spChg chg="mod">
          <ac:chgData name="Dionisios Vossos" userId="1706bdea108bc105" providerId="LiveId" clId="{77C9E818-AC8D-44A5-B335-7D13DDE05D95}" dt="2024-06-22T14:01:50.259" v="2686" actId="207"/>
          <ac:spMkLst>
            <pc:docMk/>
            <pc:sldMk cId="4039674260" sldId="269"/>
            <ac:spMk id="47" creationId="{0858AA43-87AC-FC9A-F603-CC600756DB79}"/>
          </ac:spMkLst>
        </pc:spChg>
        <pc:spChg chg="mod">
          <ac:chgData name="Dionisios Vossos" userId="1706bdea108bc105" providerId="LiveId" clId="{77C9E818-AC8D-44A5-B335-7D13DDE05D95}" dt="2024-06-22T14:01:50.259" v="2686" actId="207"/>
          <ac:spMkLst>
            <pc:docMk/>
            <pc:sldMk cId="4039674260" sldId="269"/>
            <ac:spMk id="48" creationId="{6533A6E2-EB6F-3EE9-D7C0-B63C6AFC1823}"/>
          </ac:spMkLst>
        </pc:spChg>
        <pc:spChg chg="mod">
          <ac:chgData name="Dionisios Vossos" userId="1706bdea108bc105" providerId="LiveId" clId="{77C9E818-AC8D-44A5-B335-7D13DDE05D95}" dt="2024-06-22T14:02:13.206" v="2688" actId="207"/>
          <ac:spMkLst>
            <pc:docMk/>
            <pc:sldMk cId="4039674260" sldId="269"/>
            <ac:spMk id="49" creationId="{784AA9BD-4237-867E-3A03-AE84BD1A1CFA}"/>
          </ac:spMkLst>
        </pc:spChg>
        <pc:spChg chg="mod">
          <ac:chgData name="Dionisios Vossos" userId="1706bdea108bc105" providerId="LiveId" clId="{77C9E818-AC8D-44A5-B335-7D13DDE05D95}" dt="2024-06-22T14:02:13.206" v="2688" actId="207"/>
          <ac:spMkLst>
            <pc:docMk/>
            <pc:sldMk cId="4039674260" sldId="269"/>
            <ac:spMk id="50" creationId="{4123DC5C-983B-3E66-1B12-0A6F984DD1C9}"/>
          </ac:spMkLst>
        </pc:spChg>
        <pc:spChg chg="mod">
          <ac:chgData name="Dionisios Vossos" userId="1706bdea108bc105" providerId="LiveId" clId="{77C9E818-AC8D-44A5-B335-7D13DDE05D95}" dt="2024-06-22T14:02:13.206" v="2688" actId="207"/>
          <ac:spMkLst>
            <pc:docMk/>
            <pc:sldMk cId="4039674260" sldId="269"/>
            <ac:spMk id="51" creationId="{5FDB2E80-EBA5-ABD1-E732-F60EA0DD3899}"/>
          </ac:spMkLst>
        </pc:spChg>
        <pc:spChg chg="mod">
          <ac:chgData name="Dionisios Vossos" userId="1706bdea108bc105" providerId="LiveId" clId="{77C9E818-AC8D-44A5-B335-7D13DDE05D95}" dt="2024-06-22T14:02:13.206" v="2688" actId="207"/>
          <ac:spMkLst>
            <pc:docMk/>
            <pc:sldMk cId="4039674260" sldId="269"/>
            <ac:spMk id="52" creationId="{EA36F920-0A43-0AC9-991E-8BB70D2DFB05}"/>
          </ac:spMkLst>
        </pc:spChg>
        <pc:grpChg chg="add mod ord">
          <ac:chgData name="Dionisios Vossos" userId="1706bdea108bc105" providerId="LiveId" clId="{77C9E818-AC8D-44A5-B335-7D13DDE05D95}" dt="2024-06-27T09:11:35.401" v="4013" actId="14100"/>
          <ac:grpSpMkLst>
            <pc:docMk/>
            <pc:sldMk cId="4039674260" sldId="269"/>
            <ac:grpSpMk id="3" creationId="{39CD82D4-30ED-9D40-48B1-A1A54ACA9864}"/>
          </ac:grpSpMkLst>
        </pc:grpChg>
        <pc:grpChg chg="del">
          <ac:chgData name="Dionisios Vossos" userId="1706bdea108bc105" providerId="LiveId" clId="{77C9E818-AC8D-44A5-B335-7D13DDE05D95}" dt="2024-06-20T12:56:58.709" v="2461" actId="478"/>
          <ac:grpSpMkLst>
            <pc:docMk/>
            <pc:sldMk cId="4039674260" sldId="269"/>
            <ac:grpSpMk id="6" creationId="{680B8CCF-9B32-6E9B-9B41-D262651BDB53}"/>
          </ac:grpSpMkLst>
        </pc:grpChg>
        <pc:grpChg chg="mod">
          <ac:chgData name="Dionisios Vossos" userId="1706bdea108bc105" providerId="LiveId" clId="{77C9E818-AC8D-44A5-B335-7D13DDE05D95}" dt="2024-06-18T19:58:16.742" v="1905"/>
          <ac:grpSpMkLst>
            <pc:docMk/>
            <pc:sldMk cId="4039674260" sldId="269"/>
            <ac:grpSpMk id="13" creationId="{18FE3CA0-3D2C-FC8F-3267-030E616DE8EC}"/>
          </ac:grpSpMkLst>
        </pc:grpChg>
        <pc:grpChg chg="add mod">
          <ac:chgData name="Dionisios Vossos" userId="1706bdea108bc105" providerId="LiveId" clId="{77C9E818-AC8D-44A5-B335-7D13DDE05D95}" dt="2024-06-20T12:56:59.502" v="2462"/>
          <ac:grpSpMkLst>
            <pc:docMk/>
            <pc:sldMk cId="4039674260" sldId="269"/>
            <ac:grpSpMk id="14" creationId="{79CD928A-B61B-4939-ABE2-5726CBACF87D}"/>
          </ac:grpSpMkLst>
        </pc:grpChg>
        <pc:grpChg chg="mod">
          <ac:chgData name="Dionisios Vossos" userId="1706bdea108bc105" providerId="LiveId" clId="{77C9E818-AC8D-44A5-B335-7D13DDE05D95}" dt="2024-06-18T19:58:16.742" v="1905"/>
          <ac:grpSpMkLst>
            <pc:docMk/>
            <pc:sldMk cId="4039674260" sldId="269"/>
            <ac:grpSpMk id="15" creationId="{ABFF42ED-7A48-5415-F217-DAA1958C7A35}"/>
          </ac:grpSpMkLst>
        </pc:grpChg>
        <pc:grpChg chg="mod">
          <ac:chgData name="Dionisios Vossos" userId="1706bdea108bc105" providerId="LiveId" clId="{77C9E818-AC8D-44A5-B335-7D13DDE05D95}" dt="2024-06-18T19:58:16.742" v="1905"/>
          <ac:grpSpMkLst>
            <pc:docMk/>
            <pc:sldMk cId="4039674260" sldId="269"/>
            <ac:grpSpMk id="16" creationId="{4610E9A7-B43F-66EB-B031-76EA5E240F50}"/>
          </ac:grpSpMkLst>
        </pc:grpChg>
        <pc:grpChg chg="mod">
          <ac:chgData name="Dionisios Vossos" userId="1706bdea108bc105" providerId="LiveId" clId="{77C9E818-AC8D-44A5-B335-7D13DDE05D95}" dt="2024-06-18T19:58:16.742" v="1905"/>
          <ac:grpSpMkLst>
            <pc:docMk/>
            <pc:sldMk cId="4039674260" sldId="269"/>
            <ac:grpSpMk id="17" creationId="{30B700E5-0B64-4D01-16DD-A8075F795188}"/>
          </ac:grpSpMkLst>
        </pc:grpChg>
        <pc:grpChg chg="mod">
          <ac:chgData name="Dionisios Vossos" userId="1706bdea108bc105" providerId="LiveId" clId="{77C9E818-AC8D-44A5-B335-7D13DDE05D95}" dt="2024-06-18T19:58:16.742" v="1905"/>
          <ac:grpSpMkLst>
            <pc:docMk/>
            <pc:sldMk cId="4039674260" sldId="269"/>
            <ac:grpSpMk id="22" creationId="{C2B2FEEF-C53E-32B0-A69A-CCFB9ABE8620}"/>
          </ac:grpSpMkLst>
        </pc:grpChg>
        <pc:grpChg chg="mod">
          <ac:chgData name="Dionisios Vossos" userId="1706bdea108bc105" providerId="LiveId" clId="{77C9E818-AC8D-44A5-B335-7D13DDE05D95}" dt="2024-06-18T19:58:16.742" v="1905"/>
          <ac:grpSpMkLst>
            <pc:docMk/>
            <pc:sldMk cId="4039674260" sldId="269"/>
            <ac:grpSpMk id="23" creationId="{80C85215-184F-1B6D-B7B7-0A3FE9668228}"/>
          </ac:grpSpMkLst>
        </pc:grpChg>
        <pc:grpChg chg="add del mod">
          <ac:chgData name="Dionisios Vossos" userId="1706bdea108bc105" providerId="LiveId" clId="{77C9E818-AC8D-44A5-B335-7D13DDE05D95}" dt="2024-06-18T19:58:24.725" v="1906" actId="21"/>
          <ac:grpSpMkLst>
            <pc:docMk/>
            <pc:sldMk cId="4039674260" sldId="269"/>
            <ac:grpSpMk id="32" creationId="{4FC04AAF-1B44-5E37-02C8-7AE552DB5226}"/>
          </ac:grpSpMkLst>
        </pc:grpChg>
        <pc:grpChg chg="mod">
          <ac:chgData name="Dionisios Vossos" userId="1706bdea108bc105" providerId="LiveId" clId="{77C9E818-AC8D-44A5-B335-7D13DDE05D95}" dt="2024-06-18T19:48:17.252" v="1801"/>
          <ac:grpSpMkLst>
            <pc:docMk/>
            <pc:sldMk cId="4039674260" sldId="269"/>
            <ac:grpSpMk id="34" creationId="{8FBCA1E4-6301-1ACB-D460-AA1AF20E9B9B}"/>
          </ac:grpSpMkLst>
        </pc:grpChg>
        <pc:picChg chg="del">
          <ac:chgData name="Dionisios Vossos" userId="1706bdea108bc105" providerId="LiveId" clId="{77C9E818-AC8D-44A5-B335-7D13DDE05D95}" dt="2024-06-18T19:20:06.254" v="1628" actId="478"/>
          <ac:picMkLst>
            <pc:docMk/>
            <pc:sldMk cId="4039674260" sldId="269"/>
            <ac:picMk id="11" creationId="{BD2427F3-AF27-EA03-6B35-ABF31468F738}"/>
          </ac:picMkLst>
        </pc:picChg>
        <pc:picChg chg="del">
          <ac:chgData name="Dionisios Vossos" userId="1706bdea108bc105" providerId="LiveId" clId="{77C9E818-AC8D-44A5-B335-7D13DDE05D95}" dt="2024-06-18T19:20:54.573" v="1694" actId="478"/>
          <ac:picMkLst>
            <pc:docMk/>
            <pc:sldMk cId="4039674260" sldId="269"/>
            <ac:picMk id="12" creationId="{F78244C8-8157-97FF-5D1F-C01EAA38097D}"/>
          </ac:picMkLst>
        </pc:picChg>
        <pc:picChg chg="del mod ord">
          <ac:chgData name="Dionisios Vossos" userId="1706bdea108bc105" providerId="LiveId" clId="{77C9E818-AC8D-44A5-B335-7D13DDE05D95}" dt="2024-06-18T19:54:07.277" v="1855" actId="478"/>
          <ac:picMkLst>
            <pc:docMk/>
            <pc:sldMk cId="4039674260" sldId="269"/>
            <ac:picMk id="14" creationId="{FD04EF6F-6B8E-6BC3-7A01-62849FA73CED}"/>
          </ac:picMkLst>
        </pc:picChg>
        <pc:picChg chg="mod">
          <ac:chgData name="Dionisios Vossos" userId="1706bdea108bc105" providerId="LiveId" clId="{77C9E818-AC8D-44A5-B335-7D13DDE05D95}" dt="2024-06-20T12:56:59.502" v="2462"/>
          <ac:picMkLst>
            <pc:docMk/>
            <pc:sldMk cId="4039674260" sldId="269"/>
            <ac:picMk id="33" creationId="{BE8A8CD1-31A0-FF9C-D985-8842C13BEC50}"/>
          </ac:picMkLst>
        </pc:picChg>
        <pc:cxnChg chg="mod">
          <ac:chgData name="Dionisios Vossos" userId="1706bdea108bc105" providerId="LiveId" clId="{77C9E818-AC8D-44A5-B335-7D13DDE05D95}" dt="2024-06-18T19:48:17.252" v="1801"/>
          <ac:cxnSpMkLst>
            <pc:docMk/>
            <pc:sldMk cId="4039674260" sldId="269"/>
            <ac:cxnSpMk id="35" creationId="{A85C3505-BDCF-17B9-481C-E23DC759E7EB}"/>
          </ac:cxnSpMkLst>
        </pc:cxnChg>
        <pc:cxnChg chg="mod">
          <ac:chgData name="Dionisios Vossos" userId="1706bdea108bc105" providerId="LiveId" clId="{77C9E818-AC8D-44A5-B335-7D13DDE05D95}" dt="2024-06-18T19:48:17.252" v="1801"/>
          <ac:cxnSpMkLst>
            <pc:docMk/>
            <pc:sldMk cId="4039674260" sldId="269"/>
            <ac:cxnSpMk id="36" creationId="{BBB5D490-126E-86B1-1A8D-E854F90D0E35}"/>
          </ac:cxnSpMkLst>
        </pc:cxnChg>
      </pc:sldChg>
      <pc:sldChg chg="addSp delSp modSp add mod">
        <pc:chgData name="Dionisios Vossos" userId="1706bdea108bc105" providerId="LiveId" clId="{77C9E818-AC8D-44A5-B335-7D13DDE05D95}" dt="2024-06-27T09:00:02.301" v="3930" actId="1076"/>
        <pc:sldMkLst>
          <pc:docMk/>
          <pc:sldMk cId="74188622" sldId="270"/>
        </pc:sldMkLst>
        <pc:spChg chg="del mod">
          <ac:chgData name="Dionisios Vossos" userId="1706bdea108bc105" providerId="LiveId" clId="{77C9E818-AC8D-44A5-B335-7D13DDE05D95}" dt="2024-06-27T08:55:55.482" v="3913" actId="478"/>
          <ac:spMkLst>
            <pc:docMk/>
            <pc:sldMk cId="74188622" sldId="270"/>
            <ac:spMk id="2" creationId="{533C15C5-8644-3F0C-0E4A-8A1FDBAEF56A}"/>
          </ac:spMkLst>
        </pc:spChg>
        <pc:spChg chg="del">
          <ac:chgData name="Dionisios Vossos" userId="1706bdea108bc105" providerId="LiveId" clId="{77C9E818-AC8D-44A5-B335-7D13DDE05D95}" dt="2024-06-18T19:20:55.971" v="1695" actId="478"/>
          <ac:spMkLst>
            <pc:docMk/>
            <pc:sldMk cId="74188622" sldId="270"/>
            <ac:spMk id="4" creationId="{61E1C851-8B9A-37FD-8EC4-0CCB40C65F5D}"/>
          </ac:spMkLst>
        </pc:spChg>
        <pc:spChg chg="mod">
          <ac:chgData name="Dionisios Vossos" userId="1706bdea108bc105" providerId="LiveId" clId="{77C9E818-AC8D-44A5-B335-7D13DDE05D95}" dt="2024-06-20T12:57:09.877" v="2468"/>
          <ac:spMkLst>
            <pc:docMk/>
            <pc:sldMk cId="74188622" sldId="270"/>
            <ac:spMk id="4" creationId="{7A6FD499-0E30-7CA8-F298-81D228C24BA5}"/>
          </ac:spMkLst>
        </pc:spChg>
        <pc:spChg chg="add mod">
          <ac:chgData name="Dionisios Vossos" userId="1706bdea108bc105" providerId="LiveId" clId="{77C9E818-AC8D-44A5-B335-7D13DDE05D95}" dt="2024-06-27T08:55:52.689" v="3912" actId="14100"/>
          <ac:spMkLst>
            <pc:docMk/>
            <pc:sldMk cId="74188622" sldId="270"/>
            <ac:spMk id="6" creationId="{65998B78-4BD9-01EE-899B-6F5F95348EAF}"/>
          </ac:spMkLst>
        </pc:spChg>
        <pc:spChg chg="add mod">
          <ac:chgData name="Dionisios Vossos" userId="1706bdea108bc105" providerId="LiveId" clId="{77C9E818-AC8D-44A5-B335-7D13DDE05D95}" dt="2024-06-27T08:55:59.277" v="3914" actId="1076"/>
          <ac:spMkLst>
            <pc:docMk/>
            <pc:sldMk cId="74188622" sldId="270"/>
            <ac:spMk id="8" creationId="{F48A3CB5-9EBA-DF8E-9155-093A90E19924}"/>
          </ac:spMkLst>
        </pc:spChg>
        <pc:spChg chg="mod">
          <ac:chgData name="Dionisios Vossos" userId="1706bdea108bc105" providerId="LiveId" clId="{77C9E818-AC8D-44A5-B335-7D13DDE05D95}" dt="2024-06-18T19:48:38.975" v="1809"/>
          <ac:spMkLst>
            <pc:docMk/>
            <pc:sldMk cId="74188622" sldId="270"/>
            <ac:spMk id="16" creationId="{7D8B095F-634E-D6A1-F4F0-0FC07B02FF38}"/>
          </ac:spMkLst>
        </pc:spChg>
        <pc:spChg chg="mod">
          <ac:chgData name="Dionisios Vossos" userId="1706bdea108bc105" providerId="LiveId" clId="{77C9E818-AC8D-44A5-B335-7D13DDE05D95}" dt="2024-06-18T19:48:38.975" v="1809"/>
          <ac:spMkLst>
            <pc:docMk/>
            <pc:sldMk cId="74188622" sldId="270"/>
            <ac:spMk id="18" creationId="{293B5E92-A3E1-D79D-623E-0B5B70256F41}"/>
          </ac:spMkLst>
        </pc:spChg>
        <pc:spChg chg="mod">
          <ac:chgData name="Dionisios Vossos" userId="1706bdea108bc105" providerId="LiveId" clId="{77C9E818-AC8D-44A5-B335-7D13DDE05D95}" dt="2024-06-18T19:48:38.975" v="1809"/>
          <ac:spMkLst>
            <pc:docMk/>
            <pc:sldMk cId="74188622" sldId="270"/>
            <ac:spMk id="19" creationId="{22931D45-A6B4-011F-67BC-A3A25A43A8A3}"/>
          </ac:spMkLst>
        </pc:spChg>
        <pc:spChg chg="mod">
          <ac:chgData name="Dionisios Vossos" userId="1706bdea108bc105" providerId="LiveId" clId="{77C9E818-AC8D-44A5-B335-7D13DDE05D95}" dt="2024-06-18T19:48:38.975" v="1809"/>
          <ac:spMkLst>
            <pc:docMk/>
            <pc:sldMk cId="74188622" sldId="270"/>
            <ac:spMk id="22" creationId="{8C75FC45-B6FE-51CC-72E9-74BF0C6ECA63}"/>
          </ac:spMkLst>
        </pc:spChg>
        <pc:spChg chg="mod">
          <ac:chgData name="Dionisios Vossos" userId="1706bdea108bc105" providerId="LiveId" clId="{77C9E818-AC8D-44A5-B335-7D13DDE05D95}" dt="2024-06-18T19:48:38.975" v="1809"/>
          <ac:spMkLst>
            <pc:docMk/>
            <pc:sldMk cId="74188622" sldId="270"/>
            <ac:spMk id="24" creationId="{578D5238-868F-3CCE-E715-041C899D0938}"/>
          </ac:spMkLst>
        </pc:spChg>
        <pc:spChg chg="mod">
          <ac:chgData name="Dionisios Vossos" userId="1706bdea108bc105" providerId="LiveId" clId="{77C9E818-AC8D-44A5-B335-7D13DDE05D95}" dt="2024-06-18T19:48:38.975" v="1809"/>
          <ac:spMkLst>
            <pc:docMk/>
            <pc:sldMk cId="74188622" sldId="270"/>
            <ac:spMk id="25" creationId="{322B8DE2-CF41-D6D6-49FB-9E72B1F32B51}"/>
          </ac:spMkLst>
        </pc:spChg>
        <pc:spChg chg="mod">
          <ac:chgData name="Dionisios Vossos" userId="1706bdea108bc105" providerId="LiveId" clId="{77C9E818-AC8D-44A5-B335-7D13DDE05D95}" dt="2024-06-18T19:48:38.975" v="1809"/>
          <ac:spMkLst>
            <pc:docMk/>
            <pc:sldMk cId="74188622" sldId="270"/>
            <ac:spMk id="28" creationId="{1584D376-4EA8-07E1-5236-0992F1FAEC25}"/>
          </ac:spMkLst>
        </pc:spChg>
        <pc:spChg chg="mod">
          <ac:chgData name="Dionisios Vossos" userId="1706bdea108bc105" providerId="LiveId" clId="{77C9E818-AC8D-44A5-B335-7D13DDE05D95}" dt="2024-06-18T19:48:38.975" v="1809"/>
          <ac:spMkLst>
            <pc:docMk/>
            <pc:sldMk cId="74188622" sldId="270"/>
            <ac:spMk id="30" creationId="{78119543-23AA-5BF9-6FF2-D1C92C585D42}"/>
          </ac:spMkLst>
        </pc:spChg>
        <pc:spChg chg="mod">
          <ac:chgData name="Dionisios Vossos" userId="1706bdea108bc105" providerId="LiveId" clId="{77C9E818-AC8D-44A5-B335-7D13DDE05D95}" dt="2024-06-18T19:48:38.975" v="1809"/>
          <ac:spMkLst>
            <pc:docMk/>
            <pc:sldMk cId="74188622" sldId="270"/>
            <ac:spMk id="31" creationId="{81A44C11-6D06-E27E-76D6-696E92917505}"/>
          </ac:spMkLst>
        </pc:spChg>
        <pc:spChg chg="mod">
          <ac:chgData name="Dionisios Vossos" userId="1706bdea108bc105" providerId="LiveId" clId="{77C9E818-AC8D-44A5-B335-7D13DDE05D95}" dt="2024-06-18T19:48:38.975" v="1809"/>
          <ac:spMkLst>
            <pc:docMk/>
            <pc:sldMk cId="74188622" sldId="270"/>
            <ac:spMk id="34" creationId="{E6FBEF70-D6EA-A0E5-2BCE-446C5A017D88}"/>
          </ac:spMkLst>
        </pc:spChg>
        <pc:spChg chg="mod">
          <ac:chgData name="Dionisios Vossos" userId="1706bdea108bc105" providerId="LiveId" clId="{77C9E818-AC8D-44A5-B335-7D13DDE05D95}" dt="2024-06-18T19:48:38.975" v="1809"/>
          <ac:spMkLst>
            <pc:docMk/>
            <pc:sldMk cId="74188622" sldId="270"/>
            <ac:spMk id="36" creationId="{FE099EF2-6085-C39F-2BAB-25CA96FF4AD2}"/>
          </ac:spMkLst>
        </pc:spChg>
        <pc:spChg chg="mod">
          <ac:chgData name="Dionisios Vossos" userId="1706bdea108bc105" providerId="LiveId" clId="{77C9E818-AC8D-44A5-B335-7D13DDE05D95}" dt="2024-06-18T19:48:38.975" v="1809"/>
          <ac:spMkLst>
            <pc:docMk/>
            <pc:sldMk cId="74188622" sldId="270"/>
            <ac:spMk id="37" creationId="{584C6868-D475-5E7C-5814-FA76760D66BD}"/>
          </ac:spMkLst>
        </pc:spChg>
        <pc:spChg chg="mod ord topLvl">
          <ac:chgData name="Dionisios Vossos" userId="1706bdea108bc105" providerId="LiveId" clId="{77C9E818-AC8D-44A5-B335-7D13DDE05D95}" dt="2024-06-27T09:00:02.301" v="3930" actId="1076"/>
          <ac:spMkLst>
            <pc:docMk/>
            <pc:sldMk cId="74188622" sldId="270"/>
            <ac:spMk id="39" creationId="{3692B61B-D136-9D08-A304-E419A9159FDF}"/>
          </ac:spMkLst>
        </pc:spChg>
        <pc:grpChg chg="add del mod">
          <ac:chgData name="Dionisios Vossos" userId="1706bdea108bc105" providerId="LiveId" clId="{77C9E818-AC8D-44A5-B335-7D13DDE05D95}" dt="2024-06-18T19:58:35.763" v="1911" actId="21"/>
          <ac:grpSpMkLst>
            <pc:docMk/>
            <pc:sldMk cId="74188622" sldId="270"/>
            <ac:grpSpMk id="3" creationId="{1B49C9C2-E8FD-C537-7885-38D3541A0F94}"/>
          </ac:grpSpMkLst>
        </pc:grpChg>
        <pc:grpChg chg="add mod">
          <ac:chgData name="Dionisios Vossos" userId="1706bdea108bc105" providerId="LiveId" clId="{77C9E818-AC8D-44A5-B335-7D13DDE05D95}" dt="2024-06-20T12:57:09.877" v="2468"/>
          <ac:grpSpMkLst>
            <pc:docMk/>
            <pc:sldMk cId="74188622" sldId="270"/>
            <ac:grpSpMk id="3" creationId="{BEDDCB28-3E03-5DAE-AC1C-3145617164C9}"/>
          </ac:grpSpMkLst>
        </pc:grpChg>
        <pc:grpChg chg="mod">
          <ac:chgData name="Dionisios Vossos" userId="1706bdea108bc105" providerId="LiveId" clId="{77C9E818-AC8D-44A5-B335-7D13DDE05D95}" dt="2024-06-18T19:48:38.975" v="1809"/>
          <ac:grpSpMkLst>
            <pc:docMk/>
            <pc:sldMk cId="74188622" sldId="270"/>
            <ac:grpSpMk id="4" creationId="{8501373E-C13A-52F8-5F85-85A2967BE1B7}"/>
          </ac:grpSpMkLst>
        </pc:grpChg>
        <pc:grpChg chg="del">
          <ac:chgData name="Dionisios Vossos" userId="1706bdea108bc105" providerId="LiveId" clId="{77C9E818-AC8D-44A5-B335-7D13DDE05D95}" dt="2024-06-20T12:57:08.993" v="2467" actId="478"/>
          <ac:grpSpMkLst>
            <pc:docMk/>
            <pc:sldMk cId="74188622" sldId="270"/>
            <ac:grpSpMk id="6" creationId="{680B8CCF-9B32-6E9B-9B41-D262651BDB53}"/>
          </ac:grpSpMkLst>
        </pc:grpChg>
        <pc:grpChg chg="mod">
          <ac:chgData name="Dionisios Vossos" userId="1706bdea108bc105" providerId="LiveId" clId="{77C9E818-AC8D-44A5-B335-7D13DDE05D95}" dt="2024-06-18T19:48:38.975" v="1809"/>
          <ac:grpSpMkLst>
            <pc:docMk/>
            <pc:sldMk cId="74188622" sldId="270"/>
            <ac:grpSpMk id="10" creationId="{BAF23F72-09FC-9CCE-772A-E8A3FD367953}"/>
          </ac:grpSpMkLst>
        </pc:grpChg>
        <pc:grpChg chg="mod">
          <ac:chgData name="Dionisios Vossos" userId="1706bdea108bc105" providerId="LiveId" clId="{77C9E818-AC8D-44A5-B335-7D13DDE05D95}" dt="2024-06-18T19:48:38.975" v="1809"/>
          <ac:grpSpMkLst>
            <pc:docMk/>
            <pc:sldMk cId="74188622" sldId="270"/>
            <ac:grpSpMk id="11" creationId="{75CBD716-7ADE-A7A1-C7ED-6D39B70DE578}"/>
          </ac:grpSpMkLst>
        </pc:grpChg>
        <pc:grpChg chg="mod">
          <ac:chgData name="Dionisios Vossos" userId="1706bdea108bc105" providerId="LiveId" clId="{77C9E818-AC8D-44A5-B335-7D13DDE05D95}" dt="2024-06-18T19:48:38.975" v="1809"/>
          <ac:grpSpMkLst>
            <pc:docMk/>
            <pc:sldMk cId="74188622" sldId="270"/>
            <ac:grpSpMk id="13" creationId="{FC26E1A6-4778-2672-FBEC-8079C4470A14}"/>
          </ac:grpSpMkLst>
        </pc:grpChg>
        <pc:grpChg chg="mod">
          <ac:chgData name="Dionisios Vossos" userId="1706bdea108bc105" providerId="LiveId" clId="{77C9E818-AC8D-44A5-B335-7D13DDE05D95}" dt="2024-06-18T19:48:38.975" v="1809"/>
          <ac:grpSpMkLst>
            <pc:docMk/>
            <pc:sldMk cId="74188622" sldId="270"/>
            <ac:grpSpMk id="14" creationId="{F5B39B8D-A485-34C7-AD11-4547193DCC20}"/>
          </ac:grpSpMkLst>
        </pc:grpChg>
        <pc:grpChg chg="mod">
          <ac:chgData name="Dionisios Vossos" userId="1706bdea108bc105" providerId="LiveId" clId="{77C9E818-AC8D-44A5-B335-7D13DDE05D95}" dt="2024-06-18T19:48:38.975" v="1809"/>
          <ac:grpSpMkLst>
            <pc:docMk/>
            <pc:sldMk cId="74188622" sldId="270"/>
            <ac:grpSpMk id="15" creationId="{ABB84E04-FA0E-5309-2EA0-B6E39BD1FCCE}"/>
          </ac:grpSpMkLst>
        </pc:grpChg>
        <pc:grpChg chg="mod">
          <ac:chgData name="Dionisios Vossos" userId="1706bdea108bc105" providerId="LiveId" clId="{77C9E818-AC8D-44A5-B335-7D13DDE05D95}" dt="2024-06-18T19:48:38.975" v="1809"/>
          <ac:grpSpMkLst>
            <pc:docMk/>
            <pc:sldMk cId="74188622" sldId="270"/>
            <ac:grpSpMk id="20" creationId="{6D9A2188-843A-9A6F-FFA0-96ADFF42B752}"/>
          </ac:grpSpMkLst>
        </pc:grpChg>
        <pc:grpChg chg="mod">
          <ac:chgData name="Dionisios Vossos" userId="1706bdea108bc105" providerId="LiveId" clId="{77C9E818-AC8D-44A5-B335-7D13DDE05D95}" dt="2024-06-18T19:48:38.975" v="1809"/>
          <ac:grpSpMkLst>
            <pc:docMk/>
            <pc:sldMk cId="74188622" sldId="270"/>
            <ac:grpSpMk id="21" creationId="{F219DE50-4ADD-98B5-1E4C-4046CF2C5B64}"/>
          </ac:grpSpMkLst>
        </pc:grpChg>
        <pc:grpChg chg="mod">
          <ac:chgData name="Dionisios Vossos" userId="1706bdea108bc105" providerId="LiveId" clId="{77C9E818-AC8D-44A5-B335-7D13DDE05D95}" dt="2024-06-18T19:48:38.975" v="1809"/>
          <ac:grpSpMkLst>
            <pc:docMk/>
            <pc:sldMk cId="74188622" sldId="270"/>
            <ac:grpSpMk id="26" creationId="{6A35405F-824A-C29B-2CBF-DACAB1F723F3}"/>
          </ac:grpSpMkLst>
        </pc:grpChg>
        <pc:grpChg chg="mod">
          <ac:chgData name="Dionisios Vossos" userId="1706bdea108bc105" providerId="LiveId" clId="{77C9E818-AC8D-44A5-B335-7D13DDE05D95}" dt="2024-06-18T19:48:38.975" v="1809"/>
          <ac:grpSpMkLst>
            <pc:docMk/>
            <pc:sldMk cId="74188622" sldId="270"/>
            <ac:grpSpMk id="27" creationId="{04257EBD-200B-358A-1280-D779190F79D7}"/>
          </ac:grpSpMkLst>
        </pc:grpChg>
        <pc:grpChg chg="mod">
          <ac:chgData name="Dionisios Vossos" userId="1706bdea108bc105" providerId="LiveId" clId="{77C9E818-AC8D-44A5-B335-7D13DDE05D95}" dt="2024-06-18T19:48:38.975" v="1809"/>
          <ac:grpSpMkLst>
            <pc:docMk/>
            <pc:sldMk cId="74188622" sldId="270"/>
            <ac:grpSpMk id="32" creationId="{3B1EBFA6-61BB-6001-9EF1-BD0A7C244E30}"/>
          </ac:grpSpMkLst>
        </pc:grpChg>
        <pc:grpChg chg="mod">
          <ac:chgData name="Dionisios Vossos" userId="1706bdea108bc105" providerId="LiveId" clId="{77C9E818-AC8D-44A5-B335-7D13DDE05D95}" dt="2024-06-18T19:48:38.975" v="1809"/>
          <ac:grpSpMkLst>
            <pc:docMk/>
            <pc:sldMk cId="74188622" sldId="270"/>
            <ac:grpSpMk id="33" creationId="{9C2B2617-0A2A-0676-E14E-C4EF64B2710D}"/>
          </ac:grpSpMkLst>
        </pc:grpChg>
        <pc:grpChg chg="add del mod">
          <ac:chgData name="Dionisios Vossos" userId="1706bdea108bc105" providerId="LiveId" clId="{77C9E818-AC8D-44A5-B335-7D13DDE05D95}" dt="2024-06-27T08:56:25.948" v="3919" actId="478"/>
          <ac:grpSpMkLst>
            <pc:docMk/>
            <pc:sldMk cId="74188622" sldId="270"/>
            <ac:grpSpMk id="38" creationId="{4FC04AAF-1B44-5E37-02C8-7AE552DB5226}"/>
          </ac:grpSpMkLst>
        </pc:grpChg>
        <pc:grpChg chg="add del mod">
          <ac:chgData name="Dionisios Vossos" userId="1706bdea108bc105" providerId="LiveId" clId="{77C9E818-AC8D-44A5-B335-7D13DDE05D95}" dt="2024-06-27T08:56:24.281" v="3918" actId="478"/>
          <ac:grpSpMkLst>
            <pc:docMk/>
            <pc:sldMk cId="74188622" sldId="270"/>
            <ac:grpSpMk id="40" creationId="{8FBCA1E4-6301-1ACB-D460-AA1AF20E9B9B}"/>
          </ac:grpSpMkLst>
        </pc:grpChg>
        <pc:graphicFrameChg chg="add del modGraphic">
          <ac:chgData name="Dionisios Vossos" userId="1706bdea108bc105" providerId="LiveId" clId="{77C9E818-AC8D-44A5-B335-7D13DDE05D95}" dt="2024-06-19T14:33:02.147" v="2284" actId="478"/>
          <ac:graphicFrameMkLst>
            <pc:docMk/>
            <pc:sldMk cId="74188622" sldId="270"/>
            <ac:graphicFrameMk id="4" creationId="{918C5F80-2F6D-7F78-B63D-7DE934E936DC}"/>
          </ac:graphicFrameMkLst>
        </pc:graphicFrameChg>
        <pc:picChg chg="mod">
          <ac:chgData name="Dionisios Vossos" userId="1706bdea108bc105" providerId="LiveId" clId="{77C9E818-AC8D-44A5-B335-7D13DDE05D95}" dt="2024-06-20T12:57:09.877" v="2468"/>
          <ac:picMkLst>
            <pc:docMk/>
            <pc:sldMk cId="74188622" sldId="270"/>
            <ac:picMk id="10" creationId="{9C2422C0-8F5D-7432-7EF8-043DD7C1E09B}"/>
          </ac:picMkLst>
        </pc:picChg>
        <pc:picChg chg="del mod ord">
          <ac:chgData name="Dionisios Vossos" userId="1706bdea108bc105" providerId="LiveId" clId="{77C9E818-AC8D-44A5-B335-7D13DDE05D95}" dt="2024-06-18T19:54:10.299" v="1856" actId="478"/>
          <ac:picMkLst>
            <pc:docMk/>
            <pc:sldMk cId="74188622" sldId="270"/>
            <ac:picMk id="12" creationId="{F78244C8-8157-97FF-5D1F-C01EAA38097D}"/>
          </ac:picMkLst>
        </pc:picChg>
        <pc:picChg chg="del">
          <ac:chgData name="Dionisios Vossos" userId="1706bdea108bc105" providerId="LiveId" clId="{77C9E818-AC8D-44A5-B335-7D13DDE05D95}" dt="2024-06-18T19:20:34.640" v="1659" actId="478"/>
          <ac:picMkLst>
            <pc:docMk/>
            <pc:sldMk cId="74188622" sldId="270"/>
            <ac:picMk id="14" creationId="{FD04EF6F-6B8E-6BC3-7A01-62849FA73CED}"/>
          </ac:picMkLst>
        </pc:picChg>
        <pc:cxnChg chg="mod">
          <ac:chgData name="Dionisios Vossos" userId="1706bdea108bc105" providerId="LiveId" clId="{77C9E818-AC8D-44A5-B335-7D13DDE05D95}" dt="2024-06-18T19:48:38.975" v="1809"/>
          <ac:cxnSpMkLst>
            <pc:docMk/>
            <pc:sldMk cId="74188622" sldId="270"/>
            <ac:cxnSpMk id="17" creationId="{9450D71E-9110-C14F-C9C4-56140537FB4C}"/>
          </ac:cxnSpMkLst>
        </pc:cxnChg>
        <pc:cxnChg chg="mod">
          <ac:chgData name="Dionisios Vossos" userId="1706bdea108bc105" providerId="LiveId" clId="{77C9E818-AC8D-44A5-B335-7D13DDE05D95}" dt="2024-06-18T19:48:38.975" v="1809"/>
          <ac:cxnSpMkLst>
            <pc:docMk/>
            <pc:sldMk cId="74188622" sldId="270"/>
            <ac:cxnSpMk id="23" creationId="{C4CA46B6-F039-B3C1-7CF5-9ACEC83A747F}"/>
          </ac:cxnSpMkLst>
        </pc:cxnChg>
        <pc:cxnChg chg="mod">
          <ac:chgData name="Dionisios Vossos" userId="1706bdea108bc105" providerId="LiveId" clId="{77C9E818-AC8D-44A5-B335-7D13DDE05D95}" dt="2024-06-18T19:48:38.975" v="1809"/>
          <ac:cxnSpMkLst>
            <pc:docMk/>
            <pc:sldMk cId="74188622" sldId="270"/>
            <ac:cxnSpMk id="29" creationId="{E556C547-0CA6-DC20-C211-1B723165DE4A}"/>
          </ac:cxnSpMkLst>
        </pc:cxnChg>
        <pc:cxnChg chg="mod">
          <ac:chgData name="Dionisios Vossos" userId="1706bdea108bc105" providerId="LiveId" clId="{77C9E818-AC8D-44A5-B335-7D13DDE05D95}" dt="2024-06-18T19:48:38.975" v="1809"/>
          <ac:cxnSpMkLst>
            <pc:docMk/>
            <pc:sldMk cId="74188622" sldId="270"/>
            <ac:cxnSpMk id="35" creationId="{D3C347EA-1A2E-91DF-3B4B-30BE3CEB81C1}"/>
          </ac:cxnSpMkLst>
        </pc:cxnChg>
        <pc:cxnChg chg="add del mod topLvl">
          <ac:chgData name="Dionisios Vossos" userId="1706bdea108bc105" providerId="LiveId" clId="{77C9E818-AC8D-44A5-B335-7D13DDE05D95}" dt="2024-06-27T08:56:25.948" v="3919" actId="478"/>
          <ac:cxnSpMkLst>
            <pc:docMk/>
            <pc:sldMk cId="74188622" sldId="270"/>
            <ac:cxnSpMk id="41" creationId="{A85C3505-BDCF-17B9-481C-E23DC759E7EB}"/>
          </ac:cxnSpMkLst>
        </pc:cxnChg>
        <pc:cxnChg chg="del mod">
          <ac:chgData name="Dionisios Vossos" userId="1706bdea108bc105" providerId="LiveId" clId="{77C9E818-AC8D-44A5-B335-7D13DDE05D95}" dt="2024-06-27T08:56:24.281" v="3918" actId="478"/>
          <ac:cxnSpMkLst>
            <pc:docMk/>
            <pc:sldMk cId="74188622" sldId="270"/>
            <ac:cxnSpMk id="42" creationId="{BBB5D490-126E-86B1-1A8D-E854F90D0E35}"/>
          </ac:cxnSpMkLst>
        </pc:cxnChg>
      </pc:sldChg>
      <pc:sldChg chg="addSp delSp modSp add mod">
        <pc:chgData name="Dionisios Vossos" userId="1706bdea108bc105" providerId="LiveId" clId="{77C9E818-AC8D-44A5-B335-7D13DDE05D95}" dt="2024-06-27T09:01:12.447" v="4009" actId="1076"/>
        <pc:sldMkLst>
          <pc:docMk/>
          <pc:sldMk cId="2531660031" sldId="271"/>
        </pc:sldMkLst>
        <pc:spChg chg="del mod">
          <ac:chgData name="Dionisios Vossos" userId="1706bdea108bc105" providerId="LiveId" clId="{77C9E818-AC8D-44A5-B335-7D13DDE05D95}" dt="2024-06-27T09:00:40.794" v="4000" actId="478"/>
          <ac:spMkLst>
            <pc:docMk/>
            <pc:sldMk cId="2531660031" sldId="271"/>
            <ac:spMk id="2" creationId="{533C15C5-8644-3F0C-0E4A-8A1FDBAEF56A}"/>
          </ac:spMkLst>
        </pc:spChg>
        <pc:spChg chg="mod">
          <ac:chgData name="Dionisios Vossos" userId="1706bdea108bc105" providerId="LiveId" clId="{77C9E818-AC8D-44A5-B335-7D13DDE05D95}" dt="2024-06-20T12:57:17.034" v="2470"/>
          <ac:spMkLst>
            <pc:docMk/>
            <pc:sldMk cId="2531660031" sldId="271"/>
            <ac:spMk id="4" creationId="{03780B95-E308-2224-8027-DB5A1B272BBC}"/>
          </ac:spMkLst>
        </pc:spChg>
        <pc:spChg chg="add mod">
          <ac:chgData name="Dionisios Vossos" userId="1706bdea108bc105" providerId="LiveId" clId="{77C9E818-AC8D-44A5-B335-7D13DDE05D95}" dt="2024-06-27T09:00:38.514" v="3999" actId="20577"/>
          <ac:spMkLst>
            <pc:docMk/>
            <pc:sldMk cId="2531660031" sldId="271"/>
            <ac:spMk id="6" creationId="{717FF43B-28D2-85F5-E2FF-F9D5972FAA6B}"/>
          </ac:spMkLst>
        </pc:spChg>
        <pc:spChg chg="mod">
          <ac:chgData name="Dionisios Vossos" userId="1706bdea108bc105" providerId="LiveId" clId="{77C9E818-AC8D-44A5-B335-7D13DDE05D95}" dt="2024-06-27T09:01:09.297" v="4008" actId="1076"/>
          <ac:spMkLst>
            <pc:docMk/>
            <pc:sldMk cId="2531660031" sldId="271"/>
            <ac:spMk id="8" creationId="{F48A3CB5-9EBA-DF8E-9155-093A90E19924}"/>
          </ac:spMkLst>
        </pc:spChg>
        <pc:spChg chg="mod">
          <ac:chgData name="Dionisios Vossos" userId="1706bdea108bc105" providerId="LiveId" clId="{77C9E818-AC8D-44A5-B335-7D13DDE05D95}" dt="2024-06-18T19:56:33.517" v="1865"/>
          <ac:spMkLst>
            <pc:docMk/>
            <pc:sldMk cId="2531660031" sldId="271"/>
            <ac:spMk id="38" creationId="{B48E3BD9-260E-BBEE-7A0B-8DA094592B03}"/>
          </ac:spMkLst>
        </pc:spChg>
        <pc:spChg chg="mod">
          <ac:chgData name="Dionisios Vossos" userId="1706bdea108bc105" providerId="LiveId" clId="{77C9E818-AC8D-44A5-B335-7D13DDE05D95}" dt="2024-06-18T19:56:33.517" v="1865"/>
          <ac:spMkLst>
            <pc:docMk/>
            <pc:sldMk cId="2531660031" sldId="271"/>
            <ac:spMk id="39" creationId="{70808D7C-FD08-4D40-3B54-808D0C582FAE}"/>
          </ac:spMkLst>
        </pc:spChg>
        <pc:spChg chg="mod">
          <ac:chgData name="Dionisios Vossos" userId="1706bdea108bc105" providerId="LiveId" clId="{77C9E818-AC8D-44A5-B335-7D13DDE05D95}" dt="2024-06-18T19:56:33.517" v="1865"/>
          <ac:spMkLst>
            <pc:docMk/>
            <pc:sldMk cId="2531660031" sldId="271"/>
            <ac:spMk id="40" creationId="{171CBF10-7643-91E8-42BB-A7C0C7E5A309}"/>
          </ac:spMkLst>
        </pc:spChg>
        <pc:spChg chg="mod">
          <ac:chgData name="Dionisios Vossos" userId="1706bdea108bc105" providerId="LiveId" clId="{77C9E818-AC8D-44A5-B335-7D13DDE05D95}" dt="2024-06-18T19:56:33.517" v="1865"/>
          <ac:spMkLst>
            <pc:docMk/>
            <pc:sldMk cId="2531660031" sldId="271"/>
            <ac:spMk id="41" creationId="{F4BED298-02EC-7F0D-899E-EEEBC4158B7A}"/>
          </ac:spMkLst>
        </pc:spChg>
        <pc:spChg chg="mod">
          <ac:chgData name="Dionisios Vossos" userId="1706bdea108bc105" providerId="LiveId" clId="{77C9E818-AC8D-44A5-B335-7D13DDE05D95}" dt="2024-06-18T19:56:33.517" v="1865"/>
          <ac:spMkLst>
            <pc:docMk/>
            <pc:sldMk cId="2531660031" sldId="271"/>
            <ac:spMk id="42" creationId="{E04A86A7-29E4-8B92-45CF-0AC59675839A}"/>
          </ac:spMkLst>
        </pc:spChg>
        <pc:spChg chg="mod">
          <ac:chgData name="Dionisios Vossos" userId="1706bdea108bc105" providerId="LiveId" clId="{77C9E818-AC8D-44A5-B335-7D13DDE05D95}" dt="2024-06-18T19:56:33.517" v="1865"/>
          <ac:spMkLst>
            <pc:docMk/>
            <pc:sldMk cId="2531660031" sldId="271"/>
            <ac:spMk id="43" creationId="{82351FF8-1BE1-54C0-BB9E-0FB530BBBE63}"/>
          </ac:spMkLst>
        </pc:spChg>
        <pc:spChg chg="mod">
          <ac:chgData name="Dionisios Vossos" userId="1706bdea108bc105" providerId="LiveId" clId="{77C9E818-AC8D-44A5-B335-7D13DDE05D95}" dt="2024-06-18T19:56:33.517" v="1865"/>
          <ac:spMkLst>
            <pc:docMk/>
            <pc:sldMk cId="2531660031" sldId="271"/>
            <ac:spMk id="44" creationId="{9A6182CE-8E34-5E26-F530-6D6212A898D5}"/>
          </ac:spMkLst>
        </pc:spChg>
        <pc:spChg chg="mod">
          <ac:chgData name="Dionisios Vossos" userId="1706bdea108bc105" providerId="LiveId" clId="{77C9E818-AC8D-44A5-B335-7D13DDE05D95}" dt="2024-06-18T19:56:33.517" v="1865"/>
          <ac:spMkLst>
            <pc:docMk/>
            <pc:sldMk cId="2531660031" sldId="271"/>
            <ac:spMk id="45" creationId="{0128928B-4CE6-93FE-34A7-EEF4BCC4CDD7}"/>
          </ac:spMkLst>
        </pc:spChg>
        <pc:spChg chg="mod">
          <ac:chgData name="Dionisios Vossos" userId="1706bdea108bc105" providerId="LiveId" clId="{77C9E818-AC8D-44A5-B335-7D13DDE05D95}" dt="2024-06-18T19:58:41.027" v="1912"/>
          <ac:spMkLst>
            <pc:docMk/>
            <pc:sldMk cId="2531660031" sldId="271"/>
            <ac:spMk id="53" creationId="{7D8B095F-634E-D6A1-F4F0-0FC07B02FF38}"/>
          </ac:spMkLst>
        </pc:spChg>
        <pc:spChg chg="mod">
          <ac:chgData name="Dionisios Vossos" userId="1706bdea108bc105" providerId="LiveId" clId="{77C9E818-AC8D-44A5-B335-7D13DDE05D95}" dt="2024-06-18T19:58:41.027" v="1912"/>
          <ac:spMkLst>
            <pc:docMk/>
            <pc:sldMk cId="2531660031" sldId="271"/>
            <ac:spMk id="55" creationId="{293B5E92-A3E1-D79D-623E-0B5B70256F41}"/>
          </ac:spMkLst>
        </pc:spChg>
        <pc:spChg chg="mod">
          <ac:chgData name="Dionisios Vossos" userId="1706bdea108bc105" providerId="LiveId" clId="{77C9E818-AC8D-44A5-B335-7D13DDE05D95}" dt="2024-06-18T19:58:41.027" v="1912"/>
          <ac:spMkLst>
            <pc:docMk/>
            <pc:sldMk cId="2531660031" sldId="271"/>
            <ac:spMk id="56" creationId="{22931D45-A6B4-011F-67BC-A3A25A43A8A3}"/>
          </ac:spMkLst>
        </pc:spChg>
        <pc:spChg chg="del mod">
          <ac:chgData name="Dionisios Vossos" userId="1706bdea108bc105" providerId="LiveId" clId="{77C9E818-AC8D-44A5-B335-7D13DDE05D95}" dt="2024-06-22T13:56:52.362" v="2616" actId="478"/>
          <ac:spMkLst>
            <pc:docMk/>
            <pc:sldMk cId="2531660031" sldId="271"/>
            <ac:spMk id="59" creationId="{8C75FC45-B6FE-51CC-72E9-74BF0C6ECA63}"/>
          </ac:spMkLst>
        </pc:spChg>
        <pc:spChg chg="mod">
          <ac:chgData name="Dionisios Vossos" userId="1706bdea108bc105" providerId="LiveId" clId="{77C9E818-AC8D-44A5-B335-7D13DDE05D95}" dt="2024-06-18T20:09:41.573" v="2055" actId="207"/>
          <ac:spMkLst>
            <pc:docMk/>
            <pc:sldMk cId="2531660031" sldId="271"/>
            <ac:spMk id="61" creationId="{578D5238-868F-3CCE-E715-041C899D0938}"/>
          </ac:spMkLst>
        </pc:spChg>
        <pc:spChg chg="mod">
          <ac:chgData name="Dionisios Vossos" userId="1706bdea108bc105" providerId="LiveId" clId="{77C9E818-AC8D-44A5-B335-7D13DDE05D95}" dt="2024-06-18T19:58:41.027" v="1912"/>
          <ac:spMkLst>
            <pc:docMk/>
            <pc:sldMk cId="2531660031" sldId="271"/>
            <ac:spMk id="62" creationId="{322B8DE2-CF41-D6D6-49FB-9E72B1F32B51}"/>
          </ac:spMkLst>
        </pc:spChg>
        <pc:spChg chg="mod">
          <ac:chgData name="Dionisios Vossos" userId="1706bdea108bc105" providerId="LiveId" clId="{77C9E818-AC8D-44A5-B335-7D13DDE05D95}" dt="2024-06-18T19:58:41.027" v="1912"/>
          <ac:spMkLst>
            <pc:docMk/>
            <pc:sldMk cId="2531660031" sldId="271"/>
            <ac:spMk id="65" creationId="{1584D376-4EA8-07E1-5236-0992F1FAEC25}"/>
          </ac:spMkLst>
        </pc:spChg>
        <pc:spChg chg="mod">
          <ac:chgData name="Dionisios Vossos" userId="1706bdea108bc105" providerId="LiveId" clId="{77C9E818-AC8D-44A5-B335-7D13DDE05D95}" dt="2024-06-18T19:58:41.027" v="1912"/>
          <ac:spMkLst>
            <pc:docMk/>
            <pc:sldMk cId="2531660031" sldId="271"/>
            <ac:spMk id="67" creationId="{78119543-23AA-5BF9-6FF2-D1C92C585D42}"/>
          </ac:spMkLst>
        </pc:spChg>
        <pc:spChg chg="mod">
          <ac:chgData name="Dionisios Vossos" userId="1706bdea108bc105" providerId="LiveId" clId="{77C9E818-AC8D-44A5-B335-7D13DDE05D95}" dt="2024-06-18T19:58:41.027" v="1912"/>
          <ac:spMkLst>
            <pc:docMk/>
            <pc:sldMk cId="2531660031" sldId="271"/>
            <ac:spMk id="68" creationId="{81A44C11-6D06-E27E-76D6-696E92917505}"/>
          </ac:spMkLst>
        </pc:spChg>
        <pc:spChg chg="mod">
          <ac:chgData name="Dionisios Vossos" userId="1706bdea108bc105" providerId="LiveId" clId="{77C9E818-AC8D-44A5-B335-7D13DDE05D95}" dt="2024-06-18T19:58:41.027" v="1912"/>
          <ac:spMkLst>
            <pc:docMk/>
            <pc:sldMk cId="2531660031" sldId="271"/>
            <ac:spMk id="71" creationId="{E6FBEF70-D6EA-A0E5-2BCE-446C5A017D88}"/>
          </ac:spMkLst>
        </pc:spChg>
        <pc:spChg chg="mod">
          <ac:chgData name="Dionisios Vossos" userId="1706bdea108bc105" providerId="LiveId" clId="{77C9E818-AC8D-44A5-B335-7D13DDE05D95}" dt="2024-06-18T19:58:41.027" v="1912"/>
          <ac:spMkLst>
            <pc:docMk/>
            <pc:sldMk cId="2531660031" sldId="271"/>
            <ac:spMk id="73" creationId="{FE099EF2-6085-C39F-2BAB-25CA96FF4AD2}"/>
          </ac:spMkLst>
        </pc:spChg>
        <pc:spChg chg="mod">
          <ac:chgData name="Dionisios Vossos" userId="1706bdea108bc105" providerId="LiveId" clId="{77C9E818-AC8D-44A5-B335-7D13DDE05D95}" dt="2024-06-18T19:58:41.027" v="1912"/>
          <ac:spMkLst>
            <pc:docMk/>
            <pc:sldMk cId="2531660031" sldId="271"/>
            <ac:spMk id="74" creationId="{584C6868-D475-5E7C-5814-FA76760D66BD}"/>
          </ac:spMkLst>
        </pc:spChg>
        <pc:grpChg chg="del">
          <ac:chgData name="Dionisios Vossos" userId="1706bdea108bc105" providerId="LiveId" clId="{77C9E818-AC8D-44A5-B335-7D13DDE05D95}" dt="2024-06-18T19:56:32.874" v="1864" actId="478"/>
          <ac:grpSpMkLst>
            <pc:docMk/>
            <pc:sldMk cId="2531660031" sldId="271"/>
            <ac:grpSpMk id="3" creationId="{1B49C9C2-E8FD-C537-7885-38D3541A0F94}"/>
          </ac:grpSpMkLst>
        </pc:grpChg>
        <pc:grpChg chg="add mod">
          <ac:chgData name="Dionisios Vossos" userId="1706bdea108bc105" providerId="LiveId" clId="{77C9E818-AC8D-44A5-B335-7D13DDE05D95}" dt="2024-06-20T12:57:17.034" v="2470"/>
          <ac:grpSpMkLst>
            <pc:docMk/>
            <pc:sldMk cId="2531660031" sldId="271"/>
            <ac:grpSpMk id="3" creationId="{8E6D9F93-2CB8-287C-A115-5F283B9F5638}"/>
          </ac:grpSpMkLst>
        </pc:grpChg>
        <pc:grpChg chg="del">
          <ac:chgData name="Dionisios Vossos" userId="1706bdea108bc105" providerId="LiveId" clId="{77C9E818-AC8D-44A5-B335-7D13DDE05D95}" dt="2024-06-20T12:57:16.243" v="2469" actId="478"/>
          <ac:grpSpMkLst>
            <pc:docMk/>
            <pc:sldMk cId="2531660031" sldId="271"/>
            <ac:grpSpMk id="6" creationId="{680B8CCF-9B32-6E9B-9B41-D262651BDB53}"/>
          </ac:grpSpMkLst>
        </pc:grpChg>
        <pc:grpChg chg="add del mod">
          <ac:chgData name="Dionisios Vossos" userId="1706bdea108bc105" providerId="LiveId" clId="{77C9E818-AC8D-44A5-B335-7D13DDE05D95}" dt="2024-06-18T19:58:42.472" v="1913" actId="21"/>
          <ac:grpSpMkLst>
            <pc:docMk/>
            <pc:sldMk cId="2531660031" sldId="271"/>
            <ac:grpSpMk id="12" creationId="{AF5F4780-2DE0-1C55-A17B-318EE7B28F0D}"/>
          </ac:grpSpMkLst>
        </pc:grpChg>
        <pc:grpChg chg="add mod">
          <ac:chgData name="Dionisios Vossos" userId="1706bdea108bc105" providerId="LiveId" clId="{77C9E818-AC8D-44A5-B335-7D13DDE05D95}" dt="2024-06-27T09:01:12.447" v="4009" actId="1076"/>
          <ac:grpSpMkLst>
            <pc:docMk/>
            <pc:sldMk cId="2531660031" sldId="271"/>
            <ac:grpSpMk id="46" creationId="{1B49C9C2-E8FD-C537-7885-38D3541A0F94}"/>
          </ac:grpSpMkLst>
        </pc:grpChg>
        <pc:grpChg chg="mod">
          <ac:chgData name="Dionisios Vossos" userId="1706bdea108bc105" providerId="LiveId" clId="{77C9E818-AC8D-44A5-B335-7D13DDE05D95}" dt="2024-06-18T19:58:41.027" v="1912"/>
          <ac:grpSpMkLst>
            <pc:docMk/>
            <pc:sldMk cId="2531660031" sldId="271"/>
            <ac:grpSpMk id="47" creationId="{8501373E-C13A-52F8-5F85-85A2967BE1B7}"/>
          </ac:grpSpMkLst>
        </pc:grpChg>
        <pc:grpChg chg="mod">
          <ac:chgData name="Dionisios Vossos" userId="1706bdea108bc105" providerId="LiveId" clId="{77C9E818-AC8D-44A5-B335-7D13DDE05D95}" dt="2024-06-18T19:58:41.027" v="1912"/>
          <ac:grpSpMkLst>
            <pc:docMk/>
            <pc:sldMk cId="2531660031" sldId="271"/>
            <ac:grpSpMk id="48" creationId="{BAF23F72-09FC-9CCE-772A-E8A3FD367953}"/>
          </ac:grpSpMkLst>
        </pc:grpChg>
        <pc:grpChg chg="mod">
          <ac:chgData name="Dionisios Vossos" userId="1706bdea108bc105" providerId="LiveId" clId="{77C9E818-AC8D-44A5-B335-7D13DDE05D95}" dt="2024-06-18T19:58:41.027" v="1912"/>
          <ac:grpSpMkLst>
            <pc:docMk/>
            <pc:sldMk cId="2531660031" sldId="271"/>
            <ac:grpSpMk id="49" creationId="{75CBD716-7ADE-A7A1-C7ED-6D39B70DE578}"/>
          </ac:grpSpMkLst>
        </pc:grpChg>
        <pc:grpChg chg="mod">
          <ac:chgData name="Dionisios Vossos" userId="1706bdea108bc105" providerId="LiveId" clId="{77C9E818-AC8D-44A5-B335-7D13DDE05D95}" dt="2024-06-18T19:58:41.027" v="1912"/>
          <ac:grpSpMkLst>
            <pc:docMk/>
            <pc:sldMk cId="2531660031" sldId="271"/>
            <ac:grpSpMk id="50" creationId="{FC26E1A6-4778-2672-FBEC-8079C4470A14}"/>
          </ac:grpSpMkLst>
        </pc:grpChg>
        <pc:grpChg chg="mod">
          <ac:chgData name="Dionisios Vossos" userId="1706bdea108bc105" providerId="LiveId" clId="{77C9E818-AC8D-44A5-B335-7D13DDE05D95}" dt="2024-06-18T19:58:41.027" v="1912"/>
          <ac:grpSpMkLst>
            <pc:docMk/>
            <pc:sldMk cId="2531660031" sldId="271"/>
            <ac:grpSpMk id="51" creationId="{F5B39B8D-A485-34C7-AD11-4547193DCC20}"/>
          </ac:grpSpMkLst>
        </pc:grpChg>
        <pc:grpChg chg="mod">
          <ac:chgData name="Dionisios Vossos" userId="1706bdea108bc105" providerId="LiveId" clId="{77C9E818-AC8D-44A5-B335-7D13DDE05D95}" dt="2024-06-18T19:58:41.027" v="1912"/>
          <ac:grpSpMkLst>
            <pc:docMk/>
            <pc:sldMk cId="2531660031" sldId="271"/>
            <ac:grpSpMk id="52" creationId="{ABB84E04-FA0E-5309-2EA0-B6E39BD1FCCE}"/>
          </ac:grpSpMkLst>
        </pc:grpChg>
        <pc:grpChg chg="mod">
          <ac:chgData name="Dionisios Vossos" userId="1706bdea108bc105" providerId="LiveId" clId="{77C9E818-AC8D-44A5-B335-7D13DDE05D95}" dt="2024-06-18T19:58:41.027" v="1912"/>
          <ac:grpSpMkLst>
            <pc:docMk/>
            <pc:sldMk cId="2531660031" sldId="271"/>
            <ac:grpSpMk id="57" creationId="{6D9A2188-843A-9A6F-FFA0-96ADFF42B752}"/>
          </ac:grpSpMkLst>
        </pc:grpChg>
        <pc:grpChg chg="del mod">
          <ac:chgData name="Dionisios Vossos" userId="1706bdea108bc105" providerId="LiveId" clId="{77C9E818-AC8D-44A5-B335-7D13DDE05D95}" dt="2024-06-22T13:56:52.362" v="2616" actId="478"/>
          <ac:grpSpMkLst>
            <pc:docMk/>
            <pc:sldMk cId="2531660031" sldId="271"/>
            <ac:grpSpMk id="58" creationId="{F219DE50-4ADD-98B5-1E4C-4046CF2C5B64}"/>
          </ac:grpSpMkLst>
        </pc:grpChg>
        <pc:grpChg chg="mod">
          <ac:chgData name="Dionisios Vossos" userId="1706bdea108bc105" providerId="LiveId" clId="{77C9E818-AC8D-44A5-B335-7D13DDE05D95}" dt="2024-06-18T19:58:41.027" v="1912"/>
          <ac:grpSpMkLst>
            <pc:docMk/>
            <pc:sldMk cId="2531660031" sldId="271"/>
            <ac:grpSpMk id="63" creationId="{6A35405F-824A-C29B-2CBF-DACAB1F723F3}"/>
          </ac:grpSpMkLst>
        </pc:grpChg>
        <pc:grpChg chg="mod">
          <ac:chgData name="Dionisios Vossos" userId="1706bdea108bc105" providerId="LiveId" clId="{77C9E818-AC8D-44A5-B335-7D13DDE05D95}" dt="2024-06-18T19:58:41.027" v="1912"/>
          <ac:grpSpMkLst>
            <pc:docMk/>
            <pc:sldMk cId="2531660031" sldId="271"/>
            <ac:grpSpMk id="64" creationId="{04257EBD-200B-358A-1280-D779190F79D7}"/>
          </ac:grpSpMkLst>
        </pc:grpChg>
        <pc:grpChg chg="mod">
          <ac:chgData name="Dionisios Vossos" userId="1706bdea108bc105" providerId="LiveId" clId="{77C9E818-AC8D-44A5-B335-7D13DDE05D95}" dt="2024-06-18T19:58:41.027" v="1912"/>
          <ac:grpSpMkLst>
            <pc:docMk/>
            <pc:sldMk cId="2531660031" sldId="271"/>
            <ac:grpSpMk id="69" creationId="{3B1EBFA6-61BB-6001-9EF1-BD0A7C244E30}"/>
          </ac:grpSpMkLst>
        </pc:grpChg>
        <pc:grpChg chg="mod">
          <ac:chgData name="Dionisios Vossos" userId="1706bdea108bc105" providerId="LiveId" clId="{77C9E818-AC8D-44A5-B335-7D13DDE05D95}" dt="2024-06-18T19:58:41.027" v="1912"/>
          <ac:grpSpMkLst>
            <pc:docMk/>
            <pc:sldMk cId="2531660031" sldId="271"/>
            <ac:grpSpMk id="70" creationId="{9C2B2617-0A2A-0676-E14E-C4EF64B2710D}"/>
          </ac:grpSpMkLst>
        </pc:grpChg>
        <pc:picChg chg="add mod modCrop">
          <ac:chgData name="Dionisios Vossos" userId="1706bdea108bc105" providerId="LiveId" clId="{77C9E818-AC8D-44A5-B335-7D13DDE05D95}" dt="2024-06-27T09:01:12.447" v="4009" actId="1076"/>
          <ac:picMkLst>
            <pc:docMk/>
            <pc:sldMk cId="2531660031" sldId="271"/>
            <ac:picMk id="7" creationId="{CAE78EA7-B9C6-1286-66BC-7F72B8D7AE20}"/>
          </ac:picMkLst>
        </pc:picChg>
        <pc:picChg chg="mod">
          <ac:chgData name="Dionisios Vossos" userId="1706bdea108bc105" providerId="LiveId" clId="{77C9E818-AC8D-44A5-B335-7D13DDE05D95}" dt="2024-06-20T12:57:17.034" v="2470"/>
          <ac:picMkLst>
            <pc:docMk/>
            <pc:sldMk cId="2531660031" sldId="271"/>
            <ac:picMk id="10" creationId="{2FA1201E-7066-AFEF-721D-A299A49EBC17}"/>
          </ac:picMkLst>
        </pc:picChg>
        <pc:picChg chg="add del mod">
          <ac:chgData name="Dionisios Vossos" userId="1706bdea108bc105" providerId="LiveId" clId="{77C9E818-AC8D-44A5-B335-7D13DDE05D95}" dt="2024-06-18T20:11:22.342" v="2057" actId="478"/>
          <ac:picMkLst>
            <pc:docMk/>
            <pc:sldMk cId="2531660031" sldId="271"/>
            <ac:picMk id="76" creationId="{7D5C466F-8439-D24D-134D-A1F9AB05C334}"/>
          </ac:picMkLst>
        </pc:picChg>
        <pc:cxnChg chg="mod">
          <ac:chgData name="Dionisios Vossos" userId="1706bdea108bc105" providerId="LiveId" clId="{77C9E818-AC8D-44A5-B335-7D13DDE05D95}" dt="2024-06-18T19:58:41.027" v="1912"/>
          <ac:cxnSpMkLst>
            <pc:docMk/>
            <pc:sldMk cId="2531660031" sldId="271"/>
            <ac:cxnSpMk id="54" creationId="{9450D71E-9110-C14F-C9C4-56140537FB4C}"/>
          </ac:cxnSpMkLst>
        </pc:cxnChg>
        <pc:cxnChg chg="mod">
          <ac:chgData name="Dionisios Vossos" userId="1706bdea108bc105" providerId="LiveId" clId="{77C9E818-AC8D-44A5-B335-7D13DDE05D95}" dt="2024-06-18T19:58:41.027" v="1912"/>
          <ac:cxnSpMkLst>
            <pc:docMk/>
            <pc:sldMk cId="2531660031" sldId="271"/>
            <ac:cxnSpMk id="60" creationId="{C4CA46B6-F039-B3C1-7CF5-9ACEC83A747F}"/>
          </ac:cxnSpMkLst>
        </pc:cxnChg>
        <pc:cxnChg chg="mod">
          <ac:chgData name="Dionisios Vossos" userId="1706bdea108bc105" providerId="LiveId" clId="{77C9E818-AC8D-44A5-B335-7D13DDE05D95}" dt="2024-06-18T19:58:41.027" v="1912"/>
          <ac:cxnSpMkLst>
            <pc:docMk/>
            <pc:sldMk cId="2531660031" sldId="271"/>
            <ac:cxnSpMk id="66" creationId="{E556C547-0CA6-DC20-C211-1B723165DE4A}"/>
          </ac:cxnSpMkLst>
        </pc:cxnChg>
        <pc:cxnChg chg="mod">
          <ac:chgData name="Dionisios Vossos" userId="1706bdea108bc105" providerId="LiveId" clId="{77C9E818-AC8D-44A5-B335-7D13DDE05D95}" dt="2024-06-18T19:58:41.027" v="1912"/>
          <ac:cxnSpMkLst>
            <pc:docMk/>
            <pc:sldMk cId="2531660031" sldId="271"/>
            <ac:cxnSpMk id="72" creationId="{D3C347EA-1A2E-91DF-3B4B-30BE3CEB81C1}"/>
          </ac:cxnSpMkLst>
        </pc:cxnChg>
      </pc:sldChg>
      <pc:sldChg chg="addSp delSp modSp add mod">
        <pc:chgData name="Dionisios Vossos" userId="1706bdea108bc105" providerId="LiveId" clId="{77C9E818-AC8D-44A5-B335-7D13DDE05D95}" dt="2024-06-26T08:51:20.885" v="3050" actId="1076"/>
        <pc:sldMkLst>
          <pc:docMk/>
          <pc:sldMk cId="3994023822" sldId="272"/>
        </pc:sldMkLst>
        <pc:spChg chg="mod">
          <ac:chgData name="Dionisios Vossos" userId="1706bdea108bc105" providerId="LiveId" clId="{77C9E818-AC8D-44A5-B335-7D13DDE05D95}" dt="2024-06-18T19:57:25.639" v="1890" actId="20577"/>
          <ac:spMkLst>
            <pc:docMk/>
            <pc:sldMk cId="3994023822" sldId="272"/>
            <ac:spMk id="2" creationId="{533C15C5-8644-3F0C-0E4A-8A1FDBAEF56A}"/>
          </ac:spMkLst>
        </pc:spChg>
        <pc:spChg chg="mod">
          <ac:chgData name="Dionisios Vossos" userId="1706bdea108bc105" providerId="LiveId" clId="{77C9E818-AC8D-44A5-B335-7D13DDE05D95}" dt="2024-06-18T19:58:43.309" v="1914"/>
          <ac:spMkLst>
            <pc:docMk/>
            <pc:sldMk cId="3994023822" sldId="272"/>
            <ac:spMk id="4" creationId="{B48E3BD9-260E-BBEE-7A0B-8DA094592B03}"/>
          </ac:spMkLst>
        </pc:spChg>
        <pc:spChg chg="mod">
          <ac:chgData name="Dionisios Vossos" userId="1706bdea108bc105" providerId="LiveId" clId="{77C9E818-AC8D-44A5-B335-7D13DDE05D95}" dt="2024-06-26T08:51:20.885" v="3050" actId="1076"/>
          <ac:spMkLst>
            <pc:docMk/>
            <pc:sldMk cId="3994023822" sldId="272"/>
            <ac:spMk id="8" creationId="{F48A3CB5-9EBA-DF8E-9155-093A90E19924}"/>
          </ac:spMkLst>
        </pc:spChg>
        <pc:spChg chg="mod">
          <ac:chgData name="Dionisios Vossos" userId="1706bdea108bc105" providerId="LiveId" clId="{77C9E818-AC8D-44A5-B335-7D13DDE05D95}" dt="2024-06-18T19:58:43.309" v="1914"/>
          <ac:spMkLst>
            <pc:docMk/>
            <pc:sldMk cId="3994023822" sldId="272"/>
            <ac:spMk id="10" creationId="{70808D7C-FD08-4D40-3B54-808D0C582FAE}"/>
          </ac:spMkLst>
        </pc:spChg>
        <pc:spChg chg="mod">
          <ac:chgData name="Dionisios Vossos" userId="1706bdea108bc105" providerId="LiveId" clId="{77C9E818-AC8D-44A5-B335-7D13DDE05D95}" dt="2024-06-18T19:58:43.309" v="1914"/>
          <ac:spMkLst>
            <pc:docMk/>
            <pc:sldMk cId="3994023822" sldId="272"/>
            <ac:spMk id="11" creationId="{171CBF10-7643-91E8-42BB-A7C0C7E5A309}"/>
          </ac:spMkLst>
        </pc:spChg>
        <pc:spChg chg="mod">
          <ac:chgData name="Dionisios Vossos" userId="1706bdea108bc105" providerId="LiveId" clId="{77C9E818-AC8D-44A5-B335-7D13DDE05D95}" dt="2024-06-18T19:58:43.309" v="1914"/>
          <ac:spMkLst>
            <pc:docMk/>
            <pc:sldMk cId="3994023822" sldId="272"/>
            <ac:spMk id="13" creationId="{F4BED298-02EC-7F0D-899E-EEEBC4158B7A}"/>
          </ac:spMkLst>
        </pc:spChg>
        <pc:spChg chg="mod">
          <ac:chgData name="Dionisios Vossos" userId="1706bdea108bc105" providerId="LiveId" clId="{77C9E818-AC8D-44A5-B335-7D13DDE05D95}" dt="2024-06-18T20:12:04.633" v="2060" actId="207"/>
          <ac:spMkLst>
            <pc:docMk/>
            <pc:sldMk cId="3994023822" sldId="272"/>
            <ac:spMk id="14" creationId="{E04A86A7-29E4-8B92-45CF-0AC59675839A}"/>
          </ac:spMkLst>
        </pc:spChg>
        <pc:spChg chg="mod">
          <ac:chgData name="Dionisios Vossos" userId="1706bdea108bc105" providerId="LiveId" clId="{77C9E818-AC8D-44A5-B335-7D13DDE05D95}" dt="2024-06-18T19:58:43.309" v="1914"/>
          <ac:spMkLst>
            <pc:docMk/>
            <pc:sldMk cId="3994023822" sldId="272"/>
            <ac:spMk id="15" creationId="{82351FF8-1BE1-54C0-BB9E-0FB530BBBE63}"/>
          </ac:spMkLst>
        </pc:spChg>
        <pc:spChg chg="mod">
          <ac:chgData name="Dionisios Vossos" userId="1706bdea108bc105" providerId="LiveId" clId="{77C9E818-AC8D-44A5-B335-7D13DDE05D95}" dt="2024-06-18T20:12:13.674" v="2066" actId="207"/>
          <ac:spMkLst>
            <pc:docMk/>
            <pc:sldMk cId="3994023822" sldId="272"/>
            <ac:spMk id="16" creationId="{9A6182CE-8E34-5E26-F530-6D6212A898D5}"/>
          </ac:spMkLst>
        </pc:spChg>
        <pc:spChg chg="mod">
          <ac:chgData name="Dionisios Vossos" userId="1706bdea108bc105" providerId="LiveId" clId="{77C9E818-AC8D-44A5-B335-7D13DDE05D95}" dt="2024-06-18T19:58:43.309" v="1914"/>
          <ac:spMkLst>
            <pc:docMk/>
            <pc:sldMk cId="3994023822" sldId="272"/>
            <ac:spMk id="17" creationId="{0128928B-4CE6-93FE-34A7-EEF4BCC4CDD7}"/>
          </ac:spMkLst>
        </pc:spChg>
        <pc:spChg chg="mod">
          <ac:chgData name="Dionisios Vossos" userId="1706bdea108bc105" providerId="LiveId" clId="{77C9E818-AC8D-44A5-B335-7D13DDE05D95}" dt="2024-06-20T12:57:20.344" v="2472"/>
          <ac:spMkLst>
            <pc:docMk/>
            <pc:sldMk cId="3994023822" sldId="272"/>
            <ac:spMk id="18" creationId="{7B937EC5-F41A-DACE-92DF-929ED78804D4}"/>
          </ac:spMkLst>
        </pc:spChg>
        <pc:grpChg chg="add mod">
          <ac:chgData name="Dionisios Vossos" userId="1706bdea108bc105" providerId="LiveId" clId="{77C9E818-AC8D-44A5-B335-7D13DDE05D95}" dt="2024-06-18T19:58:45.521" v="1915" actId="1076"/>
          <ac:grpSpMkLst>
            <pc:docMk/>
            <pc:sldMk cId="3994023822" sldId="272"/>
            <ac:grpSpMk id="3" creationId="{AF5F4780-2DE0-1C55-A17B-318EE7B28F0D}"/>
          </ac:grpSpMkLst>
        </pc:grpChg>
        <pc:grpChg chg="del">
          <ac:chgData name="Dionisios Vossos" userId="1706bdea108bc105" providerId="LiveId" clId="{77C9E818-AC8D-44A5-B335-7D13DDE05D95}" dt="2024-06-20T12:57:19.545" v="2471" actId="478"/>
          <ac:grpSpMkLst>
            <pc:docMk/>
            <pc:sldMk cId="3994023822" sldId="272"/>
            <ac:grpSpMk id="6" creationId="{680B8CCF-9B32-6E9B-9B41-D262651BDB53}"/>
          </ac:grpSpMkLst>
        </pc:grpChg>
        <pc:grpChg chg="del">
          <ac:chgData name="Dionisios Vossos" userId="1706bdea108bc105" providerId="LiveId" clId="{77C9E818-AC8D-44A5-B335-7D13DDE05D95}" dt="2024-06-18T19:57:52.202" v="1903" actId="478"/>
          <ac:grpSpMkLst>
            <pc:docMk/>
            <pc:sldMk cId="3994023822" sldId="272"/>
            <ac:grpSpMk id="12" creationId="{AF5F4780-2DE0-1C55-A17B-318EE7B28F0D}"/>
          </ac:grpSpMkLst>
        </pc:grpChg>
        <pc:grpChg chg="add mod">
          <ac:chgData name="Dionisios Vossos" userId="1706bdea108bc105" providerId="LiveId" clId="{77C9E818-AC8D-44A5-B335-7D13DDE05D95}" dt="2024-06-20T12:57:20.344" v="2472"/>
          <ac:grpSpMkLst>
            <pc:docMk/>
            <pc:sldMk cId="3994023822" sldId="272"/>
            <ac:grpSpMk id="12" creationId="{E27F251D-5DA3-4AC1-2C35-66BD0E4EDE71}"/>
          </ac:grpSpMkLst>
        </pc:grpChg>
        <pc:picChg chg="mod">
          <ac:chgData name="Dionisios Vossos" userId="1706bdea108bc105" providerId="LiveId" clId="{77C9E818-AC8D-44A5-B335-7D13DDE05D95}" dt="2024-06-20T12:57:20.344" v="2472"/>
          <ac:picMkLst>
            <pc:docMk/>
            <pc:sldMk cId="3994023822" sldId="272"/>
            <ac:picMk id="19" creationId="{7564839A-0AB3-5C1C-F085-A98FAFD8E676}"/>
          </ac:picMkLst>
        </pc:picChg>
      </pc:sldChg>
      <pc:sldChg chg="addSp delSp modSp add del mod">
        <pc:chgData name="Dionisios Vossos" userId="1706bdea108bc105" providerId="LiveId" clId="{77C9E818-AC8D-44A5-B335-7D13DDE05D95}" dt="2024-06-20T12:54:24.172" v="2400" actId="47"/>
        <pc:sldMkLst>
          <pc:docMk/>
          <pc:sldMk cId="157943319" sldId="273"/>
        </pc:sldMkLst>
        <pc:spChg chg="del">
          <ac:chgData name="Dionisios Vossos" userId="1706bdea108bc105" providerId="LiveId" clId="{77C9E818-AC8D-44A5-B335-7D13DDE05D95}" dt="2024-06-20T12:52:52.124" v="2378" actId="478"/>
          <ac:spMkLst>
            <pc:docMk/>
            <pc:sldMk cId="157943319" sldId="273"/>
            <ac:spMk id="2" creationId="{F49F1B59-2083-CEC8-6039-C1E9A023CF6C}"/>
          </ac:spMkLst>
        </pc:spChg>
        <pc:spChg chg="del">
          <ac:chgData name="Dionisios Vossos" userId="1706bdea108bc105" providerId="LiveId" clId="{77C9E818-AC8D-44A5-B335-7D13DDE05D95}" dt="2024-06-20T12:53:00.391" v="2380" actId="478"/>
          <ac:spMkLst>
            <pc:docMk/>
            <pc:sldMk cId="157943319" sldId="273"/>
            <ac:spMk id="4" creationId="{B0269876-809F-E20C-FB23-13BBBA07CD87}"/>
          </ac:spMkLst>
        </pc:spChg>
        <pc:spChg chg="add del">
          <ac:chgData name="Dionisios Vossos" userId="1706bdea108bc105" providerId="LiveId" clId="{77C9E818-AC8D-44A5-B335-7D13DDE05D95}" dt="2024-06-20T12:53:15.157" v="2383" actId="478"/>
          <ac:spMkLst>
            <pc:docMk/>
            <pc:sldMk cId="157943319" sldId="273"/>
            <ac:spMk id="5" creationId="{C538870E-00E6-D0AF-EE5A-AEF4517C3A0D}"/>
          </ac:spMkLst>
        </pc:spChg>
        <pc:spChg chg="add mod">
          <ac:chgData name="Dionisios Vossos" userId="1706bdea108bc105" providerId="LiveId" clId="{77C9E818-AC8D-44A5-B335-7D13DDE05D95}" dt="2024-06-20T12:53:58.870" v="2393" actId="2085"/>
          <ac:spMkLst>
            <pc:docMk/>
            <pc:sldMk cId="157943319" sldId="273"/>
            <ac:spMk id="6" creationId="{C2C38560-5127-3853-1B29-A4063671683D}"/>
          </ac:spMkLst>
        </pc:spChg>
        <pc:spChg chg="add mod">
          <ac:chgData name="Dionisios Vossos" userId="1706bdea108bc105" providerId="LiveId" clId="{77C9E818-AC8D-44A5-B335-7D13DDE05D95}" dt="2024-06-20T12:53:55.118" v="2392" actId="207"/>
          <ac:spMkLst>
            <pc:docMk/>
            <pc:sldMk cId="157943319" sldId="273"/>
            <ac:spMk id="7" creationId="{26915AFD-174E-7C47-FEC4-11F30AB96D96}"/>
          </ac:spMkLst>
        </pc:spChg>
        <pc:spChg chg="del">
          <ac:chgData name="Dionisios Vossos" userId="1706bdea108bc105" providerId="LiveId" clId="{77C9E818-AC8D-44A5-B335-7D13DDE05D95}" dt="2024-06-20T12:52:50.670" v="2377" actId="478"/>
          <ac:spMkLst>
            <pc:docMk/>
            <pc:sldMk cId="157943319" sldId="273"/>
            <ac:spMk id="8" creationId="{6B058AFE-755A-8742-7326-55831B0F4111}"/>
          </ac:spMkLst>
        </pc:spChg>
        <pc:spChg chg="del">
          <ac:chgData name="Dionisios Vossos" userId="1706bdea108bc105" providerId="LiveId" clId="{77C9E818-AC8D-44A5-B335-7D13DDE05D95}" dt="2024-06-20T12:53:00.391" v="2380" actId="478"/>
          <ac:spMkLst>
            <pc:docMk/>
            <pc:sldMk cId="157943319" sldId="273"/>
            <ac:spMk id="9" creationId="{31F45A97-95FF-D9D8-17C4-422127466995}"/>
          </ac:spMkLst>
        </pc:spChg>
        <pc:spChg chg="add mod">
          <ac:chgData name="Dionisios Vossos" userId="1706bdea108bc105" providerId="LiveId" clId="{77C9E818-AC8D-44A5-B335-7D13DDE05D95}" dt="2024-06-20T12:53:51.073" v="2391"/>
          <ac:spMkLst>
            <pc:docMk/>
            <pc:sldMk cId="157943319" sldId="273"/>
            <ac:spMk id="11" creationId="{A5E0A505-E4EB-F198-C0BB-90D03D3CF95E}"/>
          </ac:spMkLst>
        </pc:spChg>
        <pc:picChg chg="del">
          <ac:chgData name="Dionisios Vossos" userId="1706bdea108bc105" providerId="LiveId" clId="{77C9E818-AC8D-44A5-B335-7D13DDE05D95}" dt="2024-06-20T12:53:02.804" v="2381" actId="478"/>
          <ac:picMkLst>
            <pc:docMk/>
            <pc:sldMk cId="157943319" sldId="273"/>
            <ac:picMk id="19" creationId="{765AFEBF-D0C6-03CD-6127-A4B979989684}"/>
          </ac:picMkLst>
        </pc:picChg>
        <pc:cxnChg chg="del">
          <ac:chgData name="Dionisios Vossos" userId="1706bdea108bc105" providerId="LiveId" clId="{77C9E818-AC8D-44A5-B335-7D13DDE05D95}" dt="2024-06-20T12:53:00.391" v="2380" actId="478"/>
          <ac:cxnSpMkLst>
            <pc:docMk/>
            <pc:sldMk cId="157943319" sldId="273"/>
            <ac:cxnSpMk id="3" creationId="{DE8B551D-C1BE-CFD5-9F89-F3F7628672AC}"/>
          </ac:cxnSpMkLst>
        </pc:cxnChg>
        <pc:cxnChg chg="add mod">
          <ac:chgData name="Dionisios Vossos" userId="1706bdea108bc105" providerId="LiveId" clId="{77C9E818-AC8D-44A5-B335-7D13DDE05D95}" dt="2024-06-20T12:53:51.073" v="2391"/>
          <ac:cxnSpMkLst>
            <pc:docMk/>
            <pc:sldMk cId="157943319" sldId="273"/>
            <ac:cxnSpMk id="10" creationId="{9451782C-3C1C-B5E7-6731-A7F2BDCAB66A}"/>
          </ac:cxnSpMkLst>
        </pc:cxnChg>
      </pc:sldChg>
      <pc:sldChg chg="addSp delSp modSp add del mod">
        <pc:chgData name="Dionisios Vossos" userId="1706bdea108bc105" providerId="LiveId" clId="{77C9E818-AC8D-44A5-B335-7D13DDE05D95}" dt="2024-06-22T13:57:48" v="2621" actId="47"/>
        <pc:sldMkLst>
          <pc:docMk/>
          <pc:sldMk cId="1722810011" sldId="273"/>
        </pc:sldMkLst>
        <pc:spChg chg="mod">
          <ac:chgData name="Dionisios Vossos" userId="1706bdea108bc105" providerId="LiveId" clId="{77C9E818-AC8D-44A5-B335-7D13DDE05D95}" dt="2024-06-22T13:55:22.012" v="2607" actId="207"/>
          <ac:spMkLst>
            <pc:docMk/>
            <pc:sldMk cId="1722810011" sldId="273"/>
            <ac:spMk id="4" creationId="{B0269876-809F-E20C-FB23-13BBBA07CD87}"/>
          </ac:spMkLst>
        </pc:spChg>
        <pc:spChg chg="del">
          <ac:chgData name="Dionisios Vossos" userId="1706bdea108bc105" providerId="LiveId" clId="{77C9E818-AC8D-44A5-B335-7D13DDE05D95}" dt="2024-06-20T12:55:07.240" v="2406" actId="478"/>
          <ac:spMkLst>
            <pc:docMk/>
            <pc:sldMk cId="1722810011" sldId="273"/>
            <ac:spMk id="6" creationId="{7268653E-56EF-2ED1-8ADB-909A0F2C5487}"/>
          </ac:spMkLst>
        </pc:spChg>
        <pc:spChg chg="mod">
          <ac:chgData name="Dionisios Vossos" userId="1706bdea108bc105" providerId="LiveId" clId="{77C9E818-AC8D-44A5-B335-7D13DDE05D95}" dt="2024-06-22T13:54:54.835" v="2602" actId="207"/>
          <ac:spMkLst>
            <pc:docMk/>
            <pc:sldMk cId="1722810011" sldId="273"/>
            <ac:spMk id="8" creationId="{6B058AFE-755A-8742-7326-55831B0F4111}"/>
          </ac:spMkLst>
        </pc:spChg>
        <pc:spChg chg="mod">
          <ac:chgData name="Dionisios Vossos" userId="1706bdea108bc105" providerId="LiveId" clId="{77C9E818-AC8D-44A5-B335-7D13DDE05D95}" dt="2024-06-22T13:55:27.828" v="2608" actId="207"/>
          <ac:spMkLst>
            <pc:docMk/>
            <pc:sldMk cId="1722810011" sldId="273"/>
            <ac:spMk id="9" creationId="{31F45A97-95FF-D9D8-17C4-422127466995}"/>
          </ac:spMkLst>
        </pc:spChg>
        <pc:picChg chg="add del mod modCrop">
          <ac:chgData name="Dionisios Vossos" userId="1706bdea108bc105" providerId="LiveId" clId="{77C9E818-AC8D-44A5-B335-7D13DDE05D95}" dt="2024-06-22T13:54:48.511" v="2600"/>
          <ac:picMkLst>
            <pc:docMk/>
            <pc:sldMk cId="1722810011" sldId="273"/>
            <ac:picMk id="5" creationId="{B1A06958-DE11-0317-9814-473EC6966273}"/>
          </ac:picMkLst>
        </pc:picChg>
        <pc:picChg chg="del">
          <ac:chgData name="Dionisios Vossos" userId="1706bdea108bc105" providerId="LiveId" clId="{77C9E818-AC8D-44A5-B335-7D13DDE05D95}" dt="2024-06-22T13:53:00.013" v="2579" actId="478"/>
          <ac:picMkLst>
            <pc:docMk/>
            <pc:sldMk cId="1722810011" sldId="273"/>
            <ac:picMk id="19" creationId="{765AFEBF-D0C6-03CD-6127-A4B979989684}"/>
          </ac:picMkLst>
        </pc:picChg>
        <pc:cxnChg chg="mod">
          <ac:chgData name="Dionisios Vossos" userId="1706bdea108bc105" providerId="LiveId" clId="{77C9E818-AC8D-44A5-B335-7D13DDE05D95}" dt="2024-06-22T13:55:16.621" v="2606" actId="208"/>
          <ac:cxnSpMkLst>
            <pc:docMk/>
            <pc:sldMk cId="1722810011" sldId="273"/>
            <ac:cxnSpMk id="3" creationId="{DE8B551D-C1BE-CFD5-9F89-F3F7628672AC}"/>
          </ac:cxnSpMkLst>
        </pc:cxnChg>
      </pc:sldChg>
      <pc:sldChg chg="modSp add mod">
        <pc:chgData name="Dionisios Vossos" userId="1706bdea108bc105" providerId="LiveId" clId="{77C9E818-AC8D-44A5-B335-7D13DDE05D95}" dt="2024-06-27T11:00:16.842" v="4041" actId="1076"/>
        <pc:sldMkLst>
          <pc:docMk/>
          <pc:sldMk cId="1649931970" sldId="274"/>
        </pc:sldMkLst>
        <pc:spChg chg="mod">
          <ac:chgData name="Dionisios Vossos" userId="1706bdea108bc105" providerId="LiveId" clId="{77C9E818-AC8D-44A5-B335-7D13DDE05D95}" dt="2024-06-22T14:00:36.515" v="2639" actId="1076"/>
          <ac:spMkLst>
            <pc:docMk/>
            <pc:sldMk cId="1649931970" sldId="274"/>
            <ac:spMk id="4" creationId="{B0269876-809F-E20C-FB23-13BBBA07CD87}"/>
          </ac:spMkLst>
        </pc:spChg>
        <pc:spChg chg="mod">
          <ac:chgData name="Dionisios Vossos" userId="1706bdea108bc105" providerId="LiveId" clId="{77C9E818-AC8D-44A5-B335-7D13DDE05D95}" dt="2024-06-27T11:00:16.842" v="4041" actId="1076"/>
          <ac:spMkLst>
            <pc:docMk/>
            <pc:sldMk cId="1649931970" sldId="274"/>
            <ac:spMk id="9" creationId="{31F45A97-95FF-D9D8-17C4-422127466995}"/>
          </ac:spMkLst>
        </pc:spChg>
        <pc:picChg chg="mod">
          <ac:chgData name="Dionisios Vossos" userId="1706bdea108bc105" providerId="LiveId" clId="{77C9E818-AC8D-44A5-B335-7D13DDE05D95}" dt="2024-06-22T14:00:28.017" v="2638" actId="1076"/>
          <ac:picMkLst>
            <pc:docMk/>
            <pc:sldMk cId="1649931970" sldId="274"/>
            <ac:picMk id="19" creationId="{765AFEBF-D0C6-03CD-6127-A4B979989684}"/>
          </ac:picMkLst>
        </pc:picChg>
        <pc:cxnChg chg="mod">
          <ac:chgData name="Dionisios Vossos" userId="1706bdea108bc105" providerId="LiveId" clId="{77C9E818-AC8D-44A5-B335-7D13DDE05D95}" dt="2024-06-22T14:00:36.515" v="2639" actId="1076"/>
          <ac:cxnSpMkLst>
            <pc:docMk/>
            <pc:sldMk cId="1649931970" sldId="274"/>
            <ac:cxnSpMk id="3" creationId="{DE8B551D-C1BE-CFD5-9F89-F3F7628672AC}"/>
          </ac:cxnSpMkLst>
        </pc:cxnChg>
      </pc:sldChg>
      <pc:sldChg chg="addSp delSp modSp add mod">
        <pc:chgData name="Dionisios Vossos" userId="1706bdea108bc105" providerId="LiveId" clId="{77C9E818-AC8D-44A5-B335-7D13DDE05D95}" dt="2024-06-27T21:03:55.061" v="4061" actId="478"/>
        <pc:sldMkLst>
          <pc:docMk/>
          <pc:sldMk cId="1216152257" sldId="275"/>
        </pc:sldMkLst>
        <pc:spChg chg="add mod">
          <ac:chgData name="Dionisios Vossos" userId="1706bdea108bc105" providerId="LiveId" clId="{77C9E818-AC8D-44A5-B335-7D13DDE05D95}" dt="2024-06-27T08:30:05.751" v="3486"/>
          <ac:spMkLst>
            <pc:docMk/>
            <pc:sldMk cId="1216152257" sldId="275"/>
            <ac:spMk id="2" creationId="{5C8A143B-E137-922A-AB56-50ABF60714B5}"/>
          </ac:spMkLst>
        </pc:spChg>
        <pc:spChg chg="add mod">
          <ac:chgData name="Dionisios Vossos" userId="1706bdea108bc105" providerId="LiveId" clId="{77C9E818-AC8D-44A5-B335-7D13DDE05D95}" dt="2024-06-27T08:30:05.751" v="3486"/>
          <ac:spMkLst>
            <pc:docMk/>
            <pc:sldMk cId="1216152257" sldId="275"/>
            <ac:spMk id="5" creationId="{EFA1FB2C-0A3D-B082-112F-437660BEB359}"/>
          </ac:spMkLst>
        </pc:spChg>
        <pc:spChg chg="add mod">
          <ac:chgData name="Dionisios Vossos" userId="1706bdea108bc105" providerId="LiveId" clId="{77C9E818-AC8D-44A5-B335-7D13DDE05D95}" dt="2024-06-27T08:30:05.751" v="3486"/>
          <ac:spMkLst>
            <pc:docMk/>
            <pc:sldMk cId="1216152257" sldId="275"/>
            <ac:spMk id="12" creationId="{C2F46CEF-CBBF-B3E0-E227-A1B9EB2D7CC3}"/>
          </ac:spMkLst>
        </pc:spChg>
        <pc:spChg chg="add mod">
          <ac:chgData name="Dionisios Vossos" userId="1706bdea108bc105" providerId="LiveId" clId="{77C9E818-AC8D-44A5-B335-7D13DDE05D95}" dt="2024-06-27T08:30:05.751" v="3486"/>
          <ac:spMkLst>
            <pc:docMk/>
            <pc:sldMk cId="1216152257" sldId="275"/>
            <ac:spMk id="15" creationId="{C9C71E60-FD51-80EB-BF20-102DC4F55E91}"/>
          </ac:spMkLst>
        </pc:spChg>
        <pc:spChg chg="add mod">
          <ac:chgData name="Dionisios Vossos" userId="1706bdea108bc105" providerId="LiveId" clId="{77C9E818-AC8D-44A5-B335-7D13DDE05D95}" dt="2024-06-27T08:30:05.751" v="3486"/>
          <ac:spMkLst>
            <pc:docMk/>
            <pc:sldMk cId="1216152257" sldId="275"/>
            <ac:spMk id="16" creationId="{8C7FCDAE-96B6-917D-5D43-6632B35A35A9}"/>
          </ac:spMkLst>
        </pc:spChg>
        <pc:picChg chg="add del mod">
          <ac:chgData name="Dionisios Vossos" userId="1706bdea108bc105" providerId="LiveId" clId="{77C9E818-AC8D-44A5-B335-7D13DDE05D95}" dt="2024-06-27T21:03:55.061" v="4061" actId="478"/>
          <ac:picMkLst>
            <pc:docMk/>
            <pc:sldMk cId="1216152257" sldId="275"/>
            <ac:picMk id="5" creationId="{C189545C-A743-3709-8233-B77CFF621F78}"/>
          </ac:picMkLst>
        </pc:picChg>
        <pc:picChg chg="add mod">
          <ac:chgData name="Dionisios Vossos" userId="1706bdea108bc105" providerId="LiveId" clId="{77C9E818-AC8D-44A5-B335-7D13DDE05D95}" dt="2024-06-27T08:30:05.751" v="3486"/>
          <ac:picMkLst>
            <pc:docMk/>
            <pc:sldMk cId="1216152257" sldId="275"/>
            <ac:picMk id="6" creationId="{B4DC4AEE-1431-B338-F40C-2A8E6B702515}"/>
          </ac:picMkLst>
        </pc:picChg>
        <pc:picChg chg="add mod">
          <ac:chgData name="Dionisios Vossos" userId="1706bdea108bc105" providerId="LiveId" clId="{77C9E818-AC8D-44A5-B335-7D13DDE05D95}" dt="2024-06-27T08:30:05.751" v="3486"/>
          <ac:picMkLst>
            <pc:docMk/>
            <pc:sldMk cId="1216152257" sldId="275"/>
            <ac:picMk id="7" creationId="{96C98B22-11A4-EA21-7FA3-387093EE5B07}"/>
          </ac:picMkLst>
        </pc:picChg>
        <pc:picChg chg="add mod">
          <ac:chgData name="Dionisios Vossos" userId="1706bdea108bc105" providerId="LiveId" clId="{77C9E818-AC8D-44A5-B335-7D13DDE05D95}" dt="2024-06-27T08:30:05.751" v="3486"/>
          <ac:picMkLst>
            <pc:docMk/>
            <pc:sldMk cId="1216152257" sldId="275"/>
            <ac:picMk id="10" creationId="{54B030FC-8E76-6BE0-1271-374BB3C0F33E}"/>
          </ac:picMkLst>
        </pc:picChg>
        <pc:picChg chg="add mod">
          <ac:chgData name="Dionisios Vossos" userId="1706bdea108bc105" providerId="LiveId" clId="{77C9E818-AC8D-44A5-B335-7D13DDE05D95}" dt="2024-06-27T08:30:05.751" v="3486"/>
          <ac:picMkLst>
            <pc:docMk/>
            <pc:sldMk cId="1216152257" sldId="275"/>
            <ac:picMk id="11" creationId="{0850CD90-86C8-CDDD-09B6-03976746B20A}"/>
          </ac:picMkLst>
        </pc:picChg>
        <pc:picChg chg="add mod">
          <ac:chgData name="Dionisios Vossos" userId="1706bdea108bc105" providerId="LiveId" clId="{77C9E818-AC8D-44A5-B335-7D13DDE05D95}" dt="2024-06-27T08:30:05.751" v="3486"/>
          <ac:picMkLst>
            <pc:docMk/>
            <pc:sldMk cId="1216152257" sldId="275"/>
            <ac:picMk id="13" creationId="{2417A3CB-8284-9525-265D-9636C2296586}"/>
          </ac:picMkLst>
        </pc:picChg>
        <pc:picChg chg="add mod">
          <ac:chgData name="Dionisios Vossos" userId="1706bdea108bc105" providerId="LiveId" clId="{77C9E818-AC8D-44A5-B335-7D13DDE05D95}" dt="2024-06-27T08:30:05.751" v="3486"/>
          <ac:picMkLst>
            <pc:docMk/>
            <pc:sldMk cId="1216152257" sldId="275"/>
            <ac:picMk id="14" creationId="{9B0FB44C-4DB6-BD0B-B648-1920FFA30B86}"/>
          </ac:picMkLst>
        </pc:picChg>
        <pc:picChg chg="add mod">
          <ac:chgData name="Dionisios Vossos" userId="1706bdea108bc105" providerId="LiveId" clId="{77C9E818-AC8D-44A5-B335-7D13DDE05D95}" dt="2024-06-27T08:30:05.751" v="3486"/>
          <ac:picMkLst>
            <pc:docMk/>
            <pc:sldMk cId="1216152257" sldId="275"/>
            <ac:picMk id="17" creationId="{4FC2EC26-9324-8061-BB92-193B87A8A418}"/>
          </ac:picMkLst>
        </pc:picChg>
      </pc:sldChg>
      <pc:sldChg chg="modSp add mod ord">
        <pc:chgData name="Dionisios Vossos" userId="1706bdea108bc105" providerId="LiveId" clId="{77C9E818-AC8D-44A5-B335-7D13DDE05D95}" dt="2024-06-25T11:56:27.045" v="2850"/>
        <pc:sldMkLst>
          <pc:docMk/>
          <pc:sldMk cId="2052833001" sldId="276"/>
        </pc:sldMkLst>
        <pc:spChg chg="mod">
          <ac:chgData name="Dionisios Vossos" userId="1706bdea108bc105" providerId="LiveId" clId="{77C9E818-AC8D-44A5-B335-7D13DDE05D95}" dt="2024-06-25T11:42:27.017" v="2835" actId="20577"/>
          <ac:spMkLst>
            <pc:docMk/>
            <pc:sldMk cId="2052833001" sldId="276"/>
            <ac:spMk id="11" creationId="{25C9B986-DBD9-EFAD-4303-FA1B103817C4}"/>
          </ac:spMkLst>
        </pc:spChg>
      </pc:sldChg>
      <pc:sldChg chg="addSp delSp modSp add mod">
        <pc:chgData name="Dionisios Vossos" userId="1706bdea108bc105" providerId="LiveId" clId="{77C9E818-AC8D-44A5-B335-7D13DDE05D95}" dt="2024-06-25T11:52:36.308" v="2843" actId="1076"/>
        <pc:sldMkLst>
          <pc:docMk/>
          <pc:sldMk cId="2630428604" sldId="277"/>
        </pc:sldMkLst>
        <pc:spChg chg="del">
          <ac:chgData name="Dionisios Vossos" userId="1706bdea108bc105" providerId="LiveId" clId="{77C9E818-AC8D-44A5-B335-7D13DDE05D95}" dt="2024-06-25T11:52:25.680" v="2840" actId="478"/>
          <ac:spMkLst>
            <pc:docMk/>
            <pc:sldMk cId="2630428604" sldId="277"/>
            <ac:spMk id="4" creationId="{080A47C1-CEC5-7FEF-3707-389E8337E3D1}"/>
          </ac:spMkLst>
        </pc:spChg>
        <pc:spChg chg="add mod">
          <ac:chgData name="Dionisios Vossos" userId="1706bdea108bc105" providerId="LiveId" clId="{77C9E818-AC8D-44A5-B335-7D13DDE05D95}" dt="2024-06-25T11:52:36.308" v="2843" actId="1076"/>
          <ac:spMkLst>
            <pc:docMk/>
            <pc:sldMk cId="2630428604" sldId="277"/>
            <ac:spMk id="6" creationId="{629EF521-40AD-7635-27AA-3930074CB29F}"/>
          </ac:spMkLst>
        </pc:spChg>
      </pc:sldChg>
      <pc:sldChg chg="addSp delSp modSp add mod">
        <pc:chgData name="Dionisios Vossos" userId="1706bdea108bc105" providerId="LiveId" clId="{77C9E818-AC8D-44A5-B335-7D13DDE05D95}" dt="2024-06-25T11:52:47.964" v="2848" actId="1076"/>
        <pc:sldMkLst>
          <pc:docMk/>
          <pc:sldMk cId="1291575382" sldId="278"/>
        </pc:sldMkLst>
        <pc:spChg chg="add mod">
          <ac:chgData name="Dionisios Vossos" userId="1706bdea108bc105" providerId="LiveId" clId="{77C9E818-AC8D-44A5-B335-7D13DDE05D95}" dt="2024-06-25T11:52:47.964" v="2848" actId="1076"/>
          <ac:spMkLst>
            <pc:docMk/>
            <pc:sldMk cId="1291575382" sldId="278"/>
            <ac:spMk id="4" creationId="{0BA9EBD6-4EF7-13F7-E8C1-F2AA0F225200}"/>
          </ac:spMkLst>
        </pc:spChg>
        <pc:spChg chg="del">
          <ac:chgData name="Dionisios Vossos" userId="1706bdea108bc105" providerId="LiveId" clId="{77C9E818-AC8D-44A5-B335-7D13DDE05D95}" dt="2024-06-25T11:52:39.741" v="2845" actId="478"/>
          <ac:spMkLst>
            <pc:docMk/>
            <pc:sldMk cId="1291575382" sldId="278"/>
            <ac:spMk id="6" creationId="{629EF521-40AD-7635-27AA-3930074CB29F}"/>
          </ac:spMkLst>
        </pc:spChg>
      </pc:sldChg>
      <pc:sldChg chg="add del">
        <pc:chgData name="Dionisios Vossos" userId="1706bdea108bc105" providerId="LiveId" clId="{77C9E818-AC8D-44A5-B335-7D13DDE05D95}" dt="2024-06-27T08:47:48.916" v="3865" actId="47"/>
        <pc:sldMkLst>
          <pc:docMk/>
          <pc:sldMk cId="3714648588" sldId="279"/>
        </pc:sldMkLst>
      </pc:sldChg>
      <pc:sldChg chg="add">
        <pc:chgData name="Dionisios Vossos" userId="1706bdea108bc105" providerId="LiveId" clId="{77C9E818-AC8D-44A5-B335-7D13DDE05D95}" dt="2024-06-27T08:34:40.075" v="3638" actId="2890"/>
        <pc:sldMkLst>
          <pc:docMk/>
          <pc:sldMk cId="4039554343" sldId="280"/>
        </pc:sldMkLst>
      </pc:sldChg>
      <pc:sldChg chg="addSp delSp modSp add mod">
        <pc:chgData name="Dionisios Vossos" userId="1706bdea108bc105" providerId="LiveId" clId="{77C9E818-AC8D-44A5-B335-7D13DDE05D95}" dt="2024-06-27T08:46:36.564" v="3860" actId="1076"/>
        <pc:sldMkLst>
          <pc:docMk/>
          <pc:sldMk cId="1763615357" sldId="281"/>
        </pc:sldMkLst>
        <pc:spChg chg="add mod topLvl">
          <ac:chgData name="Dionisios Vossos" userId="1706bdea108bc105" providerId="LiveId" clId="{77C9E818-AC8D-44A5-B335-7D13DDE05D95}" dt="2024-06-27T08:43:25.504" v="3843" actId="164"/>
          <ac:spMkLst>
            <pc:docMk/>
            <pc:sldMk cId="1763615357" sldId="281"/>
            <ac:spMk id="2" creationId="{3BF6208C-F3F2-9E48-7F18-F79D7691BE42}"/>
          </ac:spMkLst>
        </pc:spChg>
        <pc:spChg chg="add del mod">
          <ac:chgData name="Dionisios Vossos" userId="1706bdea108bc105" providerId="LiveId" clId="{77C9E818-AC8D-44A5-B335-7D13DDE05D95}" dt="2024-06-27T08:38:46.472" v="3768" actId="478"/>
          <ac:spMkLst>
            <pc:docMk/>
            <pc:sldMk cId="1763615357" sldId="281"/>
            <ac:spMk id="3" creationId="{3009164D-0237-4DD0-A58B-1A9E7864AB0F}"/>
          </ac:spMkLst>
        </pc:spChg>
        <pc:spChg chg="add mod topLvl">
          <ac:chgData name="Dionisios Vossos" userId="1706bdea108bc105" providerId="LiveId" clId="{77C9E818-AC8D-44A5-B335-7D13DDE05D95}" dt="2024-06-27T08:43:25.504" v="3843" actId="164"/>
          <ac:spMkLst>
            <pc:docMk/>
            <pc:sldMk cId="1763615357" sldId="281"/>
            <ac:spMk id="5" creationId="{6C097769-2E07-E21F-6ED7-1F601305C7D8}"/>
          </ac:spMkLst>
        </pc:spChg>
        <pc:spChg chg="add mod topLvl">
          <ac:chgData name="Dionisios Vossos" userId="1706bdea108bc105" providerId="LiveId" clId="{77C9E818-AC8D-44A5-B335-7D13DDE05D95}" dt="2024-06-27T08:43:25.504" v="3843" actId="164"/>
          <ac:spMkLst>
            <pc:docMk/>
            <pc:sldMk cId="1763615357" sldId="281"/>
            <ac:spMk id="6" creationId="{7F9D630B-2A90-CFBA-42F4-06CF88158B4D}"/>
          </ac:spMkLst>
        </pc:spChg>
        <pc:spChg chg="add mod topLvl">
          <ac:chgData name="Dionisios Vossos" userId="1706bdea108bc105" providerId="LiveId" clId="{77C9E818-AC8D-44A5-B335-7D13DDE05D95}" dt="2024-06-27T08:43:25.504" v="3843" actId="164"/>
          <ac:spMkLst>
            <pc:docMk/>
            <pc:sldMk cId="1763615357" sldId="281"/>
            <ac:spMk id="7" creationId="{7ACDDE5D-9C97-FF10-20A7-051B054C5B26}"/>
          </ac:spMkLst>
        </pc:spChg>
        <pc:spChg chg="add mod topLvl">
          <ac:chgData name="Dionisios Vossos" userId="1706bdea108bc105" providerId="LiveId" clId="{77C9E818-AC8D-44A5-B335-7D13DDE05D95}" dt="2024-06-27T08:43:25.504" v="3843" actId="164"/>
          <ac:spMkLst>
            <pc:docMk/>
            <pc:sldMk cId="1763615357" sldId="281"/>
            <ac:spMk id="8" creationId="{D5318A4B-6467-97A6-7759-2759C3CE17BF}"/>
          </ac:spMkLst>
        </pc:spChg>
        <pc:spChg chg="add mod topLvl">
          <ac:chgData name="Dionisios Vossos" userId="1706bdea108bc105" providerId="LiveId" clId="{77C9E818-AC8D-44A5-B335-7D13DDE05D95}" dt="2024-06-27T08:43:25.504" v="3843" actId="164"/>
          <ac:spMkLst>
            <pc:docMk/>
            <pc:sldMk cId="1763615357" sldId="281"/>
            <ac:spMk id="9" creationId="{23E90FDD-055F-0B01-B68C-122FEBC74D3A}"/>
          </ac:spMkLst>
        </pc:spChg>
        <pc:spChg chg="add mod topLvl">
          <ac:chgData name="Dionisios Vossos" userId="1706bdea108bc105" providerId="LiveId" clId="{77C9E818-AC8D-44A5-B335-7D13DDE05D95}" dt="2024-06-27T08:43:25.504" v="3843" actId="164"/>
          <ac:spMkLst>
            <pc:docMk/>
            <pc:sldMk cId="1763615357" sldId="281"/>
            <ac:spMk id="10" creationId="{EFD0881B-75D6-9DB8-BE7B-56565BBCC7C2}"/>
          </ac:spMkLst>
        </pc:spChg>
        <pc:spChg chg="mod">
          <ac:chgData name="Dionisios Vossos" userId="1706bdea108bc105" providerId="LiveId" clId="{77C9E818-AC8D-44A5-B335-7D13DDE05D95}" dt="2024-06-27T08:40:11.593" v="3802" actId="1076"/>
          <ac:spMkLst>
            <pc:docMk/>
            <pc:sldMk cId="1763615357" sldId="281"/>
            <ac:spMk id="11" creationId="{FF7EC7F6-D0AF-8C43-9250-BDD9C0D44DFC}"/>
          </ac:spMkLst>
        </pc:spChg>
        <pc:spChg chg="del">
          <ac:chgData name="Dionisios Vossos" userId="1706bdea108bc105" providerId="LiveId" clId="{77C9E818-AC8D-44A5-B335-7D13DDE05D95}" dt="2024-06-27T08:37:45.694" v="3755" actId="478"/>
          <ac:spMkLst>
            <pc:docMk/>
            <pc:sldMk cId="1763615357" sldId="281"/>
            <ac:spMk id="12" creationId="{D114FF2B-EDF3-B511-4E8C-3441C8455924}"/>
          </ac:spMkLst>
        </pc:spChg>
        <pc:spChg chg="add mod topLvl">
          <ac:chgData name="Dionisios Vossos" userId="1706bdea108bc105" providerId="LiveId" clId="{77C9E818-AC8D-44A5-B335-7D13DDE05D95}" dt="2024-06-27T08:43:25.504" v="3843" actId="164"/>
          <ac:spMkLst>
            <pc:docMk/>
            <pc:sldMk cId="1763615357" sldId="281"/>
            <ac:spMk id="13" creationId="{EB15F9C2-2973-CA24-1BA9-7A4E66D84C9A}"/>
          </ac:spMkLst>
        </pc:spChg>
        <pc:spChg chg="add mod topLvl">
          <ac:chgData name="Dionisios Vossos" userId="1706bdea108bc105" providerId="LiveId" clId="{77C9E818-AC8D-44A5-B335-7D13DDE05D95}" dt="2024-06-27T08:43:25.504" v="3843" actId="164"/>
          <ac:spMkLst>
            <pc:docMk/>
            <pc:sldMk cId="1763615357" sldId="281"/>
            <ac:spMk id="14" creationId="{BD4BB4AB-FED7-A197-1FFB-4A033CE4EE1C}"/>
          </ac:spMkLst>
        </pc:spChg>
        <pc:spChg chg="add mod topLvl">
          <ac:chgData name="Dionisios Vossos" userId="1706bdea108bc105" providerId="LiveId" clId="{77C9E818-AC8D-44A5-B335-7D13DDE05D95}" dt="2024-06-27T08:43:25.504" v="3843" actId="164"/>
          <ac:spMkLst>
            <pc:docMk/>
            <pc:sldMk cId="1763615357" sldId="281"/>
            <ac:spMk id="15" creationId="{D521D6DA-2F21-5B80-529E-D7A0D6537643}"/>
          </ac:spMkLst>
        </pc:spChg>
        <pc:spChg chg="add mod topLvl">
          <ac:chgData name="Dionisios Vossos" userId="1706bdea108bc105" providerId="LiveId" clId="{77C9E818-AC8D-44A5-B335-7D13DDE05D95}" dt="2024-06-27T08:43:25.504" v="3843" actId="164"/>
          <ac:spMkLst>
            <pc:docMk/>
            <pc:sldMk cId="1763615357" sldId="281"/>
            <ac:spMk id="16" creationId="{40058C28-D50A-0985-C2B9-98EE9987F582}"/>
          </ac:spMkLst>
        </pc:spChg>
        <pc:spChg chg="add mod topLvl">
          <ac:chgData name="Dionisios Vossos" userId="1706bdea108bc105" providerId="LiveId" clId="{77C9E818-AC8D-44A5-B335-7D13DDE05D95}" dt="2024-06-27T08:43:25.504" v="3843" actId="164"/>
          <ac:spMkLst>
            <pc:docMk/>
            <pc:sldMk cId="1763615357" sldId="281"/>
            <ac:spMk id="17" creationId="{0613C94A-AAE1-661A-1646-3DF22C7ED90D}"/>
          </ac:spMkLst>
        </pc:spChg>
        <pc:spChg chg="mod">
          <ac:chgData name="Dionisios Vossos" userId="1706bdea108bc105" providerId="LiveId" clId="{77C9E818-AC8D-44A5-B335-7D13DDE05D95}" dt="2024-06-27T08:46:13.236" v="3859" actId="207"/>
          <ac:spMkLst>
            <pc:docMk/>
            <pc:sldMk cId="1763615357" sldId="281"/>
            <ac:spMk id="18" creationId="{17A00212-78FA-C811-990C-522254AE3C0A}"/>
          </ac:spMkLst>
        </pc:spChg>
        <pc:spChg chg="add mod topLvl">
          <ac:chgData name="Dionisios Vossos" userId="1706bdea108bc105" providerId="LiveId" clId="{77C9E818-AC8D-44A5-B335-7D13DDE05D95}" dt="2024-06-27T08:43:56.543" v="3849" actId="208"/>
          <ac:spMkLst>
            <pc:docMk/>
            <pc:sldMk cId="1763615357" sldId="281"/>
            <ac:spMk id="19" creationId="{D55CA903-F9EA-1890-8556-776345913B45}"/>
          </ac:spMkLst>
        </pc:spChg>
        <pc:spChg chg="add mod topLvl">
          <ac:chgData name="Dionisios Vossos" userId="1706bdea108bc105" providerId="LiveId" clId="{77C9E818-AC8D-44A5-B335-7D13DDE05D95}" dt="2024-06-27T08:43:25.504" v="3843" actId="164"/>
          <ac:spMkLst>
            <pc:docMk/>
            <pc:sldMk cId="1763615357" sldId="281"/>
            <ac:spMk id="20" creationId="{46343668-D4FE-AE3F-6E2F-F5DDBD5C8F8A}"/>
          </ac:spMkLst>
        </pc:spChg>
        <pc:spChg chg="add mod topLvl">
          <ac:chgData name="Dionisios Vossos" userId="1706bdea108bc105" providerId="LiveId" clId="{77C9E818-AC8D-44A5-B335-7D13DDE05D95}" dt="2024-06-27T08:43:25.504" v="3843" actId="164"/>
          <ac:spMkLst>
            <pc:docMk/>
            <pc:sldMk cId="1763615357" sldId="281"/>
            <ac:spMk id="21" creationId="{5224CFC7-65FF-C1A1-C2F0-F121EBD7988A}"/>
          </ac:spMkLst>
        </pc:spChg>
        <pc:spChg chg="add mod topLvl">
          <ac:chgData name="Dionisios Vossos" userId="1706bdea108bc105" providerId="LiveId" clId="{77C9E818-AC8D-44A5-B335-7D13DDE05D95}" dt="2024-06-27T08:43:25.504" v="3843" actId="164"/>
          <ac:spMkLst>
            <pc:docMk/>
            <pc:sldMk cId="1763615357" sldId="281"/>
            <ac:spMk id="22" creationId="{8253DAAB-65F7-3741-3F2A-553B4EB18533}"/>
          </ac:spMkLst>
        </pc:spChg>
        <pc:spChg chg="add mod topLvl">
          <ac:chgData name="Dionisios Vossos" userId="1706bdea108bc105" providerId="LiveId" clId="{77C9E818-AC8D-44A5-B335-7D13DDE05D95}" dt="2024-06-27T08:43:25.504" v="3843" actId="164"/>
          <ac:spMkLst>
            <pc:docMk/>
            <pc:sldMk cId="1763615357" sldId="281"/>
            <ac:spMk id="23" creationId="{42156BBB-643F-B4C8-7333-CAEABFD9E3F9}"/>
          </ac:spMkLst>
        </pc:spChg>
        <pc:spChg chg="add mod">
          <ac:chgData name="Dionisios Vossos" userId="1706bdea108bc105" providerId="LiveId" clId="{77C9E818-AC8D-44A5-B335-7D13DDE05D95}" dt="2024-06-27T08:43:25.504" v="3843" actId="164"/>
          <ac:spMkLst>
            <pc:docMk/>
            <pc:sldMk cId="1763615357" sldId="281"/>
            <ac:spMk id="25" creationId="{851EB63E-6DFC-35F5-CCE2-44DF305E1F22}"/>
          </ac:spMkLst>
        </pc:spChg>
        <pc:spChg chg="add mod">
          <ac:chgData name="Dionisios Vossos" userId="1706bdea108bc105" providerId="LiveId" clId="{77C9E818-AC8D-44A5-B335-7D13DDE05D95}" dt="2024-06-27T08:43:25.504" v="3843" actId="164"/>
          <ac:spMkLst>
            <pc:docMk/>
            <pc:sldMk cId="1763615357" sldId="281"/>
            <ac:spMk id="26" creationId="{1A1FB4F0-0134-8DB4-C807-99FB9B8E3E18}"/>
          </ac:spMkLst>
        </pc:spChg>
        <pc:spChg chg="add del mod">
          <ac:chgData name="Dionisios Vossos" userId="1706bdea108bc105" providerId="LiveId" clId="{77C9E818-AC8D-44A5-B335-7D13DDE05D95}" dt="2024-06-27T08:43:15.857" v="3842" actId="478"/>
          <ac:spMkLst>
            <pc:docMk/>
            <pc:sldMk cId="1763615357" sldId="281"/>
            <ac:spMk id="27" creationId="{27088F77-142D-2731-08C6-1FD2D67969DE}"/>
          </ac:spMkLst>
        </pc:spChg>
        <pc:spChg chg="add del mod">
          <ac:chgData name="Dionisios Vossos" userId="1706bdea108bc105" providerId="LiveId" clId="{77C9E818-AC8D-44A5-B335-7D13DDE05D95}" dt="2024-06-27T08:43:15.857" v="3842" actId="478"/>
          <ac:spMkLst>
            <pc:docMk/>
            <pc:sldMk cId="1763615357" sldId="281"/>
            <ac:spMk id="28" creationId="{0B92F03D-671C-5154-B013-BCAFC6423B91}"/>
          </ac:spMkLst>
        </pc:spChg>
        <pc:spChg chg="del">
          <ac:chgData name="Dionisios Vossos" userId="1706bdea108bc105" providerId="LiveId" clId="{77C9E818-AC8D-44A5-B335-7D13DDE05D95}" dt="2024-06-27T08:37:37.545" v="3751" actId="478"/>
          <ac:spMkLst>
            <pc:docMk/>
            <pc:sldMk cId="1763615357" sldId="281"/>
            <ac:spMk id="30" creationId="{36D542B3-4014-8790-8150-A9A17199691F}"/>
          </ac:spMkLst>
        </pc:spChg>
        <pc:spChg chg="del">
          <ac:chgData name="Dionisios Vossos" userId="1706bdea108bc105" providerId="LiveId" clId="{77C9E818-AC8D-44A5-B335-7D13DDE05D95}" dt="2024-06-27T08:37:37.545" v="3751" actId="478"/>
          <ac:spMkLst>
            <pc:docMk/>
            <pc:sldMk cId="1763615357" sldId="281"/>
            <ac:spMk id="31" creationId="{95ECA30E-EEFB-7C3A-B754-C173FAFADA12}"/>
          </ac:spMkLst>
        </pc:spChg>
        <pc:spChg chg="add del mod">
          <ac:chgData name="Dionisios Vossos" userId="1706bdea108bc105" providerId="LiveId" clId="{77C9E818-AC8D-44A5-B335-7D13DDE05D95}" dt="2024-06-27T08:43:15.857" v="3842" actId="478"/>
          <ac:spMkLst>
            <pc:docMk/>
            <pc:sldMk cId="1763615357" sldId="281"/>
            <ac:spMk id="32" creationId="{57A75FB6-1A10-9276-81D9-780A90CAC393}"/>
          </ac:spMkLst>
        </pc:spChg>
        <pc:spChg chg="mod">
          <ac:chgData name="Dionisios Vossos" userId="1706bdea108bc105" providerId="LiveId" clId="{77C9E818-AC8D-44A5-B335-7D13DDE05D95}" dt="2024-06-27T08:44:36.184" v="3853"/>
          <ac:spMkLst>
            <pc:docMk/>
            <pc:sldMk cId="1763615357" sldId="281"/>
            <ac:spMk id="36" creationId="{BC6F1BD0-2997-A418-00D0-A470C087CF4D}"/>
          </ac:spMkLst>
        </pc:spChg>
        <pc:grpChg chg="add del mod">
          <ac:chgData name="Dionisios Vossos" userId="1706bdea108bc105" providerId="LiveId" clId="{77C9E818-AC8D-44A5-B335-7D13DDE05D95}" dt="2024-06-27T08:42:06.436" v="3828" actId="165"/>
          <ac:grpSpMkLst>
            <pc:docMk/>
            <pc:sldMk cId="1763615357" sldId="281"/>
            <ac:grpSpMk id="24" creationId="{116C0F14-519C-D4BE-77C9-BFC44B9B43A1}"/>
          </ac:grpSpMkLst>
        </pc:grpChg>
        <pc:grpChg chg="add mod">
          <ac:chgData name="Dionisios Vossos" userId="1706bdea108bc105" providerId="LiveId" clId="{77C9E818-AC8D-44A5-B335-7D13DDE05D95}" dt="2024-06-27T08:46:36.564" v="3860" actId="1076"/>
          <ac:grpSpMkLst>
            <pc:docMk/>
            <pc:sldMk cId="1763615357" sldId="281"/>
            <ac:grpSpMk id="34" creationId="{BDD2B57D-82B6-66DB-783C-4895F6E37C4A}"/>
          </ac:grpSpMkLst>
        </pc:grpChg>
        <pc:grpChg chg="add mod">
          <ac:chgData name="Dionisios Vossos" userId="1706bdea108bc105" providerId="LiveId" clId="{77C9E818-AC8D-44A5-B335-7D13DDE05D95}" dt="2024-06-27T08:44:36.184" v="3853"/>
          <ac:grpSpMkLst>
            <pc:docMk/>
            <pc:sldMk cId="1763615357" sldId="281"/>
            <ac:grpSpMk id="35" creationId="{E942E1AD-9671-25C6-F3C0-4D8A69703F11}"/>
          </ac:grpSpMkLst>
        </pc:grpChg>
        <pc:picChg chg="add del mod">
          <ac:chgData name="Dionisios Vossos" userId="1706bdea108bc105" providerId="LiveId" clId="{77C9E818-AC8D-44A5-B335-7D13DDE05D95}" dt="2024-06-27T08:38:43.800" v="3767" actId="478"/>
          <ac:picMkLst>
            <pc:docMk/>
            <pc:sldMk cId="1763615357" sldId="281"/>
            <ac:picMk id="4" creationId="{EBA0DEAE-1612-E86A-CB6D-78061E4B5F55}"/>
          </ac:picMkLst>
        </pc:picChg>
        <pc:picChg chg="del">
          <ac:chgData name="Dionisios Vossos" userId="1706bdea108bc105" providerId="LiveId" clId="{77C9E818-AC8D-44A5-B335-7D13DDE05D95}" dt="2024-06-27T08:37:37.545" v="3751" actId="478"/>
          <ac:picMkLst>
            <pc:docMk/>
            <pc:sldMk cId="1763615357" sldId="281"/>
            <ac:picMk id="33" creationId="{F61E29C0-8B65-9716-EE34-A355F5FD5158}"/>
          </ac:picMkLst>
        </pc:picChg>
        <pc:picChg chg="mod">
          <ac:chgData name="Dionisios Vossos" userId="1706bdea108bc105" providerId="LiveId" clId="{77C9E818-AC8D-44A5-B335-7D13DDE05D95}" dt="2024-06-27T08:44:36.184" v="3853"/>
          <ac:picMkLst>
            <pc:docMk/>
            <pc:sldMk cId="1763615357" sldId="281"/>
            <ac:picMk id="37" creationId="{193FCA0C-0A12-4F92-0F3D-2D52FE148211}"/>
          </ac:picMkLst>
        </pc:picChg>
        <pc:cxnChg chg="del">
          <ac:chgData name="Dionisios Vossos" userId="1706bdea108bc105" providerId="LiveId" clId="{77C9E818-AC8D-44A5-B335-7D13DDE05D95}" dt="2024-06-27T08:37:37.545" v="3751" actId="478"/>
          <ac:cxnSpMkLst>
            <pc:docMk/>
            <pc:sldMk cId="1763615357" sldId="281"/>
            <ac:cxnSpMk id="29" creationId="{82C14EA1-898E-3B6B-94C2-E2E8650D01A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30E96-A9C7-4422-BD8B-FC0736BB6A3E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F803A-C832-4971-95E1-FE099B3299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1216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FF803A-C832-4971-95E1-FE099B329938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9081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FF803A-C832-4971-95E1-FE099B329938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526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FF803A-C832-4971-95E1-FE099B329938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4323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1F94A4-9D1A-965A-07A1-12C6A0D5A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6D7875-CEA8-B7D3-005A-A881290072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A1DE76-1699-24F5-F20C-3089C94D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FA2E-7D31-4BA9-AA36-203629903FAE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766B18-826F-BDCD-5FB4-684232D6E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0436009-8168-E3D8-C64E-2A2B9805F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59B-9D87-45C4-89F3-1CAA8FE4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522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CECD9D-948C-4904-718C-E04BDDAC9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18E8D4B-CDF7-F637-70D2-4111E3136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859B1E-CAEC-5D2B-8642-EA8EF833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FA2E-7D31-4BA9-AA36-203629903FAE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59EB06-0C5F-EBB3-B564-60E3EC6BB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94C721-4401-090B-78D4-B6541EA7F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59B-9D87-45C4-89F3-1CAA8FE4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8566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FFE73E1-AC74-D91B-9F2A-F997AB4C27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F05F666-0149-BA07-75B6-EF0BC386EB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6EC42F8-FE0B-2A04-30EB-53DD8C52B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FA2E-7D31-4BA9-AA36-203629903FAE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C0BAD3-8651-3BC8-1988-5EB4AF1CA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1B400E4-95FB-26A3-9DAB-899527AD0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59B-9D87-45C4-89F3-1CAA8FE4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3808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7AF03-F7FC-3322-B46F-4BCDC6123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C0AE25-A39B-05FC-3A35-8E8ACB3EE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AC6F96-6B2A-08BB-D252-ED8824CEF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FA2E-7D31-4BA9-AA36-203629903FAE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F80B1EE-C1FF-C5AE-605A-53F75AACF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08EDE1-EB13-DA8F-E265-10119E3CC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59B-9D87-45C4-89F3-1CAA8FE4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4397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223E26-7FBA-4342-17AC-A9089827B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4BF6800-3155-165A-E5F9-CEB3337CA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2CD64A-AEEA-D452-8C85-AD9099923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FA2E-7D31-4BA9-AA36-203629903FAE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788F50-75D0-8ED4-FB40-4CF74CA42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C69350-D0B8-4CB7-DA19-2D0AC1BB9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59B-9D87-45C4-89F3-1CAA8FE4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71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0750D3-5B2D-B7FD-D597-3E0C429FF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1D0B96-2D4F-FBEF-0A56-B5E7DF854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B901290-E70F-E6B6-6924-05D97B2DEF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30C8F10-7A46-51DD-6CD0-6DC343705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FA2E-7D31-4BA9-AA36-203629903FAE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DA1FF-BF09-400B-D24C-BA87E0424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D37BE20-BAA3-C7D4-EA1C-C1C741E9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59B-9D87-45C4-89F3-1CAA8FE4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113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EE82D5-595F-825F-C2FB-5363A0E63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43AB357-2F80-FFDD-B6A3-2A5B0E4DD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62EC97A-256E-1C16-A3AC-2A795D676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B7F018C-2DF8-40CC-093E-2E3399D50E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3A580BB-BEA4-03FC-FA4D-B87F95D40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F12C543-7D27-7239-495F-DFA2918F3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FA2E-7D31-4BA9-AA36-203629903FAE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E1AEEA9-D87D-5B64-BF91-2F8E6402F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EB8BE27-3B14-30A6-352C-2F2CA401D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59B-9D87-45C4-89F3-1CAA8FE4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7143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9DBB2-5BA1-C629-F91E-62FA99C10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FDEA084-1BC8-55BD-381C-DF3763107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FA2E-7D31-4BA9-AA36-203629903FAE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7C4C060-6F9D-02AB-126A-8249144CC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347CECC-9E99-B5B4-1F13-B8CB39CB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59B-9D87-45C4-89F3-1CAA8FE4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1688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AE01872-51CB-CE0B-8ECA-8573229BC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FA2E-7D31-4BA9-AA36-203629903FAE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B02D7E3-2531-E126-35CA-D5557E549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CBF9CFF-732D-6E0C-DF80-289C3C217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59B-9D87-45C4-89F3-1CAA8FE4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680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441310-677C-CC2B-9708-D4CB7CBAD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32B064-6BA3-C62F-7934-73549491D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929055B-F50A-0CCB-E340-768967085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3579216-E2E2-7072-12FF-701CF215A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FA2E-7D31-4BA9-AA36-203629903FAE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FD02311-4EB5-13B3-2AEB-01FFE2E51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65C2B85-9495-166D-CA0D-3FEA221AF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59B-9D87-45C4-89F3-1CAA8FE4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6685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D20D63-5F5D-FCAD-733C-5BCB74925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46AAA49-E8B2-202A-3846-7CA247FA14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E7E51B4-AD4B-0286-FB59-6A8C476184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4B1099F-627B-72CC-DA0E-7FCC70A3F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FA2E-7D31-4BA9-AA36-203629903FAE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7B13263-BD5C-7F11-BC57-DFD564A5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363FF15-5CBE-23D0-79FF-66CEB569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A59B-9D87-45C4-89F3-1CAA8FE4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817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CE03211-320F-9E78-417F-A1DE63CD6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2A9D6B9-D616-77B0-18FE-EF2CEBDFA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FC90D0-37AF-2022-8264-018238BF34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57FA2E-7D31-4BA9-AA36-203629903FAE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F543E9-E218-F5F1-3AF0-534ADAA2EC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EAAB40-7B26-2EFB-550D-402CA1F94D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FDA59B-9D87-45C4-89F3-1CAA8FE4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937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6B058AFE-755A-8742-7326-55831B0F41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6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Google Shape;94;p14">
            <a:extLst>
              <a:ext uri="{FF2B5EF4-FFF2-40B4-BE49-F238E27FC236}">
                <a16:creationId xmlns:a16="http://schemas.microsoft.com/office/drawing/2014/main" id="{B0269876-809F-E20C-FB23-13BBBA07CD87}"/>
              </a:ext>
            </a:extLst>
          </p:cNvPr>
          <p:cNvSpPr txBox="1">
            <a:spLocks/>
          </p:cNvSpPr>
          <p:nvPr/>
        </p:nvSpPr>
        <p:spPr>
          <a:xfrm flipH="1">
            <a:off x="-184902" y="4384548"/>
            <a:ext cx="4755730" cy="104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pPr algn="ctr"/>
            <a:r>
              <a:rPr lang="en-US" sz="4000" dirty="0">
                <a:solidFill>
                  <a:schemeClr val="bg1"/>
                </a:solidFill>
              </a:rPr>
              <a:t>PROCESURE</a:t>
            </a: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DE8B551D-C1BE-CFD5-9F89-F3F7628672AC}"/>
              </a:ext>
            </a:extLst>
          </p:cNvPr>
          <p:cNvCxnSpPr>
            <a:cxnSpLocks/>
          </p:cNvCxnSpPr>
          <p:nvPr/>
        </p:nvCxnSpPr>
        <p:spPr>
          <a:xfrm>
            <a:off x="533728" y="5484585"/>
            <a:ext cx="978842" cy="0"/>
          </a:xfrm>
          <a:prstGeom prst="line">
            <a:avLst/>
          </a:prstGeom>
          <a:ln w="57150">
            <a:solidFill>
              <a:srgbClr val="BFEF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Google Shape;94;p14">
            <a:extLst>
              <a:ext uri="{FF2B5EF4-FFF2-40B4-BE49-F238E27FC236}">
                <a16:creationId xmlns:a16="http://schemas.microsoft.com/office/drawing/2014/main" id="{31F45A97-95FF-D9D8-17C4-422127466995}"/>
              </a:ext>
            </a:extLst>
          </p:cNvPr>
          <p:cNvSpPr txBox="1">
            <a:spLocks/>
          </p:cNvSpPr>
          <p:nvPr/>
        </p:nvSpPr>
        <p:spPr>
          <a:xfrm flipH="1">
            <a:off x="434668" y="5662128"/>
            <a:ext cx="2626350" cy="323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 sz="1600" dirty="0">
                <a:solidFill>
                  <a:schemeClr val="bg1"/>
                </a:solidFill>
                <a:latin typeface="Montserrat" panose="00000500000000000000" pitchFamily="2" charset="0"/>
              </a:rPr>
              <a:t>INSTITUCIONAL</a:t>
            </a:r>
          </a:p>
        </p:txBody>
      </p:sp>
      <p:pic>
        <p:nvPicPr>
          <p:cNvPr id="19" name="Imagem 18" descr="Ícone&#10;&#10;Descrição gerada automaticamente">
            <a:extLst>
              <a:ext uri="{FF2B5EF4-FFF2-40B4-BE49-F238E27FC236}">
                <a16:creationId xmlns:a16="http://schemas.microsoft.com/office/drawing/2014/main" id="{765AFEBF-D0C6-03CD-6127-A4B97998968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04" b="17295"/>
          <a:stretch/>
        </p:blipFill>
        <p:spPr>
          <a:xfrm>
            <a:off x="7779656" y="719909"/>
            <a:ext cx="5442779" cy="3516035"/>
          </a:xfrm>
          <a:prstGeom prst="rect">
            <a:avLst/>
          </a:prstGeom>
        </p:spPr>
      </p:pic>
      <p:pic>
        <p:nvPicPr>
          <p:cNvPr id="2" name="Picture 7">
            <a:extLst>
              <a:ext uri="{FF2B5EF4-FFF2-40B4-BE49-F238E27FC236}">
                <a16:creationId xmlns:a16="http://schemas.microsoft.com/office/drawing/2014/main" id="{2D19F0B9-6FDF-114F-2540-D2AF594932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28" y="296735"/>
            <a:ext cx="4267987" cy="84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152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9513;p75">
            <a:extLst>
              <a:ext uri="{FF2B5EF4-FFF2-40B4-BE49-F238E27FC236}">
                <a16:creationId xmlns:a16="http://schemas.microsoft.com/office/drawing/2014/main" id="{27FDF0B9-5B42-85F9-48B0-40C0165B7E71}"/>
              </a:ext>
            </a:extLst>
          </p:cNvPr>
          <p:cNvGrpSpPr/>
          <p:nvPr/>
        </p:nvGrpSpPr>
        <p:grpSpPr>
          <a:xfrm>
            <a:off x="530794" y="1939363"/>
            <a:ext cx="4224583" cy="3730535"/>
            <a:chOff x="729238" y="1179665"/>
            <a:chExt cx="1636117" cy="1526144"/>
          </a:xfrm>
        </p:grpSpPr>
        <p:grpSp>
          <p:nvGrpSpPr>
            <p:cNvPr id="4" name="Google Shape;9514;p75">
              <a:extLst>
                <a:ext uri="{FF2B5EF4-FFF2-40B4-BE49-F238E27FC236}">
                  <a16:creationId xmlns:a16="http://schemas.microsoft.com/office/drawing/2014/main" id="{7B73AE82-959C-621B-8C74-A1FAE32A5CBD}"/>
                </a:ext>
              </a:extLst>
            </p:cNvPr>
            <p:cNvGrpSpPr/>
            <p:nvPr/>
          </p:nvGrpSpPr>
          <p:grpSpPr>
            <a:xfrm>
              <a:off x="729238" y="1179665"/>
              <a:ext cx="80700" cy="1526144"/>
              <a:chOff x="729238" y="1179665"/>
              <a:chExt cx="80700" cy="1526144"/>
            </a:xfrm>
          </p:grpSpPr>
          <p:sp>
            <p:nvSpPr>
              <p:cNvPr id="110" name="Google Shape;9515;p75">
                <a:extLst>
                  <a:ext uri="{FF2B5EF4-FFF2-40B4-BE49-F238E27FC236}">
                    <a16:creationId xmlns:a16="http://schemas.microsoft.com/office/drawing/2014/main" id="{0C9D7E52-ECCB-3208-E93E-AE4899D4362F}"/>
                  </a:ext>
                </a:extLst>
              </p:cNvPr>
              <p:cNvSpPr/>
              <p:nvPr/>
            </p:nvSpPr>
            <p:spPr>
              <a:xfrm>
                <a:off x="729238" y="1179665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9516;p75">
                <a:extLst>
                  <a:ext uri="{FF2B5EF4-FFF2-40B4-BE49-F238E27FC236}">
                    <a16:creationId xmlns:a16="http://schemas.microsoft.com/office/drawing/2014/main" id="{6FB33986-01A8-7F7B-B661-68DC341BA2EC}"/>
                  </a:ext>
                </a:extLst>
              </p:cNvPr>
              <p:cNvSpPr/>
              <p:nvPr/>
            </p:nvSpPr>
            <p:spPr>
              <a:xfrm>
                <a:off x="729238" y="1340360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9517;p75">
                <a:extLst>
                  <a:ext uri="{FF2B5EF4-FFF2-40B4-BE49-F238E27FC236}">
                    <a16:creationId xmlns:a16="http://schemas.microsoft.com/office/drawing/2014/main" id="{D3E01D08-01AF-4992-79CC-FA5F2F4E9945}"/>
                  </a:ext>
                </a:extLst>
              </p:cNvPr>
              <p:cNvSpPr/>
              <p:nvPr/>
            </p:nvSpPr>
            <p:spPr>
              <a:xfrm>
                <a:off x="729238" y="1501056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9518;p75">
                <a:extLst>
                  <a:ext uri="{FF2B5EF4-FFF2-40B4-BE49-F238E27FC236}">
                    <a16:creationId xmlns:a16="http://schemas.microsoft.com/office/drawing/2014/main" id="{DAEA55A9-5BD3-E19A-E2C0-C7D7A5D859F0}"/>
                  </a:ext>
                </a:extLst>
              </p:cNvPr>
              <p:cNvSpPr/>
              <p:nvPr/>
            </p:nvSpPr>
            <p:spPr>
              <a:xfrm>
                <a:off x="729238" y="1661752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9519;p75">
                <a:extLst>
                  <a:ext uri="{FF2B5EF4-FFF2-40B4-BE49-F238E27FC236}">
                    <a16:creationId xmlns:a16="http://schemas.microsoft.com/office/drawing/2014/main" id="{A498301D-C7D3-643A-562C-032404149720}"/>
                  </a:ext>
                </a:extLst>
              </p:cNvPr>
              <p:cNvSpPr/>
              <p:nvPr/>
            </p:nvSpPr>
            <p:spPr>
              <a:xfrm>
                <a:off x="729238" y="1821630"/>
                <a:ext cx="80700" cy="80700"/>
              </a:xfrm>
              <a:prstGeom prst="rect">
                <a:avLst/>
              </a:prstGeom>
              <a:solidFill>
                <a:srgbClr val="0026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9520;p75">
                <a:extLst>
                  <a:ext uri="{FF2B5EF4-FFF2-40B4-BE49-F238E27FC236}">
                    <a16:creationId xmlns:a16="http://schemas.microsoft.com/office/drawing/2014/main" id="{692DBA0E-A39B-CE3E-5CD8-F67100566984}"/>
                  </a:ext>
                </a:extLst>
              </p:cNvPr>
              <p:cNvSpPr/>
              <p:nvPr/>
            </p:nvSpPr>
            <p:spPr>
              <a:xfrm>
                <a:off x="729238" y="1982326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9521;p75">
                <a:extLst>
                  <a:ext uri="{FF2B5EF4-FFF2-40B4-BE49-F238E27FC236}">
                    <a16:creationId xmlns:a16="http://schemas.microsoft.com/office/drawing/2014/main" id="{953979A9-1338-2397-3831-4FA2E505D975}"/>
                  </a:ext>
                </a:extLst>
              </p:cNvPr>
              <p:cNvSpPr/>
              <p:nvPr/>
            </p:nvSpPr>
            <p:spPr>
              <a:xfrm>
                <a:off x="729238" y="2143022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9522;p75">
                <a:extLst>
                  <a:ext uri="{FF2B5EF4-FFF2-40B4-BE49-F238E27FC236}">
                    <a16:creationId xmlns:a16="http://schemas.microsoft.com/office/drawing/2014/main" id="{EEAD43FC-ABAC-5F16-F271-F19AA917C3F7}"/>
                  </a:ext>
                </a:extLst>
              </p:cNvPr>
              <p:cNvSpPr/>
              <p:nvPr/>
            </p:nvSpPr>
            <p:spPr>
              <a:xfrm>
                <a:off x="729238" y="2303717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9523;p75">
                <a:extLst>
                  <a:ext uri="{FF2B5EF4-FFF2-40B4-BE49-F238E27FC236}">
                    <a16:creationId xmlns:a16="http://schemas.microsoft.com/office/drawing/2014/main" id="{01EBDD93-6CEE-984C-C785-9F5B040E56C2}"/>
                  </a:ext>
                </a:extLst>
              </p:cNvPr>
              <p:cNvSpPr/>
              <p:nvPr/>
            </p:nvSpPr>
            <p:spPr>
              <a:xfrm>
                <a:off x="729238" y="2464413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9524;p75">
                <a:extLst>
                  <a:ext uri="{FF2B5EF4-FFF2-40B4-BE49-F238E27FC236}">
                    <a16:creationId xmlns:a16="http://schemas.microsoft.com/office/drawing/2014/main" id="{15F27F6F-7155-4F4B-4AF3-F07B25541434}"/>
                  </a:ext>
                </a:extLst>
              </p:cNvPr>
              <p:cNvSpPr/>
              <p:nvPr/>
            </p:nvSpPr>
            <p:spPr>
              <a:xfrm>
                <a:off x="729238" y="2625109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" name="Google Shape;9525;p75">
              <a:extLst>
                <a:ext uri="{FF2B5EF4-FFF2-40B4-BE49-F238E27FC236}">
                  <a16:creationId xmlns:a16="http://schemas.microsoft.com/office/drawing/2014/main" id="{12B88EBD-D585-5654-228C-749540456410}"/>
                </a:ext>
              </a:extLst>
            </p:cNvPr>
            <p:cNvGrpSpPr/>
            <p:nvPr/>
          </p:nvGrpSpPr>
          <p:grpSpPr>
            <a:xfrm>
              <a:off x="903098" y="1179665"/>
              <a:ext cx="80700" cy="1526144"/>
              <a:chOff x="903098" y="1179665"/>
              <a:chExt cx="80700" cy="1526144"/>
            </a:xfrm>
          </p:grpSpPr>
          <p:sp>
            <p:nvSpPr>
              <p:cNvPr id="100" name="Google Shape;9526;p75">
                <a:extLst>
                  <a:ext uri="{FF2B5EF4-FFF2-40B4-BE49-F238E27FC236}">
                    <a16:creationId xmlns:a16="http://schemas.microsoft.com/office/drawing/2014/main" id="{FD3E6095-18E8-4E47-414F-B5B20BAB8AF3}"/>
                  </a:ext>
                </a:extLst>
              </p:cNvPr>
              <p:cNvSpPr/>
              <p:nvPr/>
            </p:nvSpPr>
            <p:spPr>
              <a:xfrm>
                <a:off x="903098" y="1179665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9527;p75">
                <a:extLst>
                  <a:ext uri="{FF2B5EF4-FFF2-40B4-BE49-F238E27FC236}">
                    <a16:creationId xmlns:a16="http://schemas.microsoft.com/office/drawing/2014/main" id="{915EA129-7E58-70A7-A755-DDBFECDF3202}"/>
                  </a:ext>
                </a:extLst>
              </p:cNvPr>
              <p:cNvSpPr/>
              <p:nvPr/>
            </p:nvSpPr>
            <p:spPr>
              <a:xfrm>
                <a:off x="903098" y="1340360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9528;p75">
                <a:extLst>
                  <a:ext uri="{FF2B5EF4-FFF2-40B4-BE49-F238E27FC236}">
                    <a16:creationId xmlns:a16="http://schemas.microsoft.com/office/drawing/2014/main" id="{8EC46DCD-C7F9-C334-93EB-DFBEF74B53FF}"/>
                  </a:ext>
                </a:extLst>
              </p:cNvPr>
              <p:cNvSpPr/>
              <p:nvPr/>
            </p:nvSpPr>
            <p:spPr>
              <a:xfrm>
                <a:off x="903098" y="1501056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9529;p75">
                <a:extLst>
                  <a:ext uri="{FF2B5EF4-FFF2-40B4-BE49-F238E27FC236}">
                    <a16:creationId xmlns:a16="http://schemas.microsoft.com/office/drawing/2014/main" id="{51DC159C-40F8-5A42-D32C-45A91CB64513}"/>
                  </a:ext>
                </a:extLst>
              </p:cNvPr>
              <p:cNvSpPr/>
              <p:nvPr/>
            </p:nvSpPr>
            <p:spPr>
              <a:xfrm>
                <a:off x="903098" y="1661752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9530;p75">
                <a:extLst>
                  <a:ext uri="{FF2B5EF4-FFF2-40B4-BE49-F238E27FC236}">
                    <a16:creationId xmlns:a16="http://schemas.microsoft.com/office/drawing/2014/main" id="{99D95B1E-D36C-9E8C-19DA-B7EADF739D60}"/>
                  </a:ext>
                </a:extLst>
              </p:cNvPr>
              <p:cNvSpPr/>
              <p:nvPr/>
            </p:nvSpPr>
            <p:spPr>
              <a:xfrm>
                <a:off x="903098" y="1821630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9531;p75">
                <a:extLst>
                  <a:ext uri="{FF2B5EF4-FFF2-40B4-BE49-F238E27FC236}">
                    <a16:creationId xmlns:a16="http://schemas.microsoft.com/office/drawing/2014/main" id="{69C05CAA-7E59-B9E2-ABA0-67712F31F526}"/>
                  </a:ext>
                </a:extLst>
              </p:cNvPr>
              <p:cNvSpPr/>
              <p:nvPr/>
            </p:nvSpPr>
            <p:spPr>
              <a:xfrm>
                <a:off x="903098" y="1982326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9532;p75">
                <a:extLst>
                  <a:ext uri="{FF2B5EF4-FFF2-40B4-BE49-F238E27FC236}">
                    <a16:creationId xmlns:a16="http://schemas.microsoft.com/office/drawing/2014/main" id="{54638D7D-1525-4303-0C4E-5328796C862E}"/>
                  </a:ext>
                </a:extLst>
              </p:cNvPr>
              <p:cNvSpPr/>
              <p:nvPr/>
            </p:nvSpPr>
            <p:spPr>
              <a:xfrm>
                <a:off x="903098" y="2143022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9533;p75">
                <a:extLst>
                  <a:ext uri="{FF2B5EF4-FFF2-40B4-BE49-F238E27FC236}">
                    <a16:creationId xmlns:a16="http://schemas.microsoft.com/office/drawing/2014/main" id="{5CC460F5-BF7B-0009-E4B3-4DF134AA48AD}"/>
                  </a:ext>
                </a:extLst>
              </p:cNvPr>
              <p:cNvSpPr/>
              <p:nvPr/>
            </p:nvSpPr>
            <p:spPr>
              <a:xfrm>
                <a:off x="903098" y="2303717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9534;p75">
                <a:extLst>
                  <a:ext uri="{FF2B5EF4-FFF2-40B4-BE49-F238E27FC236}">
                    <a16:creationId xmlns:a16="http://schemas.microsoft.com/office/drawing/2014/main" id="{774158D3-DD02-C30C-35E1-6D74A6468EC8}"/>
                  </a:ext>
                </a:extLst>
              </p:cNvPr>
              <p:cNvSpPr/>
              <p:nvPr/>
            </p:nvSpPr>
            <p:spPr>
              <a:xfrm>
                <a:off x="903098" y="2464413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9535;p75">
                <a:extLst>
                  <a:ext uri="{FF2B5EF4-FFF2-40B4-BE49-F238E27FC236}">
                    <a16:creationId xmlns:a16="http://schemas.microsoft.com/office/drawing/2014/main" id="{ED211089-F52E-3A1A-913F-6B24C1EAA188}"/>
                  </a:ext>
                </a:extLst>
              </p:cNvPr>
              <p:cNvSpPr/>
              <p:nvPr/>
            </p:nvSpPr>
            <p:spPr>
              <a:xfrm>
                <a:off x="903098" y="2625109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" name="Google Shape;9536;p75">
              <a:extLst>
                <a:ext uri="{FF2B5EF4-FFF2-40B4-BE49-F238E27FC236}">
                  <a16:creationId xmlns:a16="http://schemas.microsoft.com/office/drawing/2014/main" id="{C9205634-7FFE-A132-5EC5-743E62E905D1}"/>
                </a:ext>
              </a:extLst>
            </p:cNvPr>
            <p:cNvGrpSpPr/>
            <p:nvPr/>
          </p:nvGrpSpPr>
          <p:grpSpPr>
            <a:xfrm>
              <a:off x="1076958" y="1179665"/>
              <a:ext cx="80700" cy="1526144"/>
              <a:chOff x="1076958" y="1179665"/>
              <a:chExt cx="80700" cy="1526144"/>
            </a:xfrm>
          </p:grpSpPr>
          <p:sp>
            <p:nvSpPr>
              <p:cNvPr id="90" name="Google Shape;9537;p75">
                <a:extLst>
                  <a:ext uri="{FF2B5EF4-FFF2-40B4-BE49-F238E27FC236}">
                    <a16:creationId xmlns:a16="http://schemas.microsoft.com/office/drawing/2014/main" id="{38170253-F92B-8423-3628-7E042497DBF9}"/>
                  </a:ext>
                </a:extLst>
              </p:cNvPr>
              <p:cNvSpPr/>
              <p:nvPr/>
            </p:nvSpPr>
            <p:spPr>
              <a:xfrm>
                <a:off x="1076958" y="1179665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538;p75">
                <a:extLst>
                  <a:ext uri="{FF2B5EF4-FFF2-40B4-BE49-F238E27FC236}">
                    <a16:creationId xmlns:a16="http://schemas.microsoft.com/office/drawing/2014/main" id="{BF1A42D8-4437-730A-FDEF-AEB5ED683410}"/>
                  </a:ext>
                </a:extLst>
              </p:cNvPr>
              <p:cNvSpPr/>
              <p:nvPr/>
            </p:nvSpPr>
            <p:spPr>
              <a:xfrm>
                <a:off x="1076958" y="1340360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539;p75">
                <a:extLst>
                  <a:ext uri="{FF2B5EF4-FFF2-40B4-BE49-F238E27FC236}">
                    <a16:creationId xmlns:a16="http://schemas.microsoft.com/office/drawing/2014/main" id="{8C490251-B14E-C3BC-FF3A-7E165BB919E0}"/>
                  </a:ext>
                </a:extLst>
              </p:cNvPr>
              <p:cNvSpPr/>
              <p:nvPr/>
            </p:nvSpPr>
            <p:spPr>
              <a:xfrm>
                <a:off x="1076958" y="1501056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540;p75">
                <a:extLst>
                  <a:ext uri="{FF2B5EF4-FFF2-40B4-BE49-F238E27FC236}">
                    <a16:creationId xmlns:a16="http://schemas.microsoft.com/office/drawing/2014/main" id="{94170DF4-31E7-84FA-7B90-89BF2A61703E}"/>
                  </a:ext>
                </a:extLst>
              </p:cNvPr>
              <p:cNvSpPr/>
              <p:nvPr/>
            </p:nvSpPr>
            <p:spPr>
              <a:xfrm>
                <a:off x="1076958" y="1661752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541;p75">
                <a:extLst>
                  <a:ext uri="{FF2B5EF4-FFF2-40B4-BE49-F238E27FC236}">
                    <a16:creationId xmlns:a16="http://schemas.microsoft.com/office/drawing/2014/main" id="{3DA2082D-732B-42E2-AE66-CFECCFA504D4}"/>
                  </a:ext>
                </a:extLst>
              </p:cNvPr>
              <p:cNvSpPr/>
              <p:nvPr/>
            </p:nvSpPr>
            <p:spPr>
              <a:xfrm>
                <a:off x="1076958" y="1821630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42;p75">
                <a:extLst>
                  <a:ext uri="{FF2B5EF4-FFF2-40B4-BE49-F238E27FC236}">
                    <a16:creationId xmlns:a16="http://schemas.microsoft.com/office/drawing/2014/main" id="{2C685B73-A4D0-143B-7A24-73BD5083AAB0}"/>
                  </a:ext>
                </a:extLst>
              </p:cNvPr>
              <p:cNvSpPr/>
              <p:nvPr/>
            </p:nvSpPr>
            <p:spPr>
              <a:xfrm>
                <a:off x="1076958" y="1982326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543;p75">
                <a:extLst>
                  <a:ext uri="{FF2B5EF4-FFF2-40B4-BE49-F238E27FC236}">
                    <a16:creationId xmlns:a16="http://schemas.microsoft.com/office/drawing/2014/main" id="{3DBF360E-18E0-6E4E-3281-1332AD7A1151}"/>
                  </a:ext>
                </a:extLst>
              </p:cNvPr>
              <p:cNvSpPr/>
              <p:nvPr/>
            </p:nvSpPr>
            <p:spPr>
              <a:xfrm>
                <a:off x="1076958" y="2143022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544;p75">
                <a:extLst>
                  <a:ext uri="{FF2B5EF4-FFF2-40B4-BE49-F238E27FC236}">
                    <a16:creationId xmlns:a16="http://schemas.microsoft.com/office/drawing/2014/main" id="{8463A757-F9E6-B213-C385-38F154A7D8EC}"/>
                  </a:ext>
                </a:extLst>
              </p:cNvPr>
              <p:cNvSpPr/>
              <p:nvPr/>
            </p:nvSpPr>
            <p:spPr>
              <a:xfrm>
                <a:off x="1076958" y="2303717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545;p75">
                <a:extLst>
                  <a:ext uri="{FF2B5EF4-FFF2-40B4-BE49-F238E27FC236}">
                    <a16:creationId xmlns:a16="http://schemas.microsoft.com/office/drawing/2014/main" id="{94386F61-BA10-B621-AA8F-6B47821C2936}"/>
                  </a:ext>
                </a:extLst>
              </p:cNvPr>
              <p:cNvSpPr/>
              <p:nvPr/>
            </p:nvSpPr>
            <p:spPr>
              <a:xfrm>
                <a:off x="1076958" y="2464413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546;p75">
                <a:extLst>
                  <a:ext uri="{FF2B5EF4-FFF2-40B4-BE49-F238E27FC236}">
                    <a16:creationId xmlns:a16="http://schemas.microsoft.com/office/drawing/2014/main" id="{35F99237-CCEF-7EBA-A6C1-475A6845C4C8}"/>
                  </a:ext>
                </a:extLst>
              </p:cNvPr>
              <p:cNvSpPr/>
              <p:nvPr/>
            </p:nvSpPr>
            <p:spPr>
              <a:xfrm>
                <a:off x="1076958" y="2625109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" name="Google Shape;9547;p75">
              <a:extLst>
                <a:ext uri="{FF2B5EF4-FFF2-40B4-BE49-F238E27FC236}">
                  <a16:creationId xmlns:a16="http://schemas.microsoft.com/office/drawing/2014/main" id="{E41CF957-BE91-CD80-3B6E-0CAE853DC636}"/>
                </a:ext>
              </a:extLst>
            </p:cNvPr>
            <p:cNvGrpSpPr/>
            <p:nvPr/>
          </p:nvGrpSpPr>
          <p:grpSpPr>
            <a:xfrm>
              <a:off x="1247707" y="1179665"/>
              <a:ext cx="80700" cy="1526144"/>
              <a:chOff x="1247707" y="1179665"/>
              <a:chExt cx="80700" cy="1526144"/>
            </a:xfrm>
          </p:grpSpPr>
          <p:sp>
            <p:nvSpPr>
              <p:cNvPr id="80" name="Google Shape;9548;p75">
                <a:extLst>
                  <a:ext uri="{FF2B5EF4-FFF2-40B4-BE49-F238E27FC236}">
                    <a16:creationId xmlns:a16="http://schemas.microsoft.com/office/drawing/2014/main" id="{2E3AF531-A6EA-AE4C-9C90-CBD9F0642755}"/>
                  </a:ext>
                </a:extLst>
              </p:cNvPr>
              <p:cNvSpPr/>
              <p:nvPr/>
            </p:nvSpPr>
            <p:spPr>
              <a:xfrm>
                <a:off x="1247707" y="1179665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9549;p75">
                <a:extLst>
                  <a:ext uri="{FF2B5EF4-FFF2-40B4-BE49-F238E27FC236}">
                    <a16:creationId xmlns:a16="http://schemas.microsoft.com/office/drawing/2014/main" id="{0533E1B5-DB81-D284-A9ED-4D94D85E2622}"/>
                  </a:ext>
                </a:extLst>
              </p:cNvPr>
              <p:cNvSpPr/>
              <p:nvPr/>
            </p:nvSpPr>
            <p:spPr>
              <a:xfrm>
                <a:off x="1247707" y="1340360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9550;p75">
                <a:extLst>
                  <a:ext uri="{FF2B5EF4-FFF2-40B4-BE49-F238E27FC236}">
                    <a16:creationId xmlns:a16="http://schemas.microsoft.com/office/drawing/2014/main" id="{D745E5F4-ADCA-BD83-4A49-B5575F019E34}"/>
                  </a:ext>
                </a:extLst>
              </p:cNvPr>
              <p:cNvSpPr/>
              <p:nvPr/>
            </p:nvSpPr>
            <p:spPr>
              <a:xfrm>
                <a:off x="1247707" y="1501056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9551;p75">
                <a:extLst>
                  <a:ext uri="{FF2B5EF4-FFF2-40B4-BE49-F238E27FC236}">
                    <a16:creationId xmlns:a16="http://schemas.microsoft.com/office/drawing/2014/main" id="{A79E2739-7257-BD88-34B5-770CD595F50B}"/>
                  </a:ext>
                </a:extLst>
              </p:cNvPr>
              <p:cNvSpPr/>
              <p:nvPr/>
            </p:nvSpPr>
            <p:spPr>
              <a:xfrm>
                <a:off x="1247707" y="1661752"/>
                <a:ext cx="80700" cy="80700"/>
              </a:xfrm>
              <a:prstGeom prst="rect">
                <a:avLst/>
              </a:prstGeom>
              <a:solidFill>
                <a:srgbClr val="BFEF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84" name="Google Shape;9552;p75">
                <a:extLst>
                  <a:ext uri="{FF2B5EF4-FFF2-40B4-BE49-F238E27FC236}">
                    <a16:creationId xmlns:a16="http://schemas.microsoft.com/office/drawing/2014/main" id="{BEC2D74C-5706-838F-1167-DA2068614563}"/>
                  </a:ext>
                </a:extLst>
              </p:cNvPr>
              <p:cNvSpPr/>
              <p:nvPr/>
            </p:nvSpPr>
            <p:spPr>
              <a:xfrm>
                <a:off x="1247707" y="1821630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9553;p75">
                <a:extLst>
                  <a:ext uri="{FF2B5EF4-FFF2-40B4-BE49-F238E27FC236}">
                    <a16:creationId xmlns:a16="http://schemas.microsoft.com/office/drawing/2014/main" id="{BE430F25-98E1-663C-0D46-328FCB35DB54}"/>
                  </a:ext>
                </a:extLst>
              </p:cNvPr>
              <p:cNvSpPr/>
              <p:nvPr/>
            </p:nvSpPr>
            <p:spPr>
              <a:xfrm>
                <a:off x="1247707" y="1982326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9554;p75">
                <a:extLst>
                  <a:ext uri="{FF2B5EF4-FFF2-40B4-BE49-F238E27FC236}">
                    <a16:creationId xmlns:a16="http://schemas.microsoft.com/office/drawing/2014/main" id="{AD32DD4C-08A7-FA1E-CD20-9F34B60CC791}"/>
                  </a:ext>
                </a:extLst>
              </p:cNvPr>
              <p:cNvSpPr/>
              <p:nvPr/>
            </p:nvSpPr>
            <p:spPr>
              <a:xfrm>
                <a:off x="1247707" y="2143022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9555;p75">
                <a:extLst>
                  <a:ext uri="{FF2B5EF4-FFF2-40B4-BE49-F238E27FC236}">
                    <a16:creationId xmlns:a16="http://schemas.microsoft.com/office/drawing/2014/main" id="{2DC5E287-D22E-8D54-A05C-78EC6DEB0169}"/>
                  </a:ext>
                </a:extLst>
              </p:cNvPr>
              <p:cNvSpPr/>
              <p:nvPr/>
            </p:nvSpPr>
            <p:spPr>
              <a:xfrm>
                <a:off x="1247707" y="2303717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9556;p75">
                <a:extLst>
                  <a:ext uri="{FF2B5EF4-FFF2-40B4-BE49-F238E27FC236}">
                    <a16:creationId xmlns:a16="http://schemas.microsoft.com/office/drawing/2014/main" id="{AEB3BD90-B7DE-5BAA-E71E-C6A2B4FD3517}"/>
                  </a:ext>
                </a:extLst>
              </p:cNvPr>
              <p:cNvSpPr/>
              <p:nvPr/>
            </p:nvSpPr>
            <p:spPr>
              <a:xfrm>
                <a:off x="1247707" y="2464413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9557;p75">
                <a:extLst>
                  <a:ext uri="{FF2B5EF4-FFF2-40B4-BE49-F238E27FC236}">
                    <a16:creationId xmlns:a16="http://schemas.microsoft.com/office/drawing/2014/main" id="{6F38B092-A52B-EFCE-5517-9E0B32CF4A3A}"/>
                  </a:ext>
                </a:extLst>
              </p:cNvPr>
              <p:cNvSpPr/>
              <p:nvPr/>
            </p:nvSpPr>
            <p:spPr>
              <a:xfrm>
                <a:off x="1247707" y="2625109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9558;p75">
              <a:extLst>
                <a:ext uri="{FF2B5EF4-FFF2-40B4-BE49-F238E27FC236}">
                  <a16:creationId xmlns:a16="http://schemas.microsoft.com/office/drawing/2014/main" id="{01B8ED07-AE85-8042-B188-06F551121913}"/>
                </a:ext>
              </a:extLst>
            </p:cNvPr>
            <p:cNvGrpSpPr/>
            <p:nvPr/>
          </p:nvGrpSpPr>
          <p:grpSpPr>
            <a:xfrm>
              <a:off x="1421567" y="1179665"/>
              <a:ext cx="80700" cy="1526144"/>
              <a:chOff x="1421567" y="1179665"/>
              <a:chExt cx="80700" cy="1526144"/>
            </a:xfrm>
          </p:grpSpPr>
          <p:sp>
            <p:nvSpPr>
              <p:cNvPr id="70" name="Google Shape;9559;p75">
                <a:extLst>
                  <a:ext uri="{FF2B5EF4-FFF2-40B4-BE49-F238E27FC236}">
                    <a16:creationId xmlns:a16="http://schemas.microsoft.com/office/drawing/2014/main" id="{5BAE01BE-7E59-8DEE-3C0D-17084A86D2CA}"/>
                  </a:ext>
                </a:extLst>
              </p:cNvPr>
              <p:cNvSpPr/>
              <p:nvPr/>
            </p:nvSpPr>
            <p:spPr>
              <a:xfrm>
                <a:off x="1421567" y="1179665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9560;p75">
                <a:extLst>
                  <a:ext uri="{FF2B5EF4-FFF2-40B4-BE49-F238E27FC236}">
                    <a16:creationId xmlns:a16="http://schemas.microsoft.com/office/drawing/2014/main" id="{07556E99-1CCD-C7E3-D2C5-20DD01F50841}"/>
                  </a:ext>
                </a:extLst>
              </p:cNvPr>
              <p:cNvSpPr/>
              <p:nvPr/>
            </p:nvSpPr>
            <p:spPr>
              <a:xfrm>
                <a:off x="1421567" y="1340360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9561;p75">
                <a:extLst>
                  <a:ext uri="{FF2B5EF4-FFF2-40B4-BE49-F238E27FC236}">
                    <a16:creationId xmlns:a16="http://schemas.microsoft.com/office/drawing/2014/main" id="{6ECF3E38-C41C-E8A0-A58A-7B4057E42B16}"/>
                  </a:ext>
                </a:extLst>
              </p:cNvPr>
              <p:cNvSpPr/>
              <p:nvPr/>
            </p:nvSpPr>
            <p:spPr>
              <a:xfrm>
                <a:off x="1421567" y="1501056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9562;p75">
                <a:extLst>
                  <a:ext uri="{FF2B5EF4-FFF2-40B4-BE49-F238E27FC236}">
                    <a16:creationId xmlns:a16="http://schemas.microsoft.com/office/drawing/2014/main" id="{C1A61526-F9FD-E93F-4A68-03E1B6EDCECB}"/>
                  </a:ext>
                </a:extLst>
              </p:cNvPr>
              <p:cNvSpPr/>
              <p:nvPr/>
            </p:nvSpPr>
            <p:spPr>
              <a:xfrm>
                <a:off x="1421567" y="1661752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9563;p75">
                <a:extLst>
                  <a:ext uri="{FF2B5EF4-FFF2-40B4-BE49-F238E27FC236}">
                    <a16:creationId xmlns:a16="http://schemas.microsoft.com/office/drawing/2014/main" id="{53580757-7B11-F440-64DA-72FEB64FD96C}"/>
                  </a:ext>
                </a:extLst>
              </p:cNvPr>
              <p:cNvSpPr/>
              <p:nvPr/>
            </p:nvSpPr>
            <p:spPr>
              <a:xfrm>
                <a:off x="1421567" y="1821630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9564;p75">
                <a:extLst>
                  <a:ext uri="{FF2B5EF4-FFF2-40B4-BE49-F238E27FC236}">
                    <a16:creationId xmlns:a16="http://schemas.microsoft.com/office/drawing/2014/main" id="{DAF4AAB8-18A3-B959-C78D-982B6611E084}"/>
                  </a:ext>
                </a:extLst>
              </p:cNvPr>
              <p:cNvSpPr/>
              <p:nvPr/>
            </p:nvSpPr>
            <p:spPr>
              <a:xfrm>
                <a:off x="1421567" y="1982326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9565;p75">
                <a:extLst>
                  <a:ext uri="{FF2B5EF4-FFF2-40B4-BE49-F238E27FC236}">
                    <a16:creationId xmlns:a16="http://schemas.microsoft.com/office/drawing/2014/main" id="{CFE5D263-F9AE-7D72-1E99-BAEDCB4DA079}"/>
                  </a:ext>
                </a:extLst>
              </p:cNvPr>
              <p:cNvSpPr/>
              <p:nvPr/>
            </p:nvSpPr>
            <p:spPr>
              <a:xfrm>
                <a:off x="1421567" y="2143022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9566;p75">
                <a:extLst>
                  <a:ext uri="{FF2B5EF4-FFF2-40B4-BE49-F238E27FC236}">
                    <a16:creationId xmlns:a16="http://schemas.microsoft.com/office/drawing/2014/main" id="{B5D530DB-26A9-2880-B2F4-5C20AEF8CCAE}"/>
                  </a:ext>
                </a:extLst>
              </p:cNvPr>
              <p:cNvSpPr/>
              <p:nvPr/>
            </p:nvSpPr>
            <p:spPr>
              <a:xfrm>
                <a:off x="1421567" y="2303717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9567;p75">
                <a:extLst>
                  <a:ext uri="{FF2B5EF4-FFF2-40B4-BE49-F238E27FC236}">
                    <a16:creationId xmlns:a16="http://schemas.microsoft.com/office/drawing/2014/main" id="{4022B926-10F2-C4D7-958C-90F5F6C9529B}"/>
                  </a:ext>
                </a:extLst>
              </p:cNvPr>
              <p:cNvSpPr/>
              <p:nvPr/>
            </p:nvSpPr>
            <p:spPr>
              <a:xfrm>
                <a:off x="1421567" y="2464413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9568;p75">
                <a:extLst>
                  <a:ext uri="{FF2B5EF4-FFF2-40B4-BE49-F238E27FC236}">
                    <a16:creationId xmlns:a16="http://schemas.microsoft.com/office/drawing/2014/main" id="{63B70F60-2EE4-A669-CF4A-E027BF778C34}"/>
                  </a:ext>
                </a:extLst>
              </p:cNvPr>
              <p:cNvSpPr/>
              <p:nvPr/>
            </p:nvSpPr>
            <p:spPr>
              <a:xfrm>
                <a:off x="1421567" y="2625109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9569;p75">
              <a:extLst>
                <a:ext uri="{FF2B5EF4-FFF2-40B4-BE49-F238E27FC236}">
                  <a16:creationId xmlns:a16="http://schemas.microsoft.com/office/drawing/2014/main" id="{D0C05DB1-8F2C-29A0-5BD6-D7F310C3EB81}"/>
                </a:ext>
              </a:extLst>
            </p:cNvPr>
            <p:cNvGrpSpPr/>
            <p:nvPr/>
          </p:nvGrpSpPr>
          <p:grpSpPr>
            <a:xfrm>
              <a:off x="1592327" y="1179665"/>
              <a:ext cx="80700" cy="1526144"/>
              <a:chOff x="1592327" y="1179665"/>
              <a:chExt cx="80700" cy="1526144"/>
            </a:xfrm>
          </p:grpSpPr>
          <p:sp>
            <p:nvSpPr>
              <p:cNvPr id="60" name="Google Shape;9570;p75">
                <a:extLst>
                  <a:ext uri="{FF2B5EF4-FFF2-40B4-BE49-F238E27FC236}">
                    <a16:creationId xmlns:a16="http://schemas.microsoft.com/office/drawing/2014/main" id="{1941CACC-3CAA-A866-F679-E4DD6EADBCFF}"/>
                  </a:ext>
                </a:extLst>
              </p:cNvPr>
              <p:cNvSpPr/>
              <p:nvPr/>
            </p:nvSpPr>
            <p:spPr>
              <a:xfrm>
                <a:off x="1592327" y="1179665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9571;p75">
                <a:extLst>
                  <a:ext uri="{FF2B5EF4-FFF2-40B4-BE49-F238E27FC236}">
                    <a16:creationId xmlns:a16="http://schemas.microsoft.com/office/drawing/2014/main" id="{2B558126-C4A7-2DFA-4F61-712606DDCD8B}"/>
                  </a:ext>
                </a:extLst>
              </p:cNvPr>
              <p:cNvSpPr/>
              <p:nvPr/>
            </p:nvSpPr>
            <p:spPr>
              <a:xfrm>
                <a:off x="1592327" y="1340360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9572;p75">
                <a:extLst>
                  <a:ext uri="{FF2B5EF4-FFF2-40B4-BE49-F238E27FC236}">
                    <a16:creationId xmlns:a16="http://schemas.microsoft.com/office/drawing/2014/main" id="{6B9846CC-71AC-FB7B-C3B0-776F4F88506C}"/>
                  </a:ext>
                </a:extLst>
              </p:cNvPr>
              <p:cNvSpPr/>
              <p:nvPr/>
            </p:nvSpPr>
            <p:spPr>
              <a:xfrm>
                <a:off x="1592327" y="1501056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9573;p75">
                <a:extLst>
                  <a:ext uri="{FF2B5EF4-FFF2-40B4-BE49-F238E27FC236}">
                    <a16:creationId xmlns:a16="http://schemas.microsoft.com/office/drawing/2014/main" id="{55FFA142-1583-3A0F-3DC8-F07C503BC411}"/>
                  </a:ext>
                </a:extLst>
              </p:cNvPr>
              <p:cNvSpPr/>
              <p:nvPr/>
            </p:nvSpPr>
            <p:spPr>
              <a:xfrm>
                <a:off x="1592327" y="1661752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9574;p75">
                <a:extLst>
                  <a:ext uri="{FF2B5EF4-FFF2-40B4-BE49-F238E27FC236}">
                    <a16:creationId xmlns:a16="http://schemas.microsoft.com/office/drawing/2014/main" id="{D0AF6F60-7033-39D9-2A21-811F4A9D99B3}"/>
                  </a:ext>
                </a:extLst>
              </p:cNvPr>
              <p:cNvSpPr/>
              <p:nvPr/>
            </p:nvSpPr>
            <p:spPr>
              <a:xfrm>
                <a:off x="1592327" y="1821630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9575;p75">
                <a:extLst>
                  <a:ext uri="{FF2B5EF4-FFF2-40B4-BE49-F238E27FC236}">
                    <a16:creationId xmlns:a16="http://schemas.microsoft.com/office/drawing/2014/main" id="{FD2C4785-C7D4-8D40-2405-351B280E3CC7}"/>
                  </a:ext>
                </a:extLst>
              </p:cNvPr>
              <p:cNvSpPr/>
              <p:nvPr/>
            </p:nvSpPr>
            <p:spPr>
              <a:xfrm>
                <a:off x="1592327" y="1982326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9576;p75">
                <a:extLst>
                  <a:ext uri="{FF2B5EF4-FFF2-40B4-BE49-F238E27FC236}">
                    <a16:creationId xmlns:a16="http://schemas.microsoft.com/office/drawing/2014/main" id="{BA666764-82D5-C482-DD3D-EA00CB41BBA5}"/>
                  </a:ext>
                </a:extLst>
              </p:cNvPr>
              <p:cNvSpPr/>
              <p:nvPr/>
            </p:nvSpPr>
            <p:spPr>
              <a:xfrm>
                <a:off x="1592327" y="2143022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9577;p75">
                <a:extLst>
                  <a:ext uri="{FF2B5EF4-FFF2-40B4-BE49-F238E27FC236}">
                    <a16:creationId xmlns:a16="http://schemas.microsoft.com/office/drawing/2014/main" id="{6501D72D-739E-4E6A-6252-861F2249289C}"/>
                  </a:ext>
                </a:extLst>
              </p:cNvPr>
              <p:cNvSpPr/>
              <p:nvPr/>
            </p:nvSpPr>
            <p:spPr>
              <a:xfrm>
                <a:off x="1592327" y="2303717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9578;p75">
                <a:extLst>
                  <a:ext uri="{FF2B5EF4-FFF2-40B4-BE49-F238E27FC236}">
                    <a16:creationId xmlns:a16="http://schemas.microsoft.com/office/drawing/2014/main" id="{365D354F-0C8D-0FD8-FAE8-8BDB7068E614}"/>
                  </a:ext>
                </a:extLst>
              </p:cNvPr>
              <p:cNvSpPr/>
              <p:nvPr/>
            </p:nvSpPr>
            <p:spPr>
              <a:xfrm>
                <a:off x="1592327" y="2464413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9579;p75">
                <a:extLst>
                  <a:ext uri="{FF2B5EF4-FFF2-40B4-BE49-F238E27FC236}">
                    <a16:creationId xmlns:a16="http://schemas.microsoft.com/office/drawing/2014/main" id="{4CEA02AC-0620-84A1-B1CF-311FCA24B4D9}"/>
                  </a:ext>
                </a:extLst>
              </p:cNvPr>
              <p:cNvSpPr/>
              <p:nvPr/>
            </p:nvSpPr>
            <p:spPr>
              <a:xfrm>
                <a:off x="1592327" y="2625109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" name="Google Shape;9580;p75">
              <a:extLst>
                <a:ext uri="{FF2B5EF4-FFF2-40B4-BE49-F238E27FC236}">
                  <a16:creationId xmlns:a16="http://schemas.microsoft.com/office/drawing/2014/main" id="{8CD624BC-117A-A7AD-C64D-28EEE5B9382F}"/>
                </a:ext>
              </a:extLst>
            </p:cNvPr>
            <p:cNvGrpSpPr/>
            <p:nvPr/>
          </p:nvGrpSpPr>
          <p:grpSpPr>
            <a:xfrm>
              <a:off x="1766187" y="1179665"/>
              <a:ext cx="80700" cy="1526144"/>
              <a:chOff x="1766187" y="1179665"/>
              <a:chExt cx="80700" cy="1526144"/>
            </a:xfrm>
          </p:grpSpPr>
          <p:sp>
            <p:nvSpPr>
              <p:cNvPr id="50" name="Google Shape;9581;p75">
                <a:extLst>
                  <a:ext uri="{FF2B5EF4-FFF2-40B4-BE49-F238E27FC236}">
                    <a16:creationId xmlns:a16="http://schemas.microsoft.com/office/drawing/2014/main" id="{5828DDCB-C74A-59A4-759B-10513A95C2AD}"/>
                  </a:ext>
                </a:extLst>
              </p:cNvPr>
              <p:cNvSpPr/>
              <p:nvPr/>
            </p:nvSpPr>
            <p:spPr>
              <a:xfrm>
                <a:off x="1766187" y="1179665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9582;p75">
                <a:extLst>
                  <a:ext uri="{FF2B5EF4-FFF2-40B4-BE49-F238E27FC236}">
                    <a16:creationId xmlns:a16="http://schemas.microsoft.com/office/drawing/2014/main" id="{4ADDF691-A669-6398-2A58-A52CDC3B7EE3}"/>
                  </a:ext>
                </a:extLst>
              </p:cNvPr>
              <p:cNvSpPr/>
              <p:nvPr/>
            </p:nvSpPr>
            <p:spPr>
              <a:xfrm>
                <a:off x="1766187" y="1340360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9583;p75">
                <a:extLst>
                  <a:ext uri="{FF2B5EF4-FFF2-40B4-BE49-F238E27FC236}">
                    <a16:creationId xmlns:a16="http://schemas.microsoft.com/office/drawing/2014/main" id="{B47C1995-A940-FBEE-01A1-218274371E81}"/>
                  </a:ext>
                </a:extLst>
              </p:cNvPr>
              <p:cNvSpPr/>
              <p:nvPr/>
            </p:nvSpPr>
            <p:spPr>
              <a:xfrm>
                <a:off x="1766187" y="1501056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9584;p75">
                <a:extLst>
                  <a:ext uri="{FF2B5EF4-FFF2-40B4-BE49-F238E27FC236}">
                    <a16:creationId xmlns:a16="http://schemas.microsoft.com/office/drawing/2014/main" id="{A5C69995-7CF3-4406-B455-C45B56F84482}"/>
                  </a:ext>
                </a:extLst>
              </p:cNvPr>
              <p:cNvSpPr/>
              <p:nvPr/>
            </p:nvSpPr>
            <p:spPr>
              <a:xfrm>
                <a:off x="1766187" y="1661752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9585;p75">
                <a:extLst>
                  <a:ext uri="{FF2B5EF4-FFF2-40B4-BE49-F238E27FC236}">
                    <a16:creationId xmlns:a16="http://schemas.microsoft.com/office/drawing/2014/main" id="{1938878F-584F-649C-5795-DBDDF22E6F8D}"/>
                  </a:ext>
                </a:extLst>
              </p:cNvPr>
              <p:cNvSpPr/>
              <p:nvPr/>
            </p:nvSpPr>
            <p:spPr>
              <a:xfrm>
                <a:off x="1766187" y="1821630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9586;p75">
                <a:extLst>
                  <a:ext uri="{FF2B5EF4-FFF2-40B4-BE49-F238E27FC236}">
                    <a16:creationId xmlns:a16="http://schemas.microsoft.com/office/drawing/2014/main" id="{C0174573-7FDA-CD1D-7A8F-1C2155297D18}"/>
                  </a:ext>
                </a:extLst>
              </p:cNvPr>
              <p:cNvSpPr/>
              <p:nvPr/>
            </p:nvSpPr>
            <p:spPr>
              <a:xfrm>
                <a:off x="1766187" y="1982326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9587;p75">
                <a:extLst>
                  <a:ext uri="{FF2B5EF4-FFF2-40B4-BE49-F238E27FC236}">
                    <a16:creationId xmlns:a16="http://schemas.microsoft.com/office/drawing/2014/main" id="{6FB56D1E-64C7-C734-A926-DC189BC29224}"/>
                  </a:ext>
                </a:extLst>
              </p:cNvPr>
              <p:cNvSpPr/>
              <p:nvPr/>
            </p:nvSpPr>
            <p:spPr>
              <a:xfrm>
                <a:off x="1766187" y="2143022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9588;p75">
                <a:extLst>
                  <a:ext uri="{FF2B5EF4-FFF2-40B4-BE49-F238E27FC236}">
                    <a16:creationId xmlns:a16="http://schemas.microsoft.com/office/drawing/2014/main" id="{5E04AE1C-4ACC-1ECA-E600-285340540D66}"/>
                  </a:ext>
                </a:extLst>
              </p:cNvPr>
              <p:cNvSpPr/>
              <p:nvPr/>
            </p:nvSpPr>
            <p:spPr>
              <a:xfrm>
                <a:off x="1766187" y="2303717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9589;p75">
                <a:extLst>
                  <a:ext uri="{FF2B5EF4-FFF2-40B4-BE49-F238E27FC236}">
                    <a16:creationId xmlns:a16="http://schemas.microsoft.com/office/drawing/2014/main" id="{359F89FF-292C-3C66-68D9-E440019575E3}"/>
                  </a:ext>
                </a:extLst>
              </p:cNvPr>
              <p:cNvSpPr/>
              <p:nvPr/>
            </p:nvSpPr>
            <p:spPr>
              <a:xfrm>
                <a:off x="1766187" y="2464413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9590;p75">
                <a:extLst>
                  <a:ext uri="{FF2B5EF4-FFF2-40B4-BE49-F238E27FC236}">
                    <a16:creationId xmlns:a16="http://schemas.microsoft.com/office/drawing/2014/main" id="{E6768A2B-A83C-5B37-B8B1-08D091C743CE}"/>
                  </a:ext>
                </a:extLst>
              </p:cNvPr>
              <p:cNvSpPr/>
              <p:nvPr/>
            </p:nvSpPr>
            <p:spPr>
              <a:xfrm>
                <a:off x="1766187" y="2625109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" name="Google Shape;9591;p75">
              <a:extLst>
                <a:ext uri="{FF2B5EF4-FFF2-40B4-BE49-F238E27FC236}">
                  <a16:creationId xmlns:a16="http://schemas.microsoft.com/office/drawing/2014/main" id="{E1FCA692-AD77-40DA-59D0-8D22C8554B3D}"/>
                </a:ext>
              </a:extLst>
            </p:cNvPr>
            <p:cNvGrpSpPr/>
            <p:nvPr/>
          </p:nvGrpSpPr>
          <p:grpSpPr>
            <a:xfrm>
              <a:off x="1936935" y="1179665"/>
              <a:ext cx="80700" cy="1526144"/>
              <a:chOff x="1936935" y="1179665"/>
              <a:chExt cx="80700" cy="1526144"/>
            </a:xfrm>
          </p:grpSpPr>
          <p:sp>
            <p:nvSpPr>
              <p:cNvPr id="40" name="Google Shape;9592;p75">
                <a:extLst>
                  <a:ext uri="{FF2B5EF4-FFF2-40B4-BE49-F238E27FC236}">
                    <a16:creationId xmlns:a16="http://schemas.microsoft.com/office/drawing/2014/main" id="{C540370B-4F99-8978-294E-55662B536C06}"/>
                  </a:ext>
                </a:extLst>
              </p:cNvPr>
              <p:cNvSpPr/>
              <p:nvPr/>
            </p:nvSpPr>
            <p:spPr>
              <a:xfrm>
                <a:off x="1936935" y="1179665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9593;p75">
                <a:extLst>
                  <a:ext uri="{FF2B5EF4-FFF2-40B4-BE49-F238E27FC236}">
                    <a16:creationId xmlns:a16="http://schemas.microsoft.com/office/drawing/2014/main" id="{B2903A4B-9EE6-F081-3855-229822F4075A}"/>
                  </a:ext>
                </a:extLst>
              </p:cNvPr>
              <p:cNvSpPr/>
              <p:nvPr/>
            </p:nvSpPr>
            <p:spPr>
              <a:xfrm>
                <a:off x="1936935" y="1340360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9594;p75">
                <a:extLst>
                  <a:ext uri="{FF2B5EF4-FFF2-40B4-BE49-F238E27FC236}">
                    <a16:creationId xmlns:a16="http://schemas.microsoft.com/office/drawing/2014/main" id="{FFD0C7DD-E59C-A536-E906-4285E0E21598}"/>
                  </a:ext>
                </a:extLst>
              </p:cNvPr>
              <p:cNvSpPr/>
              <p:nvPr/>
            </p:nvSpPr>
            <p:spPr>
              <a:xfrm>
                <a:off x="1936935" y="1501056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9595;p75">
                <a:extLst>
                  <a:ext uri="{FF2B5EF4-FFF2-40B4-BE49-F238E27FC236}">
                    <a16:creationId xmlns:a16="http://schemas.microsoft.com/office/drawing/2014/main" id="{0AE78B2A-406F-CD5B-47D4-B5DB8325F4B5}"/>
                  </a:ext>
                </a:extLst>
              </p:cNvPr>
              <p:cNvSpPr/>
              <p:nvPr/>
            </p:nvSpPr>
            <p:spPr>
              <a:xfrm>
                <a:off x="1936935" y="1661752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9596;p75">
                <a:extLst>
                  <a:ext uri="{FF2B5EF4-FFF2-40B4-BE49-F238E27FC236}">
                    <a16:creationId xmlns:a16="http://schemas.microsoft.com/office/drawing/2014/main" id="{482F8FAC-7615-8276-4DA2-E2D586FA45F2}"/>
                  </a:ext>
                </a:extLst>
              </p:cNvPr>
              <p:cNvSpPr/>
              <p:nvPr/>
            </p:nvSpPr>
            <p:spPr>
              <a:xfrm>
                <a:off x="1936935" y="1821630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9597;p75">
                <a:extLst>
                  <a:ext uri="{FF2B5EF4-FFF2-40B4-BE49-F238E27FC236}">
                    <a16:creationId xmlns:a16="http://schemas.microsoft.com/office/drawing/2014/main" id="{1D5043F9-7A76-323F-7CF7-3E2F851F1A3F}"/>
                  </a:ext>
                </a:extLst>
              </p:cNvPr>
              <p:cNvSpPr/>
              <p:nvPr/>
            </p:nvSpPr>
            <p:spPr>
              <a:xfrm>
                <a:off x="1936935" y="1982326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9598;p75">
                <a:extLst>
                  <a:ext uri="{FF2B5EF4-FFF2-40B4-BE49-F238E27FC236}">
                    <a16:creationId xmlns:a16="http://schemas.microsoft.com/office/drawing/2014/main" id="{434665E4-5386-6842-11C6-88C084FD1886}"/>
                  </a:ext>
                </a:extLst>
              </p:cNvPr>
              <p:cNvSpPr/>
              <p:nvPr/>
            </p:nvSpPr>
            <p:spPr>
              <a:xfrm>
                <a:off x="1936935" y="2143022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9599;p75">
                <a:extLst>
                  <a:ext uri="{FF2B5EF4-FFF2-40B4-BE49-F238E27FC236}">
                    <a16:creationId xmlns:a16="http://schemas.microsoft.com/office/drawing/2014/main" id="{A5B648D5-526B-75E4-F620-98A9B629D3CA}"/>
                  </a:ext>
                </a:extLst>
              </p:cNvPr>
              <p:cNvSpPr/>
              <p:nvPr/>
            </p:nvSpPr>
            <p:spPr>
              <a:xfrm>
                <a:off x="1936935" y="2303717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9600;p75">
                <a:extLst>
                  <a:ext uri="{FF2B5EF4-FFF2-40B4-BE49-F238E27FC236}">
                    <a16:creationId xmlns:a16="http://schemas.microsoft.com/office/drawing/2014/main" id="{2A417958-55C6-2827-24B0-99BD63385D90}"/>
                  </a:ext>
                </a:extLst>
              </p:cNvPr>
              <p:cNvSpPr/>
              <p:nvPr/>
            </p:nvSpPr>
            <p:spPr>
              <a:xfrm>
                <a:off x="1936935" y="2464413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9601;p75">
                <a:extLst>
                  <a:ext uri="{FF2B5EF4-FFF2-40B4-BE49-F238E27FC236}">
                    <a16:creationId xmlns:a16="http://schemas.microsoft.com/office/drawing/2014/main" id="{99A80348-D4A1-6CDB-8290-FFCFC973B576}"/>
                  </a:ext>
                </a:extLst>
              </p:cNvPr>
              <p:cNvSpPr/>
              <p:nvPr/>
            </p:nvSpPr>
            <p:spPr>
              <a:xfrm>
                <a:off x="1936935" y="2625109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" name="Google Shape;9602;p75">
              <a:extLst>
                <a:ext uri="{FF2B5EF4-FFF2-40B4-BE49-F238E27FC236}">
                  <a16:creationId xmlns:a16="http://schemas.microsoft.com/office/drawing/2014/main" id="{128EE42B-1115-A017-C5CE-29ABFC697412}"/>
                </a:ext>
              </a:extLst>
            </p:cNvPr>
            <p:cNvGrpSpPr/>
            <p:nvPr/>
          </p:nvGrpSpPr>
          <p:grpSpPr>
            <a:xfrm>
              <a:off x="2110795" y="1179665"/>
              <a:ext cx="80700" cy="1526144"/>
              <a:chOff x="2110795" y="1179665"/>
              <a:chExt cx="80700" cy="1526144"/>
            </a:xfrm>
          </p:grpSpPr>
          <p:sp>
            <p:nvSpPr>
              <p:cNvPr id="30" name="Google Shape;9603;p75">
                <a:extLst>
                  <a:ext uri="{FF2B5EF4-FFF2-40B4-BE49-F238E27FC236}">
                    <a16:creationId xmlns:a16="http://schemas.microsoft.com/office/drawing/2014/main" id="{EC27AEB8-EFD8-5040-51EF-257298AA3AA4}"/>
                  </a:ext>
                </a:extLst>
              </p:cNvPr>
              <p:cNvSpPr/>
              <p:nvPr/>
            </p:nvSpPr>
            <p:spPr>
              <a:xfrm>
                <a:off x="2110795" y="1179665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9604;p75">
                <a:extLst>
                  <a:ext uri="{FF2B5EF4-FFF2-40B4-BE49-F238E27FC236}">
                    <a16:creationId xmlns:a16="http://schemas.microsoft.com/office/drawing/2014/main" id="{2F4FC1D6-5AF7-DAD2-501C-D311391767EE}"/>
                  </a:ext>
                </a:extLst>
              </p:cNvPr>
              <p:cNvSpPr/>
              <p:nvPr/>
            </p:nvSpPr>
            <p:spPr>
              <a:xfrm>
                <a:off x="2110795" y="1340360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9605;p75">
                <a:extLst>
                  <a:ext uri="{FF2B5EF4-FFF2-40B4-BE49-F238E27FC236}">
                    <a16:creationId xmlns:a16="http://schemas.microsoft.com/office/drawing/2014/main" id="{BA980A01-3CE5-343C-E0A9-42A337913A43}"/>
                  </a:ext>
                </a:extLst>
              </p:cNvPr>
              <p:cNvSpPr/>
              <p:nvPr/>
            </p:nvSpPr>
            <p:spPr>
              <a:xfrm>
                <a:off x="2110795" y="1501056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9606;p75">
                <a:extLst>
                  <a:ext uri="{FF2B5EF4-FFF2-40B4-BE49-F238E27FC236}">
                    <a16:creationId xmlns:a16="http://schemas.microsoft.com/office/drawing/2014/main" id="{48549BC2-33C5-0A5E-E49A-7AB10C687D4D}"/>
                  </a:ext>
                </a:extLst>
              </p:cNvPr>
              <p:cNvSpPr/>
              <p:nvPr/>
            </p:nvSpPr>
            <p:spPr>
              <a:xfrm>
                <a:off x="2110795" y="1661752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9607;p75">
                <a:extLst>
                  <a:ext uri="{FF2B5EF4-FFF2-40B4-BE49-F238E27FC236}">
                    <a16:creationId xmlns:a16="http://schemas.microsoft.com/office/drawing/2014/main" id="{2C53676A-6D9D-FC7B-A670-1020A8CEA8E8}"/>
                  </a:ext>
                </a:extLst>
              </p:cNvPr>
              <p:cNvSpPr/>
              <p:nvPr/>
            </p:nvSpPr>
            <p:spPr>
              <a:xfrm>
                <a:off x="2110795" y="1821630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9608;p75">
                <a:extLst>
                  <a:ext uri="{FF2B5EF4-FFF2-40B4-BE49-F238E27FC236}">
                    <a16:creationId xmlns:a16="http://schemas.microsoft.com/office/drawing/2014/main" id="{0DC090A4-08EA-53D5-6B03-7D4F7F27832E}"/>
                  </a:ext>
                </a:extLst>
              </p:cNvPr>
              <p:cNvSpPr/>
              <p:nvPr/>
            </p:nvSpPr>
            <p:spPr>
              <a:xfrm>
                <a:off x="2110795" y="1982326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9609;p75">
                <a:extLst>
                  <a:ext uri="{FF2B5EF4-FFF2-40B4-BE49-F238E27FC236}">
                    <a16:creationId xmlns:a16="http://schemas.microsoft.com/office/drawing/2014/main" id="{DEB00CA9-A15F-17E2-2164-0E90AC01F786}"/>
                  </a:ext>
                </a:extLst>
              </p:cNvPr>
              <p:cNvSpPr/>
              <p:nvPr/>
            </p:nvSpPr>
            <p:spPr>
              <a:xfrm>
                <a:off x="2110795" y="2143022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9610;p75">
                <a:extLst>
                  <a:ext uri="{FF2B5EF4-FFF2-40B4-BE49-F238E27FC236}">
                    <a16:creationId xmlns:a16="http://schemas.microsoft.com/office/drawing/2014/main" id="{33B388B8-5A08-A970-C91E-3C6FD56EEAE3}"/>
                  </a:ext>
                </a:extLst>
              </p:cNvPr>
              <p:cNvSpPr/>
              <p:nvPr/>
            </p:nvSpPr>
            <p:spPr>
              <a:xfrm>
                <a:off x="2110795" y="2303717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9611;p75">
                <a:extLst>
                  <a:ext uri="{FF2B5EF4-FFF2-40B4-BE49-F238E27FC236}">
                    <a16:creationId xmlns:a16="http://schemas.microsoft.com/office/drawing/2014/main" id="{6A21E4BB-77D7-BE7D-4996-904871363EF7}"/>
                  </a:ext>
                </a:extLst>
              </p:cNvPr>
              <p:cNvSpPr/>
              <p:nvPr/>
            </p:nvSpPr>
            <p:spPr>
              <a:xfrm>
                <a:off x="2110795" y="2464413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9612;p75">
                <a:extLst>
                  <a:ext uri="{FF2B5EF4-FFF2-40B4-BE49-F238E27FC236}">
                    <a16:creationId xmlns:a16="http://schemas.microsoft.com/office/drawing/2014/main" id="{114B39F6-3540-0EA6-91F0-275CC1B5FCC9}"/>
                  </a:ext>
                </a:extLst>
              </p:cNvPr>
              <p:cNvSpPr/>
              <p:nvPr/>
            </p:nvSpPr>
            <p:spPr>
              <a:xfrm>
                <a:off x="2110795" y="2625109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" name="Google Shape;9613;p75">
              <a:extLst>
                <a:ext uri="{FF2B5EF4-FFF2-40B4-BE49-F238E27FC236}">
                  <a16:creationId xmlns:a16="http://schemas.microsoft.com/office/drawing/2014/main" id="{592256FA-821B-0FB5-0185-3437AE927779}"/>
                </a:ext>
              </a:extLst>
            </p:cNvPr>
            <p:cNvGrpSpPr/>
            <p:nvPr/>
          </p:nvGrpSpPr>
          <p:grpSpPr>
            <a:xfrm>
              <a:off x="2284655" y="1179665"/>
              <a:ext cx="80700" cy="1526144"/>
              <a:chOff x="2284655" y="1179665"/>
              <a:chExt cx="80700" cy="1526144"/>
            </a:xfrm>
          </p:grpSpPr>
          <p:sp>
            <p:nvSpPr>
              <p:cNvPr id="20" name="Google Shape;9614;p75">
                <a:extLst>
                  <a:ext uri="{FF2B5EF4-FFF2-40B4-BE49-F238E27FC236}">
                    <a16:creationId xmlns:a16="http://schemas.microsoft.com/office/drawing/2014/main" id="{23BA4EC9-5A93-10E0-E03F-3A33AB88F9F7}"/>
                  </a:ext>
                </a:extLst>
              </p:cNvPr>
              <p:cNvSpPr/>
              <p:nvPr/>
            </p:nvSpPr>
            <p:spPr>
              <a:xfrm>
                <a:off x="2284655" y="1179665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9615;p75">
                <a:extLst>
                  <a:ext uri="{FF2B5EF4-FFF2-40B4-BE49-F238E27FC236}">
                    <a16:creationId xmlns:a16="http://schemas.microsoft.com/office/drawing/2014/main" id="{55483042-00B9-3540-7392-2431D6A5C3DD}"/>
                  </a:ext>
                </a:extLst>
              </p:cNvPr>
              <p:cNvSpPr/>
              <p:nvPr/>
            </p:nvSpPr>
            <p:spPr>
              <a:xfrm>
                <a:off x="2284655" y="1340360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9616;p75">
                <a:extLst>
                  <a:ext uri="{FF2B5EF4-FFF2-40B4-BE49-F238E27FC236}">
                    <a16:creationId xmlns:a16="http://schemas.microsoft.com/office/drawing/2014/main" id="{61133341-DBE4-BBC6-6289-CB79F13C9454}"/>
                  </a:ext>
                </a:extLst>
              </p:cNvPr>
              <p:cNvSpPr/>
              <p:nvPr/>
            </p:nvSpPr>
            <p:spPr>
              <a:xfrm>
                <a:off x="2284655" y="1501056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9617;p75">
                <a:extLst>
                  <a:ext uri="{FF2B5EF4-FFF2-40B4-BE49-F238E27FC236}">
                    <a16:creationId xmlns:a16="http://schemas.microsoft.com/office/drawing/2014/main" id="{6B3836DD-A156-F3E3-B1E6-BEF419BB8CFD}"/>
                  </a:ext>
                </a:extLst>
              </p:cNvPr>
              <p:cNvSpPr/>
              <p:nvPr/>
            </p:nvSpPr>
            <p:spPr>
              <a:xfrm>
                <a:off x="2284655" y="1661752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9618;p75">
                <a:extLst>
                  <a:ext uri="{FF2B5EF4-FFF2-40B4-BE49-F238E27FC236}">
                    <a16:creationId xmlns:a16="http://schemas.microsoft.com/office/drawing/2014/main" id="{5E45147F-6877-4146-1FE2-ECF53916D493}"/>
                  </a:ext>
                </a:extLst>
              </p:cNvPr>
              <p:cNvSpPr/>
              <p:nvPr/>
            </p:nvSpPr>
            <p:spPr>
              <a:xfrm>
                <a:off x="2284655" y="1821630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9619;p75">
                <a:extLst>
                  <a:ext uri="{FF2B5EF4-FFF2-40B4-BE49-F238E27FC236}">
                    <a16:creationId xmlns:a16="http://schemas.microsoft.com/office/drawing/2014/main" id="{1F00FBA8-1A32-5A65-3C1D-66A529ACB260}"/>
                  </a:ext>
                </a:extLst>
              </p:cNvPr>
              <p:cNvSpPr/>
              <p:nvPr/>
            </p:nvSpPr>
            <p:spPr>
              <a:xfrm>
                <a:off x="2284655" y="1982326"/>
                <a:ext cx="80700" cy="80700"/>
              </a:xfrm>
              <a:prstGeom prst="rect">
                <a:avLst/>
              </a:prstGeom>
              <a:noFill/>
              <a:ln w="9525" cap="flat" cmpd="sng">
                <a:solidFill>
                  <a:srgbClr val="CFD9E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9620;p75">
                <a:extLst>
                  <a:ext uri="{FF2B5EF4-FFF2-40B4-BE49-F238E27FC236}">
                    <a16:creationId xmlns:a16="http://schemas.microsoft.com/office/drawing/2014/main" id="{4795CCDE-3B69-CE71-82AB-166EAF11C36E}"/>
                  </a:ext>
                </a:extLst>
              </p:cNvPr>
              <p:cNvSpPr/>
              <p:nvPr/>
            </p:nvSpPr>
            <p:spPr>
              <a:xfrm>
                <a:off x="2284655" y="2143022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9621;p75">
                <a:extLst>
                  <a:ext uri="{FF2B5EF4-FFF2-40B4-BE49-F238E27FC236}">
                    <a16:creationId xmlns:a16="http://schemas.microsoft.com/office/drawing/2014/main" id="{093A9DF0-9630-8EE6-BF5F-300CD1B249C6}"/>
                  </a:ext>
                </a:extLst>
              </p:cNvPr>
              <p:cNvSpPr/>
              <p:nvPr/>
            </p:nvSpPr>
            <p:spPr>
              <a:xfrm>
                <a:off x="2284655" y="2303717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9622;p75">
                <a:extLst>
                  <a:ext uri="{FF2B5EF4-FFF2-40B4-BE49-F238E27FC236}">
                    <a16:creationId xmlns:a16="http://schemas.microsoft.com/office/drawing/2014/main" id="{6C2D1275-5B5C-2ABB-1850-7A4806D3F687}"/>
                  </a:ext>
                </a:extLst>
              </p:cNvPr>
              <p:cNvSpPr/>
              <p:nvPr/>
            </p:nvSpPr>
            <p:spPr>
              <a:xfrm>
                <a:off x="2284655" y="2464413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623;p75">
                <a:extLst>
                  <a:ext uri="{FF2B5EF4-FFF2-40B4-BE49-F238E27FC236}">
                    <a16:creationId xmlns:a16="http://schemas.microsoft.com/office/drawing/2014/main" id="{33AFC6D3-DC6B-A778-7B2B-BF556BE5871B}"/>
                  </a:ext>
                </a:extLst>
              </p:cNvPr>
              <p:cNvSpPr/>
              <p:nvPr/>
            </p:nvSpPr>
            <p:spPr>
              <a:xfrm>
                <a:off x="2284655" y="2625109"/>
                <a:ext cx="80700" cy="80700"/>
              </a:xfrm>
              <a:prstGeom prst="rect">
                <a:avLst/>
              </a:pr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" name="Retângulo 4">
            <a:extLst>
              <a:ext uri="{FF2B5EF4-FFF2-40B4-BE49-F238E27FC236}">
                <a16:creationId xmlns:a16="http://schemas.microsoft.com/office/drawing/2014/main" id="{92B19799-2CC0-B17F-AE17-F9D90A639080}"/>
              </a:ext>
            </a:extLst>
          </p:cNvPr>
          <p:cNvSpPr/>
          <p:nvPr/>
        </p:nvSpPr>
        <p:spPr>
          <a:xfrm>
            <a:off x="0" y="6275464"/>
            <a:ext cx="12192000" cy="582535"/>
          </a:xfrm>
          <a:prstGeom prst="rect">
            <a:avLst/>
          </a:prstGeom>
          <a:solidFill>
            <a:srgbClr val="0026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294DC9AC-E608-8F5E-5F9F-C6C9117949C6}"/>
              </a:ext>
            </a:extLst>
          </p:cNvPr>
          <p:cNvGrpSpPr/>
          <p:nvPr/>
        </p:nvGrpSpPr>
        <p:grpSpPr>
          <a:xfrm>
            <a:off x="9968027" y="6334261"/>
            <a:ext cx="2134145" cy="424180"/>
            <a:chOff x="10350499" y="6319021"/>
            <a:chExt cx="2134145" cy="424180"/>
          </a:xfrm>
        </p:grpSpPr>
        <p:sp>
          <p:nvSpPr>
            <p:cNvPr id="120" name="Google Shape;94;p14">
              <a:extLst>
                <a:ext uri="{FF2B5EF4-FFF2-40B4-BE49-F238E27FC236}">
                  <a16:creationId xmlns:a16="http://schemas.microsoft.com/office/drawing/2014/main" id="{289C62D6-76BE-712F-0A46-5C706E75B459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350499" y="6319021"/>
              <a:ext cx="2134145" cy="424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3600"/>
                <a:buFont typeface="Montserrat ExtraBold"/>
                <a:buNone/>
                <a:defRPr sz="3600" b="0" i="0" u="none" strike="noStrike" cap="none">
                  <a:solidFill>
                    <a:srgbClr val="434343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defRPr>
              </a:lvl1pPr>
              <a:lvl2pPr marR="0" lvl="1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2pPr>
              <a:lvl3pPr marR="0" lvl="2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3pPr>
              <a:lvl4pPr marR="0" lvl="3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4pPr>
              <a:lvl5pPr marR="0" lvl="4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5pPr>
              <a:lvl6pPr marR="0" lvl="5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6pPr>
              <a:lvl7pPr marR="0" lvl="6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7pPr>
              <a:lvl8pPr marR="0" lvl="7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8pPr>
              <a:lvl9pPr marR="0" lvl="8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PROCESURE.COM</a:t>
              </a:r>
            </a:p>
          </p:txBody>
        </p:sp>
        <p:pic>
          <p:nvPicPr>
            <p:cNvPr id="121" name="Imagem 120" descr="Ícone&#10;&#10;Descrição gerada automaticamente">
              <a:extLst>
                <a:ext uri="{FF2B5EF4-FFF2-40B4-BE49-F238E27FC236}">
                  <a16:creationId xmlns:a16="http://schemas.microsoft.com/office/drawing/2014/main" id="{ED4DFFCD-AAA9-48EE-5C2E-2083DD08BB5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104" b="17295"/>
            <a:stretch/>
          </p:blipFill>
          <p:spPr>
            <a:xfrm>
              <a:off x="10421195" y="6478242"/>
              <a:ext cx="250817" cy="162027"/>
            </a:xfrm>
            <a:prstGeom prst="rect">
              <a:avLst/>
            </a:prstGeom>
          </p:spPr>
        </p:pic>
      </p:grpSp>
      <p:sp>
        <p:nvSpPr>
          <p:cNvPr id="6" name="Google Shape;94;p14">
            <a:extLst>
              <a:ext uri="{FF2B5EF4-FFF2-40B4-BE49-F238E27FC236}">
                <a16:creationId xmlns:a16="http://schemas.microsoft.com/office/drawing/2014/main" id="{3C79547A-811A-C5B1-D7F5-845209C0E5B3}"/>
              </a:ext>
            </a:extLst>
          </p:cNvPr>
          <p:cNvSpPr txBox="1">
            <a:spLocks/>
          </p:cNvSpPr>
          <p:nvPr/>
        </p:nvSpPr>
        <p:spPr>
          <a:xfrm flipH="1">
            <a:off x="304106" y="416789"/>
            <a:ext cx="7133014" cy="110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pt-BR" sz="2800" dirty="0">
                <a:solidFill>
                  <a:srgbClr val="00262D"/>
                </a:solidFill>
              </a:rPr>
              <a:t>Reduza Falhas nos Processos Automatizados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AB35848-13F6-233D-39F7-DF77C4180680}"/>
              </a:ext>
            </a:extLst>
          </p:cNvPr>
          <p:cNvSpPr txBox="1"/>
          <p:nvPr/>
        </p:nvSpPr>
        <p:spPr>
          <a:xfrm>
            <a:off x="5334000" y="1844040"/>
            <a:ext cx="6327206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Analisamos o cenário atual de automação e identificamos os principais pontos de falhas e erros.</a:t>
            </a:r>
          </a:p>
          <a:p>
            <a:endParaRPr lang="pt-BR" sz="1400" dirty="0">
              <a:solidFill>
                <a:srgbClr val="00262D"/>
              </a:solidFill>
              <a:latin typeface="Montserrat" panose="00000500000000000000" pitchFamily="2" charset="0"/>
            </a:endParaRPr>
          </a:p>
          <a:p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Nossas Soluções: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Logs Detalhados: Registro completo de todas as etapas do processo.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Mapeamento de Exceções: Detalhamento das exceções específicas de cada processo.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Notificações em Tempo Real: Alertas imediatos para a área responsável ao ocorrerem exceções.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400" dirty="0" err="1">
                <a:solidFill>
                  <a:srgbClr val="00262D"/>
                </a:solidFill>
                <a:latin typeface="Montserrat" panose="00000500000000000000" pitchFamily="2" charset="0"/>
              </a:rPr>
              <a:t>Tasks</a:t>
            </a:r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 e Filas: Implementação de tarefas e filas para maior eficiência.</a:t>
            </a:r>
          </a:p>
          <a:p>
            <a:pPr>
              <a:buFont typeface="Arial" panose="020B0604020202020204" pitchFamily="34" charset="0"/>
              <a:buChar char="•"/>
            </a:pPr>
            <a:endParaRPr lang="pt-BR" sz="1400" dirty="0">
              <a:solidFill>
                <a:srgbClr val="00262D"/>
              </a:solidFill>
              <a:latin typeface="Montserrat" panose="00000500000000000000" pitchFamily="2" charset="0"/>
            </a:endParaRPr>
          </a:p>
          <a:p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Benefícios: Garantia de um fluxo de trabalho mais seguro e eficiente, minimizando erros e falhas.</a:t>
            </a:r>
          </a:p>
          <a:p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  <a:sym typeface="Montserrat ExtraBold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5302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9719;p75">
            <a:extLst>
              <a:ext uri="{FF2B5EF4-FFF2-40B4-BE49-F238E27FC236}">
                <a16:creationId xmlns:a16="http://schemas.microsoft.com/office/drawing/2014/main" id="{3692B61B-D136-9D08-A304-E419A9159FDF}"/>
              </a:ext>
            </a:extLst>
          </p:cNvPr>
          <p:cNvSpPr/>
          <p:nvPr/>
        </p:nvSpPr>
        <p:spPr>
          <a:xfrm>
            <a:off x="6382405" y="2342503"/>
            <a:ext cx="5315699" cy="2775622"/>
          </a:xfrm>
          <a:custGeom>
            <a:avLst/>
            <a:gdLst/>
            <a:ahLst/>
            <a:cxnLst/>
            <a:rect l="l" t="t" r="r" b="b"/>
            <a:pathLst>
              <a:path w="165771" h="69253" extrusionOk="0">
                <a:moveTo>
                  <a:pt x="0" y="62158"/>
                </a:moveTo>
                <a:cubicBezTo>
                  <a:pt x="3093" y="59686"/>
                  <a:pt x="11731" y="46368"/>
                  <a:pt x="18559" y="47324"/>
                </a:cubicBezTo>
                <a:cubicBezTo>
                  <a:pt x="25388" y="48280"/>
                  <a:pt x="34933" y="75569"/>
                  <a:pt x="40971" y="67894"/>
                </a:cubicBezTo>
                <a:cubicBezTo>
                  <a:pt x="47009" y="60219"/>
                  <a:pt x="49466" y="8743"/>
                  <a:pt x="54788" y="1272"/>
                </a:cubicBezTo>
                <a:cubicBezTo>
                  <a:pt x="60110" y="-6199"/>
                  <a:pt x="66121" y="21612"/>
                  <a:pt x="72901" y="23070"/>
                </a:cubicBezTo>
                <a:cubicBezTo>
                  <a:pt x="79681" y="24528"/>
                  <a:pt x="89301" y="7131"/>
                  <a:pt x="95467" y="10022"/>
                </a:cubicBezTo>
                <a:cubicBezTo>
                  <a:pt x="101633" y="12913"/>
                  <a:pt x="104182" y="34714"/>
                  <a:pt x="109898" y="40416"/>
                </a:cubicBezTo>
                <a:cubicBezTo>
                  <a:pt x="115614" y="46118"/>
                  <a:pt x="123315" y="40320"/>
                  <a:pt x="129762" y="44234"/>
                </a:cubicBezTo>
                <a:cubicBezTo>
                  <a:pt x="136209" y="48148"/>
                  <a:pt x="142580" y="65416"/>
                  <a:pt x="148581" y="63902"/>
                </a:cubicBezTo>
                <a:cubicBezTo>
                  <a:pt x="154583" y="62388"/>
                  <a:pt x="162906" y="39942"/>
                  <a:pt x="165771" y="35150"/>
                </a:cubicBezTo>
              </a:path>
            </a:pathLst>
          </a:custGeom>
          <a:solidFill>
            <a:srgbClr val="BFEF4B"/>
          </a:solidFill>
          <a:ln w="19050" cap="flat" cmpd="sng">
            <a:solidFill>
              <a:srgbClr val="816BFF"/>
            </a:solidFill>
            <a:prstDash val="solid"/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2B19799-2CC0-B17F-AE17-F9D90A639080}"/>
              </a:ext>
            </a:extLst>
          </p:cNvPr>
          <p:cNvSpPr/>
          <p:nvPr/>
        </p:nvSpPr>
        <p:spPr>
          <a:xfrm>
            <a:off x="0" y="6275464"/>
            <a:ext cx="12192000" cy="582535"/>
          </a:xfrm>
          <a:prstGeom prst="rect">
            <a:avLst/>
          </a:prstGeom>
          <a:solidFill>
            <a:srgbClr val="0026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48A3CB5-9EBA-DF8E-9155-093A90E19924}"/>
              </a:ext>
            </a:extLst>
          </p:cNvPr>
          <p:cNvSpPr txBox="1"/>
          <p:nvPr/>
        </p:nvSpPr>
        <p:spPr>
          <a:xfrm>
            <a:off x="292331" y="2012990"/>
            <a:ext cx="551726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Identificação e Resolução Rápida:</a:t>
            </a:r>
          </a:p>
          <a:p>
            <a:pPr marL="0" indent="0">
              <a:buNone/>
            </a:pPr>
            <a:endParaRPr lang="pt-BR" sz="1400" dirty="0">
              <a:solidFill>
                <a:srgbClr val="00262D"/>
              </a:solidFill>
              <a:latin typeface="Montserrat" panose="00000500000000000000" pitchFamily="2" charset="0"/>
            </a:endParaRPr>
          </a:p>
          <a:p>
            <a:pPr marL="0" indent="0">
              <a:buNone/>
            </a:pPr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Detecta e resolve rapidamente gargalos de desempenho e falhas nos robôs, assegurando a fluidez operacional.</a:t>
            </a:r>
          </a:p>
          <a:p>
            <a:pPr marL="0" indent="0">
              <a:buNone/>
            </a:pPr>
            <a:endParaRPr lang="pt-BR" sz="1400" dirty="0">
              <a:solidFill>
                <a:srgbClr val="00262D"/>
              </a:solidFill>
              <a:latin typeface="Montserrat" panose="00000500000000000000" pitchFamily="2" charset="0"/>
            </a:endParaRPr>
          </a:p>
          <a:p>
            <a:pPr marL="0" indent="0">
              <a:buNone/>
            </a:pPr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Estatísticas de Desempenho: Coleta dados detalhados sobre tempos de execução, taxas de sucesso e falhas.</a:t>
            </a:r>
          </a:p>
          <a:p>
            <a:pPr marL="0" indent="0">
              <a:buNone/>
            </a:pPr>
            <a:endParaRPr lang="pt-BR" sz="1400" dirty="0">
              <a:solidFill>
                <a:srgbClr val="00262D"/>
              </a:solidFill>
              <a:latin typeface="Montserrat" panose="00000500000000000000" pitchFamily="2" charset="0"/>
            </a:endParaRPr>
          </a:p>
          <a:p>
            <a:pPr marL="0" indent="0">
              <a:buNone/>
            </a:pPr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Otimização Contínua: Fornece insights valiosos para ajustes proativos e aprimoramento constante dos fluxos de trabalho automatizados.</a:t>
            </a:r>
          </a:p>
          <a:p>
            <a:pPr marL="0" indent="0">
              <a:buNone/>
            </a:pPr>
            <a:endParaRPr lang="pt-BR" sz="1400" dirty="0">
              <a:solidFill>
                <a:srgbClr val="00262D"/>
              </a:solidFill>
              <a:latin typeface="Montserrat" panose="00000500000000000000" pitchFamily="2" charset="0"/>
            </a:endParaRPr>
          </a:p>
          <a:p>
            <a:pPr marL="0" indent="0">
              <a:buNone/>
            </a:pPr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Benefício: Garantia de operação eficiente e melhoria contínua da automação.</a:t>
            </a: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BEDDCB28-3E03-5DAE-AC1C-3145617164C9}"/>
              </a:ext>
            </a:extLst>
          </p:cNvPr>
          <p:cNvGrpSpPr/>
          <p:nvPr/>
        </p:nvGrpSpPr>
        <p:grpSpPr>
          <a:xfrm>
            <a:off x="9968027" y="6334261"/>
            <a:ext cx="2134145" cy="424180"/>
            <a:chOff x="10350499" y="6319021"/>
            <a:chExt cx="2134145" cy="424180"/>
          </a:xfrm>
        </p:grpSpPr>
        <p:sp>
          <p:nvSpPr>
            <p:cNvPr id="4" name="Google Shape;94;p14">
              <a:extLst>
                <a:ext uri="{FF2B5EF4-FFF2-40B4-BE49-F238E27FC236}">
                  <a16:creationId xmlns:a16="http://schemas.microsoft.com/office/drawing/2014/main" id="{7A6FD499-0E30-7CA8-F298-81D228C24BA5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350499" y="6319021"/>
              <a:ext cx="2134145" cy="424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3600"/>
                <a:buFont typeface="Montserrat ExtraBold"/>
                <a:buNone/>
                <a:defRPr sz="3600" b="0" i="0" u="none" strike="noStrike" cap="none">
                  <a:solidFill>
                    <a:srgbClr val="434343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defRPr>
              </a:lvl1pPr>
              <a:lvl2pPr marR="0" lvl="1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2pPr>
              <a:lvl3pPr marR="0" lvl="2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3pPr>
              <a:lvl4pPr marR="0" lvl="3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4pPr>
              <a:lvl5pPr marR="0" lvl="4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5pPr>
              <a:lvl6pPr marR="0" lvl="5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6pPr>
              <a:lvl7pPr marR="0" lvl="6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7pPr>
              <a:lvl8pPr marR="0" lvl="7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8pPr>
              <a:lvl9pPr marR="0" lvl="8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PROCESURE.COM</a:t>
              </a:r>
            </a:p>
          </p:txBody>
        </p:sp>
        <p:pic>
          <p:nvPicPr>
            <p:cNvPr id="10" name="Imagem 9" descr="Ícone&#10;&#10;Descrição gerada automaticamente">
              <a:extLst>
                <a:ext uri="{FF2B5EF4-FFF2-40B4-BE49-F238E27FC236}">
                  <a16:creationId xmlns:a16="http://schemas.microsoft.com/office/drawing/2014/main" id="{9C2422C0-8F5D-7432-7EF8-043DD7C1E0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104" b="17295"/>
            <a:stretch/>
          </p:blipFill>
          <p:spPr>
            <a:xfrm>
              <a:off x="10421195" y="6478242"/>
              <a:ext cx="250817" cy="162027"/>
            </a:xfrm>
            <a:prstGeom prst="rect">
              <a:avLst/>
            </a:prstGeom>
          </p:spPr>
        </p:pic>
      </p:grpSp>
      <p:sp>
        <p:nvSpPr>
          <p:cNvPr id="6" name="Google Shape;94;p14">
            <a:extLst>
              <a:ext uri="{FF2B5EF4-FFF2-40B4-BE49-F238E27FC236}">
                <a16:creationId xmlns:a16="http://schemas.microsoft.com/office/drawing/2014/main" id="{65998B78-4BD9-01EE-899B-6F5F95348EAF}"/>
              </a:ext>
            </a:extLst>
          </p:cNvPr>
          <p:cNvSpPr txBox="1">
            <a:spLocks/>
          </p:cNvSpPr>
          <p:nvPr/>
        </p:nvSpPr>
        <p:spPr>
          <a:xfrm flipH="1">
            <a:off x="304105" y="416789"/>
            <a:ext cx="7925493" cy="110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pt-BR" sz="2800" dirty="0">
                <a:solidFill>
                  <a:srgbClr val="00262D"/>
                </a:solidFill>
              </a:rPr>
              <a:t>Monitore em tempo real seus processos e mantenha fluidez operacional</a:t>
            </a:r>
          </a:p>
        </p:txBody>
      </p:sp>
    </p:spTree>
    <p:extLst>
      <p:ext uri="{BB962C8B-B14F-4D97-AF65-F5344CB8AC3E}">
        <p14:creationId xmlns:p14="http://schemas.microsoft.com/office/powerpoint/2010/main" val="74188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2B19799-2CC0-B17F-AE17-F9D90A639080}"/>
              </a:ext>
            </a:extLst>
          </p:cNvPr>
          <p:cNvSpPr/>
          <p:nvPr/>
        </p:nvSpPr>
        <p:spPr>
          <a:xfrm>
            <a:off x="0" y="6275464"/>
            <a:ext cx="12192000" cy="582535"/>
          </a:xfrm>
          <a:prstGeom prst="rect">
            <a:avLst/>
          </a:prstGeom>
          <a:solidFill>
            <a:srgbClr val="0026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48A3CB5-9EBA-DF8E-9155-093A90E19924}"/>
              </a:ext>
            </a:extLst>
          </p:cNvPr>
          <p:cNvSpPr txBox="1"/>
          <p:nvPr/>
        </p:nvSpPr>
        <p:spPr>
          <a:xfrm>
            <a:off x="386095" y="1904230"/>
            <a:ext cx="551726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Alertas Importantes: Receba notificações sobre conclusões de tarefas e erros nas filas de processamento e </a:t>
            </a:r>
            <a:r>
              <a:rPr lang="pt-BR" sz="1400" dirty="0" err="1">
                <a:solidFill>
                  <a:srgbClr val="00262D"/>
                </a:solidFill>
                <a:latin typeface="Montserrat" panose="00000500000000000000" pitchFamily="2" charset="0"/>
              </a:rPr>
              <a:t>tasks</a:t>
            </a:r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.</a:t>
            </a:r>
          </a:p>
          <a:p>
            <a:endParaRPr lang="pt-BR" sz="1400" dirty="0">
              <a:solidFill>
                <a:srgbClr val="00262D"/>
              </a:solidFill>
              <a:latin typeface="Montserrat" panose="00000500000000000000" pitchFamily="2" charset="0"/>
            </a:endParaRPr>
          </a:p>
          <a:p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Resposta Rápida: Facilita uma resposta rápida a incidentes, garantindo a eficiência operacional.</a:t>
            </a:r>
          </a:p>
          <a:p>
            <a:endParaRPr lang="pt-BR" sz="1400" dirty="0">
              <a:solidFill>
                <a:srgbClr val="00262D"/>
              </a:solidFill>
              <a:latin typeface="Montserrat" panose="00000500000000000000" pitchFamily="2" charset="0"/>
            </a:endParaRPr>
          </a:p>
          <a:p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Gestão Proativa: Permite a gestão proativa de exceções, assegurando a continuidade e otimização dos processos automatizados.</a:t>
            </a:r>
          </a:p>
        </p:txBody>
      </p:sp>
      <p:grpSp>
        <p:nvGrpSpPr>
          <p:cNvPr id="46" name="Google Shape;9830;p75">
            <a:extLst>
              <a:ext uri="{FF2B5EF4-FFF2-40B4-BE49-F238E27FC236}">
                <a16:creationId xmlns:a16="http://schemas.microsoft.com/office/drawing/2014/main" id="{1B49C9C2-E8FD-C537-7885-38D3541A0F94}"/>
              </a:ext>
            </a:extLst>
          </p:cNvPr>
          <p:cNvGrpSpPr/>
          <p:nvPr/>
        </p:nvGrpSpPr>
        <p:grpSpPr>
          <a:xfrm>
            <a:off x="7206118" y="2103709"/>
            <a:ext cx="4374413" cy="3443859"/>
            <a:chOff x="5900602" y="1193063"/>
            <a:chExt cx="1299851" cy="1023338"/>
          </a:xfrm>
        </p:grpSpPr>
        <p:grpSp>
          <p:nvGrpSpPr>
            <p:cNvPr id="47" name="Google Shape;9831;p75">
              <a:extLst>
                <a:ext uri="{FF2B5EF4-FFF2-40B4-BE49-F238E27FC236}">
                  <a16:creationId xmlns:a16="http://schemas.microsoft.com/office/drawing/2014/main" id="{8501373E-C13A-52F8-5F85-85A2967BE1B7}"/>
                </a:ext>
              </a:extLst>
            </p:cNvPr>
            <p:cNvGrpSpPr/>
            <p:nvPr/>
          </p:nvGrpSpPr>
          <p:grpSpPr>
            <a:xfrm>
              <a:off x="6743564" y="1193063"/>
              <a:ext cx="456889" cy="700379"/>
              <a:chOff x="6743564" y="1193063"/>
              <a:chExt cx="456889" cy="700379"/>
            </a:xfrm>
          </p:grpSpPr>
          <p:grpSp>
            <p:nvGrpSpPr>
              <p:cNvPr id="69" name="Google Shape;9832;p75">
                <a:extLst>
                  <a:ext uri="{FF2B5EF4-FFF2-40B4-BE49-F238E27FC236}">
                    <a16:creationId xmlns:a16="http://schemas.microsoft.com/office/drawing/2014/main" id="{3B1EBFA6-61BB-6001-9EF1-BD0A7C244E30}"/>
                  </a:ext>
                </a:extLst>
              </p:cNvPr>
              <p:cNvGrpSpPr/>
              <p:nvPr/>
            </p:nvGrpSpPr>
            <p:grpSpPr>
              <a:xfrm>
                <a:off x="6743564" y="1690731"/>
                <a:ext cx="214402" cy="202710"/>
                <a:chOff x="6743564" y="1690731"/>
                <a:chExt cx="214402" cy="202710"/>
              </a:xfrm>
            </p:grpSpPr>
            <p:sp>
              <p:nvSpPr>
                <p:cNvPr id="73" name="Google Shape;9833;p75">
                  <a:extLst>
                    <a:ext uri="{FF2B5EF4-FFF2-40B4-BE49-F238E27FC236}">
                      <a16:creationId xmlns:a16="http://schemas.microsoft.com/office/drawing/2014/main" id="{FE099EF2-6085-C39F-2BAB-25CA96FF4AD2}"/>
                    </a:ext>
                  </a:extLst>
                </p:cNvPr>
                <p:cNvSpPr/>
                <p:nvPr/>
              </p:nvSpPr>
              <p:spPr>
                <a:xfrm rot="-5400000">
                  <a:off x="6796932" y="1637364"/>
                  <a:ext cx="107666" cy="2144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79" h="24651" extrusionOk="0">
                      <a:moveTo>
                        <a:pt x="727" y="0"/>
                      </a:moveTo>
                      <a:cubicBezTo>
                        <a:pt x="483" y="0"/>
                        <a:pt x="243" y="4"/>
                        <a:pt x="1" y="7"/>
                      </a:cubicBezTo>
                      <a:lnTo>
                        <a:pt x="1" y="23223"/>
                      </a:lnTo>
                      <a:lnTo>
                        <a:pt x="727" y="24650"/>
                      </a:lnTo>
                      <a:lnTo>
                        <a:pt x="12378" y="1737"/>
                      </a:lnTo>
                      <a:cubicBezTo>
                        <a:pt x="8795" y="619"/>
                        <a:pt x="4857" y="0"/>
                        <a:pt x="727" y="0"/>
                      </a:cubicBezTo>
                      <a:close/>
                    </a:path>
                  </a:pathLst>
                </a:custGeom>
                <a:noFill/>
                <a:ln w="9525" cap="flat" cmpd="sng">
                  <a:solidFill>
                    <a:srgbClr val="CFD9E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4" name="Google Shape;9834;p75">
                  <a:extLst>
                    <a:ext uri="{FF2B5EF4-FFF2-40B4-BE49-F238E27FC236}">
                      <a16:creationId xmlns:a16="http://schemas.microsoft.com/office/drawing/2014/main" id="{584C6868-D475-5E7C-5814-FA76760D66BD}"/>
                    </a:ext>
                  </a:extLst>
                </p:cNvPr>
                <p:cNvSpPr/>
                <p:nvPr/>
              </p:nvSpPr>
              <p:spPr>
                <a:xfrm rot="-5400000">
                  <a:off x="6797058" y="1744962"/>
                  <a:ext cx="95046" cy="2019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28" h="23215" extrusionOk="0">
                      <a:moveTo>
                        <a:pt x="10928" y="0"/>
                      </a:moveTo>
                      <a:cubicBezTo>
                        <a:pt x="8679" y="38"/>
                        <a:pt x="6494" y="261"/>
                        <a:pt x="4395" y="647"/>
                      </a:cubicBezTo>
                      <a:lnTo>
                        <a:pt x="4395" y="648"/>
                      </a:lnTo>
                      <a:cubicBezTo>
                        <a:pt x="3153" y="875"/>
                        <a:pt x="1943" y="1159"/>
                        <a:pt x="769" y="1499"/>
                      </a:cubicBezTo>
                      <a:cubicBezTo>
                        <a:pt x="691" y="1522"/>
                        <a:pt x="612" y="1544"/>
                        <a:pt x="535" y="1567"/>
                      </a:cubicBezTo>
                      <a:cubicBezTo>
                        <a:pt x="501" y="1576"/>
                        <a:pt x="469" y="1588"/>
                        <a:pt x="436" y="1596"/>
                      </a:cubicBezTo>
                      <a:cubicBezTo>
                        <a:pt x="404" y="1606"/>
                        <a:pt x="370" y="1617"/>
                        <a:pt x="338" y="1625"/>
                      </a:cubicBezTo>
                      <a:cubicBezTo>
                        <a:pt x="303" y="1637"/>
                        <a:pt x="270" y="1646"/>
                        <a:pt x="238" y="1657"/>
                      </a:cubicBezTo>
                      <a:cubicBezTo>
                        <a:pt x="159" y="1681"/>
                        <a:pt x="79" y="1704"/>
                        <a:pt x="1" y="1730"/>
                      </a:cubicBezTo>
                      <a:lnTo>
                        <a:pt x="10928" y="23215"/>
                      </a:lnTo>
                      <a:lnTo>
                        <a:pt x="10928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CFD9E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70" name="Google Shape;9835;p75">
                <a:extLst>
                  <a:ext uri="{FF2B5EF4-FFF2-40B4-BE49-F238E27FC236}">
                    <a16:creationId xmlns:a16="http://schemas.microsoft.com/office/drawing/2014/main" id="{9C2B2617-0A2A-0676-E14E-C4EF64B2710D}"/>
                  </a:ext>
                </a:extLst>
              </p:cNvPr>
              <p:cNvGrpSpPr/>
              <p:nvPr/>
            </p:nvGrpSpPr>
            <p:grpSpPr>
              <a:xfrm>
                <a:off x="6915505" y="1193063"/>
                <a:ext cx="284947" cy="589637"/>
                <a:chOff x="6915505" y="1193063"/>
                <a:chExt cx="284947" cy="589637"/>
              </a:xfrm>
            </p:grpSpPr>
            <p:sp>
              <p:nvSpPr>
                <p:cNvPr id="71" name="Google Shape;9836;p75">
                  <a:extLst>
                    <a:ext uri="{FF2B5EF4-FFF2-40B4-BE49-F238E27FC236}">
                      <a16:creationId xmlns:a16="http://schemas.microsoft.com/office/drawing/2014/main" id="{E6FBEF70-D6EA-A0E5-2BCE-446C5A017D88}"/>
                    </a:ext>
                  </a:extLst>
                </p:cNvPr>
                <p:cNvSpPr/>
                <p:nvPr/>
              </p:nvSpPr>
              <p:spPr>
                <a:xfrm>
                  <a:off x="6915505" y="1193063"/>
                  <a:ext cx="284947" cy="636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62" h="7318" extrusionOk="0">
                      <a:moveTo>
                        <a:pt x="0" y="1"/>
                      </a:moveTo>
                      <a:lnTo>
                        <a:pt x="0" y="7318"/>
                      </a:lnTo>
                      <a:lnTo>
                        <a:pt x="32762" y="7318"/>
                      </a:lnTo>
                      <a:lnTo>
                        <a:pt x="32762" y="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CFD9E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72" name="Google Shape;9837;p75">
                  <a:extLst>
                    <a:ext uri="{FF2B5EF4-FFF2-40B4-BE49-F238E27FC236}">
                      <a16:creationId xmlns:a16="http://schemas.microsoft.com/office/drawing/2014/main" id="{D3C347EA-1A2E-91DF-3B4B-30BE3CEB81C1}"/>
                    </a:ext>
                  </a:extLst>
                </p:cNvPr>
                <p:cNvCxnSpPr/>
                <p:nvPr/>
              </p:nvCxnSpPr>
              <p:spPr>
                <a:xfrm rot="10800000">
                  <a:off x="6938275" y="1279600"/>
                  <a:ext cx="0" cy="5031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FD9E0"/>
                  </a:solidFill>
                  <a:prstDash val="solid"/>
                  <a:round/>
                  <a:headEnd type="none" w="med" len="med"/>
                  <a:tailEnd type="oval" w="med" len="med"/>
                </a:ln>
              </p:spPr>
            </p:cxnSp>
          </p:grpSp>
        </p:grpSp>
        <p:grpSp>
          <p:nvGrpSpPr>
            <p:cNvPr id="48" name="Google Shape;9838;p75">
              <a:extLst>
                <a:ext uri="{FF2B5EF4-FFF2-40B4-BE49-F238E27FC236}">
                  <a16:creationId xmlns:a16="http://schemas.microsoft.com/office/drawing/2014/main" id="{BAF23F72-09FC-9CCE-772A-E8A3FD367953}"/>
                </a:ext>
              </a:extLst>
            </p:cNvPr>
            <p:cNvGrpSpPr/>
            <p:nvPr/>
          </p:nvGrpSpPr>
          <p:grpSpPr>
            <a:xfrm>
              <a:off x="6520337" y="1193063"/>
              <a:ext cx="341815" cy="801589"/>
              <a:chOff x="6520337" y="1193063"/>
              <a:chExt cx="341815" cy="801589"/>
            </a:xfrm>
          </p:grpSpPr>
          <p:grpSp>
            <p:nvGrpSpPr>
              <p:cNvPr id="63" name="Google Shape;9839;p75">
                <a:extLst>
                  <a:ext uri="{FF2B5EF4-FFF2-40B4-BE49-F238E27FC236}">
                    <a16:creationId xmlns:a16="http://schemas.microsoft.com/office/drawing/2014/main" id="{6A35405F-824A-C29B-2CBF-DACAB1F723F3}"/>
                  </a:ext>
                </a:extLst>
              </p:cNvPr>
              <p:cNvGrpSpPr/>
              <p:nvPr/>
            </p:nvGrpSpPr>
            <p:grpSpPr>
              <a:xfrm>
                <a:off x="6520337" y="1589527"/>
                <a:ext cx="213950" cy="405125"/>
                <a:chOff x="6520337" y="1589527"/>
                <a:chExt cx="213950" cy="405125"/>
              </a:xfrm>
            </p:grpSpPr>
            <p:sp>
              <p:nvSpPr>
                <p:cNvPr id="67" name="Google Shape;9840;p75">
                  <a:extLst>
                    <a:ext uri="{FF2B5EF4-FFF2-40B4-BE49-F238E27FC236}">
                      <a16:creationId xmlns:a16="http://schemas.microsoft.com/office/drawing/2014/main" id="{78119543-23AA-5BF9-6FF2-D1C92C585D42}"/>
                    </a:ext>
                  </a:extLst>
                </p:cNvPr>
                <p:cNvSpPr/>
                <p:nvPr/>
              </p:nvSpPr>
              <p:spPr>
                <a:xfrm rot="-5400000">
                  <a:off x="6522864" y="1587001"/>
                  <a:ext cx="208853" cy="2139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13" h="24594" extrusionOk="0">
                      <a:moveTo>
                        <a:pt x="725" y="0"/>
                      </a:moveTo>
                      <a:cubicBezTo>
                        <a:pt x="482" y="0"/>
                        <a:pt x="241" y="3"/>
                        <a:pt x="0" y="5"/>
                      </a:cubicBezTo>
                      <a:lnTo>
                        <a:pt x="0" y="22597"/>
                      </a:lnTo>
                      <a:cubicBezTo>
                        <a:pt x="118" y="22596"/>
                        <a:pt x="222" y="22595"/>
                        <a:pt x="312" y="22595"/>
                      </a:cubicBezTo>
                      <a:cubicBezTo>
                        <a:pt x="582" y="22595"/>
                        <a:pt x="725" y="22600"/>
                        <a:pt x="725" y="22600"/>
                      </a:cubicBezTo>
                      <a:cubicBezTo>
                        <a:pt x="725" y="22600"/>
                        <a:pt x="872" y="22595"/>
                        <a:pt x="1149" y="22595"/>
                      </a:cubicBezTo>
                      <a:cubicBezTo>
                        <a:pt x="2638" y="22595"/>
                        <a:pt x="7882" y="22740"/>
                        <a:pt x="14103" y="24594"/>
                      </a:cubicBezTo>
                      <a:lnTo>
                        <a:pt x="24013" y="5327"/>
                      </a:lnTo>
                      <a:cubicBezTo>
                        <a:pt x="24013" y="5327"/>
                        <a:pt x="16917" y="0"/>
                        <a:pt x="725" y="0"/>
                      </a:cubicBezTo>
                      <a:close/>
                    </a:path>
                  </a:pathLst>
                </a:custGeom>
                <a:noFill/>
                <a:ln w="9525" cap="flat" cmpd="sng">
                  <a:solidFill>
                    <a:srgbClr val="A5B7C6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" name="Google Shape;9841;p75">
                  <a:extLst>
                    <a:ext uri="{FF2B5EF4-FFF2-40B4-BE49-F238E27FC236}">
                      <a16:creationId xmlns:a16="http://schemas.microsoft.com/office/drawing/2014/main" id="{81A44C11-6D06-E27E-76D6-696E92917505}"/>
                    </a:ext>
                  </a:extLst>
                </p:cNvPr>
                <p:cNvSpPr/>
                <p:nvPr/>
              </p:nvSpPr>
              <p:spPr>
                <a:xfrm rot="-5400000">
                  <a:off x="6529204" y="1789569"/>
                  <a:ext cx="196250" cy="2139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64" h="24595" extrusionOk="0">
                      <a:moveTo>
                        <a:pt x="22564" y="1"/>
                      </a:moveTo>
                      <a:cubicBezTo>
                        <a:pt x="15114" y="73"/>
                        <a:pt x="9649" y="1280"/>
                        <a:pt x="5965" y="2527"/>
                      </a:cubicBezTo>
                      <a:lnTo>
                        <a:pt x="5965" y="2528"/>
                      </a:lnTo>
                      <a:cubicBezTo>
                        <a:pt x="2949" y="3548"/>
                        <a:pt x="1124" y="4595"/>
                        <a:pt x="385" y="5067"/>
                      </a:cubicBezTo>
                      <a:cubicBezTo>
                        <a:pt x="382" y="5067"/>
                        <a:pt x="382" y="5068"/>
                        <a:pt x="380" y="5068"/>
                      </a:cubicBezTo>
                      <a:cubicBezTo>
                        <a:pt x="373" y="5074"/>
                        <a:pt x="366" y="5078"/>
                        <a:pt x="358" y="5083"/>
                      </a:cubicBezTo>
                      <a:cubicBezTo>
                        <a:pt x="344" y="5091"/>
                        <a:pt x="329" y="5100"/>
                        <a:pt x="316" y="5110"/>
                      </a:cubicBezTo>
                      <a:cubicBezTo>
                        <a:pt x="315" y="5112"/>
                        <a:pt x="313" y="5113"/>
                        <a:pt x="312" y="5113"/>
                      </a:cubicBezTo>
                      <a:cubicBezTo>
                        <a:pt x="293" y="5125"/>
                        <a:pt x="275" y="5136"/>
                        <a:pt x="258" y="5148"/>
                      </a:cubicBezTo>
                      <a:cubicBezTo>
                        <a:pt x="255" y="5150"/>
                        <a:pt x="251" y="5152"/>
                        <a:pt x="248" y="5155"/>
                      </a:cubicBezTo>
                      <a:cubicBezTo>
                        <a:pt x="240" y="5160"/>
                        <a:pt x="232" y="5166"/>
                        <a:pt x="224" y="5171"/>
                      </a:cubicBezTo>
                      <a:lnTo>
                        <a:pt x="191" y="5193"/>
                      </a:lnTo>
                      <a:cubicBezTo>
                        <a:pt x="189" y="5193"/>
                        <a:pt x="189" y="5195"/>
                        <a:pt x="188" y="5195"/>
                      </a:cubicBezTo>
                      <a:lnTo>
                        <a:pt x="171" y="5206"/>
                      </a:lnTo>
                      <a:cubicBezTo>
                        <a:pt x="162" y="5211"/>
                        <a:pt x="153" y="5217"/>
                        <a:pt x="146" y="5222"/>
                      </a:cubicBezTo>
                      <a:cubicBezTo>
                        <a:pt x="144" y="5224"/>
                        <a:pt x="144" y="5225"/>
                        <a:pt x="141" y="5225"/>
                      </a:cubicBezTo>
                      <a:cubicBezTo>
                        <a:pt x="137" y="5230"/>
                        <a:pt x="131" y="5231"/>
                        <a:pt x="127" y="5236"/>
                      </a:cubicBezTo>
                      <a:cubicBezTo>
                        <a:pt x="118" y="5243"/>
                        <a:pt x="109" y="5247"/>
                        <a:pt x="102" y="5253"/>
                      </a:cubicBezTo>
                      <a:cubicBezTo>
                        <a:pt x="95" y="5260"/>
                        <a:pt x="88" y="5265"/>
                        <a:pt x="80" y="5269"/>
                      </a:cubicBezTo>
                      <a:cubicBezTo>
                        <a:pt x="39" y="5297"/>
                        <a:pt x="15" y="5316"/>
                        <a:pt x="6" y="5323"/>
                      </a:cubicBezTo>
                      <a:lnTo>
                        <a:pt x="3" y="5324"/>
                      </a:lnTo>
                      <a:lnTo>
                        <a:pt x="0" y="5326"/>
                      </a:lnTo>
                      <a:lnTo>
                        <a:pt x="9910" y="24594"/>
                      </a:lnTo>
                      <a:cubicBezTo>
                        <a:pt x="10017" y="24561"/>
                        <a:pt x="10124" y="24530"/>
                        <a:pt x="10231" y="24499"/>
                      </a:cubicBezTo>
                      <a:cubicBezTo>
                        <a:pt x="10284" y="24482"/>
                        <a:pt x="10339" y="24466"/>
                        <a:pt x="10392" y="24451"/>
                      </a:cubicBezTo>
                      <a:cubicBezTo>
                        <a:pt x="10473" y="24428"/>
                        <a:pt x="10553" y="24403"/>
                        <a:pt x="10633" y="24381"/>
                      </a:cubicBezTo>
                      <a:cubicBezTo>
                        <a:pt x="10664" y="24373"/>
                        <a:pt x="10691" y="24364"/>
                        <a:pt x="10721" y="24357"/>
                      </a:cubicBezTo>
                      <a:cubicBezTo>
                        <a:pt x="10786" y="24339"/>
                        <a:pt x="10855" y="24320"/>
                        <a:pt x="10920" y="24303"/>
                      </a:cubicBezTo>
                      <a:cubicBezTo>
                        <a:pt x="10930" y="24298"/>
                        <a:pt x="10943" y="24297"/>
                        <a:pt x="10955" y="24293"/>
                      </a:cubicBezTo>
                      <a:cubicBezTo>
                        <a:pt x="11032" y="24274"/>
                        <a:pt x="11111" y="24252"/>
                        <a:pt x="11188" y="24231"/>
                      </a:cubicBezTo>
                      <a:cubicBezTo>
                        <a:pt x="11192" y="24230"/>
                        <a:pt x="11200" y="24227"/>
                        <a:pt x="11206" y="24226"/>
                      </a:cubicBezTo>
                      <a:cubicBezTo>
                        <a:pt x="11307" y="24198"/>
                        <a:pt x="11409" y="24172"/>
                        <a:pt x="11511" y="24146"/>
                      </a:cubicBezTo>
                      <a:cubicBezTo>
                        <a:pt x="11613" y="24118"/>
                        <a:pt x="11715" y="24093"/>
                        <a:pt x="11816" y="24067"/>
                      </a:cubicBezTo>
                      <a:cubicBezTo>
                        <a:pt x="11877" y="24052"/>
                        <a:pt x="11938" y="24036"/>
                        <a:pt x="11998" y="24022"/>
                      </a:cubicBezTo>
                      <a:cubicBezTo>
                        <a:pt x="12071" y="24004"/>
                        <a:pt x="12143" y="23987"/>
                        <a:pt x="12216" y="23969"/>
                      </a:cubicBezTo>
                      <a:cubicBezTo>
                        <a:pt x="17046" y="22790"/>
                        <a:pt x="20998" y="22614"/>
                        <a:pt x="22564" y="22595"/>
                      </a:cubicBezTo>
                      <a:lnTo>
                        <a:pt x="22564" y="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A5B7C6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4" name="Google Shape;9842;p75">
                <a:extLst>
                  <a:ext uri="{FF2B5EF4-FFF2-40B4-BE49-F238E27FC236}">
                    <a16:creationId xmlns:a16="http://schemas.microsoft.com/office/drawing/2014/main" id="{04257EBD-200B-358A-1280-D779190F79D7}"/>
                  </a:ext>
                </a:extLst>
              </p:cNvPr>
              <p:cNvGrpSpPr/>
              <p:nvPr/>
            </p:nvGrpSpPr>
            <p:grpSpPr>
              <a:xfrm>
                <a:off x="6577204" y="1193063"/>
                <a:ext cx="284947" cy="453562"/>
                <a:chOff x="6577204" y="1193063"/>
                <a:chExt cx="284947" cy="453562"/>
              </a:xfrm>
            </p:grpSpPr>
            <p:sp>
              <p:nvSpPr>
                <p:cNvPr id="65" name="Google Shape;9843;p75">
                  <a:extLst>
                    <a:ext uri="{FF2B5EF4-FFF2-40B4-BE49-F238E27FC236}">
                      <a16:creationId xmlns:a16="http://schemas.microsoft.com/office/drawing/2014/main" id="{1584D376-4EA8-07E1-5236-0992F1FAEC25}"/>
                    </a:ext>
                  </a:extLst>
                </p:cNvPr>
                <p:cNvSpPr/>
                <p:nvPr/>
              </p:nvSpPr>
              <p:spPr>
                <a:xfrm>
                  <a:off x="6577204" y="1193063"/>
                  <a:ext cx="284947" cy="636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62" h="7318" extrusionOk="0">
                      <a:moveTo>
                        <a:pt x="0" y="1"/>
                      </a:moveTo>
                      <a:lnTo>
                        <a:pt x="0" y="7318"/>
                      </a:lnTo>
                      <a:lnTo>
                        <a:pt x="32762" y="7318"/>
                      </a:lnTo>
                      <a:lnTo>
                        <a:pt x="32762" y="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A5B7C6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66" name="Google Shape;9844;p75">
                  <a:extLst>
                    <a:ext uri="{FF2B5EF4-FFF2-40B4-BE49-F238E27FC236}">
                      <a16:creationId xmlns:a16="http://schemas.microsoft.com/office/drawing/2014/main" id="{E556C547-0CA6-DC20-C211-1B723165DE4A}"/>
                    </a:ext>
                  </a:extLst>
                </p:cNvPr>
                <p:cNvCxnSpPr/>
                <p:nvPr/>
              </p:nvCxnSpPr>
              <p:spPr>
                <a:xfrm rot="10800000">
                  <a:off x="6677825" y="1279425"/>
                  <a:ext cx="0" cy="367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A5B7C6"/>
                  </a:solidFill>
                  <a:prstDash val="solid"/>
                  <a:round/>
                  <a:headEnd type="none" w="med" len="med"/>
                  <a:tailEnd type="oval" w="med" len="med"/>
                </a:ln>
              </p:spPr>
            </p:cxnSp>
          </p:grpSp>
        </p:grpSp>
        <p:grpSp>
          <p:nvGrpSpPr>
            <p:cNvPr id="49" name="Google Shape;9845;p75">
              <a:extLst>
                <a:ext uri="{FF2B5EF4-FFF2-40B4-BE49-F238E27FC236}">
                  <a16:creationId xmlns:a16="http://schemas.microsoft.com/office/drawing/2014/main" id="{75CBD716-7ADE-A7A1-C7ED-6D39B70DE578}"/>
                </a:ext>
              </a:extLst>
            </p:cNvPr>
            <p:cNvGrpSpPr/>
            <p:nvPr/>
          </p:nvGrpSpPr>
          <p:grpSpPr>
            <a:xfrm>
              <a:off x="6290865" y="1279375"/>
              <a:ext cx="248514" cy="815470"/>
              <a:chOff x="6290865" y="1279375"/>
              <a:chExt cx="248514" cy="815470"/>
            </a:xfrm>
          </p:grpSpPr>
          <p:grpSp>
            <p:nvGrpSpPr>
              <p:cNvPr id="57" name="Google Shape;9846;p75">
                <a:extLst>
                  <a:ext uri="{FF2B5EF4-FFF2-40B4-BE49-F238E27FC236}">
                    <a16:creationId xmlns:a16="http://schemas.microsoft.com/office/drawing/2014/main" id="{6D9A2188-843A-9A6F-FFA0-96ADFF42B752}"/>
                  </a:ext>
                </a:extLst>
              </p:cNvPr>
              <p:cNvGrpSpPr/>
              <p:nvPr/>
            </p:nvGrpSpPr>
            <p:grpSpPr>
              <a:xfrm>
                <a:off x="6290865" y="1489315"/>
                <a:ext cx="248514" cy="605530"/>
                <a:chOff x="6290865" y="1489315"/>
                <a:chExt cx="248514" cy="605530"/>
              </a:xfrm>
            </p:grpSpPr>
            <p:sp>
              <p:nvSpPr>
                <p:cNvPr id="61" name="Google Shape;9847;p75">
                  <a:extLst>
                    <a:ext uri="{FF2B5EF4-FFF2-40B4-BE49-F238E27FC236}">
                      <a16:creationId xmlns:a16="http://schemas.microsoft.com/office/drawing/2014/main" id="{578D5238-868F-3CCE-E715-041C899D0938}"/>
                    </a:ext>
                  </a:extLst>
                </p:cNvPr>
                <p:cNvSpPr/>
                <p:nvPr/>
              </p:nvSpPr>
              <p:spPr>
                <a:xfrm rot="-5400000">
                  <a:off x="6260589" y="1519591"/>
                  <a:ext cx="309066" cy="2485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535" h="28573" extrusionOk="0">
                      <a:moveTo>
                        <a:pt x="727" y="0"/>
                      </a:moveTo>
                      <a:cubicBezTo>
                        <a:pt x="484" y="0"/>
                        <a:pt x="241" y="2"/>
                        <a:pt x="0" y="3"/>
                      </a:cubicBezTo>
                      <a:lnTo>
                        <a:pt x="0" y="22994"/>
                      </a:lnTo>
                      <a:cubicBezTo>
                        <a:pt x="259" y="22992"/>
                        <a:pt x="501" y="22989"/>
                        <a:pt x="727" y="22989"/>
                      </a:cubicBezTo>
                      <a:cubicBezTo>
                        <a:pt x="5078" y="22989"/>
                        <a:pt x="15152" y="23439"/>
                        <a:pt x="25134" y="28572"/>
                      </a:cubicBezTo>
                      <a:lnTo>
                        <a:pt x="35534" y="9632"/>
                      </a:lnTo>
                      <a:cubicBezTo>
                        <a:pt x="35534" y="9632"/>
                        <a:pt x="21952" y="0"/>
                        <a:pt x="727" y="0"/>
                      </a:cubicBezTo>
                      <a:close/>
                    </a:path>
                  </a:pathLst>
                </a:custGeom>
                <a:solidFill>
                  <a:srgbClr val="816BFF"/>
                </a:solidFill>
                <a:ln w="9525" cap="flat" cmpd="sng">
                  <a:solidFill>
                    <a:srgbClr val="869FB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" name="Google Shape;9848;p75">
                  <a:extLst>
                    <a:ext uri="{FF2B5EF4-FFF2-40B4-BE49-F238E27FC236}">
                      <a16:creationId xmlns:a16="http://schemas.microsoft.com/office/drawing/2014/main" id="{322B8DE2-CF41-D6D6-49FB-9E72B1F32B51}"/>
                    </a:ext>
                  </a:extLst>
                </p:cNvPr>
                <p:cNvSpPr/>
                <p:nvPr/>
              </p:nvSpPr>
              <p:spPr>
                <a:xfrm rot="-5400000">
                  <a:off x="6266916" y="1822383"/>
                  <a:ext cx="296437" cy="2484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083" h="28570" extrusionOk="0">
                      <a:moveTo>
                        <a:pt x="34083" y="0"/>
                      </a:moveTo>
                      <a:cubicBezTo>
                        <a:pt x="22684" y="120"/>
                        <a:pt x="13548" y="2997"/>
                        <a:pt x="7617" y="5579"/>
                      </a:cubicBezTo>
                      <a:cubicBezTo>
                        <a:pt x="5629" y="6444"/>
                        <a:pt x="3999" y="7274"/>
                        <a:pt x="2767" y="7955"/>
                      </a:cubicBezTo>
                      <a:cubicBezTo>
                        <a:pt x="2743" y="7970"/>
                        <a:pt x="2717" y="7985"/>
                        <a:pt x="2693" y="7996"/>
                      </a:cubicBezTo>
                      <a:cubicBezTo>
                        <a:pt x="2692" y="7996"/>
                        <a:pt x="2689" y="7999"/>
                        <a:pt x="2687" y="7999"/>
                      </a:cubicBezTo>
                      <a:cubicBezTo>
                        <a:pt x="2454" y="8127"/>
                        <a:pt x="2237" y="8251"/>
                        <a:pt x="2034" y="8368"/>
                      </a:cubicBezTo>
                      <a:lnTo>
                        <a:pt x="1958" y="8411"/>
                      </a:lnTo>
                      <a:cubicBezTo>
                        <a:pt x="1952" y="8416"/>
                        <a:pt x="1949" y="8418"/>
                        <a:pt x="1943" y="8421"/>
                      </a:cubicBezTo>
                      <a:cubicBezTo>
                        <a:pt x="1913" y="8437"/>
                        <a:pt x="1884" y="8455"/>
                        <a:pt x="1854" y="8472"/>
                      </a:cubicBezTo>
                      <a:cubicBezTo>
                        <a:pt x="1844" y="8478"/>
                        <a:pt x="1834" y="8483"/>
                        <a:pt x="1825" y="8488"/>
                      </a:cubicBezTo>
                      <a:cubicBezTo>
                        <a:pt x="1718" y="8552"/>
                        <a:pt x="1616" y="8612"/>
                        <a:pt x="1517" y="8670"/>
                      </a:cubicBezTo>
                      <a:cubicBezTo>
                        <a:pt x="1476" y="8697"/>
                        <a:pt x="1435" y="8720"/>
                        <a:pt x="1396" y="8743"/>
                      </a:cubicBezTo>
                      <a:cubicBezTo>
                        <a:pt x="1349" y="8771"/>
                        <a:pt x="1305" y="8799"/>
                        <a:pt x="1262" y="8823"/>
                      </a:cubicBezTo>
                      <a:cubicBezTo>
                        <a:pt x="1246" y="8832"/>
                        <a:pt x="1230" y="8844"/>
                        <a:pt x="1214" y="8852"/>
                      </a:cubicBezTo>
                      <a:cubicBezTo>
                        <a:pt x="1166" y="8882"/>
                        <a:pt x="1119" y="8911"/>
                        <a:pt x="1072" y="8938"/>
                      </a:cubicBezTo>
                      <a:cubicBezTo>
                        <a:pt x="1042" y="8956"/>
                        <a:pt x="1013" y="8973"/>
                        <a:pt x="985" y="8991"/>
                      </a:cubicBezTo>
                      <a:cubicBezTo>
                        <a:pt x="941" y="9018"/>
                        <a:pt x="901" y="9043"/>
                        <a:pt x="860" y="9069"/>
                      </a:cubicBezTo>
                      <a:cubicBezTo>
                        <a:pt x="845" y="9078"/>
                        <a:pt x="832" y="9087"/>
                        <a:pt x="821" y="9094"/>
                      </a:cubicBezTo>
                      <a:cubicBezTo>
                        <a:pt x="794" y="9112"/>
                        <a:pt x="771" y="9126"/>
                        <a:pt x="748" y="9141"/>
                      </a:cubicBezTo>
                      <a:cubicBezTo>
                        <a:pt x="733" y="9148"/>
                        <a:pt x="720" y="9157"/>
                        <a:pt x="706" y="9166"/>
                      </a:cubicBezTo>
                      <a:cubicBezTo>
                        <a:pt x="692" y="9174"/>
                        <a:pt x="678" y="9182"/>
                        <a:pt x="665" y="9192"/>
                      </a:cubicBezTo>
                      <a:cubicBezTo>
                        <a:pt x="643" y="9206"/>
                        <a:pt x="621" y="9218"/>
                        <a:pt x="599" y="9233"/>
                      </a:cubicBezTo>
                      <a:cubicBezTo>
                        <a:pt x="582" y="9244"/>
                        <a:pt x="567" y="9254"/>
                        <a:pt x="551" y="9265"/>
                      </a:cubicBezTo>
                      <a:cubicBezTo>
                        <a:pt x="534" y="9275"/>
                        <a:pt x="518" y="9283"/>
                        <a:pt x="502" y="9295"/>
                      </a:cubicBezTo>
                      <a:cubicBezTo>
                        <a:pt x="483" y="9305"/>
                        <a:pt x="465" y="9318"/>
                        <a:pt x="446" y="9330"/>
                      </a:cubicBezTo>
                      <a:cubicBezTo>
                        <a:pt x="305" y="9422"/>
                        <a:pt x="196" y="9493"/>
                        <a:pt x="122" y="9544"/>
                      </a:cubicBezTo>
                      <a:lnTo>
                        <a:pt x="104" y="9556"/>
                      </a:lnTo>
                      <a:cubicBezTo>
                        <a:pt x="72" y="9578"/>
                        <a:pt x="46" y="9595"/>
                        <a:pt x="30" y="9607"/>
                      </a:cubicBezTo>
                      <a:cubicBezTo>
                        <a:pt x="28" y="9608"/>
                        <a:pt x="24" y="9610"/>
                        <a:pt x="23" y="9611"/>
                      </a:cubicBezTo>
                      <a:cubicBezTo>
                        <a:pt x="17" y="9615"/>
                        <a:pt x="14" y="9618"/>
                        <a:pt x="9" y="9621"/>
                      </a:cubicBezTo>
                      <a:cubicBezTo>
                        <a:pt x="8" y="9623"/>
                        <a:pt x="7" y="9624"/>
                        <a:pt x="5" y="9624"/>
                      </a:cubicBezTo>
                      <a:lnTo>
                        <a:pt x="1" y="9629"/>
                      </a:lnTo>
                      <a:lnTo>
                        <a:pt x="10402" y="28569"/>
                      </a:lnTo>
                      <a:lnTo>
                        <a:pt x="10669" y="28432"/>
                      </a:lnTo>
                      <a:cubicBezTo>
                        <a:pt x="10734" y="28399"/>
                        <a:pt x="10803" y="28365"/>
                        <a:pt x="10868" y="28333"/>
                      </a:cubicBezTo>
                      <a:cubicBezTo>
                        <a:pt x="10913" y="28309"/>
                        <a:pt x="10960" y="28287"/>
                        <a:pt x="11007" y="28263"/>
                      </a:cubicBezTo>
                      <a:cubicBezTo>
                        <a:pt x="11052" y="28242"/>
                        <a:pt x="11095" y="28220"/>
                        <a:pt x="11141" y="28198"/>
                      </a:cubicBezTo>
                      <a:cubicBezTo>
                        <a:pt x="11264" y="28138"/>
                        <a:pt x="11387" y="28079"/>
                        <a:pt x="11510" y="28020"/>
                      </a:cubicBezTo>
                      <a:cubicBezTo>
                        <a:pt x="11570" y="27991"/>
                        <a:pt x="11633" y="27962"/>
                        <a:pt x="11694" y="27933"/>
                      </a:cubicBezTo>
                      <a:cubicBezTo>
                        <a:pt x="11754" y="27904"/>
                        <a:pt x="11816" y="27875"/>
                        <a:pt x="11877" y="27846"/>
                      </a:cubicBezTo>
                      <a:cubicBezTo>
                        <a:pt x="20843" y="23637"/>
                        <a:pt x="29650" y="23043"/>
                        <a:pt x="34083" y="22991"/>
                      </a:cubicBezTo>
                      <a:lnTo>
                        <a:pt x="34083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869FB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60" name="Google Shape;9851;p75">
                <a:extLst>
                  <a:ext uri="{FF2B5EF4-FFF2-40B4-BE49-F238E27FC236}">
                    <a16:creationId xmlns:a16="http://schemas.microsoft.com/office/drawing/2014/main" id="{C4CA46B6-F039-B3C1-7CF5-9ACEC83A747F}"/>
                  </a:ext>
                </a:extLst>
              </p:cNvPr>
              <p:cNvCxnSpPr/>
              <p:nvPr/>
            </p:nvCxnSpPr>
            <p:spPr>
              <a:xfrm rot="10800000">
                <a:off x="6431250" y="1279375"/>
                <a:ext cx="0" cy="2412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869FB2"/>
                </a:solidFill>
                <a:prstDash val="solid"/>
                <a:round/>
                <a:headEnd type="none" w="med" len="med"/>
                <a:tailEnd type="oval" w="med" len="med"/>
              </a:ln>
            </p:spPr>
          </p:cxnSp>
        </p:grpSp>
        <p:grpSp>
          <p:nvGrpSpPr>
            <p:cNvPr id="50" name="Google Shape;9852;p75">
              <a:extLst>
                <a:ext uri="{FF2B5EF4-FFF2-40B4-BE49-F238E27FC236}">
                  <a16:creationId xmlns:a16="http://schemas.microsoft.com/office/drawing/2014/main" id="{FC26E1A6-4778-2672-FBEC-8079C4470A14}"/>
                </a:ext>
              </a:extLst>
            </p:cNvPr>
            <p:cNvGrpSpPr/>
            <p:nvPr/>
          </p:nvGrpSpPr>
          <p:grpSpPr>
            <a:xfrm>
              <a:off x="5900602" y="1193063"/>
              <a:ext cx="444345" cy="1023338"/>
              <a:chOff x="5900602" y="1193063"/>
              <a:chExt cx="444345" cy="1023338"/>
            </a:xfrm>
          </p:grpSpPr>
          <p:grpSp>
            <p:nvGrpSpPr>
              <p:cNvPr id="51" name="Google Shape;9853;p75">
                <a:extLst>
                  <a:ext uri="{FF2B5EF4-FFF2-40B4-BE49-F238E27FC236}">
                    <a16:creationId xmlns:a16="http://schemas.microsoft.com/office/drawing/2014/main" id="{F5B39B8D-A485-34C7-AD11-4547193DCC20}"/>
                  </a:ext>
                </a:extLst>
              </p:cNvPr>
              <p:cNvGrpSpPr/>
              <p:nvPr/>
            </p:nvGrpSpPr>
            <p:grpSpPr>
              <a:xfrm>
                <a:off x="6046501" y="1367785"/>
                <a:ext cx="298446" cy="848616"/>
                <a:chOff x="6046501" y="1367785"/>
                <a:chExt cx="298446" cy="848616"/>
              </a:xfrm>
            </p:grpSpPr>
            <p:sp>
              <p:nvSpPr>
                <p:cNvPr id="55" name="Google Shape;9854;p75">
                  <a:extLst>
                    <a:ext uri="{FF2B5EF4-FFF2-40B4-BE49-F238E27FC236}">
                      <a16:creationId xmlns:a16="http://schemas.microsoft.com/office/drawing/2014/main" id="{293B5E92-A3E1-D79D-623E-0B5B70256F41}"/>
                    </a:ext>
                  </a:extLst>
                </p:cNvPr>
                <p:cNvSpPr/>
                <p:nvPr/>
              </p:nvSpPr>
              <p:spPr>
                <a:xfrm rot="-5400000">
                  <a:off x="5980418" y="1433868"/>
                  <a:ext cx="430613" cy="2984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510" h="34314" extrusionOk="0">
                      <a:moveTo>
                        <a:pt x="722" y="0"/>
                      </a:moveTo>
                      <a:cubicBezTo>
                        <a:pt x="481" y="0"/>
                        <a:pt x="241" y="0"/>
                        <a:pt x="1" y="3"/>
                      </a:cubicBezTo>
                      <a:lnTo>
                        <a:pt x="1" y="24234"/>
                      </a:lnTo>
                      <a:cubicBezTo>
                        <a:pt x="243" y="24230"/>
                        <a:pt x="428" y="24229"/>
                        <a:pt x="550" y="24229"/>
                      </a:cubicBezTo>
                      <a:cubicBezTo>
                        <a:pt x="648" y="24229"/>
                        <a:pt x="706" y="24230"/>
                        <a:pt x="722" y="24230"/>
                      </a:cubicBezTo>
                      <a:lnTo>
                        <a:pt x="729" y="24230"/>
                      </a:lnTo>
                      <a:cubicBezTo>
                        <a:pt x="773" y="24230"/>
                        <a:pt x="1173" y="24214"/>
                        <a:pt x="1871" y="24214"/>
                      </a:cubicBezTo>
                      <a:cubicBezTo>
                        <a:pt x="6340" y="24214"/>
                        <a:pt x="23046" y="24853"/>
                        <a:pt x="37171" y="34314"/>
                      </a:cubicBezTo>
                      <a:lnTo>
                        <a:pt x="49510" y="11872"/>
                      </a:lnTo>
                      <a:cubicBezTo>
                        <a:pt x="49510" y="11872"/>
                        <a:pt x="31299" y="3"/>
                        <a:pt x="729" y="0"/>
                      </a:cubicBezTo>
                      <a:close/>
                    </a:path>
                  </a:pathLst>
                </a:custGeom>
                <a:noFill/>
                <a:ln w="9525" cap="flat" cmpd="sng">
                  <a:solidFill>
                    <a:srgbClr val="657E9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" name="Google Shape;9855;p75">
                  <a:extLst>
                    <a:ext uri="{FF2B5EF4-FFF2-40B4-BE49-F238E27FC236}">
                      <a16:creationId xmlns:a16="http://schemas.microsoft.com/office/drawing/2014/main" id="{22931D45-A6B4-011F-67BC-A3A25A43A8A3}"/>
                    </a:ext>
                  </a:extLst>
                </p:cNvPr>
                <p:cNvSpPr/>
                <p:nvPr/>
              </p:nvSpPr>
              <p:spPr>
                <a:xfrm rot="-5400000">
                  <a:off x="5986745" y="1858198"/>
                  <a:ext cx="417984" cy="2984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58" h="34311" extrusionOk="0">
                      <a:moveTo>
                        <a:pt x="48058" y="0"/>
                      </a:moveTo>
                      <a:cubicBezTo>
                        <a:pt x="40706" y="47"/>
                        <a:pt x="34078" y="776"/>
                        <a:pt x="28261" y="1849"/>
                      </a:cubicBezTo>
                      <a:cubicBezTo>
                        <a:pt x="20919" y="3208"/>
                        <a:pt x="14865" y="5126"/>
                        <a:pt x="10271" y="6917"/>
                      </a:cubicBezTo>
                      <a:cubicBezTo>
                        <a:pt x="5004" y="8972"/>
                        <a:pt x="1653" y="10865"/>
                        <a:pt x="474" y="11571"/>
                      </a:cubicBezTo>
                      <a:cubicBezTo>
                        <a:pt x="462" y="11578"/>
                        <a:pt x="449" y="11585"/>
                        <a:pt x="439" y="11593"/>
                      </a:cubicBezTo>
                      <a:cubicBezTo>
                        <a:pt x="427" y="11600"/>
                        <a:pt x="417" y="11606"/>
                        <a:pt x="406" y="11613"/>
                      </a:cubicBezTo>
                      <a:cubicBezTo>
                        <a:pt x="384" y="11628"/>
                        <a:pt x="365" y="11638"/>
                        <a:pt x="344" y="11651"/>
                      </a:cubicBezTo>
                      <a:cubicBezTo>
                        <a:pt x="328" y="11661"/>
                        <a:pt x="311" y="11671"/>
                        <a:pt x="296" y="11680"/>
                      </a:cubicBezTo>
                      <a:cubicBezTo>
                        <a:pt x="285" y="11689"/>
                        <a:pt x="273" y="11696"/>
                        <a:pt x="260" y="11703"/>
                      </a:cubicBezTo>
                      <a:cubicBezTo>
                        <a:pt x="251" y="11709"/>
                        <a:pt x="242" y="11715"/>
                        <a:pt x="235" y="11719"/>
                      </a:cubicBezTo>
                      <a:cubicBezTo>
                        <a:pt x="126" y="11788"/>
                        <a:pt x="53" y="11833"/>
                        <a:pt x="20" y="11855"/>
                      </a:cubicBezTo>
                      <a:cubicBezTo>
                        <a:pt x="18" y="11856"/>
                        <a:pt x="14" y="11858"/>
                        <a:pt x="12" y="11861"/>
                      </a:cubicBezTo>
                      <a:cubicBezTo>
                        <a:pt x="4" y="11865"/>
                        <a:pt x="1" y="11869"/>
                        <a:pt x="1" y="11869"/>
                      </a:cubicBezTo>
                      <a:lnTo>
                        <a:pt x="12338" y="34311"/>
                      </a:lnTo>
                      <a:cubicBezTo>
                        <a:pt x="12429" y="34252"/>
                        <a:pt x="12518" y="34194"/>
                        <a:pt x="12608" y="34136"/>
                      </a:cubicBezTo>
                      <a:cubicBezTo>
                        <a:pt x="12655" y="34107"/>
                        <a:pt x="12700" y="34076"/>
                        <a:pt x="12747" y="34047"/>
                      </a:cubicBezTo>
                      <a:cubicBezTo>
                        <a:pt x="12789" y="34021"/>
                        <a:pt x="12830" y="33996"/>
                        <a:pt x="12869" y="33970"/>
                      </a:cubicBezTo>
                      <a:cubicBezTo>
                        <a:pt x="12927" y="33932"/>
                        <a:pt x="12986" y="33896"/>
                        <a:pt x="13045" y="33858"/>
                      </a:cubicBezTo>
                      <a:cubicBezTo>
                        <a:pt x="13124" y="33808"/>
                        <a:pt x="13204" y="33759"/>
                        <a:pt x="13283" y="33709"/>
                      </a:cubicBezTo>
                      <a:cubicBezTo>
                        <a:pt x="13363" y="33661"/>
                        <a:pt x="13441" y="33612"/>
                        <a:pt x="13521" y="33562"/>
                      </a:cubicBezTo>
                      <a:cubicBezTo>
                        <a:pt x="13601" y="33513"/>
                        <a:pt x="13679" y="33465"/>
                        <a:pt x="13759" y="33417"/>
                      </a:cubicBezTo>
                      <a:cubicBezTo>
                        <a:pt x="13842" y="33367"/>
                        <a:pt x="13922" y="33319"/>
                        <a:pt x="14003" y="33270"/>
                      </a:cubicBezTo>
                      <a:cubicBezTo>
                        <a:pt x="14082" y="33222"/>
                        <a:pt x="14159" y="33175"/>
                        <a:pt x="14238" y="33130"/>
                      </a:cubicBezTo>
                      <a:cubicBezTo>
                        <a:pt x="14318" y="33082"/>
                        <a:pt x="14398" y="33037"/>
                        <a:pt x="14478" y="32990"/>
                      </a:cubicBezTo>
                      <a:cubicBezTo>
                        <a:pt x="14558" y="32943"/>
                        <a:pt x="14638" y="32897"/>
                        <a:pt x="14718" y="32852"/>
                      </a:cubicBezTo>
                      <a:cubicBezTo>
                        <a:pt x="14798" y="32804"/>
                        <a:pt x="14879" y="32758"/>
                        <a:pt x="14959" y="32713"/>
                      </a:cubicBezTo>
                      <a:cubicBezTo>
                        <a:pt x="15120" y="32622"/>
                        <a:pt x="15280" y="32531"/>
                        <a:pt x="15444" y="32441"/>
                      </a:cubicBezTo>
                      <a:cubicBezTo>
                        <a:pt x="15521" y="32397"/>
                        <a:pt x="15598" y="32357"/>
                        <a:pt x="15674" y="32314"/>
                      </a:cubicBezTo>
                      <a:cubicBezTo>
                        <a:pt x="15698" y="32301"/>
                        <a:pt x="15723" y="32287"/>
                        <a:pt x="15746" y="32274"/>
                      </a:cubicBezTo>
                      <a:cubicBezTo>
                        <a:pt x="15888" y="32196"/>
                        <a:pt x="16029" y="32119"/>
                        <a:pt x="16172" y="32045"/>
                      </a:cubicBezTo>
                      <a:cubicBezTo>
                        <a:pt x="29547" y="24910"/>
                        <a:pt x="44618" y="24279"/>
                        <a:pt x="48058" y="24228"/>
                      </a:cubicBezTo>
                      <a:lnTo>
                        <a:pt x="48058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657E9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2" name="Google Shape;9856;p75">
                <a:extLst>
                  <a:ext uri="{FF2B5EF4-FFF2-40B4-BE49-F238E27FC236}">
                    <a16:creationId xmlns:a16="http://schemas.microsoft.com/office/drawing/2014/main" id="{ABB84E04-FA0E-5309-2EA0-B6E39BD1FCCE}"/>
                  </a:ext>
                </a:extLst>
              </p:cNvPr>
              <p:cNvGrpSpPr/>
              <p:nvPr/>
            </p:nvGrpSpPr>
            <p:grpSpPr>
              <a:xfrm>
                <a:off x="5900602" y="1193063"/>
                <a:ext cx="284947" cy="182312"/>
                <a:chOff x="5900602" y="1193063"/>
                <a:chExt cx="284947" cy="182312"/>
              </a:xfrm>
            </p:grpSpPr>
            <p:sp>
              <p:nvSpPr>
                <p:cNvPr id="53" name="Google Shape;9857;p75">
                  <a:extLst>
                    <a:ext uri="{FF2B5EF4-FFF2-40B4-BE49-F238E27FC236}">
                      <a16:creationId xmlns:a16="http://schemas.microsoft.com/office/drawing/2014/main" id="{7D8B095F-634E-D6A1-F4F0-0FC07B02FF38}"/>
                    </a:ext>
                  </a:extLst>
                </p:cNvPr>
                <p:cNvSpPr/>
                <p:nvPr/>
              </p:nvSpPr>
              <p:spPr>
                <a:xfrm>
                  <a:off x="5900602" y="1193063"/>
                  <a:ext cx="284947" cy="636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62" h="7318" extrusionOk="0">
                      <a:moveTo>
                        <a:pt x="0" y="0"/>
                      </a:moveTo>
                      <a:lnTo>
                        <a:pt x="0" y="7318"/>
                      </a:lnTo>
                      <a:lnTo>
                        <a:pt x="32762" y="7318"/>
                      </a:lnTo>
                      <a:lnTo>
                        <a:pt x="32762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657E9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54" name="Google Shape;9858;p75">
                  <a:extLst>
                    <a:ext uri="{FF2B5EF4-FFF2-40B4-BE49-F238E27FC236}">
                      <a16:creationId xmlns:a16="http://schemas.microsoft.com/office/drawing/2014/main" id="{9450D71E-9110-C14F-C9C4-56140537FB4C}"/>
                    </a:ext>
                  </a:extLst>
                </p:cNvPr>
                <p:cNvCxnSpPr/>
                <p:nvPr/>
              </p:nvCxnSpPr>
              <p:spPr>
                <a:xfrm rot="10800000">
                  <a:off x="6156950" y="1279675"/>
                  <a:ext cx="0" cy="957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657E93"/>
                  </a:solidFill>
                  <a:prstDash val="solid"/>
                  <a:round/>
                  <a:headEnd type="none" w="med" len="med"/>
                  <a:tailEnd type="oval" w="med" len="med"/>
                </a:ln>
              </p:spPr>
            </p:cxnSp>
          </p:grpSp>
        </p:grpSp>
      </p:grpSp>
      <p:grpSp>
        <p:nvGrpSpPr>
          <p:cNvPr id="3" name="Agrupar 2">
            <a:extLst>
              <a:ext uri="{FF2B5EF4-FFF2-40B4-BE49-F238E27FC236}">
                <a16:creationId xmlns:a16="http://schemas.microsoft.com/office/drawing/2014/main" id="{8E6D9F93-2CB8-287C-A115-5F283B9F5638}"/>
              </a:ext>
            </a:extLst>
          </p:cNvPr>
          <p:cNvGrpSpPr/>
          <p:nvPr/>
        </p:nvGrpSpPr>
        <p:grpSpPr>
          <a:xfrm>
            <a:off x="9968027" y="6334261"/>
            <a:ext cx="2134145" cy="424180"/>
            <a:chOff x="10350499" y="6319021"/>
            <a:chExt cx="2134145" cy="424180"/>
          </a:xfrm>
        </p:grpSpPr>
        <p:sp>
          <p:nvSpPr>
            <p:cNvPr id="4" name="Google Shape;94;p14">
              <a:extLst>
                <a:ext uri="{FF2B5EF4-FFF2-40B4-BE49-F238E27FC236}">
                  <a16:creationId xmlns:a16="http://schemas.microsoft.com/office/drawing/2014/main" id="{03780B95-E308-2224-8027-DB5A1B272BBC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350499" y="6319021"/>
              <a:ext cx="2134145" cy="424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3600"/>
                <a:buFont typeface="Montserrat ExtraBold"/>
                <a:buNone/>
                <a:defRPr sz="3600" b="0" i="0" u="none" strike="noStrike" cap="none">
                  <a:solidFill>
                    <a:srgbClr val="434343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defRPr>
              </a:lvl1pPr>
              <a:lvl2pPr marR="0" lvl="1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2pPr>
              <a:lvl3pPr marR="0" lvl="2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3pPr>
              <a:lvl4pPr marR="0" lvl="3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4pPr>
              <a:lvl5pPr marR="0" lvl="4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5pPr>
              <a:lvl6pPr marR="0" lvl="5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6pPr>
              <a:lvl7pPr marR="0" lvl="6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7pPr>
              <a:lvl8pPr marR="0" lvl="7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8pPr>
              <a:lvl9pPr marR="0" lvl="8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PROCESURE.COM</a:t>
              </a:r>
            </a:p>
          </p:txBody>
        </p:sp>
        <p:pic>
          <p:nvPicPr>
            <p:cNvPr id="10" name="Imagem 9" descr="Ícone&#10;&#10;Descrição gerada automaticamente">
              <a:extLst>
                <a:ext uri="{FF2B5EF4-FFF2-40B4-BE49-F238E27FC236}">
                  <a16:creationId xmlns:a16="http://schemas.microsoft.com/office/drawing/2014/main" id="{2FA1201E-7066-AFEF-721D-A299A49EBC1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104" b="17295"/>
            <a:stretch/>
          </p:blipFill>
          <p:spPr>
            <a:xfrm>
              <a:off x="10421195" y="6478242"/>
              <a:ext cx="250817" cy="162027"/>
            </a:xfrm>
            <a:prstGeom prst="rect">
              <a:avLst/>
            </a:prstGeom>
          </p:spPr>
        </p:pic>
      </p:grpSp>
      <p:pic>
        <p:nvPicPr>
          <p:cNvPr id="7" name="Imagem 6" descr="Interface gráfica do usuário, Aplicativo, Ícone&#10;&#10;Descrição gerada automaticamente">
            <a:extLst>
              <a:ext uri="{FF2B5EF4-FFF2-40B4-BE49-F238E27FC236}">
                <a16:creationId xmlns:a16="http://schemas.microsoft.com/office/drawing/2014/main" id="{CAE78EA7-B9C6-1286-66BC-7F72B8D7AE2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10" t="28354" r="38475" b="27114"/>
          <a:stretch/>
        </p:blipFill>
        <p:spPr>
          <a:xfrm>
            <a:off x="8701482" y="1684122"/>
            <a:ext cx="563133" cy="582535"/>
          </a:xfrm>
          <a:prstGeom prst="rect">
            <a:avLst/>
          </a:prstGeom>
        </p:spPr>
      </p:pic>
      <p:sp>
        <p:nvSpPr>
          <p:cNvPr id="6" name="Google Shape;94;p14">
            <a:extLst>
              <a:ext uri="{FF2B5EF4-FFF2-40B4-BE49-F238E27FC236}">
                <a16:creationId xmlns:a16="http://schemas.microsoft.com/office/drawing/2014/main" id="{717FF43B-28D2-85F5-E2FF-F9D5972FAA6B}"/>
              </a:ext>
            </a:extLst>
          </p:cNvPr>
          <p:cNvSpPr txBox="1">
            <a:spLocks/>
          </p:cNvSpPr>
          <p:nvPr/>
        </p:nvSpPr>
        <p:spPr>
          <a:xfrm flipH="1">
            <a:off x="304105" y="416789"/>
            <a:ext cx="7925493" cy="110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pt-BR" sz="2800" dirty="0">
                <a:solidFill>
                  <a:srgbClr val="00262D"/>
                </a:solidFill>
              </a:rPr>
              <a:t>Receba notificações instantâneas sobre o status dos fluxos operacionais</a:t>
            </a:r>
          </a:p>
        </p:txBody>
      </p:sp>
    </p:spTree>
    <p:extLst>
      <p:ext uri="{BB962C8B-B14F-4D97-AF65-F5344CB8AC3E}">
        <p14:creationId xmlns:p14="http://schemas.microsoft.com/office/powerpoint/2010/main" val="2531660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4;p14">
            <a:extLst>
              <a:ext uri="{FF2B5EF4-FFF2-40B4-BE49-F238E27FC236}">
                <a16:creationId xmlns:a16="http://schemas.microsoft.com/office/drawing/2014/main" id="{533C15C5-8644-3F0C-0E4A-8A1FDBAEF56A}"/>
              </a:ext>
            </a:extLst>
          </p:cNvPr>
          <p:cNvSpPr txBox="1">
            <a:spLocks/>
          </p:cNvSpPr>
          <p:nvPr/>
        </p:nvSpPr>
        <p:spPr>
          <a:xfrm flipH="1">
            <a:off x="433646" y="346601"/>
            <a:ext cx="10389934" cy="687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 sz="2800" dirty="0" err="1">
                <a:solidFill>
                  <a:srgbClr val="00262D"/>
                </a:solidFill>
              </a:rPr>
              <a:t>Integração</a:t>
            </a:r>
            <a:r>
              <a:rPr lang="en-US" sz="2800" dirty="0">
                <a:solidFill>
                  <a:srgbClr val="00262D"/>
                </a:solidFill>
              </a:rPr>
              <a:t> com AI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2B19799-2CC0-B17F-AE17-F9D90A639080}"/>
              </a:ext>
            </a:extLst>
          </p:cNvPr>
          <p:cNvSpPr/>
          <p:nvPr/>
        </p:nvSpPr>
        <p:spPr>
          <a:xfrm>
            <a:off x="0" y="6275464"/>
            <a:ext cx="12192000" cy="582535"/>
          </a:xfrm>
          <a:prstGeom prst="rect">
            <a:avLst/>
          </a:prstGeom>
          <a:solidFill>
            <a:srgbClr val="0026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48A3CB5-9EBA-DF8E-9155-093A90E19924}"/>
              </a:ext>
            </a:extLst>
          </p:cNvPr>
          <p:cNvSpPr txBox="1"/>
          <p:nvPr/>
        </p:nvSpPr>
        <p:spPr>
          <a:xfrm>
            <a:off x="5816192" y="1561998"/>
            <a:ext cx="6050665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1400" dirty="0">
                <a:solidFill>
                  <a:srgbClr val="00262D"/>
                </a:solidFill>
              </a:rPr>
              <a:t>Com a integração entre Ergondata API + AI podemos interagir com os dados no formato de conversa, possibilitando:</a:t>
            </a:r>
          </a:p>
          <a:p>
            <a:pPr marL="0" indent="0">
              <a:buNone/>
            </a:pPr>
            <a:endParaRPr lang="pt-BR" sz="1400" dirty="0">
              <a:solidFill>
                <a:srgbClr val="00262D"/>
              </a:solidFill>
            </a:endParaRPr>
          </a:p>
          <a:p>
            <a:pPr marL="0" indent="0">
              <a:buNone/>
            </a:pPr>
            <a:r>
              <a:rPr lang="pt-BR" sz="1400" dirty="0">
                <a:solidFill>
                  <a:srgbClr val="00262D"/>
                </a:solidFill>
              </a:rPr>
              <a:t>Consulta de Estado dos Processos</a:t>
            </a:r>
          </a:p>
          <a:p>
            <a:pPr marL="0" indent="0">
              <a:buNone/>
            </a:pPr>
            <a:r>
              <a:rPr lang="pt-BR" sz="1400" dirty="0">
                <a:solidFill>
                  <a:srgbClr val="00262D"/>
                </a:solidFill>
              </a:rPr>
              <a:t>	Interação em tempo real para status detalhado de tarefas (em andamento, concluída, pausada).</a:t>
            </a:r>
          </a:p>
          <a:p>
            <a:pPr marL="0" indent="0">
              <a:buNone/>
            </a:pPr>
            <a:r>
              <a:rPr lang="pt-BR" sz="1400" dirty="0">
                <a:solidFill>
                  <a:srgbClr val="00262D"/>
                </a:solidFill>
              </a:rPr>
              <a:t>Análise Detalhada de Dados do Processo</a:t>
            </a:r>
          </a:p>
          <a:p>
            <a:pPr marL="0" indent="0">
              <a:buNone/>
            </a:pPr>
            <a:r>
              <a:rPr lang="pt-BR" sz="1400" dirty="0">
                <a:solidFill>
                  <a:srgbClr val="00262D"/>
                </a:solidFill>
              </a:rPr>
              <a:t>	Detalhes sobre duração, recursos utilizados, etapas completas de cada processo etc..</a:t>
            </a:r>
          </a:p>
          <a:p>
            <a:pPr marL="0" indent="0">
              <a:buNone/>
            </a:pPr>
            <a:r>
              <a:rPr lang="pt-BR" sz="1400" dirty="0">
                <a:solidFill>
                  <a:srgbClr val="00262D"/>
                </a:solidFill>
              </a:rPr>
              <a:t>Identificação e Relatório de Sucessos e Erros</a:t>
            </a:r>
          </a:p>
          <a:p>
            <a:pPr marL="0" indent="0">
              <a:buNone/>
            </a:pPr>
            <a:r>
              <a:rPr lang="pt-BR" sz="1400" dirty="0">
                <a:solidFill>
                  <a:srgbClr val="00262D"/>
                </a:solidFill>
              </a:rPr>
              <a:t>	Análise inteligente de erros: natureza, tempo de ocorrência, causas prováveis etc...</a:t>
            </a:r>
          </a:p>
          <a:p>
            <a:pPr marL="0" indent="0">
              <a:buNone/>
            </a:pPr>
            <a:r>
              <a:rPr lang="pt-BR" sz="1400" dirty="0">
                <a:solidFill>
                  <a:srgbClr val="00262D"/>
                </a:solidFill>
              </a:rPr>
              <a:t>	Estatísticas sobre eficácia dos processos: percentuais de sucesso vs. falhas. Vantagem de interoperabilidade com a utilização de APIs REST permite que diferentes aplicações comuniquem-se de maneira padronizada. Eliminando a necessidade de as aplicações serem construídas sobre a mesma plataforma ou tecnologia, proporcionando flexibilidade e facilidade na integração entre sistemas heterogêneos.</a:t>
            </a:r>
          </a:p>
          <a:p>
            <a:pPr marL="0" indent="0">
              <a:buNone/>
            </a:pPr>
            <a:endParaRPr lang="pt-BR" sz="1400" dirty="0">
              <a:solidFill>
                <a:srgbClr val="00262D"/>
              </a:solidFill>
            </a:endParaRPr>
          </a:p>
        </p:txBody>
      </p:sp>
      <p:grpSp>
        <p:nvGrpSpPr>
          <p:cNvPr id="3" name="Google Shape;9390;p74">
            <a:extLst>
              <a:ext uri="{FF2B5EF4-FFF2-40B4-BE49-F238E27FC236}">
                <a16:creationId xmlns:a16="http://schemas.microsoft.com/office/drawing/2014/main" id="{AF5F4780-2DE0-1C55-A17B-318EE7B28F0D}"/>
              </a:ext>
            </a:extLst>
          </p:cNvPr>
          <p:cNvGrpSpPr/>
          <p:nvPr/>
        </p:nvGrpSpPr>
        <p:grpSpPr>
          <a:xfrm>
            <a:off x="1075895" y="1738720"/>
            <a:ext cx="4015604" cy="3380559"/>
            <a:chOff x="951975" y="315800"/>
            <a:chExt cx="5860325" cy="4933550"/>
          </a:xfrm>
        </p:grpSpPr>
        <p:sp>
          <p:nvSpPr>
            <p:cNvPr id="4" name="Google Shape;9391;p74">
              <a:extLst>
                <a:ext uri="{FF2B5EF4-FFF2-40B4-BE49-F238E27FC236}">
                  <a16:creationId xmlns:a16="http://schemas.microsoft.com/office/drawing/2014/main" id="{B48E3BD9-260E-BBEE-7A0B-8DA094592B03}"/>
                </a:ext>
              </a:extLst>
            </p:cNvPr>
            <p:cNvSpPr/>
            <p:nvPr/>
          </p:nvSpPr>
          <p:spPr>
            <a:xfrm>
              <a:off x="6501500" y="3684025"/>
              <a:ext cx="310800" cy="261200"/>
            </a:xfrm>
            <a:custGeom>
              <a:avLst/>
              <a:gdLst/>
              <a:ahLst/>
              <a:cxnLst/>
              <a:rect l="l" t="t" r="r" b="b"/>
              <a:pathLst>
                <a:path w="12432" h="10448" extrusionOk="0">
                  <a:moveTo>
                    <a:pt x="4963" y="0"/>
                  </a:moveTo>
                  <a:cubicBezTo>
                    <a:pt x="2239" y="0"/>
                    <a:pt x="0" y="2356"/>
                    <a:pt x="0" y="5120"/>
                  </a:cubicBezTo>
                  <a:cubicBezTo>
                    <a:pt x="0" y="8227"/>
                    <a:pt x="2220" y="10447"/>
                    <a:pt x="5328" y="10447"/>
                  </a:cubicBezTo>
                  <a:cubicBezTo>
                    <a:pt x="9989" y="10447"/>
                    <a:pt x="12431" y="4898"/>
                    <a:pt x="8879" y="1568"/>
                  </a:cubicBezTo>
                  <a:cubicBezTo>
                    <a:pt x="7991" y="458"/>
                    <a:pt x="6660" y="14"/>
                    <a:pt x="5328" y="14"/>
                  </a:cubicBezTo>
                  <a:cubicBezTo>
                    <a:pt x="5205" y="5"/>
                    <a:pt x="5084" y="0"/>
                    <a:pt x="4963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435D7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392;p74">
              <a:extLst>
                <a:ext uri="{FF2B5EF4-FFF2-40B4-BE49-F238E27FC236}">
                  <a16:creationId xmlns:a16="http://schemas.microsoft.com/office/drawing/2014/main" id="{70808D7C-FD08-4D40-3B54-808D0C582FAE}"/>
                </a:ext>
              </a:extLst>
            </p:cNvPr>
            <p:cNvSpPr/>
            <p:nvPr/>
          </p:nvSpPr>
          <p:spPr>
            <a:xfrm>
              <a:off x="6501500" y="2945200"/>
              <a:ext cx="310800" cy="261925"/>
            </a:xfrm>
            <a:custGeom>
              <a:avLst/>
              <a:gdLst/>
              <a:ahLst/>
              <a:cxnLst/>
              <a:rect l="l" t="t" r="r" b="b"/>
              <a:pathLst>
                <a:path w="12432" h="10477" extrusionOk="0">
                  <a:moveTo>
                    <a:pt x="5852" y="1"/>
                  </a:moveTo>
                  <a:cubicBezTo>
                    <a:pt x="5678" y="1"/>
                    <a:pt x="5503" y="15"/>
                    <a:pt x="5328" y="44"/>
                  </a:cubicBezTo>
                  <a:cubicBezTo>
                    <a:pt x="5205" y="34"/>
                    <a:pt x="5084" y="30"/>
                    <a:pt x="4963" y="30"/>
                  </a:cubicBezTo>
                  <a:cubicBezTo>
                    <a:pt x="2239" y="30"/>
                    <a:pt x="0" y="2386"/>
                    <a:pt x="0" y="5149"/>
                  </a:cubicBezTo>
                  <a:cubicBezTo>
                    <a:pt x="0" y="8035"/>
                    <a:pt x="2220" y="10477"/>
                    <a:pt x="5328" y="10477"/>
                  </a:cubicBezTo>
                  <a:cubicBezTo>
                    <a:pt x="9989" y="10477"/>
                    <a:pt x="12431" y="4705"/>
                    <a:pt x="8879" y="1376"/>
                  </a:cubicBezTo>
                  <a:cubicBezTo>
                    <a:pt x="8108" y="604"/>
                    <a:pt x="7002" y="1"/>
                    <a:pt x="5852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393;p74">
              <a:extLst>
                <a:ext uri="{FF2B5EF4-FFF2-40B4-BE49-F238E27FC236}">
                  <a16:creationId xmlns:a16="http://schemas.microsoft.com/office/drawing/2014/main" id="{171CBF10-7643-91E8-42BB-A7C0C7E5A309}"/>
                </a:ext>
              </a:extLst>
            </p:cNvPr>
            <p:cNvSpPr/>
            <p:nvPr/>
          </p:nvSpPr>
          <p:spPr>
            <a:xfrm>
              <a:off x="6501500" y="2202650"/>
              <a:ext cx="310800" cy="266400"/>
            </a:xfrm>
            <a:custGeom>
              <a:avLst/>
              <a:gdLst/>
              <a:ahLst/>
              <a:cxnLst/>
              <a:rect l="l" t="t" r="r" b="b"/>
              <a:pathLst>
                <a:path w="12432" h="10656" extrusionOk="0">
                  <a:moveTo>
                    <a:pt x="5328" y="0"/>
                  </a:moveTo>
                  <a:cubicBezTo>
                    <a:pt x="2442" y="0"/>
                    <a:pt x="0" y="2442"/>
                    <a:pt x="0" y="5328"/>
                  </a:cubicBezTo>
                  <a:cubicBezTo>
                    <a:pt x="0" y="8214"/>
                    <a:pt x="2220" y="10655"/>
                    <a:pt x="5328" y="10655"/>
                  </a:cubicBezTo>
                  <a:cubicBezTo>
                    <a:pt x="9989" y="10655"/>
                    <a:pt x="12431" y="4884"/>
                    <a:pt x="8879" y="1554"/>
                  </a:cubicBezTo>
                  <a:cubicBezTo>
                    <a:pt x="7991" y="444"/>
                    <a:pt x="6660" y="0"/>
                    <a:pt x="5328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BAC8D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394;p74">
              <a:extLst>
                <a:ext uri="{FF2B5EF4-FFF2-40B4-BE49-F238E27FC236}">
                  <a16:creationId xmlns:a16="http://schemas.microsoft.com/office/drawing/2014/main" id="{F4BED298-02EC-7F0D-899E-EEEBC4158B7A}"/>
                </a:ext>
              </a:extLst>
            </p:cNvPr>
            <p:cNvSpPr/>
            <p:nvPr/>
          </p:nvSpPr>
          <p:spPr>
            <a:xfrm>
              <a:off x="951975" y="3495675"/>
              <a:ext cx="5460750" cy="1753675"/>
            </a:xfrm>
            <a:custGeom>
              <a:avLst/>
              <a:gdLst/>
              <a:ahLst/>
              <a:cxnLst/>
              <a:rect l="l" t="t" r="r" b="b"/>
              <a:pathLst>
                <a:path w="218430" h="70147" fill="none" extrusionOk="0">
                  <a:moveTo>
                    <a:pt x="29746" y="1"/>
                  </a:moveTo>
                  <a:lnTo>
                    <a:pt x="0" y="14430"/>
                  </a:lnTo>
                  <a:lnTo>
                    <a:pt x="109215" y="70147"/>
                  </a:lnTo>
                  <a:lnTo>
                    <a:pt x="218429" y="14430"/>
                  </a:lnTo>
                  <a:lnTo>
                    <a:pt x="188684" y="1"/>
                  </a:lnTo>
                  <a:lnTo>
                    <a:pt x="109215" y="40623"/>
                  </a:lnTo>
                  <a:close/>
                </a:path>
              </a:pathLst>
            </a:custGeom>
            <a:noFill/>
            <a:ln w="9525" cap="flat" cmpd="sng">
              <a:solidFill>
                <a:srgbClr val="435D74"/>
              </a:solidFill>
              <a:prstDash val="solid"/>
              <a:miter lim="22198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9395;p74">
              <a:extLst>
                <a:ext uri="{FF2B5EF4-FFF2-40B4-BE49-F238E27FC236}">
                  <a16:creationId xmlns:a16="http://schemas.microsoft.com/office/drawing/2014/main" id="{E04A86A7-29E4-8B92-45CF-0AC59675839A}"/>
                </a:ext>
              </a:extLst>
            </p:cNvPr>
            <p:cNvSpPr/>
            <p:nvPr/>
          </p:nvSpPr>
          <p:spPr>
            <a:xfrm>
              <a:off x="951975" y="2757600"/>
              <a:ext cx="5460750" cy="1753675"/>
            </a:xfrm>
            <a:custGeom>
              <a:avLst/>
              <a:gdLst/>
              <a:ahLst/>
              <a:cxnLst/>
              <a:rect l="l" t="t" r="r" b="b"/>
              <a:pathLst>
                <a:path w="218430" h="70147" fill="none" extrusionOk="0">
                  <a:moveTo>
                    <a:pt x="188684" y="0"/>
                  </a:moveTo>
                  <a:lnTo>
                    <a:pt x="158939" y="15095"/>
                  </a:lnTo>
                  <a:lnTo>
                    <a:pt x="109215" y="40623"/>
                  </a:lnTo>
                  <a:lnTo>
                    <a:pt x="59491" y="15095"/>
                  </a:lnTo>
                  <a:lnTo>
                    <a:pt x="29746" y="0"/>
                  </a:lnTo>
                  <a:lnTo>
                    <a:pt x="0" y="14429"/>
                  </a:lnTo>
                  <a:lnTo>
                    <a:pt x="29746" y="29524"/>
                  </a:lnTo>
                  <a:lnTo>
                    <a:pt x="109215" y="70146"/>
                  </a:lnTo>
                  <a:lnTo>
                    <a:pt x="188684" y="29524"/>
                  </a:lnTo>
                  <a:lnTo>
                    <a:pt x="218429" y="14429"/>
                  </a:lnTo>
                  <a:close/>
                </a:path>
              </a:pathLst>
            </a:custGeom>
            <a:solidFill>
              <a:srgbClr val="816BFF"/>
            </a:solidFill>
            <a:ln w="9525" cap="flat" cmpd="sng">
              <a:solidFill>
                <a:srgbClr val="869FB2"/>
              </a:solidFill>
              <a:prstDash val="solid"/>
              <a:miter lim="22198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9396;p74">
              <a:extLst>
                <a:ext uri="{FF2B5EF4-FFF2-40B4-BE49-F238E27FC236}">
                  <a16:creationId xmlns:a16="http://schemas.microsoft.com/office/drawing/2014/main" id="{82351FF8-1BE1-54C0-BB9E-0FB530BBBE63}"/>
                </a:ext>
              </a:extLst>
            </p:cNvPr>
            <p:cNvSpPr/>
            <p:nvPr/>
          </p:nvSpPr>
          <p:spPr>
            <a:xfrm>
              <a:off x="951975" y="2019500"/>
              <a:ext cx="5460750" cy="1753675"/>
            </a:xfrm>
            <a:custGeom>
              <a:avLst/>
              <a:gdLst/>
              <a:ahLst/>
              <a:cxnLst/>
              <a:rect l="l" t="t" r="r" b="b"/>
              <a:pathLst>
                <a:path w="218430" h="70147" fill="none" extrusionOk="0">
                  <a:moveTo>
                    <a:pt x="188684" y="1"/>
                  </a:moveTo>
                  <a:lnTo>
                    <a:pt x="158939" y="15096"/>
                  </a:lnTo>
                  <a:lnTo>
                    <a:pt x="129193" y="30190"/>
                  </a:lnTo>
                  <a:lnTo>
                    <a:pt x="109215" y="40623"/>
                  </a:lnTo>
                  <a:lnTo>
                    <a:pt x="89237" y="30190"/>
                  </a:lnTo>
                  <a:lnTo>
                    <a:pt x="59491" y="15096"/>
                  </a:lnTo>
                  <a:lnTo>
                    <a:pt x="29746" y="1"/>
                  </a:lnTo>
                  <a:lnTo>
                    <a:pt x="0" y="14208"/>
                  </a:lnTo>
                  <a:lnTo>
                    <a:pt x="29746" y="29524"/>
                  </a:lnTo>
                  <a:lnTo>
                    <a:pt x="59491" y="44619"/>
                  </a:lnTo>
                  <a:lnTo>
                    <a:pt x="109215" y="70147"/>
                  </a:lnTo>
                  <a:lnTo>
                    <a:pt x="158939" y="44619"/>
                  </a:lnTo>
                  <a:lnTo>
                    <a:pt x="188684" y="29524"/>
                  </a:lnTo>
                  <a:lnTo>
                    <a:pt x="218429" y="14208"/>
                  </a:lnTo>
                  <a:close/>
                </a:path>
              </a:pathLst>
            </a:custGeom>
            <a:noFill/>
            <a:ln w="9525" cap="flat" cmpd="sng">
              <a:solidFill>
                <a:srgbClr val="BAC8D3"/>
              </a:solidFill>
              <a:prstDash val="solid"/>
              <a:miter lim="22198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9397;p74">
              <a:extLst>
                <a:ext uri="{FF2B5EF4-FFF2-40B4-BE49-F238E27FC236}">
                  <a16:creationId xmlns:a16="http://schemas.microsoft.com/office/drawing/2014/main" id="{9A6182CE-8E34-5E26-F530-6D6212A898D5}"/>
                </a:ext>
              </a:extLst>
            </p:cNvPr>
            <p:cNvSpPr/>
            <p:nvPr/>
          </p:nvSpPr>
          <p:spPr>
            <a:xfrm>
              <a:off x="951975" y="315800"/>
              <a:ext cx="5460750" cy="2719300"/>
            </a:xfrm>
            <a:custGeom>
              <a:avLst/>
              <a:gdLst/>
              <a:ahLst/>
              <a:cxnLst/>
              <a:rect l="l" t="t" r="r" b="b"/>
              <a:pathLst>
                <a:path w="218430" h="108772" fill="none" extrusionOk="0">
                  <a:moveTo>
                    <a:pt x="109215" y="1"/>
                  </a:moveTo>
                  <a:lnTo>
                    <a:pt x="0" y="52832"/>
                  </a:lnTo>
                  <a:lnTo>
                    <a:pt x="109215" y="108771"/>
                  </a:lnTo>
                  <a:lnTo>
                    <a:pt x="218429" y="52832"/>
                  </a:lnTo>
                  <a:close/>
                </a:path>
              </a:pathLst>
            </a:custGeom>
            <a:solidFill>
              <a:srgbClr val="816BFF"/>
            </a:solidFill>
            <a:ln w="9525" cap="flat" cmpd="sng">
              <a:solidFill>
                <a:srgbClr val="E3E9ED"/>
              </a:solidFill>
              <a:prstDash val="solid"/>
              <a:miter lim="22198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9398;p74">
              <a:extLst>
                <a:ext uri="{FF2B5EF4-FFF2-40B4-BE49-F238E27FC236}">
                  <a16:creationId xmlns:a16="http://schemas.microsoft.com/office/drawing/2014/main" id="{0128928B-4CE6-93FE-34A7-EEF4BCC4CDD7}"/>
                </a:ext>
              </a:extLst>
            </p:cNvPr>
            <p:cNvSpPr/>
            <p:nvPr/>
          </p:nvSpPr>
          <p:spPr>
            <a:xfrm>
              <a:off x="6501500" y="1464200"/>
              <a:ext cx="310800" cy="261550"/>
            </a:xfrm>
            <a:custGeom>
              <a:avLst/>
              <a:gdLst/>
              <a:ahLst/>
              <a:cxnLst/>
              <a:rect l="l" t="t" r="r" b="b"/>
              <a:pathLst>
                <a:path w="12432" h="10462" extrusionOk="0">
                  <a:moveTo>
                    <a:pt x="4963" y="1"/>
                  </a:moveTo>
                  <a:cubicBezTo>
                    <a:pt x="2239" y="1"/>
                    <a:pt x="0" y="2357"/>
                    <a:pt x="0" y="5120"/>
                  </a:cubicBezTo>
                  <a:cubicBezTo>
                    <a:pt x="0" y="8097"/>
                    <a:pt x="2036" y="10462"/>
                    <a:pt x="4938" y="10462"/>
                  </a:cubicBezTo>
                  <a:cubicBezTo>
                    <a:pt x="5066" y="10462"/>
                    <a:pt x="5196" y="10457"/>
                    <a:pt x="5328" y="10448"/>
                  </a:cubicBezTo>
                  <a:cubicBezTo>
                    <a:pt x="9989" y="10448"/>
                    <a:pt x="12431" y="4898"/>
                    <a:pt x="8879" y="1569"/>
                  </a:cubicBezTo>
                  <a:cubicBezTo>
                    <a:pt x="7991" y="459"/>
                    <a:pt x="6660" y="15"/>
                    <a:pt x="5328" y="15"/>
                  </a:cubicBezTo>
                  <a:cubicBezTo>
                    <a:pt x="5205" y="5"/>
                    <a:pt x="5084" y="1"/>
                    <a:pt x="4963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E27F251D-5DA3-4AC1-2C35-66BD0E4EDE71}"/>
              </a:ext>
            </a:extLst>
          </p:cNvPr>
          <p:cNvGrpSpPr/>
          <p:nvPr/>
        </p:nvGrpSpPr>
        <p:grpSpPr>
          <a:xfrm>
            <a:off x="9968027" y="6334261"/>
            <a:ext cx="2134145" cy="424180"/>
            <a:chOff x="10350499" y="6319021"/>
            <a:chExt cx="2134145" cy="424180"/>
          </a:xfrm>
        </p:grpSpPr>
        <p:sp>
          <p:nvSpPr>
            <p:cNvPr id="18" name="Google Shape;94;p14">
              <a:extLst>
                <a:ext uri="{FF2B5EF4-FFF2-40B4-BE49-F238E27FC236}">
                  <a16:creationId xmlns:a16="http://schemas.microsoft.com/office/drawing/2014/main" id="{7B937EC5-F41A-DACE-92DF-929ED78804D4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350499" y="6319021"/>
              <a:ext cx="2134145" cy="424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3600"/>
                <a:buFont typeface="Montserrat ExtraBold"/>
                <a:buNone/>
                <a:defRPr sz="3600" b="0" i="0" u="none" strike="noStrike" cap="none">
                  <a:solidFill>
                    <a:srgbClr val="434343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defRPr>
              </a:lvl1pPr>
              <a:lvl2pPr marR="0" lvl="1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2pPr>
              <a:lvl3pPr marR="0" lvl="2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3pPr>
              <a:lvl4pPr marR="0" lvl="3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4pPr>
              <a:lvl5pPr marR="0" lvl="4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5pPr>
              <a:lvl6pPr marR="0" lvl="5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6pPr>
              <a:lvl7pPr marR="0" lvl="6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7pPr>
              <a:lvl8pPr marR="0" lvl="7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8pPr>
              <a:lvl9pPr marR="0" lvl="8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PROCESURE.COM</a:t>
              </a:r>
            </a:p>
          </p:txBody>
        </p:sp>
        <p:pic>
          <p:nvPicPr>
            <p:cNvPr id="19" name="Imagem 18" descr="Ícone&#10;&#10;Descrição gerada automaticamente">
              <a:extLst>
                <a:ext uri="{FF2B5EF4-FFF2-40B4-BE49-F238E27FC236}">
                  <a16:creationId xmlns:a16="http://schemas.microsoft.com/office/drawing/2014/main" id="{7564839A-0AB3-5C1C-F085-A98FAFD8E6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104" b="17295"/>
            <a:stretch/>
          </p:blipFill>
          <p:spPr>
            <a:xfrm>
              <a:off x="10421195" y="6478242"/>
              <a:ext cx="250817" cy="1620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4023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F5D7154-826C-9145-9C5B-29161DA15DEE}"/>
              </a:ext>
            </a:extLst>
          </p:cNvPr>
          <p:cNvSpPr/>
          <p:nvPr/>
        </p:nvSpPr>
        <p:spPr>
          <a:xfrm>
            <a:off x="0" y="6275464"/>
            <a:ext cx="12192000" cy="582535"/>
          </a:xfrm>
          <a:prstGeom prst="rect">
            <a:avLst/>
          </a:prstGeom>
          <a:solidFill>
            <a:srgbClr val="0026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Google Shape;94;p14">
            <a:extLst>
              <a:ext uri="{FF2B5EF4-FFF2-40B4-BE49-F238E27FC236}">
                <a16:creationId xmlns:a16="http://schemas.microsoft.com/office/drawing/2014/main" id="{25C9B986-DBD9-EFAD-4303-FA1B103817C4}"/>
              </a:ext>
            </a:extLst>
          </p:cNvPr>
          <p:cNvSpPr txBox="1">
            <a:spLocks/>
          </p:cNvSpPr>
          <p:nvPr/>
        </p:nvSpPr>
        <p:spPr>
          <a:xfrm flipH="1">
            <a:off x="456506" y="346601"/>
            <a:ext cx="10389934" cy="687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 sz="2800" dirty="0" err="1">
                <a:solidFill>
                  <a:srgbClr val="00262D"/>
                </a:solidFill>
              </a:rPr>
              <a:t>Estudo</a:t>
            </a:r>
            <a:r>
              <a:rPr lang="en-US" sz="2800" dirty="0">
                <a:solidFill>
                  <a:srgbClr val="00262D"/>
                </a:solidFill>
              </a:rPr>
              <a:t> de </a:t>
            </a:r>
            <a:r>
              <a:rPr lang="en-US" sz="2800" dirty="0" err="1">
                <a:solidFill>
                  <a:srgbClr val="00262D"/>
                </a:solidFill>
              </a:rPr>
              <a:t>caso</a:t>
            </a:r>
            <a:endParaRPr lang="en-US" sz="2800" dirty="0">
              <a:solidFill>
                <a:srgbClr val="00262D"/>
              </a:solidFill>
            </a:endParaRP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108F60AD-9CD8-9CC0-BF3E-695B5A63C4DD}"/>
              </a:ext>
            </a:extLst>
          </p:cNvPr>
          <p:cNvGrpSpPr/>
          <p:nvPr/>
        </p:nvGrpSpPr>
        <p:grpSpPr>
          <a:xfrm>
            <a:off x="9968027" y="6334261"/>
            <a:ext cx="2134145" cy="424180"/>
            <a:chOff x="10350499" y="6319021"/>
            <a:chExt cx="2134145" cy="424180"/>
          </a:xfrm>
        </p:grpSpPr>
        <p:sp>
          <p:nvSpPr>
            <p:cNvPr id="5" name="Google Shape;94;p14">
              <a:extLst>
                <a:ext uri="{FF2B5EF4-FFF2-40B4-BE49-F238E27FC236}">
                  <a16:creationId xmlns:a16="http://schemas.microsoft.com/office/drawing/2014/main" id="{A441AA34-AC07-6FD3-5872-ACEF36FCA8A4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350499" y="6319021"/>
              <a:ext cx="2134145" cy="424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3600"/>
                <a:buFont typeface="Montserrat ExtraBold"/>
                <a:buNone/>
                <a:defRPr sz="3600" b="0" i="0" u="none" strike="noStrike" cap="none">
                  <a:solidFill>
                    <a:srgbClr val="434343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defRPr>
              </a:lvl1pPr>
              <a:lvl2pPr marR="0" lvl="1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2pPr>
              <a:lvl3pPr marR="0" lvl="2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3pPr>
              <a:lvl4pPr marR="0" lvl="3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4pPr>
              <a:lvl5pPr marR="0" lvl="4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5pPr>
              <a:lvl6pPr marR="0" lvl="5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6pPr>
              <a:lvl7pPr marR="0" lvl="6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7pPr>
              <a:lvl8pPr marR="0" lvl="7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8pPr>
              <a:lvl9pPr marR="0" lvl="8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PROCESURE.COM</a:t>
              </a:r>
            </a:p>
          </p:txBody>
        </p:sp>
        <p:pic>
          <p:nvPicPr>
            <p:cNvPr id="7" name="Imagem 6" descr="Ícone&#10;&#10;Descrição gerada automaticamente">
              <a:extLst>
                <a:ext uri="{FF2B5EF4-FFF2-40B4-BE49-F238E27FC236}">
                  <a16:creationId xmlns:a16="http://schemas.microsoft.com/office/drawing/2014/main" id="{BCE03143-0433-8599-0178-34E9E3E1F5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104" b="17295"/>
            <a:stretch/>
          </p:blipFill>
          <p:spPr>
            <a:xfrm>
              <a:off x="10421195" y="6478242"/>
              <a:ext cx="250817" cy="162027"/>
            </a:xfrm>
            <a:prstGeom prst="rect">
              <a:avLst/>
            </a:prstGeom>
          </p:spPr>
        </p:pic>
      </p:grpSp>
      <p:sp>
        <p:nvSpPr>
          <p:cNvPr id="4" name="Espaço Reservado para Conteúdo 6">
            <a:extLst>
              <a:ext uri="{FF2B5EF4-FFF2-40B4-BE49-F238E27FC236}">
                <a16:creationId xmlns:a16="http://schemas.microsoft.com/office/drawing/2014/main" id="{080A47C1-CEC5-7FEF-3707-389E8337E3D1}"/>
              </a:ext>
            </a:extLst>
          </p:cNvPr>
          <p:cNvSpPr txBox="1">
            <a:spLocks/>
          </p:cNvSpPr>
          <p:nvPr/>
        </p:nvSpPr>
        <p:spPr>
          <a:xfrm>
            <a:off x="143719" y="1606119"/>
            <a:ext cx="10515600" cy="3853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Logística</a:t>
            </a:r>
          </a:p>
          <a:p>
            <a:endParaRPr lang="pt-BR"/>
          </a:p>
          <a:p>
            <a:r>
              <a:rPr lang="pt-BR" sz="2000"/>
              <a:t>Acompanhamento e monitoramento de frotas e pedidos.</a:t>
            </a:r>
          </a:p>
          <a:p>
            <a:r>
              <a:rPr lang="pt-BR" sz="2000"/>
              <a:t>Processamento de dados dos motoristas e validação.</a:t>
            </a:r>
          </a:p>
          <a:p>
            <a:r>
              <a:rPr lang="pt-BR" sz="2000"/>
              <a:t>Inserção e atualização dos dados em portal da empresa.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927965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F5D7154-826C-9145-9C5B-29161DA15DEE}"/>
              </a:ext>
            </a:extLst>
          </p:cNvPr>
          <p:cNvSpPr/>
          <p:nvPr/>
        </p:nvSpPr>
        <p:spPr>
          <a:xfrm>
            <a:off x="0" y="6275464"/>
            <a:ext cx="12192000" cy="582535"/>
          </a:xfrm>
          <a:prstGeom prst="rect">
            <a:avLst/>
          </a:prstGeom>
          <a:solidFill>
            <a:srgbClr val="0026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Google Shape;94;p14">
            <a:extLst>
              <a:ext uri="{FF2B5EF4-FFF2-40B4-BE49-F238E27FC236}">
                <a16:creationId xmlns:a16="http://schemas.microsoft.com/office/drawing/2014/main" id="{25C9B986-DBD9-EFAD-4303-FA1B103817C4}"/>
              </a:ext>
            </a:extLst>
          </p:cNvPr>
          <p:cNvSpPr txBox="1">
            <a:spLocks/>
          </p:cNvSpPr>
          <p:nvPr/>
        </p:nvSpPr>
        <p:spPr>
          <a:xfrm flipH="1">
            <a:off x="456506" y="346601"/>
            <a:ext cx="10389934" cy="687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 sz="2800" dirty="0" err="1">
                <a:solidFill>
                  <a:srgbClr val="00262D"/>
                </a:solidFill>
              </a:rPr>
              <a:t>Estudo</a:t>
            </a:r>
            <a:r>
              <a:rPr lang="en-US" sz="2800" dirty="0">
                <a:solidFill>
                  <a:srgbClr val="00262D"/>
                </a:solidFill>
              </a:rPr>
              <a:t> de </a:t>
            </a:r>
            <a:r>
              <a:rPr lang="en-US" sz="2800" dirty="0" err="1">
                <a:solidFill>
                  <a:srgbClr val="00262D"/>
                </a:solidFill>
              </a:rPr>
              <a:t>caso</a:t>
            </a:r>
            <a:endParaRPr lang="en-US" sz="2800" dirty="0">
              <a:solidFill>
                <a:srgbClr val="00262D"/>
              </a:solidFill>
            </a:endParaRP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108F60AD-9CD8-9CC0-BF3E-695B5A63C4DD}"/>
              </a:ext>
            </a:extLst>
          </p:cNvPr>
          <p:cNvGrpSpPr/>
          <p:nvPr/>
        </p:nvGrpSpPr>
        <p:grpSpPr>
          <a:xfrm>
            <a:off x="9968027" y="6334261"/>
            <a:ext cx="2134145" cy="424180"/>
            <a:chOff x="10350499" y="6319021"/>
            <a:chExt cx="2134145" cy="424180"/>
          </a:xfrm>
        </p:grpSpPr>
        <p:sp>
          <p:nvSpPr>
            <p:cNvPr id="5" name="Google Shape;94;p14">
              <a:extLst>
                <a:ext uri="{FF2B5EF4-FFF2-40B4-BE49-F238E27FC236}">
                  <a16:creationId xmlns:a16="http://schemas.microsoft.com/office/drawing/2014/main" id="{A441AA34-AC07-6FD3-5872-ACEF36FCA8A4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350499" y="6319021"/>
              <a:ext cx="2134145" cy="424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3600"/>
                <a:buFont typeface="Montserrat ExtraBold"/>
                <a:buNone/>
                <a:defRPr sz="3600" b="0" i="0" u="none" strike="noStrike" cap="none">
                  <a:solidFill>
                    <a:srgbClr val="434343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defRPr>
              </a:lvl1pPr>
              <a:lvl2pPr marR="0" lvl="1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2pPr>
              <a:lvl3pPr marR="0" lvl="2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3pPr>
              <a:lvl4pPr marR="0" lvl="3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4pPr>
              <a:lvl5pPr marR="0" lvl="4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5pPr>
              <a:lvl6pPr marR="0" lvl="5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6pPr>
              <a:lvl7pPr marR="0" lvl="6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7pPr>
              <a:lvl8pPr marR="0" lvl="7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8pPr>
              <a:lvl9pPr marR="0" lvl="8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PROCESURE.COM</a:t>
              </a:r>
            </a:p>
          </p:txBody>
        </p:sp>
        <p:pic>
          <p:nvPicPr>
            <p:cNvPr id="7" name="Imagem 6" descr="Ícone&#10;&#10;Descrição gerada automaticamente">
              <a:extLst>
                <a:ext uri="{FF2B5EF4-FFF2-40B4-BE49-F238E27FC236}">
                  <a16:creationId xmlns:a16="http://schemas.microsoft.com/office/drawing/2014/main" id="{BCE03143-0433-8599-0178-34E9E3E1F5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104" b="17295"/>
            <a:stretch/>
          </p:blipFill>
          <p:spPr>
            <a:xfrm>
              <a:off x="10421195" y="6478242"/>
              <a:ext cx="250817" cy="162027"/>
            </a:xfrm>
            <a:prstGeom prst="rect">
              <a:avLst/>
            </a:prstGeom>
          </p:spPr>
        </p:pic>
      </p:grpSp>
      <p:sp>
        <p:nvSpPr>
          <p:cNvPr id="6" name="Espaço Reservado para Conteúdo 6">
            <a:extLst>
              <a:ext uri="{FF2B5EF4-FFF2-40B4-BE49-F238E27FC236}">
                <a16:creationId xmlns:a16="http://schemas.microsoft.com/office/drawing/2014/main" id="{629EF521-40AD-7635-27AA-3930074CB29F}"/>
              </a:ext>
            </a:extLst>
          </p:cNvPr>
          <p:cNvSpPr txBox="1">
            <a:spLocks/>
          </p:cNvSpPr>
          <p:nvPr/>
        </p:nvSpPr>
        <p:spPr>
          <a:xfrm>
            <a:off x="930797" y="1502393"/>
            <a:ext cx="10515600" cy="3853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Hospital</a:t>
            </a:r>
          </a:p>
          <a:p>
            <a:endParaRPr lang="pt-BR" dirty="0"/>
          </a:p>
          <a:p>
            <a:r>
              <a:rPr lang="pt-BR" sz="2000" dirty="0"/>
              <a:t>Estruturação, tratamento e validação dos dados para envio de contato.</a:t>
            </a:r>
          </a:p>
          <a:p>
            <a:r>
              <a:rPr lang="pt-BR" sz="2000" dirty="0"/>
              <a:t>Disparo e controle de mensagens em lote para pacientes em monitoramento de pós operatório.</a:t>
            </a:r>
          </a:p>
          <a:p>
            <a:r>
              <a:rPr lang="pt-BR" sz="2000" dirty="0"/>
              <a:t>Registro e atualização das respostas contendo sintomas ou evolução positiva.</a:t>
            </a:r>
          </a:p>
          <a:p>
            <a:r>
              <a:rPr lang="pt-BR" sz="2000" dirty="0"/>
              <a:t>Retroalimentação dos dados no sistema do hospital.</a:t>
            </a:r>
          </a:p>
        </p:txBody>
      </p:sp>
    </p:spTree>
    <p:extLst>
      <p:ext uri="{BB962C8B-B14F-4D97-AF65-F5344CB8AC3E}">
        <p14:creationId xmlns:p14="http://schemas.microsoft.com/office/powerpoint/2010/main" val="2630428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F5D7154-826C-9145-9C5B-29161DA15DEE}"/>
              </a:ext>
            </a:extLst>
          </p:cNvPr>
          <p:cNvSpPr/>
          <p:nvPr/>
        </p:nvSpPr>
        <p:spPr>
          <a:xfrm>
            <a:off x="0" y="6275464"/>
            <a:ext cx="12192000" cy="582535"/>
          </a:xfrm>
          <a:prstGeom prst="rect">
            <a:avLst/>
          </a:prstGeom>
          <a:solidFill>
            <a:srgbClr val="0026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Google Shape;94;p14">
            <a:extLst>
              <a:ext uri="{FF2B5EF4-FFF2-40B4-BE49-F238E27FC236}">
                <a16:creationId xmlns:a16="http://schemas.microsoft.com/office/drawing/2014/main" id="{25C9B986-DBD9-EFAD-4303-FA1B103817C4}"/>
              </a:ext>
            </a:extLst>
          </p:cNvPr>
          <p:cNvSpPr txBox="1">
            <a:spLocks/>
          </p:cNvSpPr>
          <p:nvPr/>
        </p:nvSpPr>
        <p:spPr>
          <a:xfrm flipH="1">
            <a:off x="456506" y="346601"/>
            <a:ext cx="10389934" cy="687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 sz="2800" dirty="0" err="1">
                <a:solidFill>
                  <a:srgbClr val="00262D"/>
                </a:solidFill>
              </a:rPr>
              <a:t>Estudo</a:t>
            </a:r>
            <a:r>
              <a:rPr lang="en-US" sz="2800" dirty="0">
                <a:solidFill>
                  <a:srgbClr val="00262D"/>
                </a:solidFill>
              </a:rPr>
              <a:t> de </a:t>
            </a:r>
            <a:r>
              <a:rPr lang="en-US" sz="2800" dirty="0" err="1">
                <a:solidFill>
                  <a:srgbClr val="00262D"/>
                </a:solidFill>
              </a:rPr>
              <a:t>caso</a:t>
            </a:r>
            <a:endParaRPr lang="en-US" sz="2800" dirty="0">
              <a:solidFill>
                <a:srgbClr val="00262D"/>
              </a:solidFill>
            </a:endParaRP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108F60AD-9CD8-9CC0-BF3E-695B5A63C4DD}"/>
              </a:ext>
            </a:extLst>
          </p:cNvPr>
          <p:cNvGrpSpPr/>
          <p:nvPr/>
        </p:nvGrpSpPr>
        <p:grpSpPr>
          <a:xfrm>
            <a:off x="9968027" y="6334261"/>
            <a:ext cx="2134145" cy="424180"/>
            <a:chOff x="10350499" y="6319021"/>
            <a:chExt cx="2134145" cy="424180"/>
          </a:xfrm>
        </p:grpSpPr>
        <p:sp>
          <p:nvSpPr>
            <p:cNvPr id="5" name="Google Shape;94;p14">
              <a:extLst>
                <a:ext uri="{FF2B5EF4-FFF2-40B4-BE49-F238E27FC236}">
                  <a16:creationId xmlns:a16="http://schemas.microsoft.com/office/drawing/2014/main" id="{A441AA34-AC07-6FD3-5872-ACEF36FCA8A4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350499" y="6319021"/>
              <a:ext cx="2134145" cy="424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3600"/>
                <a:buFont typeface="Montserrat ExtraBold"/>
                <a:buNone/>
                <a:defRPr sz="3600" b="0" i="0" u="none" strike="noStrike" cap="none">
                  <a:solidFill>
                    <a:srgbClr val="434343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defRPr>
              </a:lvl1pPr>
              <a:lvl2pPr marR="0" lvl="1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2pPr>
              <a:lvl3pPr marR="0" lvl="2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3pPr>
              <a:lvl4pPr marR="0" lvl="3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4pPr>
              <a:lvl5pPr marR="0" lvl="4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5pPr>
              <a:lvl6pPr marR="0" lvl="5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6pPr>
              <a:lvl7pPr marR="0" lvl="6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7pPr>
              <a:lvl8pPr marR="0" lvl="7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8pPr>
              <a:lvl9pPr marR="0" lvl="8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PROCESURE.COM</a:t>
              </a:r>
            </a:p>
          </p:txBody>
        </p:sp>
        <p:pic>
          <p:nvPicPr>
            <p:cNvPr id="7" name="Imagem 6" descr="Ícone&#10;&#10;Descrição gerada automaticamente">
              <a:extLst>
                <a:ext uri="{FF2B5EF4-FFF2-40B4-BE49-F238E27FC236}">
                  <a16:creationId xmlns:a16="http://schemas.microsoft.com/office/drawing/2014/main" id="{BCE03143-0433-8599-0178-34E9E3E1F5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104" b="17295"/>
            <a:stretch/>
          </p:blipFill>
          <p:spPr>
            <a:xfrm>
              <a:off x="10421195" y="6478242"/>
              <a:ext cx="250817" cy="162027"/>
            </a:xfrm>
            <a:prstGeom prst="rect">
              <a:avLst/>
            </a:prstGeom>
          </p:spPr>
        </p:pic>
      </p:grpSp>
      <p:sp>
        <p:nvSpPr>
          <p:cNvPr id="4" name="Espaço Reservado para Conteúdo 6">
            <a:extLst>
              <a:ext uri="{FF2B5EF4-FFF2-40B4-BE49-F238E27FC236}">
                <a16:creationId xmlns:a16="http://schemas.microsoft.com/office/drawing/2014/main" id="{0BA9EBD6-4EF7-13F7-E8C1-F2AA0F225200}"/>
              </a:ext>
            </a:extLst>
          </p:cNvPr>
          <p:cNvSpPr txBox="1">
            <a:spLocks/>
          </p:cNvSpPr>
          <p:nvPr/>
        </p:nvSpPr>
        <p:spPr>
          <a:xfrm>
            <a:off x="838200" y="1883911"/>
            <a:ext cx="10515600" cy="3853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Pagamento</a:t>
            </a:r>
          </a:p>
          <a:p>
            <a:endParaRPr lang="pt-BR"/>
          </a:p>
          <a:p>
            <a:r>
              <a:rPr lang="pt-BR" sz="2000"/>
              <a:t>Leitura de comprovantes a partir de uma caixa de email.</a:t>
            </a:r>
          </a:p>
          <a:p>
            <a:r>
              <a:rPr lang="pt-BR" sz="2000"/>
              <a:t>Estruturação dos dados contidos no arquivo dos comprovantes.</a:t>
            </a:r>
          </a:p>
          <a:p>
            <a:r>
              <a:rPr lang="pt-BR" sz="2000"/>
              <a:t>Validação dos dados extraídos.</a:t>
            </a:r>
          </a:p>
          <a:p>
            <a:r>
              <a:rPr lang="pt-BR" sz="2000"/>
              <a:t>Inserção no sistema da empresa (baixa de pagamentos).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291575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6B058AFE-755A-8742-7326-55831B0F41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16B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8663FDF8-BD0A-772B-29EE-59A8A48F4425}"/>
              </a:ext>
            </a:extLst>
          </p:cNvPr>
          <p:cNvGrpSpPr/>
          <p:nvPr/>
        </p:nvGrpSpPr>
        <p:grpSpPr>
          <a:xfrm>
            <a:off x="2318785" y="2694797"/>
            <a:ext cx="7554430" cy="1468405"/>
            <a:chOff x="2318785" y="2652123"/>
            <a:chExt cx="7554430" cy="1468405"/>
          </a:xfrm>
        </p:grpSpPr>
        <p:sp>
          <p:nvSpPr>
            <p:cNvPr id="4" name="Google Shape;94;p14">
              <a:extLst>
                <a:ext uri="{FF2B5EF4-FFF2-40B4-BE49-F238E27FC236}">
                  <a16:creationId xmlns:a16="http://schemas.microsoft.com/office/drawing/2014/main" id="{B0269876-809F-E20C-FB23-13BBBA07CD87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2318785" y="2652123"/>
              <a:ext cx="7554430" cy="9350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3600"/>
                <a:buFont typeface="Montserrat ExtraBold"/>
                <a:buNone/>
                <a:defRPr sz="3600" b="0" i="0" u="none" strike="noStrike" cap="none">
                  <a:solidFill>
                    <a:srgbClr val="434343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defRPr>
              </a:lvl1pPr>
              <a:lvl2pPr marR="0" lvl="1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2pPr>
              <a:lvl3pPr marR="0" lvl="2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3pPr>
              <a:lvl4pPr marR="0" lvl="3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4pPr>
              <a:lvl5pPr marR="0" lvl="4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5pPr>
              <a:lvl6pPr marR="0" lvl="5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6pPr>
              <a:lvl7pPr marR="0" lvl="6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7pPr>
              <a:lvl8pPr marR="0" lvl="7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8pPr>
              <a:lvl9pPr marR="0" lvl="8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9pPr>
            </a:lstStyle>
            <a:p>
              <a:pPr algn="ctr"/>
              <a:r>
                <a:rPr lang="en-US" sz="4800" dirty="0">
                  <a:solidFill>
                    <a:schemeClr val="bg1"/>
                  </a:solidFill>
                </a:rPr>
                <a:t>Let´s see </a:t>
              </a:r>
              <a:r>
                <a:rPr lang="en-US" sz="4800" dirty="0">
                  <a:solidFill>
                    <a:srgbClr val="FFFFFF"/>
                  </a:solidFill>
                </a:rPr>
                <a:t>some</a:t>
              </a:r>
              <a:r>
                <a:rPr lang="en-US" sz="4800" dirty="0">
                  <a:solidFill>
                    <a:srgbClr val="BFEF4B"/>
                  </a:solidFill>
                </a:rPr>
                <a:t> action</a:t>
              </a:r>
            </a:p>
          </p:txBody>
        </p:sp>
        <p:grpSp>
          <p:nvGrpSpPr>
            <p:cNvPr id="10" name="Agrupar 9">
              <a:extLst>
                <a:ext uri="{FF2B5EF4-FFF2-40B4-BE49-F238E27FC236}">
                  <a16:creationId xmlns:a16="http://schemas.microsoft.com/office/drawing/2014/main" id="{567D612E-430B-4BF1-7026-B7556DFB0CA5}"/>
                </a:ext>
              </a:extLst>
            </p:cNvPr>
            <p:cNvGrpSpPr/>
            <p:nvPr/>
          </p:nvGrpSpPr>
          <p:grpSpPr>
            <a:xfrm>
              <a:off x="5136575" y="3768977"/>
              <a:ext cx="1918851" cy="351551"/>
              <a:chOff x="5217880" y="3860417"/>
              <a:chExt cx="1918851" cy="351551"/>
            </a:xfrm>
          </p:grpSpPr>
          <p:sp>
            <p:nvSpPr>
              <p:cNvPr id="5" name="Retângulo: Cantos Arredondados 4">
                <a:extLst>
                  <a:ext uri="{FF2B5EF4-FFF2-40B4-BE49-F238E27FC236}">
                    <a16:creationId xmlns:a16="http://schemas.microsoft.com/office/drawing/2014/main" id="{E1901B2A-AA94-D5DC-2689-DC3F0F33DCA6}"/>
                  </a:ext>
                </a:extLst>
              </p:cNvPr>
              <p:cNvSpPr/>
              <p:nvPr/>
            </p:nvSpPr>
            <p:spPr>
              <a:xfrm>
                <a:off x="5217880" y="3860417"/>
                <a:ext cx="1918851" cy="328293"/>
              </a:xfrm>
              <a:prstGeom prst="roundRect">
                <a:avLst>
                  <a:gd name="adj" fmla="val 50000"/>
                </a:avLst>
              </a:prstGeom>
              <a:noFill/>
              <a:ln w="12700">
                <a:solidFill>
                  <a:srgbClr val="FFFF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6" name="Google Shape;94;p14">
                <a:extLst>
                  <a:ext uri="{FF2B5EF4-FFF2-40B4-BE49-F238E27FC236}">
                    <a16:creationId xmlns:a16="http://schemas.microsoft.com/office/drawing/2014/main" id="{0B10D7EF-EE3F-8A35-544D-4B8BC737286C}"/>
                  </a:ext>
                </a:extLst>
              </p:cNvPr>
              <p:cNvSpPr txBox="1">
                <a:spLocks/>
              </p:cNvSpPr>
              <p:nvPr/>
            </p:nvSpPr>
            <p:spPr>
              <a:xfrm flipH="1">
                <a:off x="5528905" y="3883675"/>
                <a:ext cx="1539246" cy="32829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b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434343"/>
                  </a:buClr>
                  <a:buSzPts val="3600"/>
                  <a:buFont typeface="Montserrat ExtraBold"/>
                  <a:buNone/>
                  <a:defRPr sz="3600" b="0" i="0" u="none" strike="noStrike" cap="none">
                    <a:solidFill>
                      <a:srgbClr val="434343"/>
                    </a:solidFill>
                    <a:latin typeface="Montserrat ExtraBold"/>
                    <a:ea typeface="Montserrat ExtraBold"/>
                    <a:cs typeface="Montserrat ExtraBold"/>
                    <a:sym typeface="Montserrat ExtraBold"/>
                  </a:defRPr>
                </a:lvl1pPr>
                <a:lvl2pPr marR="0" lvl="1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434343"/>
                  </a:buClr>
                  <a:buSzPts val="5200"/>
                  <a:buFont typeface="Squada One"/>
                  <a:buNone/>
                  <a:defRPr sz="5200" b="0" i="0" u="none" strike="noStrike" cap="none">
                    <a:solidFill>
                      <a:srgbClr val="434343"/>
                    </a:solidFill>
                    <a:latin typeface="Squada One"/>
                    <a:ea typeface="Squada One"/>
                    <a:cs typeface="Squada One"/>
                    <a:sym typeface="Squada One"/>
                  </a:defRPr>
                </a:lvl2pPr>
                <a:lvl3pPr marR="0" lvl="2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434343"/>
                  </a:buClr>
                  <a:buSzPts val="5200"/>
                  <a:buFont typeface="Squada One"/>
                  <a:buNone/>
                  <a:defRPr sz="5200" b="0" i="0" u="none" strike="noStrike" cap="none">
                    <a:solidFill>
                      <a:srgbClr val="434343"/>
                    </a:solidFill>
                    <a:latin typeface="Squada One"/>
                    <a:ea typeface="Squada One"/>
                    <a:cs typeface="Squada One"/>
                    <a:sym typeface="Squada One"/>
                  </a:defRPr>
                </a:lvl3pPr>
                <a:lvl4pPr marR="0" lvl="3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434343"/>
                  </a:buClr>
                  <a:buSzPts val="5200"/>
                  <a:buFont typeface="Squada One"/>
                  <a:buNone/>
                  <a:defRPr sz="5200" b="0" i="0" u="none" strike="noStrike" cap="none">
                    <a:solidFill>
                      <a:srgbClr val="434343"/>
                    </a:solidFill>
                    <a:latin typeface="Squada One"/>
                    <a:ea typeface="Squada One"/>
                    <a:cs typeface="Squada One"/>
                    <a:sym typeface="Squada One"/>
                  </a:defRPr>
                </a:lvl4pPr>
                <a:lvl5pPr marR="0" lvl="4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434343"/>
                  </a:buClr>
                  <a:buSzPts val="5200"/>
                  <a:buFont typeface="Squada One"/>
                  <a:buNone/>
                  <a:defRPr sz="5200" b="0" i="0" u="none" strike="noStrike" cap="none">
                    <a:solidFill>
                      <a:srgbClr val="434343"/>
                    </a:solidFill>
                    <a:latin typeface="Squada One"/>
                    <a:ea typeface="Squada One"/>
                    <a:cs typeface="Squada One"/>
                    <a:sym typeface="Squada One"/>
                  </a:defRPr>
                </a:lvl5pPr>
                <a:lvl6pPr marR="0" lvl="5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434343"/>
                  </a:buClr>
                  <a:buSzPts val="5200"/>
                  <a:buFont typeface="Squada One"/>
                  <a:buNone/>
                  <a:defRPr sz="5200" b="0" i="0" u="none" strike="noStrike" cap="none">
                    <a:solidFill>
                      <a:srgbClr val="434343"/>
                    </a:solidFill>
                    <a:latin typeface="Squada One"/>
                    <a:ea typeface="Squada One"/>
                    <a:cs typeface="Squada One"/>
                    <a:sym typeface="Squada One"/>
                  </a:defRPr>
                </a:lvl6pPr>
                <a:lvl7pPr marR="0" lvl="6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434343"/>
                  </a:buClr>
                  <a:buSzPts val="5200"/>
                  <a:buFont typeface="Squada One"/>
                  <a:buNone/>
                  <a:defRPr sz="5200" b="0" i="0" u="none" strike="noStrike" cap="none">
                    <a:solidFill>
                      <a:srgbClr val="434343"/>
                    </a:solidFill>
                    <a:latin typeface="Squada One"/>
                    <a:ea typeface="Squada One"/>
                    <a:cs typeface="Squada One"/>
                    <a:sym typeface="Squada One"/>
                  </a:defRPr>
                </a:lvl7pPr>
                <a:lvl8pPr marR="0" lvl="7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434343"/>
                  </a:buClr>
                  <a:buSzPts val="5200"/>
                  <a:buFont typeface="Squada One"/>
                  <a:buNone/>
                  <a:defRPr sz="5200" b="0" i="0" u="none" strike="noStrike" cap="none">
                    <a:solidFill>
                      <a:srgbClr val="434343"/>
                    </a:solidFill>
                    <a:latin typeface="Squada One"/>
                    <a:ea typeface="Squada One"/>
                    <a:cs typeface="Squada One"/>
                    <a:sym typeface="Squada One"/>
                  </a:defRPr>
                </a:lvl8pPr>
                <a:lvl9pPr marR="0" lvl="8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434343"/>
                  </a:buClr>
                  <a:buSzPts val="5200"/>
                  <a:buFont typeface="Squada One"/>
                  <a:buNone/>
                  <a:defRPr sz="5200" b="0" i="0" u="none" strike="noStrike" cap="none">
                    <a:solidFill>
                      <a:srgbClr val="434343"/>
                    </a:solidFill>
                    <a:latin typeface="Squada One"/>
                    <a:ea typeface="Squada One"/>
                    <a:cs typeface="Squada One"/>
                    <a:sym typeface="Squada One"/>
                  </a:defRPr>
                </a:lvl9pPr>
              </a:lstStyle>
              <a:p>
                <a:r>
                  <a:rPr lang="en-US" sz="1200" b="1" dirty="0">
                    <a:solidFill>
                      <a:srgbClr val="FFFFFF"/>
                    </a:solidFill>
                    <a:latin typeface="Montserrat" panose="00000500000000000000" pitchFamily="2" charset="0"/>
                  </a:rPr>
                  <a:t>Watch the demo</a:t>
                </a:r>
              </a:p>
            </p:txBody>
          </p:sp>
          <p:sp>
            <p:nvSpPr>
              <p:cNvPr id="9" name="Triângulo isósceles 8">
                <a:extLst>
                  <a:ext uri="{FF2B5EF4-FFF2-40B4-BE49-F238E27FC236}">
                    <a16:creationId xmlns:a16="http://schemas.microsoft.com/office/drawing/2014/main" id="{AF4CFEAF-25AE-9747-7467-A7DED3A992B8}"/>
                  </a:ext>
                </a:extLst>
              </p:cNvPr>
              <p:cNvSpPr/>
              <p:nvPr/>
            </p:nvSpPr>
            <p:spPr>
              <a:xfrm rot="5400000">
                <a:off x="5370301" y="3942294"/>
                <a:ext cx="180046" cy="155999"/>
              </a:xfrm>
              <a:prstGeom prst="triangle">
                <a:avLst/>
              </a:prstGeom>
              <a:solidFill>
                <a:srgbClr val="BFEF4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89838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F5D7154-826C-9145-9C5B-29161DA15DEE}"/>
              </a:ext>
            </a:extLst>
          </p:cNvPr>
          <p:cNvSpPr/>
          <p:nvPr/>
        </p:nvSpPr>
        <p:spPr>
          <a:xfrm>
            <a:off x="0" y="6275464"/>
            <a:ext cx="12192000" cy="582535"/>
          </a:xfrm>
          <a:prstGeom prst="rect">
            <a:avLst/>
          </a:prstGeom>
          <a:solidFill>
            <a:srgbClr val="0026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Google Shape;94;p14">
            <a:extLst>
              <a:ext uri="{FF2B5EF4-FFF2-40B4-BE49-F238E27FC236}">
                <a16:creationId xmlns:a16="http://schemas.microsoft.com/office/drawing/2014/main" id="{25C9B986-DBD9-EFAD-4303-FA1B103817C4}"/>
              </a:ext>
            </a:extLst>
          </p:cNvPr>
          <p:cNvSpPr txBox="1">
            <a:spLocks/>
          </p:cNvSpPr>
          <p:nvPr/>
        </p:nvSpPr>
        <p:spPr>
          <a:xfrm flipH="1">
            <a:off x="456506" y="346601"/>
            <a:ext cx="10389934" cy="687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 sz="2800" dirty="0" err="1">
                <a:solidFill>
                  <a:srgbClr val="00262D"/>
                </a:solidFill>
              </a:rPr>
              <a:t>Precificação</a:t>
            </a:r>
            <a:endParaRPr lang="en-US" sz="2800" dirty="0">
              <a:solidFill>
                <a:srgbClr val="00262D"/>
              </a:solidFill>
            </a:endParaRP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108F60AD-9CD8-9CC0-BF3E-695B5A63C4DD}"/>
              </a:ext>
            </a:extLst>
          </p:cNvPr>
          <p:cNvGrpSpPr/>
          <p:nvPr/>
        </p:nvGrpSpPr>
        <p:grpSpPr>
          <a:xfrm>
            <a:off x="9968027" y="6334261"/>
            <a:ext cx="2134145" cy="424180"/>
            <a:chOff x="10350499" y="6319021"/>
            <a:chExt cx="2134145" cy="424180"/>
          </a:xfrm>
        </p:grpSpPr>
        <p:sp>
          <p:nvSpPr>
            <p:cNvPr id="5" name="Google Shape;94;p14">
              <a:extLst>
                <a:ext uri="{FF2B5EF4-FFF2-40B4-BE49-F238E27FC236}">
                  <a16:creationId xmlns:a16="http://schemas.microsoft.com/office/drawing/2014/main" id="{A441AA34-AC07-6FD3-5872-ACEF36FCA8A4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350499" y="6319021"/>
              <a:ext cx="2134145" cy="424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3600"/>
                <a:buFont typeface="Montserrat ExtraBold"/>
                <a:buNone/>
                <a:defRPr sz="3600" b="0" i="0" u="none" strike="noStrike" cap="none">
                  <a:solidFill>
                    <a:srgbClr val="434343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defRPr>
              </a:lvl1pPr>
              <a:lvl2pPr marR="0" lvl="1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2pPr>
              <a:lvl3pPr marR="0" lvl="2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3pPr>
              <a:lvl4pPr marR="0" lvl="3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4pPr>
              <a:lvl5pPr marR="0" lvl="4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5pPr>
              <a:lvl6pPr marR="0" lvl="5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6pPr>
              <a:lvl7pPr marR="0" lvl="6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7pPr>
              <a:lvl8pPr marR="0" lvl="7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8pPr>
              <a:lvl9pPr marR="0" lvl="8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PROCESURE.COM</a:t>
              </a:r>
            </a:p>
          </p:txBody>
        </p:sp>
        <p:pic>
          <p:nvPicPr>
            <p:cNvPr id="7" name="Imagem 6" descr="Ícone&#10;&#10;Descrição gerada automaticamente">
              <a:extLst>
                <a:ext uri="{FF2B5EF4-FFF2-40B4-BE49-F238E27FC236}">
                  <a16:creationId xmlns:a16="http://schemas.microsoft.com/office/drawing/2014/main" id="{BCE03143-0433-8599-0178-34E9E3E1F5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104" b="17295"/>
            <a:stretch/>
          </p:blipFill>
          <p:spPr>
            <a:xfrm>
              <a:off x="10421195" y="6478242"/>
              <a:ext cx="250817" cy="1620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2833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6B058AFE-755A-8742-7326-55831B0F41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6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Google Shape;94;p14">
            <a:extLst>
              <a:ext uri="{FF2B5EF4-FFF2-40B4-BE49-F238E27FC236}">
                <a16:creationId xmlns:a16="http://schemas.microsoft.com/office/drawing/2014/main" id="{B0269876-809F-E20C-FB23-13BBBA07CD87}"/>
              </a:ext>
            </a:extLst>
          </p:cNvPr>
          <p:cNvSpPr txBox="1">
            <a:spLocks/>
          </p:cNvSpPr>
          <p:nvPr/>
        </p:nvSpPr>
        <p:spPr>
          <a:xfrm flipH="1">
            <a:off x="68641" y="832127"/>
            <a:ext cx="4755730" cy="104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pPr algn="ctr"/>
            <a:r>
              <a:rPr lang="en-US" sz="4000" dirty="0">
                <a:solidFill>
                  <a:schemeClr val="bg1"/>
                </a:solidFill>
              </a:rPr>
              <a:t>PROCESURE</a:t>
            </a: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DE8B551D-C1BE-CFD5-9F89-F3F7628672AC}"/>
              </a:ext>
            </a:extLst>
          </p:cNvPr>
          <p:cNvCxnSpPr>
            <a:cxnSpLocks/>
          </p:cNvCxnSpPr>
          <p:nvPr/>
        </p:nvCxnSpPr>
        <p:spPr>
          <a:xfrm>
            <a:off x="777439" y="1876027"/>
            <a:ext cx="978842" cy="0"/>
          </a:xfrm>
          <a:prstGeom prst="line">
            <a:avLst/>
          </a:prstGeom>
          <a:ln w="57150">
            <a:solidFill>
              <a:srgbClr val="BFEF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Google Shape;94;p14">
            <a:extLst>
              <a:ext uri="{FF2B5EF4-FFF2-40B4-BE49-F238E27FC236}">
                <a16:creationId xmlns:a16="http://schemas.microsoft.com/office/drawing/2014/main" id="{31F45A97-95FF-D9D8-17C4-422127466995}"/>
              </a:ext>
            </a:extLst>
          </p:cNvPr>
          <p:cNvSpPr txBox="1">
            <a:spLocks/>
          </p:cNvSpPr>
          <p:nvPr/>
        </p:nvSpPr>
        <p:spPr>
          <a:xfrm flipH="1">
            <a:off x="777439" y="2213859"/>
            <a:ext cx="3501824" cy="1412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pPr>
              <a:lnSpc>
                <a:spcPct val="150000"/>
              </a:lnSpc>
            </a:pPr>
            <a:r>
              <a:rPr lang="pt-BR" sz="1400" dirty="0" err="1">
                <a:solidFill>
                  <a:schemeClr val="bg1"/>
                </a:solidFill>
                <a:latin typeface="Montserrat" panose="00000500000000000000" pitchFamily="2" charset="0"/>
              </a:rPr>
              <a:t>Tolis</a:t>
            </a:r>
            <a:r>
              <a:rPr lang="pt-BR" sz="1400" dirty="0">
                <a:solidFill>
                  <a:schemeClr val="bg1"/>
                </a:solidFill>
                <a:latin typeface="Montserrat" panose="00000500000000000000" pitchFamily="2" charset="0"/>
              </a:rPr>
              <a:t> Vossos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bg1"/>
                </a:solidFill>
                <a:latin typeface="Montserrat" panose="00000500000000000000" pitchFamily="2" charset="0"/>
              </a:rPr>
              <a:t>tolis.vossos@ergondata.com.br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bg1"/>
                </a:solidFill>
                <a:latin typeface="Montserrat" panose="00000500000000000000" pitchFamily="2" charset="0"/>
              </a:rPr>
              <a:t>+55 11 9 7667-6389 www.procesure.com</a:t>
            </a:r>
            <a:endParaRPr lang="en-US" sz="14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pic>
        <p:nvPicPr>
          <p:cNvPr id="19" name="Imagem 18" descr="Ícone&#10;&#10;Descrição gerada automaticamente">
            <a:extLst>
              <a:ext uri="{FF2B5EF4-FFF2-40B4-BE49-F238E27FC236}">
                <a16:creationId xmlns:a16="http://schemas.microsoft.com/office/drawing/2014/main" id="{765AFEBF-D0C6-03CD-6127-A4B9799896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04" b="17295"/>
          <a:stretch/>
        </p:blipFill>
        <p:spPr>
          <a:xfrm>
            <a:off x="6109003" y="-799813"/>
            <a:ext cx="8649997" cy="5587898"/>
          </a:xfrm>
          <a:prstGeom prst="rect">
            <a:avLst/>
          </a:prstGeom>
        </p:spPr>
      </p:pic>
      <p:sp>
        <p:nvSpPr>
          <p:cNvPr id="2" name="Google Shape;94;p14">
            <a:extLst>
              <a:ext uri="{FF2B5EF4-FFF2-40B4-BE49-F238E27FC236}">
                <a16:creationId xmlns:a16="http://schemas.microsoft.com/office/drawing/2014/main" id="{B41B346B-516F-2E9E-CEAF-3B43307A0F7A}"/>
              </a:ext>
            </a:extLst>
          </p:cNvPr>
          <p:cNvSpPr txBox="1">
            <a:spLocks/>
          </p:cNvSpPr>
          <p:nvPr/>
        </p:nvSpPr>
        <p:spPr>
          <a:xfrm flipH="1">
            <a:off x="777439" y="4266135"/>
            <a:ext cx="4755730" cy="104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Uma</a:t>
            </a:r>
            <a:r>
              <a:rPr lang="en-US" sz="4400" dirty="0">
                <a:solidFill>
                  <a:schemeClr val="bg1"/>
                </a:solidFill>
              </a:rPr>
              <a:t> solução</a:t>
            </a:r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E38C95DD-35A4-C0D0-7923-23C771C6B0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860" y="5527030"/>
            <a:ext cx="4267987" cy="84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931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FF7EC7F6-D0AF-8C43-9250-BDD9C0D44DF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6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D114FF2B-EDF3-B511-4E8C-3441C8455924}"/>
              </a:ext>
            </a:extLst>
          </p:cNvPr>
          <p:cNvSpPr/>
          <p:nvPr/>
        </p:nvSpPr>
        <p:spPr>
          <a:xfrm>
            <a:off x="0" y="0"/>
            <a:ext cx="5424596" cy="6857999"/>
          </a:xfrm>
          <a:prstGeom prst="rect">
            <a:avLst/>
          </a:prstGeom>
          <a:solidFill>
            <a:srgbClr val="816B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Google Shape;94;p14">
            <a:extLst>
              <a:ext uri="{FF2B5EF4-FFF2-40B4-BE49-F238E27FC236}">
                <a16:creationId xmlns:a16="http://schemas.microsoft.com/office/drawing/2014/main" id="{17A00212-78FA-C811-990C-522254AE3C0A}"/>
              </a:ext>
            </a:extLst>
          </p:cNvPr>
          <p:cNvSpPr txBox="1">
            <a:spLocks/>
          </p:cNvSpPr>
          <p:nvPr/>
        </p:nvSpPr>
        <p:spPr>
          <a:xfrm flipH="1">
            <a:off x="513433" y="1800851"/>
            <a:ext cx="4607207" cy="3256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pt-BR" sz="4000" dirty="0">
                <a:solidFill>
                  <a:schemeClr val="bg1"/>
                </a:solidFill>
              </a:rPr>
              <a:t>Falta de visibilidade </a:t>
            </a:r>
          </a:p>
          <a:p>
            <a:r>
              <a:rPr lang="pt-BR" sz="4000" dirty="0">
                <a:solidFill>
                  <a:schemeClr val="bg1"/>
                </a:solidFill>
              </a:rPr>
              <a:t>e controle </a:t>
            </a:r>
          </a:p>
          <a:p>
            <a:r>
              <a:rPr lang="pt-BR" sz="4000" dirty="0">
                <a:solidFill>
                  <a:schemeClr val="bg1"/>
                </a:solidFill>
              </a:rPr>
              <a:t>dos processos automatizados</a:t>
            </a:r>
            <a:endParaRPr lang="pt-BR" sz="4000" dirty="0">
              <a:solidFill>
                <a:srgbClr val="BFEF4B"/>
              </a:solidFill>
            </a:endParaRPr>
          </a:p>
        </p:txBody>
      </p: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82C14EA1-898E-3B6B-94C2-E2E8650D01A7}"/>
              </a:ext>
            </a:extLst>
          </p:cNvPr>
          <p:cNvCxnSpPr/>
          <p:nvPr/>
        </p:nvCxnSpPr>
        <p:spPr>
          <a:xfrm>
            <a:off x="6179081" y="4481026"/>
            <a:ext cx="5334000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36D542B3-4014-8790-8150-A9A17199691F}"/>
              </a:ext>
            </a:extLst>
          </p:cNvPr>
          <p:cNvSpPr/>
          <p:nvPr/>
        </p:nvSpPr>
        <p:spPr>
          <a:xfrm>
            <a:off x="6254647" y="3596639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Triângulo isósceles 30">
            <a:extLst>
              <a:ext uri="{FF2B5EF4-FFF2-40B4-BE49-F238E27FC236}">
                <a16:creationId xmlns:a16="http://schemas.microsoft.com/office/drawing/2014/main" id="{95ECA30E-EEFB-7C3A-B754-C173FAFADA12}"/>
              </a:ext>
            </a:extLst>
          </p:cNvPr>
          <p:cNvSpPr/>
          <p:nvPr/>
        </p:nvSpPr>
        <p:spPr>
          <a:xfrm>
            <a:off x="7748379" y="2454573"/>
            <a:ext cx="2072640" cy="1862066"/>
          </a:xfrm>
          <a:prstGeom prst="triangle">
            <a:avLst/>
          </a:prstGeom>
          <a:solidFill>
            <a:srgbClr val="816B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3" name="Gráfico 32" descr="Bandeira com preenchimento sólido">
            <a:extLst>
              <a:ext uri="{FF2B5EF4-FFF2-40B4-BE49-F238E27FC236}">
                <a16:creationId xmlns:a16="http://schemas.microsoft.com/office/drawing/2014/main" id="{F61E29C0-8B65-9716-EE34-A355F5FD51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98681" y="3385606"/>
            <a:ext cx="914400" cy="914400"/>
          </a:xfrm>
          <a:prstGeom prst="rect">
            <a:avLst/>
          </a:prstGeom>
        </p:spPr>
      </p:pic>
      <p:grpSp>
        <p:nvGrpSpPr>
          <p:cNvPr id="34" name="Agrupar 33">
            <a:extLst>
              <a:ext uri="{FF2B5EF4-FFF2-40B4-BE49-F238E27FC236}">
                <a16:creationId xmlns:a16="http://schemas.microsoft.com/office/drawing/2014/main" id="{97A93EBA-7E09-1EEB-C350-E1C01142E138}"/>
              </a:ext>
            </a:extLst>
          </p:cNvPr>
          <p:cNvGrpSpPr/>
          <p:nvPr/>
        </p:nvGrpSpPr>
        <p:grpSpPr>
          <a:xfrm>
            <a:off x="9968027" y="6334261"/>
            <a:ext cx="2134145" cy="424180"/>
            <a:chOff x="10350499" y="6319021"/>
            <a:chExt cx="2134145" cy="424180"/>
          </a:xfrm>
        </p:grpSpPr>
        <p:sp>
          <p:nvSpPr>
            <p:cNvPr id="35" name="Google Shape;94;p14">
              <a:extLst>
                <a:ext uri="{FF2B5EF4-FFF2-40B4-BE49-F238E27FC236}">
                  <a16:creationId xmlns:a16="http://schemas.microsoft.com/office/drawing/2014/main" id="{2A50452C-51CD-B43B-02BA-D7803A5D3FC0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350499" y="6319021"/>
              <a:ext cx="2134145" cy="424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3600"/>
                <a:buFont typeface="Montserrat ExtraBold"/>
                <a:buNone/>
                <a:defRPr sz="3600" b="0" i="0" u="none" strike="noStrike" cap="none">
                  <a:solidFill>
                    <a:srgbClr val="434343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defRPr>
              </a:lvl1pPr>
              <a:lvl2pPr marR="0" lvl="1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2pPr>
              <a:lvl3pPr marR="0" lvl="2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3pPr>
              <a:lvl4pPr marR="0" lvl="3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4pPr>
              <a:lvl5pPr marR="0" lvl="4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5pPr>
              <a:lvl6pPr marR="0" lvl="5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6pPr>
              <a:lvl7pPr marR="0" lvl="6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7pPr>
              <a:lvl8pPr marR="0" lvl="7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8pPr>
              <a:lvl9pPr marR="0" lvl="8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PROCESURE.COM</a:t>
              </a:r>
            </a:p>
          </p:txBody>
        </p:sp>
        <p:pic>
          <p:nvPicPr>
            <p:cNvPr id="36" name="Imagem 35" descr="Ícone&#10;&#10;Descrição gerada automaticamente">
              <a:extLst>
                <a:ext uri="{FF2B5EF4-FFF2-40B4-BE49-F238E27FC236}">
                  <a16:creationId xmlns:a16="http://schemas.microsoft.com/office/drawing/2014/main" id="{C8AC18ED-FDE4-BD2D-A627-D57E1536CC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104" b="17295"/>
            <a:stretch/>
          </p:blipFill>
          <p:spPr>
            <a:xfrm>
              <a:off x="10421195" y="6478242"/>
              <a:ext cx="250817" cy="1620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22924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FF7EC7F6-D0AF-8C43-9250-BDD9C0D44DF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6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Google Shape;94;p14">
            <a:extLst>
              <a:ext uri="{FF2B5EF4-FFF2-40B4-BE49-F238E27FC236}">
                <a16:creationId xmlns:a16="http://schemas.microsoft.com/office/drawing/2014/main" id="{17A00212-78FA-C811-990C-522254AE3C0A}"/>
              </a:ext>
            </a:extLst>
          </p:cNvPr>
          <p:cNvSpPr txBox="1">
            <a:spLocks/>
          </p:cNvSpPr>
          <p:nvPr/>
        </p:nvSpPr>
        <p:spPr>
          <a:xfrm flipH="1">
            <a:off x="589630" y="624839"/>
            <a:ext cx="10962289" cy="1396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pt-BR" sz="4000" dirty="0">
                <a:solidFill>
                  <a:schemeClr val="bg1"/>
                </a:solidFill>
              </a:rPr>
              <a:t>e o crescimento do nível de automação nas empresas é </a:t>
            </a:r>
            <a:r>
              <a:rPr lang="pt-BR" sz="4000" dirty="0">
                <a:solidFill>
                  <a:srgbClr val="BFEF4B"/>
                </a:solidFill>
              </a:rPr>
              <a:t>exponencial</a:t>
            </a:r>
            <a:r>
              <a:rPr lang="pt-BR" sz="4000" dirty="0">
                <a:solidFill>
                  <a:schemeClr val="bg1"/>
                </a:solidFill>
              </a:rPr>
              <a:t>... </a:t>
            </a:r>
          </a:p>
        </p:txBody>
      </p:sp>
      <p:grpSp>
        <p:nvGrpSpPr>
          <p:cNvPr id="34" name="Agrupar 33">
            <a:extLst>
              <a:ext uri="{FF2B5EF4-FFF2-40B4-BE49-F238E27FC236}">
                <a16:creationId xmlns:a16="http://schemas.microsoft.com/office/drawing/2014/main" id="{BDD2B57D-82B6-66DB-783C-4895F6E37C4A}"/>
              </a:ext>
            </a:extLst>
          </p:cNvPr>
          <p:cNvGrpSpPr/>
          <p:nvPr/>
        </p:nvGrpSpPr>
        <p:grpSpPr>
          <a:xfrm>
            <a:off x="1897435" y="2180379"/>
            <a:ext cx="8397129" cy="3794367"/>
            <a:chOff x="746871" y="2506980"/>
            <a:chExt cx="4561037" cy="3905375"/>
          </a:xfrm>
        </p:grpSpPr>
        <p:sp>
          <p:nvSpPr>
            <p:cNvPr id="2" name="Retângulo: Cantos Arredondados 1">
              <a:extLst>
                <a:ext uri="{FF2B5EF4-FFF2-40B4-BE49-F238E27FC236}">
                  <a16:creationId xmlns:a16="http://schemas.microsoft.com/office/drawing/2014/main" id="{3BF6208C-F3F2-9E48-7F18-F79D7691BE42}"/>
                </a:ext>
              </a:extLst>
            </p:cNvPr>
            <p:cNvSpPr/>
            <p:nvPr/>
          </p:nvSpPr>
          <p:spPr>
            <a:xfrm rot="16200000">
              <a:off x="670164" y="6166215"/>
              <a:ext cx="322847" cy="169433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Retângulo: Cantos Arredondados 4">
              <a:extLst>
                <a:ext uri="{FF2B5EF4-FFF2-40B4-BE49-F238E27FC236}">
                  <a16:creationId xmlns:a16="http://schemas.microsoft.com/office/drawing/2014/main" id="{6C097769-2E07-E21F-6ED7-1F601305C7D8}"/>
                </a:ext>
              </a:extLst>
            </p:cNvPr>
            <p:cNvSpPr/>
            <p:nvPr/>
          </p:nvSpPr>
          <p:spPr>
            <a:xfrm rot="16200000">
              <a:off x="802889" y="6054961"/>
              <a:ext cx="545354" cy="169433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: Cantos Arredondados 5">
              <a:extLst>
                <a:ext uri="{FF2B5EF4-FFF2-40B4-BE49-F238E27FC236}">
                  <a16:creationId xmlns:a16="http://schemas.microsoft.com/office/drawing/2014/main" id="{7F9D630B-2A90-CFBA-42F4-06CF88158B4D}"/>
                </a:ext>
              </a:extLst>
            </p:cNvPr>
            <p:cNvSpPr/>
            <p:nvPr/>
          </p:nvSpPr>
          <p:spPr>
            <a:xfrm rot="16200000">
              <a:off x="962022" y="5970117"/>
              <a:ext cx="715043" cy="169433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: Cantos Arredondados 6">
              <a:extLst>
                <a:ext uri="{FF2B5EF4-FFF2-40B4-BE49-F238E27FC236}">
                  <a16:creationId xmlns:a16="http://schemas.microsoft.com/office/drawing/2014/main" id="{7ACDDE5D-9C97-FF10-20A7-051B054C5B26}"/>
                </a:ext>
              </a:extLst>
            </p:cNvPr>
            <p:cNvSpPr/>
            <p:nvPr/>
          </p:nvSpPr>
          <p:spPr>
            <a:xfrm rot="16200000">
              <a:off x="1134121" y="5898238"/>
              <a:ext cx="858801" cy="169433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: Cantos Arredondados 7">
              <a:extLst>
                <a:ext uri="{FF2B5EF4-FFF2-40B4-BE49-F238E27FC236}">
                  <a16:creationId xmlns:a16="http://schemas.microsoft.com/office/drawing/2014/main" id="{D5318A4B-6467-97A6-7759-2759C3CE17BF}"/>
                </a:ext>
              </a:extLst>
            </p:cNvPr>
            <p:cNvSpPr/>
            <p:nvPr/>
          </p:nvSpPr>
          <p:spPr>
            <a:xfrm rot="16200000">
              <a:off x="1316972" y="5837111"/>
              <a:ext cx="981055" cy="169433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: Cantos Arredondados 8">
              <a:extLst>
                <a:ext uri="{FF2B5EF4-FFF2-40B4-BE49-F238E27FC236}">
                  <a16:creationId xmlns:a16="http://schemas.microsoft.com/office/drawing/2014/main" id="{23E90FDD-055F-0B01-B68C-122FEBC74D3A}"/>
                </a:ext>
              </a:extLst>
            </p:cNvPr>
            <p:cNvSpPr/>
            <p:nvPr/>
          </p:nvSpPr>
          <p:spPr>
            <a:xfrm rot="16200000">
              <a:off x="1504678" y="5780839"/>
              <a:ext cx="1093599" cy="169433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: Cantos Arredondados 9">
              <a:extLst>
                <a:ext uri="{FF2B5EF4-FFF2-40B4-BE49-F238E27FC236}">
                  <a16:creationId xmlns:a16="http://schemas.microsoft.com/office/drawing/2014/main" id="{EFD0881B-75D6-9DB8-BE7B-56565BBCC7C2}"/>
                </a:ext>
              </a:extLst>
            </p:cNvPr>
            <p:cNvSpPr/>
            <p:nvPr/>
          </p:nvSpPr>
          <p:spPr>
            <a:xfrm rot="16200000">
              <a:off x="1680448" y="5712631"/>
              <a:ext cx="1230015" cy="169433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: Cantos Arredondados 12">
              <a:extLst>
                <a:ext uri="{FF2B5EF4-FFF2-40B4-BE49-F238E27FC236}">
                  <a16:creationId xmlns:a16="http://schemas.microsoft.com/office/drawing/2014/main" id="{EB15F9C2-2973-CA24-1BA9-7A4E66D84C9A}"/>
                </a:ext>
              </a:extLst>
            </p:cNvPr>
            <p:cNvSpPr/>
            <p:nvPr/>
          </p:nvSpPr>
          <p:spPr>
            <a:xfrm rot="16200000">
              <a:off x="1840871" y="5629076"/>
              <a:ext cx="1397125" cy="169433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: Cantos Arredondados 13">
              <a:extLst>
                <a:ext uri="{FF2B5EF4-FFF2-40B4-BE49-F238E27FC236}">
                  <a16:creationId xmlns:a16="http://schemas.microsoft.com/office/drawing/2014/main" id="{BD4BB4AB-FED7-A197-1FFB-4A033CE4EE1C}"/>
                </a:ext>
              </a:extLst>
            </p:cNvPr>
            <p:cNvSpPr/>
            <p:nvPr/>
          </p:nvSpPr>
          <p:spPr>
            <a:xfrm rot="16200000">
              <a:off x="1987653" y="5531879"/>
              <a:ext cx="1591518" cy="169433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: Cantos Arredondados 14">
              <a:extLst>
                <a:ext uri="{FF2B5EF4-FFF2-40B4-BE49-F238E27FC236}">
                  <a16:creationId xmlns:a16="http://schemas.microsoft.com/office/drawing/2014/main" id="{D521D6DA-2F21-5B80-529E-D7A0D6537643}"/>
                </a:ext>
              </a:extLst>
            </p:cNvPr>
            <p:cNvSpPr/>
            <p:nvPr/>
          </p:nvSpPr>
          <p:spPr>
            <a:xfrm rot="16200000">
              <a:off x="2151486" y="5451735"/>
              <a:ext cx="1751807" cy="169433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6" name="Retângulo: Cantos Arredondados 15">
              <a:extLst>
                <a:ext uri="{FF2B5EF4-FFF2-40B4-BE49-F238E27FC236}">
                  <a16:creationId xmlns:a16="http://schemas.microsoft.com/office/drawing/2014/main" id="{40058C28-D50A-0985-C2B9-98EE9987F582}"/>
                </a:ext>
              </a:extLst>
            </p:cNvPr>
            <p:cNvSpPr/>
            <p:nvPr/>
          </p:nvSpPr>
          <p:spPr>
            <a:xfrm rot="16200000">
              <a:off x="2323351" y="5379621"/>
              <a:ext cx="1896034" cy="169433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: Cantos Arredondados 16">
              <a:extLst>
                <a:ext uri="{FF2B5EF4-FFF2-40B4-BE49-F238E27FC236}">
                  <a16:creationId xmlns:a16="http://schemas.microsoft.com/office/drawing/2014/main" id="{0613C94A-AAE1-661A-1646-3DF22C7ED90D}"/>
                </a:ext>
              </a:extLst>
            </p:cNvPr>
            <p:cNvSpPr/>
            <p:nvPr/>
          </p:nvSpPr>
          <p:spPr>
            <a:xfrm rot="16200000">
              <a:off x="2466117" y="5278409"/>
              <a:ext cx="2098458" cy="169433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: Cantos Arredondados 18">
              <a:extLst>
                <a:ext uri="{FF2B5EF4-FFF2-40B4-BE49-F238E27FC236}">
                  <a16:creationId xmlns:a16="http://schemas.microsoft.com/office/drawing/2014/main" id="{D55CA903-F9EA-1890-8556-776345913B45}"/>
                </a:ext>
              </a:extLst>
            </p:cNvPr>
            <p:cNvSpPr/>
            <p:nvPr/>
          </p:nvSpPr>
          <p:spPr>
            <a:xfrm rot="16200000">
              <a:off x="2593480" y="5161795"/>
              <a:ext cx="2331687" cy="169433"/>
            </a:xfrm>
            <a:prstGeom prst="roundRect">
              <a:avLst>
                <a:gd name="adj" fmla="val 50000"/>
              </a:avLst>
            </a:prstGeom>
            <a:solidFill>
              <a:srgbClr val="816BFF"/>
            </a:solidFill>
            <a:ln w="12700">
              <a:solidFill>
                <a:srgbClr val="816B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: Cantos Arredondados 19">
              <a:extLst>
                <a:ext uri="{FF2B5EF4-FFF2-40B4-BE49-F238E27FC236}">
                  <a16:creationId xmlns:a16="http://schemas.microsoft.com/office/drawing/2014/main" id="{46343668-D4FE-AE3F-6E2F-F5DDBD5C8F8A}"/>
                </a:ext>
              </a:extLst>
            </p:cNvPr>
            <p:cNvSpPr/>
            <p:nvPr/>
          </p:nvSpPr>
          <p:spPr>
            <a:xfrm rot="16200000">
              <a:off x="2738447" y="5062783"/>
              <a:ext cx="2529710" cy="169433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: Cantos Arredondados 20">
              <a:extLst>
                <a:ext uri="{FF2B5EF4-FFF2-40B4-BE49-F238E27FC236}">
                  <a16:creationId xmlns:a16="http://schemas.microsoft.com/office/drawing/2014/main" id="{5224CFC7-65FF-C1A1-C2F0-F121EBD7988A}"/>
                </a:ext>
              </a:extLst>
            </p:cNvPr>
            <p:cNvSpPr/>
            <p:nvPr/>
          </p:nvSpPr>
          <p:spPr>
            <a:xfrm rot="16200000">
              <a:off x="2892214" y="4972572"/>
              <a:ext cx="2710132" cy="169433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Retângulo: Cantos Arredondados 21">
              <a:extLst>
                <a:ext uri="{FF2B5EF4-FFF2-40B4-BE49-F238E27FC236}">
                  <a16:creationId xmlns:a16="http://schemas.microsoft.com/office/drawing/2014/main" id="{8253DAAB-65F7-3741-3F2A-553B4EB18533}"/>
                </a:ext>
              </a:extLst>
            </p:cNvPr>
            <p:cNvSpPr/>
            <p:nvPr/>
          </p:nvSpPr>
          <p:spPr>
            <a:xfrm rot="16200000">
              <a:off x="3012977" y="4849358"/>
              <a:ext cx="2956561" cy="169433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Retângulo: Cantos Arredondados 22">
              <a:extLst>
                <a:ext uri="{FF2B5EF4-FFF2-40B4-BE49-F238E27FC236}">
                  <a16:creationId xmlns:a16="http://schemas.microsoft.com/office/drawing/2014/main" id="{42156BBB-643F-B4C8-7333-CAEABFD9E3F9}"/>
                </a:ext>
              </a:extLst>
            </p:cNvPr>
            <p:cNvSpPr/>
            <p:nvPr/>
          </p:nvSpPr>
          <p:spPr>
            <a:xfrm rot="16200000">
              <a:off x="3098778" y="4691180"/>
              <a:ext cx="3272915" cy="169433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Retângulo: Cantos Arredondados 24">
              <a:extLst>
                <a:ext uri="{FF2B5EF4-FFF2-40B4-BE49-F238E27FC236}">
                  <a16:creationId xmlns:a16="http://schemas.microsoft.com/office/drawing/2014/main" id="{851EB63E-6DFC-35F5-CCE2-44DF305E1F22}"/>
                </a:ext>
              </a:extLst>
            </p:cNvPr>
            <p:cNvSpPr/>
            <p:nvPr/>
          </p:nvSpPr>
          <p:spPr>
            <a:xfrm rot="16200000">
              <a:off x="3199882" y="4548305"/>
              <a:ext cx="3558664" cy="169433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1A1FB4F0-0134-8DB4-C807-99FB9B8E3E18}"/>
                </a:ext>
              </a:extLst>
            </p:cNvPr>
            <p:cNvSpPr/>
            <p:nvPr/>
          </p:nvSpPr>
          <p:spPr>
            <a:xfrm rot="16200000">
              <a:off x="3270505" y="4374950"/>
              <a:ext cx="3905374" cy="169433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5" name="Agrupar 34">
            <a:extLst>
              <a:ext uri="{FF2B5EF4-FFF2-40B4-BE49-F238E27FC236}">
                <a16:creationId xmlns:a16="http://schemas.microsoft.com/office/drawing/2014/main" id="{E942E1AD-9671-25C6-F3C0-4D8A69703F11}"/>
              </a:ext>
            </a:extLst>
          </p:cNvPr>
          <p:cNvGrpSpPr/>
          <p:nvPr/>
        </p:nvGrpSpPr>
        <p:grpSpPr>
          <a:xfrm>
            <a:off x="9968027" y="6334261"/>
            <a:ext cx="2134145" cy="424180"/>
            <a:chOff x="10350499" y="6319021"/>
            <a:chExt cx="2134145" cy="424180"/>
          </a:xfrm>
        </p:grpSpPr>
        <p:sp>
          <p:nvSpPr>
            <p:cNvPr id="36" name="Google Shape;94;p14">
              <a:extLst>
                <a:ext uri="{FF2B5EF4-FFF2-40B4-BE49-F238E27FC236}">
                  <a16:creationId xmlns:a16="http://schemas.microsoft.com/office/drawing/2014/main" id="{BC6F1BD0-2997-A418-00D0-A470C087CF4D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350499" y="6319021"/>
              <a:ext cx="2134145" cy="424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3600"/>
                <a:buFont typeface="Montserrat ExtraBold"/>
                <a:buNone/>
                <a:defRPr sz="3600" b="0" i="0" u="none" strike="noStrike" cap="none">
                  <a:solidFill>
                    <a:srgbClr val="434343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defRPr>
              </a:lvl1pPr>
              <a:lvl2pPr marR="0" lvl="1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2pPr>
              <a:lvl3pPr marR="0" lvl="2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3pPr>
              <a:lvl4pPr marR="0" lvl="3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4pPr>
              <a:lvl5pPr marR="0" lvl="4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5pPr>
              <a:lvl6pPr marR="0" lvl="5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6pPr>
              <a:lvl7pPr marR="0" lvl="6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7pPr>
              <a:lvl8pPr marR="0" lvl="7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8pPr>
              <a:lvl9pPr marR="0" lvl="8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PROCESURE.COM</a:t>
              </a:r>
            </a:p>
          </p:txBody>
        </p:sp>
        <p:pic>
          <p:nvPicPr>
            <p:cNvPr id="37" name="Imagem 36" descr="Ícone&#10;&#10;Descrição gerada automaticamente">
              <a:extLst>
                <a:ext uri="{FF2B5EF4-FFF2-40B4-BE49-F238E27FC236}">
                  <a16:creationId xmlns:a16="http://schemas.microsoft.com/office/drawing/2014/main" id="{193FCA0C-0A12-4F92-0F3D-2D52FE14821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104" b="17295"/>
            <a:stretch/>
          </p:blipFill>
          <p:spPr>
            <a:xfrm>
              <a:off x="10421195" y="6478242"/>
              <a:ext cx="250817" cy="1620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63615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94;p14">
            <a:extLst>
              <a:ext uri="{FF2B5EF4-FFF2-40B4-BE49-F238E27FC236}">
                <a16:creationId xmlns:a16="http://schemas.microsoft.com/office/drawing/2014/main" id="{18CE6557-34D6-CB7D-D5BA-D1DD20CC2F9B}"/>
              </a:ext>
            </a:extLst>
          </p:cNvPr>
          <p:cNvSpPr txBox="1">
            <a:spLocks/>
          </p:cNvSpPr>
          <p:nvPr/>
        </p:nvSpPr>
        <p:spPr>
          <a:xfrm flipH="1">
            <a:off x="7629138" y="2986948"/>
            <a:ext cx="1942426" cy="687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pPr algn="ctr"/>
            <a:r>
              <a:rPr lang="en-US" sz="3200" dirty="0">
                <a:solidFill>
                  <a:srgbClr val="00262D"/>
                </a:solidFill>
              </a:rPr>
              <a:t>Solução</a:t>
            </a:r>
          </a:p>
        </p:txBody>
      </p:sp>
      <p:sp>
        <p:nvSpPr>
          <p:cNvPr id="48" name="Google Shape;94;p14">
            <a:extLst>
              <a:ext uri="{FF2B5EF4-FFF2-40B4-BE49-F238E27FC236}">
                <a16:creationId xmlns:a16="http://schemas.microsoft.com/office/drawing/2014/main" id="{025A5204-24BB-6964-E6C0-C65D6E5A97BA}"/>
              </a:ext>
            </a:extLst>
          </p:cNvPr>
          <p:cNvSpPr txBox="1">
            <a:spLocks/>
          </p:cNvSpPr>
          <p:nvPr/>
        </p:nvSpPr>
        <p:spPr>
          <a:xfrm flipH="1">
            <a:off x="6807023" y="3589538"/>
            <a:ext cx="3586656" cy="1184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pPr algn="ctr"/>
            <a:r>
              <a:rPr lang="en-US" sz="1600" dirty="0">
                <a:solidFill>
                  <a:srgbClr val="00262D"/>
                </a:solidFill>
                <a:latin typeface="Montserrat" panose="00000500000000000000" pitchFamily="2" charset="0"/>
              </a:rPr>
              <a:t>U</a:t>
            </a:r>
            <a:r>
              <a:rPr lang="pt-BR" sz="1600" dirty="0" err="1">
                <a:solidFill>
                  <a:srgbClr val="00262D"/>
                </a:solidFill>
                <a:latin typeface="Montserrat" panose="00000500000000000000" pitchFamily="2" charset="0"/>
              </a:rPr>
              <a:t>ma</a:t>
            </a:r>
            <a:r>
              <a:rPr lang="pt-BR" sz="1600" dirty="0">
                <a:solidFill>
                  <a:srgbClr val="00262D"/>
                </a:solidFill>
                <a:latin typeface="Montserrat" panose="00000500000000000000" pitchFamily="2" charset="0"/>
              </a:rPr>
              <a:t> plataforma SAAS confiável</a:t>
            </a:r>
          </a:p>
          <a:p>
            <a:pPr algn="ctr"/>
            <a:r>
              <a:rPr lang="pt-BR" sz="1600" dirty="0">
                <a:solidFill>
                  <a:srgbClr val="00262D"/>
                </a:solidFill>
                <a:latin typeface="Montserrat" panose="00000500000000000000" pitchFamily="2" charset="0"/>
              </a:rPr>
              <a:t>que impulsiona a segurança e eficiência de processos automatizados.</a:t>
            </a:r>
            <a:endParaRPr lang="en-US" sz="1600" dirty="0">
              <a:solidFill>
                <a:srgbClr val="00262D"/>
              </a:solidFill>
              <a:latin typeface="Montserrat" panose="00000500000000000000" pitchFamily="2" charset="0"/>
            </a:endParaRPr>
          </a:p>
        </p:txBody>
      </p:sp>
      <p:grpSp>
        <p:nvGrpSpPr>
          <p:cNvPr id="2" name="Google Shape;868;p37">
            <a:extLst>
              <a:ext uri="{FF2B5EF4-FFF2-40B4-BE49-F238E27FC236}">
                <a16:creationId xmlns:a16="http://schemas.microsoft.com/office/drawing/2014/main" id="{DA6B29A3-5612-A8DA-1F87-DA738E055FB3}"/>
              </a:ext>
            </a:extLst>
          </p:cNvPr>
          <p:cNvGrpSpPr/>
          <p:nvPr/>
        </p:nvGrpSpPr>
        <p:grpSpPr>
          <a:xfrm>
            <a:off x="8195680" y="2037545"/>
            <a:ext cx="809342" cy="809342"/>
            <a:chOff x="1487200" y="4993750"/>
            <a:chExt cx="483125" cy="483125"/>
          </a:xfrm>
          <a:solidFill>
            <a:srgbClr val="BFEF4B"/>
          </a:solidFill>
        </p:grpSpPr>
        <p:sp>
          <p:nvSpPr>
            <p:cNvPr id="3" name="Google Shape;869;p37">
              <a:extLst>
                <a:ext uri="{FF2B5EF4-FFF2-40B4-BE49-F238E27FC236}">
                  <a16:creationId xmlns:a16="http://schemas.microsoft.com/office/drawing/2014/main" id="{9EC76C8F-7FFA-C2B4-B045-35FFB17A3659}"/>
                </a:ext>
              </a:extLst>
            </p:cNvPr>
            <p:cNvSpPr/>
            <p:nvPr/>
          </p:nvSpPr>
          <p:spPr>
            <a:xfrm>
              <a:off x="148720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2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2"/>
                    <a:pt x="11822" y="18193"/>
                    <a:pt x="9661" y="18193"/>
                  </a:cubicBezTo>
                  <a:cubicBezTo>
                    <a:pt x="7500" y="18193"/>
                    <a:pt x="5340" y="17352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0" y="1133"/>
                    <a:pt x="9662" y="1133"/>
                  </a:cubicBezTo>
                  <a:close/>
                  <a:moveTo>
                    <a:pt x="9662" y="1"/>
                  </a:moveTo>
                  <a:cubicBezTo>
                    <a:pt x="7117" y="1"/>
                    <a:pt x="4698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8" y="18310"/>
                    <a:pt x="7117" y="19325"/>
                    <a:pt x="9662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4"/>
                </a:solidFill>
              </a:endParaRPr>
            </a:p>
          </p:txBody>
        </p:sp>
        <p:sp>
          <p:nvSpPr>
            <p:cNvPr id="4" name="Google Shape;870;p37">
              <a:extLst>
                <a:ext uri="{FF2B5EF4-FFF2-40B4-BE49-F238E27FC236}">
                  <a16:creationId xmlns:a16="http://schemas.microsoft.com/office/drawing/2014/main" id="{7D18A750-9930-9AAE-1583-1CED3EA4B5CA}"/>
                </a:ext>
              </a:extLst>
            </p:cNvPr>
            <p:cNvSpPr/>
            <p:nvPr/>
          </p:nvSpPr>
          <p:spPr>
            <a:xfrm>
              <a:off x="1602600" y="5143950"/>
              <a:ext cx="250350" cy="182725"/>
            </a:xfrm>
            <a:custGeom>
              <a:avLst/>
              <a:gdLst/>
              <a:ahLst/>
              <a:cxnLst/>
              <a:rect l="l" t="t" r="r" b="b"/>
              <a:pathLst>
                <a:path w="10014" h="7309" extrusionOk="0">
                  <a:moveTo>
                    <a:pt x="8149" y="1134"/>
                  </a:moveTo>
                  <a:cubicBezTo>
                    <a:pt x="8294" y="1134"/>
                    <a:pt x="8439" y="1189"/>
                    <a:pt x="8549" y="1300"/>
                  </a:cubicBezTo>
                  <a:cubicBezTo>
                    <a:pt x="8769" y="1520"/>
                    <a:pt x="8769" y="1879"/>
                    <a:pt x="8549" y="2100"/>
                  </a:cubicBezTo>
                  <a:lnTo>
                    <a:pt x="4639" y="6007"/>
                  </a:lnTo>
                  <a:cubicBezTo>
                    <a:pt x="4527" y="6120"/>
                    <a:pt x="4377" y="6177"/>
                    <a:pt x="4227" y="6177"/>
                  </a:cubicBezTo>
                  <a:cubicBezTo>
                    <a:pt x="4081" y="6177"/>
                    <a:pt x="3937" y="6123"/>
                    <a:pt x="3830" y="6016"/>
                  </a:cubicBezTo>
                  <a:lnTo>
                    <a:pt x="1547" y="3748"/>
                  </a:lnTo>
                  <a:cubicBezTo>
                    <a:pt x="1296" y="3534"/>
                    <a:pt x="1281" y="3151"/>
                    <a:pt x="1514" y="2918"/>
                  </a:cubicBezTo>
                  <a:cubicBezTo>
                    <a:pt x="1626" y="2806"/>
                    <a:pt x="1771" y="2750"/>
                    <a:pt x="1916" y="2750"/>
                  </a:cubicBezTo>
                  <a:cubicBezTo>
                    <a:pt x="2074" y="2750"/>
                    <a:pt x="2232" y="2817"/>
                    <a:pt x="2344" y="2948"/>
                  </a:cubicBezTo>
                  <a:lnTo>
                    <a:pt x="3784" y="4388"/>
                  </a:lnTo>
                  <a:cubicBezTo>
                    <a:pt x="3793" y="4401"/>
                    <a:pt x="3805" y="4410"/>
                    <a:pt x="3817" y="4419"/>
                  </a:cubicBezTo>
                  <a:cubicBezTo>
                    <a:pt x="3817" y="4422"/>
                    <a:pt x="3820" y="4422"/>
                    <a:pt x="3823" y="4425"/>
                  </a:cubicBezTo>
                  <a:cubicBezTo>
                    <a:pt x="3934" y="4535"/>
                    <a:pt x="4078" y="4590"/>
                    <a:pt x="4222" y="4590"/>
                  </a:cubicBezTo>
                  <a:cubicBezTo>
                    <a:pt x="4367" y="4590"/>
                    <a:pt x="4512" y="4535"/>
                    <a:pt x="4624" y="4425"/>
                  </a:cubicBezTo>
                  <a:lnTo>
                    <a:pt x="7749" y="1300"/>
                  </a:lnTo>
                  <a:cubicBezTo>
                    <a:pt x="7859" y="1189"/>
                    <a:pt x="8004" y="1134"/>
                    <a:pt x="8149" y="1134"/>
                  </a:cubicBezTo>
                  <a:close/>
                  <a:moveTo>
                    <a:pt x="8146" y="1"/>
                  </a:moveTo>
                  <a:cubicBezTo>
                    <a:pt x="7712" y="1"/>
                    <a:pt x="7279" y="166"/>
                    <a:pt x="6949" y="496"/>
                  </a:cubicBezTo>
                  <a:lnTo>
                    <a:pt x="6946" y="496"/>
                  </a:lnTo>
                  <a:lnTo>
                    <a:pt x="4219" y="3223"/>
                  </a:lnTo>
                  <a:lnTo>
                    <a:pt x="3144" y="2148"/>
                  </a:lnTo>
                  <a:cubicBezTo>
                    <a:pt x="2808" y="1779"/>
                    <a:pt x="2348" y="1594"/>
                    <a:pt x="1887" y="1594"/>
                  </a:cubicBezTo>
                  <a:cubicBezTo>
                    <a:pt x="1453" y="1594"/>
                    <a:pt x="1019" y="1758"/>
                    <a:pt x="686" y="2091"/>
                  </a:cubicBezTo>
                  <a:cubicBezTo>
                    <a:pt x="1" y="2776"/>
                    <a:pt x="28" y="3896"/>
                    <a:pt x="747" y="4549"/>
                  </a:cubicBezTo>
                  <a:lnTo>
                    <a:pt x="3029" y="6819"/>
                  </a:lnTo>
                  <a:cubicBezTo>
                    <a:pt x="3344" y="7131"/>
                    <a:pt x="3768" y="7308"/>
                    <a:pt x="4214" y="7308"/>
                  </a:cubicBezTo>
                  <a:cubicBezTo>
                    <a:pt x="4218" y="7308"/>
                    <a:pt x="4221" y="7308"/>
                    <a:pt x="4225" y="7308"/>
                  </a:cubicBezTo>
                  <a:cubicBezTo>
                    <a:pt x="4678" y="7308"/>
                    <a:pt x="5116" y="7127"/>
                    <a:pt x="5439" y="6807"/>
                  </a:cubicBezTo>
                  <a:lnTo>
                    <a:pt x="9349" y="2900"/>
                  </a:lnTo>
                  <a:cubicBezTo>
                    <a:pt x="10013" y="2236"/>
                    <a:pt x="10013" y="1161"/>
                    <a:pt x="9349" y="499"/>
                  </a:cubicBezTo>
                  <a:cubicBezTo>
                    <a:pt x="9017" y="167"/>
                    <a:pt x="8581" y="1"/>
                    <a:pt x="81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4"/>
                </a:solidFill>
              </a:endParaRPr>
            </a:p>
          </p:txBody>
        </p:sp>
      </p:grpSp>
      <p:grpSp>
        <p:nvGrpSpPr>
          <p:cNvPr id="5" name="Google Shape;871;p37">
            <a:extLst>
              <a:ext uri="{FF2B5EF4-FFF2-40B4-BE49-F238E27FC236}">
                <a16:creationId xmlns:a16="http://schemas.microsoft.com/office/drawing/2014/main" id="{DE34BF1B-1963-2F64-8C70-DAA23F90B2C3}"/>
              </a:ext>
            </a:extLst>
          </p:cNvPr>
          <p:cNvGrpSpPr/>
          <p:nvPr/>
        </p:nvGrpSpPr>
        <p:grpSpPr>
          <a:xfrm>
            <a:off x="3172242" y="2037545"/>
            <a:ext cx="809342" cy="809342"/>
            <a:chOff x="2081650" y="4993750"/>
            <a:chExt cx="483125" cy="483125"/>
          </a:xfrm>
          <a:solidFill>
            <a:srgbClr val="FF0000"/>
          </a:solidFill>
        </p:grpSpPr>
        <p:sp>
          <p:nvSpPr>
            <p:cNvPr id="6" name="Google Shape;872;p37">
              <a:extLst>
                <a:ext uri="{FF2B5EF4-FFF2-40B4-BE49-F238E27FC236}">
                  <a16:creationId xmlns:a16="http://schemas.microsoft.com/office/drawing/2014/main" id="{FF79F1D1-51DB-E277-907D-5E295AC1139E}"/>
                </a:ext>
              </a:extLst>
            </p:cNvPr>
            <p:cNvSpPr/>
            <p:nvPr/>
          </p:nvSpPr>
          <p:spPr>
            <a:xfrm>
              <a:off x="208165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3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0"/>
                    <a:pt x="11824" y="18193"/>
                    <a:pt x="9663" y="18193"/>
                  </a:cubicBezTo>
                  <a:cubicBezTo>
                    <a:pt x="7501" y="18193"/>
                    <a:pt x="5342" y="17350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1" y="1133"/>
                    <a:pt x="9663" y="1133"/>
                  </a:cubicBezTo>
                  <a:close/>
                  <a:moveTo>
                    <a:pt x="9663" y="1"/>
                  </a:moveTo>
                  <a:cubicBezTo>
                    <a:pt x="7117" y="1"/>
                    <a:pt x="4699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9" y="18310"/>
                    <a:pt x="7117" y="19325"/>
                    <a:pt x="9663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7" name="Google Shape;873;p37">
              <a:extLst>
                <a:ext uri="{FF2B5EF4-FFF2-40B4-BE49-F238E27FC236}">
                  <a16:creationId xmlns:a16="http://schemas.microsoft.com/office/drawing/2014/main" id="{BD072221-ABBA-E0DE-7D64-DDE4559A5D11}"/>
                </a:ext>
              </a:extLst>
            </p:cNvPr>
            <p:cNvSpPr/>
            <p:nvPr/>
          </p:nvSpPr>
          <p:spPr>
            <a:xfrm>
              <a:off x="2209375" y="5125625"/>
              <a:ext cx="227600" cy="219350"/>
            </a:xfrm>
            <a:custGeom>
              <a:avLst/>
              <a:gdLst/>
              <a:ahLst/>
              <a:cxnLst/>
              <a:rect l="l" t="t" r="r" b="b"/>
              <a:pathLst>
                <a:path w="9104" h="8774" extrusionOk="0">
                  <a:moveTo>
                    <a:pt x="7232" y="1143"/>
                  </a:moveTo>
                  <a:cubicBezTo>
                    <a:pt x="7377" y="1143"/>
                    <a:pt x="7522" y="1198"/>
                    <a:pt x="7633" y="1308"/>
                  </a:cubicBezTo>
                  <a:cubicBezTo>
                    <a:pt x="7851" y="1528"/>
                    <a:pt x="7854" y="1882"/>
                    <a:pt x="7639" y="2102"/>
                  </a:cubicBezTo>
                  <a:lnTo>
                    <a:pt x="5755" y="3986"/>
                  </a:lnTo>
                  <a:cubicBezTo>
                    <a:pt x="5532" y="4210"/>
                    <a:pt x="5532" y="4566"/>
                    <a:pt x="5755" y="4789"/>
                  </a:cubicBezTo>
                  <a:lnTo>
                    <a:pt x="7639" y="6673"/>
                  </a:lnTo>
                  <a:cubicBezTo>
                    <a:pt x="7854" y="6894"/>
                    <a:pt x="7851" y="7247"/>
                    <a:pt x="7633" y="7468"/>
                  </a:cubicBezTo>
                  <a:cubicBezTo>
                    <a:pt x="7522" y="7577"/>
                    <a:pt x="7377" y="7633"/>
                    <a:pt x="7232" y="7633"/>
                  </a:cubicBezTo>
                  <a:cubicBezTo>
                    <a:pt x="7090" y="7633"/>
                    <a:pt x="6948" y="7580"/>
                    <a:pt x="6839" y="7474"/>
                  </a:cubicBezTo>
                  <a:lnTo>
                    <a:pt x="6830" y="7468"/>
                  </a:lnTo>
                  <a:lnTo>
                    <a:pt x="4946" y="5650"/>
                  </a:lnTo>
                  <a:cubicBezTo>
                    <a:pt x="4836" y="5544"/>
                    <a:pt x="4695" y="5491"/>
                    <a:pt x="4554" y="5491"/>
                  </a:cubicBezTo>
                  <a:cubicBezTo>
                    <a:pt x="4412" y="5491"/>
                    <a:pt x="4271" y="5544"/>
                    <a:pt x="4161" y="5650"/>
                  </a:cubicBezTo>
                  <a:lnTo>
                    <a:pt x="2277" y="7468"/>
                  </a:lnTo>
                  <a:lnTo>
                    <a:pt x="2268" y="7474"/>
                  </a:lnTo>
                  <a:cubicBezTo>
                    <a:pt x="2159" y="7580"/>
                    <a:pt x="2017" y="7633"/>
                    <a:pt x="1875" y="7633"/>
                  </a:cubicBezTo>
                  <a:cubicBezTo>
                    <a:pt x="1730" y="7633"/>
                    <a:pt x="1585" y="7577"/>
                    <a:pt x="1474" y="7468"/>
                  </a:cubicBezTo>
                  <a:cubicBezTo>
                    <a:pt x="1256" y="7247"/>
                    <a:pt x="1253" y="6894"/>
                    <a:pt x="1468" y="6673"/>
                  </a:cubicBezTo>
                  <a:lnTo>
                    <a:pt x="3352" y="4789"/>
                  </a:lnTo>
                  <a:cubicBezTo>
                    <a:pt x="3575" y="4566"/>
                    <a:pt x="3575" y="4210"/>
                    <a:pt x="3352" y="3986"/>
                  </a:cubicBezTo>
                  <a:lnTo>
                    <a:pt x="1468" y="2102"/>
                  </a:lnTo>
                  <a:cubicBezTo>
                    <a:pt x="1253" y="1882"/>
                    <a:pt x="1256" y="1528"/>
                    <a:pt x="1474" y="1308"/>
                  </a:cubicBezTo>
                  <a:cubicBezTo>
                    <a:pt x="1585" y="1198"/>
                    <a:pt x="1730" y="1143"/>
                    <a:pt x="1875" y="1143"/>
                  </a:cubicBezTo>
                  <a:cubicBezTo>
                    <a:pt x="2017" y="1143"/>
                    <a:pt x="2159" y="1196"/>
                    <a:pt x="2268" y="1302"/>
                  </a:cubicBezTo>
                  <a:lnTo>
                    <a:pt x="2277" y="1308"/>
                  </a:lnTo>
                  <a:lnTo>
                    <a:pt x="4161" y="3126"/>
                  </a:lnTo>
                  <a:cubicBezTo>
                    <a:pt x="4271" y="3231"/>
                    <a:pt x="4412" y="3284"/>
                    <a:pt x="4554" y="3284"/>
                  </a:cubicBezTo>
                  <a:cubicBezTo>
                    <a:pt x="4695" y="3284"/>
                    <a:pt x="4836" y="3231"/>
                    <a:pt x="4946" y="3126"/>
                  </a:cubicBezTo>
                  <a:lnTo>
                    <a:pt x="6830" y="1308"/>
                  </a:lnTo>
                  <a:lnTo>
                    <a:pt x="6839" y="1302"/>
                  </a:lnTo>
                  <a:cubicBezTo>
                    <a:pt x="6948" y="1196"/>
                    <a:pt x="7090" y="1143"/>
                    <a:pt x="7232" y="1143"/>
                  </a:cubicBezTo>
                  <a:close/>
                  <a:moveTo>
                    <a:pt x="1865" y="0"/>
                  </a:moveTo>
                  <a:cubicBezTo>
                    <a:pt x="1430" y="0"/>
                    <a:pt x="995" y="166"/>
                    <a:pt x="664" y="499"/>
                  </a:cubicBezTo>
                  <a:cubicBezTo>
                    <a:pt x="0" y="1163"/>
                    <a:pt x="3" y="2241"/>
                    <a:pt x="667" y="2902"/>
                  </a:cubicBezTo>
                  <a:lnTo>
                    <a:pt x="2153" y="4388"/>
                  </a:lnTo>
                  <a:lnTo>
                    <a:pt x="667" y="5873"/>
                  </a:lnTo>
                  <a:cubicBezTo>
                    <a:pt x="0" y="6535"/>
                    <a:pt x="0" y="7610"/>
                    <a:pt x="661" y="8274"/>
                  </a:cubicBezTo>
                  <a:cubicBezTo>
                    <a:pt x="995" y="8607"/>
                    <a:pt x="1431" y="8774"/>
                    <a:pt x="1868" y="8774"/>
                  </a:cubicBezTo>
                  <a:cubicBezTo>
                    <a:pt x="2301" y="8774"/>
                    <a:pt x="2734" y="8609"/>
                    <a:pt x="3065" y="8280"/>
                  </a:cubicBezTo>
                  <a:lnTo>
                    <a:pt x="4554" y="6846"/>
                  </a:lnTo>
                  <a:lnTo>
                    <a:pt x="6042" y="8280"/>
                  </a:lnTo>
                  <a:cubicBezTo>
                    <a:pt x="6373" y="8609"/>
                    <a:pt x="6806" y="8774"/>
                    <a:pt x="7239" y="8774"/>
                  </a:cubicBezTo>
                  <a:cubicBezTo>
                    <a:pt x="7675" y="8774"/>
                    <a:pt x="8111" y="8607"/>
                    <a:pt x="8443" y="8274"/>
                  </a:cubicBezTo>
                  <a:cubicBezTo>
                    <a:pt x="9104" y="7610"/>
                    <a:pt x="9104" y="6535"/>
                    <a:pt x="8440" y="5873"/>
                  </a:cubicBezTo>
                  <a:lnTo>
                    <a:pt x="6957" y="4388"/>
                  </a:lnTo>
                  <a:lnTo>
                    <a:pt x="8440" y="2902"/>
                  </a:lnTo>
                  <a:cubicBezTo>
                    <a:pt x="8760" y="2585"/>
                    <a:pt x="8938" y="2153"/>
                    <a:pt x="8938" y="1703"/>
                  </a:cubicBezTo>
                  <a:cubicBezTo>
                    <a:pt x="8938" y="1018"/>
                    <a:pt x="8524" y="399"/>
                    <a:pt x="7893" y="133"/>
                  </a:cubicBezTo>
                  <a:cubicBezTo>
                    <a:pt x="7682" y="46"/>
                    <a:pt x="7460" y="3"/>
                    <a:pt x="7239" y="3"/>
                  </a:cubicBezTo>
                  <a:cubicBezTo>
                    <a:pt x="6799" y="3"/>
                    <a:pt x="6366" y="174"/>
                    <a:pt x="6042" y="496"/>
                  </a:cubicBezTo>
                  <a:lnTo>
                    <a:pt x="4554" y="1930"/>
                  </a:lnTo>
                  <a:lnTo>
                    <a:pt x="3065" y="496"/>
                  </a:lnTo>
                  <a:cubicBezTo>
                    <a:pt x="2733" y="165"/>
                    <a:pt x="2299" y="0"/>
                    <a:pt x="186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9" name="Google Shape;94;p14">
            <a:extLst>
              <a:ext uri="{FF2B5EF4-FFF2-40B4-BE49-F238E27FC236}">
                <a16:creationId xmlns:a16="http://schemas.microsoft.com/office/drawing/2014/main" id="{0EB23676-823A-C863-19B8-798E9E31D255}"/>
              </a:ext>
            </a:extLst>
          </p:cNvPr>
          <p:cNvSpPr txBox="1">
            <a:spLocks/>
          </p:cNvSpPr>
          <p:nvPr/>
        </p:nvSpPr>
        <p:spPr>
          <a:xfrm flipH="1">
            <a:off x="2399492" y="2986948"/>
            <a:ext cx="2354843" cy="687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pPr algn="ctr"/>
            <a:r>
              <a:rPr lang="en-US" sz="3200" dirty="0" err="1">
                <a:solidFill>
                  <a:srgbClr val="00262D"/>
                </a:solidFill>
              </a:rPr>
              <a:t>Problema</a:t>
            </a:r>
            <a:endParaRPr lang="en-US" sz="3200" dirty="0">
              <a:solidFill>
                <a:srgbClr val="00262D"/>
              </a:solidFill>
            </a:endParaRPr>
          </a:p>
        </p:txBody>
      </p:sp>
      <p:sp>
        <p:nvSpPr>
          <p:cNvPr id="10" name="Google Shape;94;p14">
            <a:extLst>
              <a:ext uri="{FF2B5EF4-FFF2-40B4-BE49-F238E27FC236}">
                <a16:creationId xmlns:a16="http://schemas.microsoft.com/office/drawing/2014/main" id="{9915AB28-AEB8-65D2-C837-5612A0B164B0}"/>
              </a:ext>
            </a:extLst>
          </p:cNvPr>
          <p:cNvSpPr txBox="1">
            <a:spLocks/>
          </p:cNvSpPr>
          <p:nvPr/>
        </p:nvSpPr>
        <p:spPr>
          <a:xfrm flipH="1">
            <a:off x="1909667" y="3589538"/>
            <a:ext cx="3334492" cy="1184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pPr algn="ctr"/>
            <a:r>
              <a:rPr lang="en-US" sz="1600" dirty="0">
                <a:solidFill>
                  <a:srgbClr val="00262D"/>
                </a:solidFill>
                <a:latin typeface="Montserrat" panose="00000500000000000000" pitchFamily="2" charset="0"/>
              </a:rPr>
              <a:t>Falta de </a:t>
            </a:r>
            <a:r>
              <a:rPr lang="en-US" sz="1600" dirty="0" err="1">
                <a:solidFill>
                  <a:srgbClr val="00262D"/>
                </a:solidFill>
                <a:latin typeface="Montserrat" panose="00000500000000000000" pitchFamily="2" charset="0"/>
              </a:rPr>
              <a:t>visibilidade</a:t>
            </a:r>
            <a:r>
              <a:rPr lang="en-US" sz="1600" dirty="0">
                <a:solidFill>
                  <a:srgbClr val="00262D"/>
                </a:solidFill>
                <a:latin typeface="Montserrat" panose="00000500000000000000" pitchFamily="2" charset="0"/>
              </a:rPr>
              <a:t> e </a:t>
            </a:r>
            <a:r>
              <a:rPr lang="en-US" sz="1600" dirty="0" err="1">
                <a:solidFill>
                  <a:srgbClr val="00262D"/>
                </a:solidFill>
                <a:latin typeface="Montserrat" panose="00000500000000000000" pitchFamily="2" charset="0"/>
              </a:rPr>
              <a:t>controle</a:t>
            </a:r>
            <a:r>
              <a:rPr lang="en-US" sz="1600" dirty="0">
                <a:solidFill>
                  <a:srgbClr val="00262D"/>
                </a:solidFill>
                <a:latin typeface="Montserrat" panose="00000500000000000000" pitchFamily="2" charset="0"/>
              </a:rPr>
              <a:t> dos </a:t>
            </a:r>
            <a:r>
              <a:rPr lang="en-US" sz="1600" dirty="0" err="1">
                <a:solidFill>
                  <a:srgbClr val="00262D"/>
                </a:solidFill>
                <a:latin typeface="Montserrat" panose="00000500000000000000" pitchFamily="2" charset="0"/>
              </a:rPr>
              <a:t>processos</a:t>
            </a:r>
            <a:r>
              <a:rPr lang="en-US" sz="1600" dirty="0">
                <a:solidFill>
                  <a:srgbClr val="00262D"/>
                </a:solidFill>
                <a:latin typeface="Montserrat" panose="00000500000000000000" pitchFamily="2" charset="0"/>
              </a:rPr>
              <a:t> </a:t>
            </a:r>
            <a:r>
              <a:rPr lang="en-US" sz="1600" dirty="0" err="1">
                <a:solidFill>
                  <a:srgbClr val="00262D"/>
                </a:solidFill>
                <a:latin typeface="Montserrat" panose="00000500000000000000" pitchFamily="2" charset="0"/>
              </a:rPr>
              <a:t>automatizados</a:t>
            </a:r>
            <a:r>
              <a:rPr lang="en-US" sz="1600" dirty="0">
                <a:solidFill>
                  <a:srgbClr val="00262D"/>
                </a:solidFill>
                <a:latin typeface="Montserrat" panose="00000500000000000000" pitchFamily="2" charset="0"/>
              </a:rPr>
              <a:t> </a:t>
            </a:r>
            <a:r>
              <a:rPr lang="en-US" sz="1600" dirty="0" err="1">
                <a:solidFill>
                  <a:srgbClr val="00262D"/>
                </a:solidFill>
                <a:latin typeface="Montserrat" panose="00000500000000000000" pitchFamily="2" charset="0"/>
              </a:rPr>
              <a:t>resulta</a:t>
            </a:r>
            <a:r>
              <a:rPr lang="en-US" sz="1600" dirty="0">
                <a:solidFill>
                  <a:srgbClr val="00262D"/>
                </a:solidFill>
                <a:latin typeface="Montserrat" panose="00000500000000000000" pitchFamily="2" charset="0"/>
              </a:rPr>
              <a:t> </a:t>
            </a:r>
            <a:r>
              <a:rPr lang="en-US" sz="1600" dirty="0" err="1">
                <a:solidFill>
                  <a:srgbClr val="00262D"/>
                </a:solidFill>
                <a:latin typeface="Montserrat" panose="00000500000000000000" pitchFamily="2" charset="0"/>
              </a:rPr>
              <a:t>em</a:t>
            </a:r>
            <a:r>
              <a:rPr lang="en-US" sz="1600" dirty="0">
                <a:solidFill>
                  <a:srgbClr val="00262D"/>
                </a:solidFill>
                <a:latin typeface="Montserrat" panose="00000500000000000000" pitchFamily="2" charset="0"/>
              </a:rPr>
              <a:t> </a:t>
            </a:r>
            <a:r>
              <a:rPr lang="en-US" sz="1600" dirty="0" err="1">
                <a:solidFill>
                  <a:srgbClr val="00262D"/>
                </a:solidFill>
                <a:latin typeface="Montserrat" panose="00000500000000000000" pitchFamily="2" charset="0"/>
              </a:rPr>
              <a:t>riscos</a:t>
            </a:r>
            <a:r>
              <a:rPr lang="en-US" sz="1600" dirty="0">
                <a:solidFill>
                  <a:srgbClr val="00262D"/>
                </a:solidFill>
                <a:latin typeface="Montserrat" panose="00000500000000000000" pitchFamily="2" charset="0"/>
              </a:rPr>
              <a:t> </a:t>
            </a:r>
            <a:r>
              <a:rPr lang="en-US" sz="1600" dirty="0" err="1">
                <a:solidFill>
                  <a:srgbClr val="00262D"/>
                </a:solidFill>
                <a:latin typeface="Montserrat" panose="00000500000000000000" pitchFamily="2" charset="0"/>
              </a:rPr>
              <a:t>operacionais</a:t>
            </a:r>
            <a:r>
              <a:rPr lang="en-US" sz="1600" dirty="0">
                <a:solidFill>
                  <a:srgbClr val="00262D"/>
                </a:solidFill>
                <a:latin typeface="Montserrat" panose="00000500000000000000" pitchFamily="2" charset="0"/>
              </a:rPr>
              <a:t> para </a:t>
            </a:r>
            <a:r>
              <a:rPr lang="en-US" sz="1600" dirty="0" err="1">
                <a:solidFill>
                  <a:srgbClr val="00262D"/>
                </a:solidFill>
                <a:latin typeface="Montserrat" panose="00000500000000000000" pitchFamily="2" charset="0"/>
              </a:rPr>
              <a:t>seus</a:t>
            </a:r>
            <a:r>
              <a:rPr lang="en-US" sz="1600" dirty="0">
                <a:solidFill>
                  <a:srgbClr val="00262D"/>
                </a:solidFill>
                <a:latin typeface="Montserrat" panose="00000500000000000000" pitchFamily="2" charset="0"/>
              </a:rPr>
              <a:t> </a:t>
            </a:r>
            <a:r>
              <a:rPr lang="en-US" sz="1600" dirty="0" err="1">
                <a:solidFill>
                  <a:srgbClr val="00262D"/>
                </a:solidFill>
                <a:latin typeface="Montserrat" panose="00000500000000000000" pitchFamily="2" charset="0"/>
              </a:rPr>
              <a:t>negócios</a:t>
            </a:r>
            <a:r>
              <a:rPr lang="en-US" sz="1600" dirty="0">
                <a:solidFill>
                  <a:srgbClr val="00262D"/>
                </a:solidFill>
                <a:latin typeface="Montserrat" panose="00000500000000000000" pitchFamily="2" charset="0"/>
              </a:rPr>
              <a:t>.</a:t>
            </a:r>
          </a:p>
        </p:txBody>
      </p:sp>
      <p:grpSp>
        <p:nvGrpSpPr>
          <p:cNvPr id="23" name="Agrupar 22">
            <a:extLst>
              <a:ext uri="{FF2B5EF4-FFF2-40B4-BE49-F238E27FC236}">
                <a16:creationId xmlns:a16="http://schemas.microsoft.com/office/drawing/2014/main" id="{D8F65E5E-1225-9276-65B7-1A21527CC0E0}"/>
              </a:ext>
            </a:extLst>
          </p:cNvPr>
          <p:cNvGrpSpPr/>
          <p:nvPr/>
        </p:nvGrpSpPr>
        <p:grpSpPr>
          <a:xfrm>
            <a:off x="5836920" y="2986856"/>
            <a:ext cx="518160" cy="530352"/>
            <a:chOff x="6096000" y="4864608"/>
            <a:chExt cx="518160" cy="530352"/>
          </a:xfrm>
        </p:grpSpPr>
        <p:cxnSp>
          <p:nvCxnSpPr>
            <p:cNvPr id="42" name="Conector reto 41">
              <a:extLst>
                <a:ext uri="{FF2B5EF4-FFF2-40B4-BE49-F238E27FC236}">
                  <a16:creationId xmlns:a16="http://schemas.microsoft.com/office/drawing/2014/main" id="{697A6CB5-9ACB-35EB-9F50-B011E2C5B6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96000" y="4864608"/>
              <a:ext cx="518160" cy="529200"/>
            </a:xfrm>
            <a:prstGeom prst="line">
              <a:avLst/>
            </a:prstGeom>
            <a:ln w="76200">
              <a:solidFill>
                <a:srgbClr val="00262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>
              <a:extLst>
                <a:ext uri="{FF2B5EF4-FFF2-40B4-BE49-F238E27FC236}">
                  <a16:creationId xmlns:a16="http://schemas.microsoft.com/office/drawing/2014/main" id="{4B7E5B20-E4B4-6411-DA02-4164228C648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096000" y="4864608"/>
              <a:ext cx="518160" cy="530352"/>
            </a:xfrm>
            <a:prstGeom prst="line">
              <a:avLst/>
            </a:prstGeom>
            <a:ln w="76200">
              <a:solidFill>
                <a:srgbClr val="00262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tângulo 7">
            <a:extLst>
              <a:ext uri="{FF2B5EF4-FFF2-40B4-BE49-F238E27FC236}">
                <a16:creationId xmlns:a16="http://schemas.microsoft.com/office/drawing/2014/main" id="{A7E80156-E84F-45F2-2662-32182C87DD03}"/>
              </a:ext>
            </a:extLst>
          </p:cNvPr>
          <p:cNvSpPr/>
          <p:nvPr/>
        </p:nvSpPr>
        <p:spPr>
          <a:xfrm>
            <a:off x="0" y="6275464"/>
            <a:ext cx="12192000" cy="582535"/>
          </a:xfrm>
          <a:prstGeom prst="rect">
            <a:avLst/>
          </a:prstGeom>
          <a:solidFill>
            <a:srgbClr val="0026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068D0664-5965-E3FC-8933-8748935B81E1}"/>
              </a:ext>
            </a:extLst>
          </p:cNvPr>
          <p:cNvGrpSpPr/>
          <p:nvPr/>
        </p:nvGrpSpPr>
        <p:grpSpPr>
          <a:xfrm>
            <a:off x="9968027" y="6334261"/>
            <a:ext cx="2134145" cy="424180"/>
            <a:chOff x="10350499" y="6319021"/>
            <a:chExt cx="2134145" cy="424180"/>
          </a:xfrm>
        </p:grpSpPr>
        <p:sp>
          <p:nvSpPr>
            <p:cNvPr id="20" name="Google Shape;94;p14">
              <a:extLst>
                <a:ext uri="{FF2B5EF4-FFF2-40B4-BE49-F238E27FC236}">
                  <a16:creationId xmlns:a16="http://schemas.microsoft.com/office/drawing/2014/main" id="{1ADE2720-F98D-A71B-7AF3-8C78EC45460E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350499" y="6319021"/>
              <a:ext cx="2134145" cy="424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3600"/>
                <a:buFont typeface="Montserrat ExtraBold"/>
                <a:buNone/>
                <a:defRPr sz="3600" b="0" i="0" u="none" strike="noStrike" cap="none">
                  <a:solidFill>
                    <a:srgbClr val="434343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defRPr>
              </a:lvl1pPr>
              <a:lvl2pPr marR="0" lvl="1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2pPr>
              <a:lvl3pPr marR="0" lvl="2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3pPr>
              <a:lvl4pPr marR="0" lvl="3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4pPr>
              <a:lvl5pPr marR="0" lvl="4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5pPr>
              <a:lvl6pPr marR="0" lvl="5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6pPr>
              <a:lvl7pPr marR="0" lvl="6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7pPr>
              <a:lvl8pPr marR="0" lvl="7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8pPr>
              <a:lvl9pPr marR="0" lvl="8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PROCESURE.COM</a:t>
              </a:r>
            </a:p>
          </p:txBody>
        </p:sp>
        <p:pic>
          <p:nvPicPr>
            <p:cNvPr id="21" name="Imagem 20" descr="Ícone&#10;&#10;Descrição gerada automaticamente">
              <a:extLst>
                <a:ext uri="{FF2B5EF4-FFF2-40B4-BE49-F238E27FC236}">
                  <a16:creationId xmlns:a16="http://schemas.microsoft.com/office/drawing/2014/main" id="{319EAF2C-C08D-9188-347B-64F24BA511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104" b="17295"/>
            <a:stretch/>
          </p:blipFill>
          <p:spPr>
            <a:xfrm>
              <a:off x="10421195" y="6478242"/>
              <a:ext cx="250817" cy="1620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39554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6B058AFE-755A-8742-7326-55831B0F41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16B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Google Shape;94;p14">
            <a:extLst>
              <a:ext uri="{FF2B5EF4-FFF2-40B4-BE49-F238E27FC236}">
                <a16:creationId xmlns:a16="http://schemas.microsoft.com/office/drawing/2014/main" id="{B0269876-809F-E20C-FB23-13BBBA07CD87}"/>
              </a:ext>
            </a:extLst>
          </p:cNvPr>
          <p:cNvSpPr txBox="1">
            <a:spLocks/>
          </p:cNvSpPr>
          <p:nvPr/>
        </p:nvSpPr>
        <p:spPr>
          <a:xfrm flipH="1">
            <a:off x="3718135" y="2846090"/>
            <a:ext cx="4755730" cy="104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pPr algn="ctr"/>
            <a:r>
              <a:rPr lang="en-US" sz="4800" dirty="0">
                <a:solidFill>
                  <a:schemeClr val="bg1"/>
                </a:solidFill>
              </a:rPr>
              <a:t>Make it </a:t>
            </a:r>
            <a:r>
              <a:rPr lang="en-US" sz="4800" dirty="0">
                <a:solidFill>
                  <a:srgbClr val="BFEF4B"/>
                </a:solidFill>
              </a:rPr>
              <a:t>sure</a:t>
            </a:r>
          </a:p>
        </p:txBody>
      </p:sp>
      <p:sp>
        <p:nvSpPr>
          <p:cNvPr id="36" name="Google Shape;94;p14">
            <a:extLst>
              <a:ext uri="{FF2B5EF4-FFF2-40B4-BE49-F238E27FC236}">
                <a16:creationId xmlns:a16="http://schemas.microsoft.com/office/drawing/2014/main" id="{ECA7B5E1-492C-62C1-2626-1785DD61F3DB}"/>
              </a:ext>
            </a:extLst>
          </p:cNvPr>
          <p:cNvSpPr txBox="1">
            <a:spLocks/>
          </p:cNvSpPr>
          <p:nvPr/>
        </p:nvSpPr>
        <p:spPr>
          <a:xfrm flipH="1">
            <a:off x="4782825" y="3793108"/>
            <a:ext cx="2626350" cy="323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pPr algn="ctr"/>
            <a:r>
              <a:rPr lang="en-US" sz="1000" dirty="0">
                <a:solidFill>
                  <a:schemeClr val="bg1"/>
                </a:solidFill>
                <a:latin typeface="Montserrat" panose="00000500000000000000" pitchFamily="2" charset="0"/>
              </a:rPr>
              <a:t>(Do jeito que </a:t>
            </a:r>
            <a:r>
              <a:rPr lang="en-US" sz="1000" dirty="0" err="1">
                <a:solidFill>
                  <a:schemeClr val="bg1"/>
                </a:solidFill>
                <a:latin typeface="Montserrat" panose="00000500000000000000" pitchFamily="2" charset="0"/>
              </a:rPr>
              <a:t>eles</a:t>
            </a:r>
            <a:r>
              <a:rPr lang="en-US" sz="1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anose="00000500000000000000" pitchFamily="2" charset="0"/>
              </a:rPr>
              <a:t>fizeram</a:t>
            </a:r>
            <a:r>
              <a:rPr lang="en-US" sz="1000" dirty="0">
                <a:solidFill>
                  <a:schemeClr val="bg1"/>
                </a:solidFill>
                <a:latin typeface="Montserrat" panose="00000500000000000000" pitchFamily="2" charset="0"/>
              </a:rPr>
              <a:t>)</a:t>
            </a:r>
          </a:p>
        </p:txBody>
      </p:sp>
      <p:pic>
        <p:nvPicPr>
          <p:cNvPr id="38" name="Gráfico 37">
            <a:extLst>
              <a:ext uri="{FF2B5EF4-FFF2-40B4-BE49-F238E27FC236}">
                <a16:creationId xmlns:a16="http://schemas.microsoft.com/office/drawing/2014/main" id="{68169B10-1517-119B-B56B-AE03D5C72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33865" y="6025718"/>
            <a:ext cx="1165679" cy="398894"/>
          </a:xfrm>
          <a:prstGeom prst="rect">
            <a:avLst/>
          </a:prstGeom>
        </p:spPr>
      </p:pic>
      <p:pic>
        <p:nvPicPr>
          <p:cNvPr id="40" name="Imagem 39" descr="Texto&#10;&#10;Descrição gerada automaticamente com confiança média">
            <a:extLst>
              <a:ext uri="{FF2B5EF4-FFF2-40B4-BE49-F238E27FC236}">
                <a16:creationId xmlns:a16="http://schemas.microsoft.com/office/drawing/2014/main" id="{3CA5F390-2EF2-9BCE-060E-22AC006609D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095" y="6001082"/>
            <a:ext cx="1165679" cy="423530"/>
          </a:xfrm>
          <a:prstGeom prst="rect">
            <a:avLst/>
          </a:prstGeom>
        </p:spPr>
      </p:pic>
      <p:pic>
        <p:nvPicPr>
          <p:cNvPr id="3" name="Imagem 2" descr="Logotipo&#10;&#10;Descrição gerada automaticamente com confiança média">
            <a:extLst>
              <a:ext uri="{FF2B5EF4-FFF2-40B4-BE49-F238E27FC236}">
                <a16:creationId xmlns:a16="http://schemas.microsoft.com/office/drawing/2014/main" id="{6E5BCB16-992F-4016-42F6-4684F24551F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01" r="50462" b="25157"/>
          <a:stretch/>
        </p:blipFill>
        <p:spPr>
          <a:xfrm>
            <a:off x="5853244" y="5943600"/>
            <a:ext cx="1882869" cy="571500"/>
          </a:xfrm>
          <a:prstGeom prst="rect">
            <a:avLst/>
          </a:prstGeom>
        </p:spPr>
      </p:pic>
      <p:pic>
        <p:nvPicPr>
          <p:cNvPr id="5" name="Imagem 4" descr="Logotipo&#10;&#10;Descrição gerada automaticamente com confiança média">
            <a:extLst>
              <a:ext uri="{FF2B5EF4-FFF2-40B4-BE49-F238E27FC236}">
                <a16:creationId xmlns:a16="http://schemas.microsoft.com/office/drawing/2014/main" id="{0326BFD7-F8D6-398E-2B99-05A6E75D4DC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62"/>
          <a:stretch/>
        </p:blipFill>
        <p:spPr>
          <a:xfrm>
            <a:off x="8081187" y="5677268"/>
            <a:ext cx="1882869" cy="1158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800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6B058AFE-755A-8742-7326-55831B0F41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6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6" name="Google Shape;704;p31">
            <a:extLst>
              <a:ext uri="{FF2B5EF4-FFF2-40B4-BE49-F238E27FC236}">
                <a16:creationId xmlns:a16="http://schemas.microsoft.com/office/drawing/2014/main" id="{CB303F8A-BFC7-FE9E-DD11-07FDE23EF177}"/>
              </a:ext>
            </a:extLst>
          </p:cNvPr>
          <p:cNvGrpSpPr/>
          <p:nvPr/>
        </p:nvGrpSpPr>
        <p:grpSpPr>
          <a:xfrm>
            <a:off x="3385154" y="2763828"/>
            <a:ext cx="1600177" cy="1414164"/>
            <a:chOff x="-3137650" y="2787000"/>
            <a:chExt cx="291450" cy="257575"/>
          </a:xfrm>
          <a:solidFill>
            <a:srgbClr val="816BFF"/>
          </a:solidFill>
        </p:grpSpPr>
        <p:sp>
          <p:nvSpPr>
            <p:cNvPr id="27" name="Google Shape;705;p31">
              <a:extLst>
                <a:ext uri="{FF2B5EF4-FFF2-40B4-BE49-F238E27FC236}">
                  <a16:creationId xmlns:a16="http://schemas.microsoft.com/office/drawing/2014/main" id="{AB0E52BD-A72B-DD00-A26B-EFA80AE3F13C}"/>
                </a:ext>
              </a:extLst>
            </p:cNvPr>
            <p:cNvSpPr/>
            <p:nvPr/>
          </p:nvSpPr>
          <p:spPr>
            <a:xfrm>
              <a:off x="-3137650" y="2787000"/>
              <a:ext cx="291450" cy="257575"/>
            </a:xfrm>
            <a:custGeom>
              <a:avLst/>
              <a:gdLst/>
              <a:ahLst/>
              <a:cxnLst/>
              <a:rect l="l" t="t" r="r" b="b"/>
              <a:pathLst>
                <a:path w="11658" h="10303" extrusionOk="0">
                  <a:moveTo>
                    <a:pt x="10618" y="693"/>
                  </a:moveTo>
                  <a:cubicBezTo>
                    <a:pt x="10807" y="693"/>
                    <a:pt x="10964" y="851"/>
                    <a:pt x="10964" y="1040"/>
                  </a:cubicBezTo>
                  <a:lnTo>
                    <a:pt x="10964" y="2741"/>
                  </a:lnTo>
                  <a:lnTo>
                    <a:pt x="662" y="2741"/>
                  </a:lnTo>
                  <a:lnTo>
                    <a:pt x="662" y="1040"/>
                  </a:lnTo>
                  <a:cubicBezTo>
                    <a:pt x="662" y="851"/>
                    <a:pt x="820" y="693"/>
                    <a:pt x="1009" y="693"/>
                  </a:cubicBezTo>
                  <a:close/>
                  <a:moveTo>
                    <a:pt x="10996" y="3403"/>
                  </a:moveTo>
                  <a:lnTo>
                    <a:pt x="10996" y="9231"/>
                  </a:lnTo>
                  <a:cubicBezTo>
                    <a:pt x="10964" y="9420"/>
                    <a:pt x="10838" y="9578"/>
                    <a:pt x="10618" y="9578"/>
                  </a:cubicBezTo>
                  <a:lnTo>
                    <a:pt x="1009" y="9578"/>
                  </a:lnTo>
                  <a:cubicBezTo>
                    <a:pt x="820" y="9578"/>
                    <a:pt x="662" y="9420"/>
                    <a:pt x="662" y="9231"/>
                  </a:cubicBezTo>
                  <a:lnTo>
                    <a:pt x="662" y="3403"/>
                  </a:lnTo>
                  <a:close/>
                  <a:moveTo>
                    <a:pt x="1009" y="0"/>
                  </a:moveTo>
                  <a:cubicBezTo>
                    <a:pt x="473" y="0"/>
                    <a:pt x="1" y="473"/>
                    <a:pt x="1" y="1040"/>
                  </a:cubicBezTo>
                  <a:lnTo>
                    <a:pt x="1" y="9263"/>
                  </a:lnTo>
                  <a:cubicBezTo>
                    <a:pt x="1" y="9830"/>
                    <a:pt x="473" y="10302"/>
                    <a:pt x="1009" y="10302"/>
                  </a:cubicBezTo>
                  <a:lnTo>
                    <a:pt x="10618" y="10302"/>
                  </a:lnTo>
                  <a:cubicBezTo>
                    <a:pt x="11185" y="10302"/>
                    <a:pt x="11658" y="9830"/>
                    <a:pt x="11658" y="9263"/>
                  </a:cubicBezTo>
                  <a:lnTo>
                    <a:pt x="11658" y="1040"/>
                  </a:lnTo>
                  <a:cubicBezTo>
                    <a:pt x="11658" y="441"/>
                    <a:pt x="11217" y="0"/>
                    <a:pt x="106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706;p31">
              <a:extLst>
                <a:ext uri="{FF2B5EF4-FFF2-40B4-BE49-F238E27FC236}">
                  <a16:creationId xmlns:a16="http://schemas.microsoft.com/office/drawing/2014/main" id="{36D06111-13CF-8674-8DAA-5DEB8ABBBCDC}"/>
                </a:ext>
              </a:extLst>
            </p:cNvPr>
            <p:cNvSpPr/>
            <p:nvPr/>
          </p:nvSpPr>
          <p:spPr>
            <a:xfrm>
              <a:off x="-3104575" y="2820875"/>
              <a:ext cx="18150" cy="17350"/>
            </a:xfrm>
            <a:custGeom>
              <a:avLst/>
              <a:gdLst/>
              <a:ahLst/>
              <a:cxnLst/>
              <a:rect l="l" t="t" r="r" b="b"/>
              <a:pathLst>
                <a:path w="726" h="694" extrusionOk="0">
                  <a:moveTo>
                    <a:pt x="348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36"/>
                    <a:pt x="158" y="693"/>
                    <a:pt x="348" y="693"/>
                  </a:cubicBezTo>
                  <a:cubicBezTo>
                    <a:pt x="568" y="693"/>
                    <a:pt x="726" y="536"/>
                    <a:pt x="726" y="347"/>
                  </a:cubicBezTo>
                  <a:cubicBezTo>
                    <a:pt x="726" y="158"/>
                    <a:pt x="568" y="0"/>
                    <a:pt x="34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707;p31">
              <a:extLst>
                <a:ext uri="{FF2B5EF4-FFF2-40B4-BE49-F238E27FC236}">
                  <a16:creationId xmlns:a16="http://schemas.microsoft.com/office/drawing/2014/main" id="{0B8EC5CE-93E5-DBE8-6344-E7C997D45AA5}"/>
                </a:ext>
              </a:extLst>
            </p:cNvPr>
            <p:cNvSpPr/>
            <p:nvPr/>
          </p:nvSpPr>
          <p:spPr>
            <a:xfrm>
              <a:off x="-3069900" y="2820875"/>
              <a:ext cx="17350" cy="17350"/>
            </a:xfrm>
            <a:custGeom>
              <a:avLst/>
              <a:gdLst/>
              <a:ahLst/>
              <a:cxnLst/>
              <a:rect l="l" t="t" r="r" b="b"/>
              <a:pathLst>
                <a:path w="694" h="694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cubicBezTo>
                    <a:pt x="0" y="536"/>
                    <a:pt x="158" y="693"/>
                    <a:pt x="347" y="693"/>
                  </a:cubicBezTo>
                  <a:cubicBezTo>
                    <a:pt x="536" y="693"/>
                    <a:pt x="693" y="536"/>
                    <a:pt x="693" y="347"/>
                  </a:cubicBezTo>
                  <a:cubicBezTo>
                    <a:pt x="693" y="158"/>
                    <a:pt x="536" y="0"/>
                    <a:pt x="34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708;p31">
              <a:extLst>
                <a:ext uri="{FF2B5EF4-FFF2-40B4-BE49-F238E27FC236}">
                  <a16:creationId xmlns:a16="http://schemas.microsoft.com/office/drawing/2014/main" id="{69C2AB0D-14F8-4B93-7033-09AEBC74D060}"/>
                </a:ext>
              </a:extLst>
            </p:cNvPr>
            <p:cNvSpPr/>
            <p:nvPr/>
          </p:nvSpPr>
          <p:spPr>
            <a:xfrm>
              <a:off x="-3035250" y="2820875"/>
              <a:ext cx="17350" cy="17350"/>
            </a:xfrm>
            <a:custGeom>
              <a:avLst/>
              <a:gdLst/>
              <a:ahLst/>
              <a:cxnLst/>
              <a:rect l="l" t="t" r="r" b="b"/>
              <a:pathLst>
                <a:path w="694" h="694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cubicBezTo>
                    <a:pt x="0" y="536"/>
                    <a:pt x="158" y="693"/>
                    <a:pt x="347" y="693"/>
                  </a:cubicBezTo>
                  <a:cubicBezTo>
                    <a:pt x="536" y="693"/>
                    <a:pt x="693" y="536"/>
                    <a:pt x="693" y="347"/>
                  </a:cubicBezTo>
                  <a:cubicBezTo>
                    <a:pt x="693" y="158"/>
                    <a:pt x="536" y="0"/>
                    <a:pt x="34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709;p31">
              <a:extLst>
                <a:ext uri="{FF2B5EF4-FFF2-40B4-BE49-F238E27FC236}">
                  <a16:creationId xmlns:a16="http://schemas.microsoft.com/office/drawing/2014/main" id="{F8A54B60-D0C6-AB22-BFC5-F1E9F6CAB034}"/>
                </a:ext>
              </a:extLst>
            </p:cNvPr>
            <p:cNvSpPr/>
            <p:nvPr/>
          </p:nvSpPr>
          <p:spPr>
            <a:xfrm>
              <a:off x="-3002175" y="2820875"/>
              <a:ext cx="121325" cy="17350"/>
            </a:xfrm>
            <a:custGeom>
              <a:avLst/>
              <a:gdLst/>
              <a:ahLst/>
              <a:cxnLst/>
              <a:rect l="l" t="t" r="r" b="b"/>
              <a:pathLst>
                <a:path w="4853" h="694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32" y="536"/>
                    <a:pt x="190" y="693"/>
                    <a:pt x="347" y="693"/>
                  </a:cubicBezTo>
                  <a:lnTo>
                    <a:pt x="4506" y="693"/>
                  </a:lnTo>
                  <a:cubicBezTo>
                    <a:pt x="4695" y="693"/>
                    <a:pt x="4852" y="536"/>
                    <a:pt x="4852" y="347"/>
                  </a:cubicBezTo>
                  <a:cubicBezTo>
                    <a:pt x="4852" y="158"/>
                    <a:pt x="4695" y="0"/>
                    <a:pt x="450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710;p31">
              <a:extLst>
                <a:ext uri="{FF2B5EF4-FFF2-40B4-BE49-F238E27FC236}">
                  <a16:creationId xmlns:a16="http://schemas.microsoft.com/office/drawing/2014/main" id="{8D220649-2432-EF4A-A556-DE2DE0B0764F}"/>
                </a:ext>
              </a:extLst>
            </p:cNvPr>
            <p:cNvSpPr/>
            <p:nvPr/>
          </p:nvSpPr>
          <p:spPr>
            <a:xfrm>
              <a:off x="-2948625" y="2907300"/>
              <a:ext cx="52025" cy="85300"/>
            </a:xfrm>
            <a:custGeom>
              <a:avLst/>
              <a:gdLst/>
              <a:ahLst/>
              <a:cxnLst/>
              <a:rect l="l" t="t" r="r" b="b"/>
              <a:pathLst>
                <a:path w="2081" h="3412" extrusionOk="0">
                  <a:moveTo>
                    <a:pt x="347" y="1"/>
                  </a:moveTo>
                  <a:cubicBezTo>
                    <a:pt x="261" y="1"/>
                    <a:pt x="174" y="24"/>
                    <a:pt x="127" y="72"/>
                  </a:cubicBezTo>
                  <a:cubicBezTo>
                    <a:pt x="1" y="198"/>
                    <a:pt x="1" y="450"/>
                    <a:pt x="127" y="544"/>
                  </a:cubicBezTo>
                  <a:lnTo>
                    <a:pt x="1261" y="1710"/>
                  </a:lnTo>
                  <a:lnTo>
                    <a:pt x="127" y="2844"/>
                  </a:lnTo>
                  <a:cubicBezTo>
                    <a:pt x="1" y="2970"/>
                    <a:pt x="1" y="3191"/>
                    <a:pt x="127" y="3317"/>
                  </a:cubicBezTo>
                  <a:cubicBezTo>
                    <a:pt x="174" y="3380"/>
                    <a:pt x="261" y="3411"/>
                    <a:pt x="347" y="3411"/>
                  </a:cubicBezTo>
                  <a:cubicBezTo>
                    <a:pt x="434" y="3411"/>
                    <a:pt x="521" y="3380"/>
                    <a:pt x="568" y="3317"/>
                  </a:cubicBezTo>
                  <a:lnTo>
                    <a:pt x="1954" y="1930"/>
                  </a:lnTo>
                  <a:cubicBezTo>
                    <a:pt x="2080" y="1804"/>
                    <a:pt x="2080" y="1584"/>
                    <a:pt x="1954" y="1458"/>
                  </a:cubicBezTo>
                  <a:lnTo>
                    <a:pt x="568" y="72"/>
                  </a:lnTo>
                  <a:cubicBezTo>
                    <a:pt x="521" y="24"/>
                    <a:pt x="434" y="1"/>
                    <a:pt x="34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711;p31">
              <a:extLst>
                <a:ext uri="{FF2B5EF4-FFF2-40B4-BE49-F238E27FC236}">
                  <a16:creationId xmlns:a16="http://schemas.microsoft.com/office/drawing/2014/main" id="{F8C0FA23-C685-E882-7F4C-A985193BEB69}"/>
                </a:ext>
              </a:extLst>
            </p:cNvPr>
            <p:cNvSpPr/>
            <p:nvPr/>
          </p:nvSpPr>
          <p:spPr>
            <a:xfrm>
              <a:off x="-3088025" y="2907300"/>
              <a:ext cx="53575" cy="85300"/>
            </a:xfrm>
            <a:custGeom>
              <a:avLst/>
              <a:gdLst/>
              <a:ahLst/>
              <a:cxnLst/>
              <a:rect l="l" t="t" r="r" b="b"/>
              <a:pathLst>
                <a:path w="2143" h="3412" extrusionOk="0">
                  <a:moveTo>
                    <a:pt x="1749" y="1"/>
                  </a:moveTo>
                  <a:cubicBezTo>
                    <a:pt x="1662" y="1"/>
                    <a:pt x="1576" y="24"/>
                    <a:pt x="1513" y="72"/>
                  </a:cubicBezTo>
                  <a:lnTo>
                    <a:pt x="127" y="1458"/>
                  </a:lnTo>
                  <a:cubicBezTo>
                    <a:pt x="1" y="1584"/>
                    <a:pt x="1" y="1804"/>
                    <a:pt x="127" y="1930"/>
                  </a:cubicBezTo>
                  <a:lnTo>
                    <a:pt x="1513" y="3317"/>
                  </a:lnTo>
                  <a:cubicBezTo>
                    <a:pt x="1576" y="3380"/>
                    <a:pt x="1662" y="3411"/>
                    <a:pt x="1749" y="3411"/>
                  </a:cubicBezTo>
                  <a:cubicBezTo>
                    <a:pt x="1836" y="3411"/>
                    <a:pt x="1922" y="3380"/>
                    <a:pt x="1985" y="3317"/>
                  </a:cubicBezTo>
                  <a:cubicBezTo>
                    <a:pt x="2111" y="3191"/>
                    <a:pt x="2111" y="2970"/>
                    <a:pt x="1985" y="2844"/>
                  </a:cubicBezTo>
                  <a:lnTo>
                    <a:pt x="851" y="1710"/>
                  </a:lnTo>
                  <a:lnTo>
                    <a:pt x="1985" y="544"/>
                  </a:lnTo>
                  <a:cubicBezTo>
                    <a:pt x="2143" y="450"/>
                    <a:pt x="2143" y="198"/>
                    <a:pt x="1985" y="72"/>
                  </a:cubicBezTo>
                  <a:cubicBezTo>
                    <a:pt x="1922" y="24"/>
                    <a:pt x="1836" y="1"/>
                    <a:pt x="17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712;p31">
              <a:extLst>
                <a:ext uri="{FF2B5EF4-FFF2-40B4-BE49-F238E27FC236}">
                  <a16:creationId xmlns:a16="http://schemas.microsoft.com/office/drawing/2014/main" id="{F317EC6D-7D66-9D61-AE07-01D2AC898F87}"/>
                </a:ext>
              </a:extLst>
            </p:cNvPr>
            <p:cNvSpPr/>
            <p:nvPr/>
          </p:nvSpPr>
          <p:spPr>
            <a:xfrm>
              <a:off x="-3019500" y="2888975"/>
              <a:ext cx="54375" cy="119400"/>
            </a:xfrm>
            <a:custGeom>
              <a:avLst/>
              <a:gdLst/>
              <a:ahLst/>
              <a:cxnLst/>
              <a:rect l="l" t="t" r="r" b="b"/>
              <a:pathLst>
                <a:path w="2175" h="4776" extrusionOk="0">
                  <a:moveTo>
                    <a:pt x="1778" y="0"/>
                  </a:moveTo>
                  <a:cubicBezTo>
                    <a:pt x="1617" y="0"/>
                    <a:pt x="1501" y="108"/>
                    <a:pt x="1450" y="237"/>
                  </a:cubicBezTo>
                  <a:lnTo>
                    <a:pt x="63" y="4333"/>
                  </a:lnTo>
                  <a:cubicBezTo>
                    <a:pt x="0" y="4522"/>
                    <a:pt x="95" y="4680"/>
                    <a:pt x="253" y="4743"/>
                  </a:cubicBezTo>
                  <a:cubicBezTo>
                    <a:pt x="305" y="4765"/>
                    <a:pt x="354" y="4775"/>
                    <a:pt x="399" y="4775"/>
                  </a:cubicBezTo>
                  <a:cubicBezTo>
                    <a:pt x="543" y="4775"/>
                    <a:pt x="646" y="4674"/>
                    <a:pt x="694" y="4554"/>
                  </a:cubicBezTo>
                  <a:lnTo>
                    <a:pt x="2080" y="458"/>
                  </a:lnTo>
                  <a:cubicBezTo>
                    <a:pt x="2174" y="300"/>
                    <a:pt x="2048" y="111"/>
                    <a:pt x="1891" y="17"/>
                  </a:cubicBezTo>
                  <a:cubicBezTo>
                    <a:pt x="1851" y="6"/>
                    <a:pt x="1813" y="0"/>
                    <a:pt x="177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42" name="Conector reto 41">
            <a:extLst>
              <a:ext uri="{FF2B5EF4-FFF2-40B4-BE49-F238E27FC236}">
                <a16:creationId xmlns:a16="http://schemas.microsoft.com/office/drawing/2014/main" id="{697A6CB5-9ACB-35EB-9F50-B011E2C5B6BE}"/>
              </a:ext>
            </a:extLst>
          </p:cNvPr>
          <p:cNvCxnSpPr>
            <a:cxnSpLocks/>
          </p:cNvCxnSpPr>
          <p:nvPr/>
        </p:nvCxnSpPr>
        <p:spPr>
          <a:xfrm flipV="1">
            <a:off x="6096000" y="1312266"/>
            <a:ext cx="0" cy="4233468"/>
          </a:xfrm>
          <a:prstGeom prst="line">
            <a:avLst/>
          </a:prstGeom>
          <a:ln w="76200">
            <a:solidFill>
              <a:srgbClr val="BFEF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Google Shape;94;p14">
            <a:extLst>
              <a:ext uri="{FF2B5EF4-FFF2-40B4-BE49-F238E27FC236}">
                <a16:creationId xmlns:a16="http://schemas.microsoft.com/office/drawing/2014/main" id="{18CE6557-34D6-CB7D-D5BA-D1DD20CC2F9B}"/>
              </a:ext>
            </a:extLst>
          </p:cNvPr>
          <p:cNvSpPr txBox="1">
            <a:spLocks/>
          </p:cNvSpPr>
          <p:nvPr/>
        </p:nvSpPr>
        <p:spPr>
          <a:xfrm flipH="1">
            <a:off x="6927267" y="2305969"/>
            <a:ext cx="2048597" cy="104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 sz="3200" dirty="0" err="1">
                <a:solidFill>
                  <a:schemeClr val="bg1"/>
                </a:solidFill>
              </a:rPr>
              <a:t>Nosso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porque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48" name="Google Shape;94;p14">
            <a:extLst>
              <a:ext uri="{FF2B5EF4-FFF2-40B4-BE49-F238E27FC236}">
                <a16:creationId xmlns:a16="http://schemas.microsoft.com/office/drawing/2014/main" id="{025A5204-24BB-6964-E6C0-C65D6E5A97BA}"/>
              </a:ext>
            </a:extLst>
          </p:cNvPr>
          <p:cNvSpPr txBox="1">
            <a:spLocks/>
          </p:cNvSpPr>
          <p:nvPr/>
        </p:nvSpPr>
        <p:spPr>
          <a:xfrm flipH="1">
            <a:off x="6930621" y="3322320"/>
            <a:ext cx="3462067" cy="1184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 sz="1600" dirty="0" err="1">
                <a:solidFill>
                  <a:schemeClr val="bg1"/>
                </a:solidFill>
                <a:latin typeface="Montserrat" panose="00000500000000000000" pitchFamily="2" charset="0"/>
              </a:rPr>
              <a:t>Facilitamos</a:t>
            </a:r>
            <a:r>
              <a:rPr lang="en-US" sz="1600" dirty="0">
                <a:solidFill>
                  <a:schemeClr val="bg1"/>
                </a:solidFill>
                <a:latin typeface="Montserrat" panose="00000500000000000000" pitchFamily="2" charset="0"/>
              </a:rPr>
              <a:t> o </a:t>
            </a:r>
            <a:r>
              <a:rPr lang="en-US" sz="1600" dirty="0" err="1">
                <a:solidFill>
                  <a:schemeClr val="bg1"/>
                </a:solidFill>
                <a:latin typeface="Montserrat" panose="00000500000000000000" pitchFamily="2" charset="0"/>
              </a:rPr>
              <a:t>monitoramento</a:t>
            </a:r>
            <a:r>
              <a:rPr lang="en-US" sz="1600" dirty="0">
                <a:solidFill>
                  <a:schemeClr val="bg1"/>
                </a:solidFill>
                <a:latin typeface="Montserrat" panose="00000500000000000000" pitchFamily="2" charset="0"/>
              </a:rPr>
              <a:t> de </a:t>
            </a:r>
            <a:r>
              <a:rPr lang="en-US" sz="1600" dirty="0" err="1">
                <a:solidFill>
                  <a:schemeClr val="bg1"/>
                </a:solidFill>
                <a:latin typeface="Montserrat" panose="00000500000000000000" pitchFamily="2" charset="0"/>
              </a:rPr>
              <a:t>processos</a:t>
            </a:r>
            <a:r>
              <a:rPr lang="en-US" sz="16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Montserrat" panose="00000500000000000000" pitchFamily="2" charset="0"/>
              </a:rPr>
              <a:t>automatizados</a:t>
            </a:r>
            <a:r>
              <a:rPr lang="en-US" sz="1600" dirty="0">
                <a:solidFill>
                  <a:schemeClr val="bg1"/>
                </a:solidFill>
                <a:latin typeface="Montserrat" panose="00000500000000000000" pitchFamily="2" charset="0"/>
              </a:rPr>
              <a:t> de modo que </a:t>
            </a:r>
            <a:r>
              <a:rPr lang="en-US" sz="1600" dirty="0" err="1">
                <a:solidFill>
                  <a:schemeClr val="bg1"/>
                </a:solidFill>
                <a:latin typeface="Montserrat" panose="00000500000000000000" pitchFamily="2" charset="0"/>
              </a:rPr>
              <a:t>torne</a:t>
            </a:r>
            <a:r>
              <a:rPr lang="en-US" sz="1600" dirty="0">
                <a:solidFill>
                  <a:schemeClr val="bg1"/>
                </a:solidFill>
                <a:latin typeface="Montserrat" panose="00000500000000000000" pitchFamily="2" charset="0"/>
              </a:rPr>
              <a:t> as </a:t>
            </a:r>
            <a:r>
              <a:rPr lang="en-US" sz="1600" dirty="0" err="1">
                <a:solidFill>
                  <a:schemeClr val="bg1"/>
                </a:solidFill>
                <a:latin typeface="Montserrat" panose="00000500000000000000" pitchFamily="2" charset="0"/>
              </a:rPr>
              <a:t>empresas</a:t>
            </a:r>
            <a:r>
              <a:rPr lang="en-US" sz="16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Montserrat" panose="00000500000000000000" pitchFamily="2" charset="0"/>
              </a:rPr>
              <a:t>mais</a:t>
            </a:r>
            <a:r>
              <a:rPr lang="en-US" sz="16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Montserrat" panose="00000500000000000000" pitchFamily="2" charset="0"/>
              </a:rPr>
              <a:t>seguras</a:t>
            </a:r>
            <a:r>
              <a:rPr lang="en-US" sz="1600" dirty="0">
                <a:solidFill>
                  <a:schemeClr val="bg1"/>
                </a:solidFill>
                <a:latin typeface="Montserrat" panose="00000500000000000000" pitchFamily="2" charset="0"/>
              </a:rPr>
              <a:t> e </a:t>
            </a:r>
            <a:r>
              <a:rPr lang="en-US" sz="1600" dirty="0" err="1">
                <a:solidFill>
                  <a:schemeClr val="bg1"/>
                </a:solidFill>
                <a:latin typeface="Montserrat" panose="00000500000000000000" pitchFamily="2" charset="0"/>
              </a:rPr>
              <a:t>eficientes</a:t>
            </a:r>
            <a:r>
              <a:rPr lang="en-US" sz="1600" dirty="0">
                <a:solidFill>
                  <a:schemeClr val="bg1"/>
                </a:solidFill>
                <a:latin typeface="Montserrat" panose="000005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2383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504608F3-0DA5-024C-AC78-1DB45020079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6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E772B457-0F1F-468B-A116-2C41915EDCA4}"/>
              </a:ext>
            </a:extLst>
          </p:cNvPr>
          <p:cNvSpPr/>
          <p:nvPr/>
        </p:nvSpPr>
        <p:spPr>
          <a:xfrm>
            <a:off x="0" y="0"/>
            <a:ext cx="5424596" cy="6857999"/>
          </a:xfrm>
          <a:prstGeom prst="rect">
            <a:avLst/>
          </a:prstGeom>
          <a:solidFill>
            <a:srgbClr val="816B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DDDD3223-1147-8646-8E80-3BC2685ACB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4" t="30328" r="-4034" b="27548"/>
          <a:stretch/>
        </p:blipFill>
        <p:spPr>
          <a:xfrm>
            <a:off x="5760638" y="911348"/>
            <a:ext cx="2873659" cy="121051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1ABC064A-E5B2-404B-FA22-F1D24828FC7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89" b="30387"/>
          <a:stretch/>
        </p:blipFill>
        <p:spPr>
          <a:xfrm>
            <a:off x="8857294" y="2900786"/>
            <a:ext cx="2873659" cy="121051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0125BBA7-E19B-1B77-ED96-632CC8F6C49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7" t="29867" r="-987" b="28009"/>
          <a:stretch/>
        </p:blipFill>
        <p:spPr>
          <a:xfrm>
            <a:off x="8857294" y="911348"/>
            <a:ext cx="2873659" cy="1210510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8EE283BC-E335-22F1-1A95-D2BB93CB873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" t="29542" r="-819" b="28333"/>
          <a:stretch/>
        </p:blipFill>
        <p:spPr>
          <a:xfrm>
            <a:off x="5760638" y="2900786"/>
            <a:ext cx="2873659" cy="1210510"/>
          </a:xfrm>
          <a:prstGeom prst="rect">
            <a:avLst/>
          </a:prstGeom>
        </p:spPr>
      </p:pic>
      <p:sp>
        <p:nvSpPr>
          <p:cNvPr id="9" name="Google Shape;94;p14">
            <a:extLst>
              <a:ext uri="{FF2B5EF4-FFF2-40B4-BE49-F238E27FC236}">
                <a16:creationId xmlns:a16="http://schemas.microsoft.com/office/drawing/2014/main" id="{45A7721F-C750-C09B-4311-8E73B6387FEC}"/>
              </a:ext>
            </a:extLst>
          </p:cNvPr>
          <p:cNvSpPr txBox="1">
            <a:spLocks/>
          </p:cNvSpPr>
          <p:nvPr/>
        </p:nvSpPr>
        <p:spPr>
          <a:xfrm flipH="1">
            <a:off x="461047" y="1932156"/>
            <a:ext cx="4334646" cy="2518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pt-BR" sz="4800" dirty="0">
                <a:solidFill>
                  <a:schemeClr val="bg1"/>
                </a:solidFill>
              </a:rPr>
              <a:t>Conecte sua aplicações via </a:t>
            </a:r>
            <a:r>
              <a:rPr lang="pt-BR" sz="4800" dirty="0">
                <a:solidFill>
                  <a:srgbClr val="BFEF4B"/>
                </a:solidFill>
              </a:rPr>
              <a:t>API</a:t>
            </a:r>
          </a:p>
        </p:txBody>
      </p:sp>
      <p:pic>
        <p:nvPicPr>
          <p:cNvPr id="14" name="Imagem 13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0FE38D0D-96BC-1F22-A2CD-EBE136E3C8A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1" t="33641" r="10739" b="32171"/>
          <a:stretch/>
        </p:blipFill>
        <p:spPr>
          <a:xfrm>
            <a:off x="8933072" y="4879488"/>
            <a:ext cx="2722102" cy="1146670"/>
          </a:xfrm>
          <a:prstGeom prst="rect">
            <a:avLst/>
          </a:prstGeom>
        </p:spPr>
      </p:pic>
      <p:pic>
        <p:nvPicPr>
          <p:cNvPr id="17" name="Imagem 16" descr="Logotipo&#10;&#10;Descrição gerada automaticamente">
            <a:extLst>
              <a:ext uri="{FF2B5EF4-FFF2-40B4-BE49-F238E27FC236}">
                <a16:creationId xmlns:a16="http://schemas.microsoft.com/office/drawing/2014/main" id="{394AB090-575F-D8A8-D667-EA42E721F51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1" t="35824" r="10899" b="29988"/>
          <a:stretch/>
        </p:blipFill>
        <p:spPr>
          <a:xfrm>
            <a:off x="5836417" y="4879488"/>
            <a:ext cx="2722101" cy="1146670"/>
          </a:xfrm>
          <a:prstGeom prst="rect">
            <a:avLst/>
          </a:prstGeom>
        </p:spPr>
      </p:pic>
      <p:sp>
        <p:nvSpPr>
          <p:cNvPr id="27" name="Retângulo: Cantos Arredondados 26">
            <a:extLst>
              <a:ext uri="{FF2B5EF4-FFF2-40B4-BE49-F238E27FC236}">
                <a16:creationId xmlns:a16="http://schemas.microsoft.com/office/drawing/2014/main" id="{4354E159-0A0D-3CFB-E336-4049454AA059}"/>
              </a:ext>
            </a:extLst>
          </p:cNvPr>
          <p:cNvSpPr/>
          <p:nvPr/>
        </p:nvSpPr>
        <p:spPr>
          <a:xfrm>
            <a:off x="576432" y="4485450"/>
            <a:ext cx="1918851" cy="328293"/>
          </a:xfrm>
          <a:prstGeom prst="roundRect">
            <a:avLst>
              <a:gd name="adj" fmla="val 50000"/>
            </a:avLst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Google Shape;94;p14">
            <a:extLst>
              <a:ext uri="{FF2B5EF4-FFF2-40B4-BE49-F238E27FC236}">
                <a16:creationId xmlns:a16="http://schemas.microsoft.com/office/drawing/2014/main" id="{E2F66188-AF5C-1CF6-5703-11DE2BA4F22A}"/>
              </a:ext>
            </a:extLst>
          </p:cNvPr>
          <p:cNvSpPr txBox="1">
            <a:spLocks/>
          </p:cNvSpPr>
          <p:nvPr/>
        </p:nvSpPr>
        <p:spPr>
          <a:xfrm flipH="1">
            <a:off x="887457" y="4508708"/>
            <a:ext cx="1539246" cy="328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 sz="1200" b="1" dirty="0">
                <a:solidFill>
                  <a:srgbClr val="FFFFFF"/>
                </a:solidFill>
                <a:latin typeface="Montserrat" panose="00000500000000000000" pitchFamily="2" charset="0"/>
              </a:rPr>
              <a:t>+ 35 plataformas</a:t>
            </a:r>
          </a:p>
        </p:txBody>
      </p:sp>
      <p:pic>
        <p:nvPicPr>
          <p:cNvPr id="31" name="Gráfico 30" descr="Mundo com preenchimento sólido">
            <a:extLst>
              <a:ext uri="{FF2B5EF4-FFF2-40B4-BE49-F238E27FC236}">
                <a16:creationId xmlns:a16="http://schemas.microsoft.com/office/drawing/2014/main" id="{A68A7DCA-01D2-6880-BF63-7A132963FDE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23971" y="4509625"/>
            <a:ext cx="264703" cy="26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106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9230;p74">
            <a:extLst>
              <a:ext uri="{FF2B5EF4-FFF2-40B4-BE49-F238E27FC236}">
                <a16:creationId xmlns:a16="http://schemas.microsoft.com/office/drawing/2014/main" id="{39CD82D4-30ED-9D40-48B1-A1A54ACA9864}"/>
              </a:ext>
            </a:extLst>
          </p:cNvPr>
          <p:cNvGrpSpPr/>
          <p:nvPr/>
        </p:nvGrpSpPr>
        <p:grpSpPr>
          <a:xfrm rot="20213550">
            <a:off x="-259716" y="2631564"/>
            <a:ext cx="4269566" cy="4670491"/>
            <a:chOff x="4206459" y="1191441"/>
            <a:chExt cx="712557" cy="785901"/>
          </a:xfrm>
        </p:grpSpPr>
        <p:sp>
          <p:nvSpPr>
            <p:cNvPr id="4" name="Google Shape;9231;p74">
              <a:extLst>
                <a:ext uri="{FF2B5EF4-FFF2-40B4-BE49-F238E27FC236}">
                  <a16:creationId xmlns:a16="http://schemas.microsoft.com/office/drawing/2014/main" id="{993682AE-9EF5-9457-F6AE-CCEA744FFF84}"/>
                </a:ext>
              </a:extLst>
            </p:cNvPr>
            <p:cNvSpPr/>
            <p:nvPr/>
          </p:nvSpPr>
          <p:spPr>
            <a:xfrm>
              <a:off x="4548248" y="1328649"/>
              <a:ext cx="325201" cy="322547"/>
            </a:xfrm>
            <a:custGeom>
              <a:avLst/>
              <a:gdLst/>
              <a:ahLst/>
              <a:cxnLst/>
              <a:rect l="l" t="t" r="r" b="b"/>
              <a:pathLst>
                <a:path w="25486" h="25278" extrusionOk="0">
                  <a:moveTo>
                    <a:pt x="12746" y="4905"/>
                  </a:moveTo>
                  <a:cubicBezTo>
                    <a:pt x="13701" y="4905"/>
                    <a:pt x="14672" y="5083"/>
                    <a:pt x="15613" y="5460"/>
                  </a:cubicBezTo>
                  <a:cubicBezTo>
                    <a:pt x="19580" y="7047"/>
                    <a:pt x="21508" y="11545"/>
                    <a:pt x="19923" y="15511"/>
                  </a:cubicBezTo>
                  <a:cubicBezTo>
                    <a:pt x="18714" y="18534"/>
                    <a:pt x="15811" y="20374"/>
                    <a:pt x="12742" y="20374"/>
                  </a:cubicBezTo>
                  <a:cubicBezTo>
                    <a:pt x="11786" y="20374"/>
                    <a:pt x="10814" y="20196"/>
                    <a:pt x="9873" y="19819"/>
                  </a:cubicBezTo>
                  <a:cubicBezTo>
                    <a:pt x="5908" y="18234"/>
                    <a:pt x="3978" y="13734"/>
                    <a:pt x="5563" y="9769"/>
                  </a:cubicBezTo>
                  <a:cubicBezTo>
                    <a:pt x="6772" y="6745"/>
                    <a:pt x="9676" y="4905"/>
                    <a:pt x="12746" y="4905"/>
                  </a:cubicBezTo>
                  <a:close/>
                  <a:moveTo>
                    <a:pt x="15551" y="1"/>
                  </a:moveTo>
                  <a:cubicBezTo>
                    <a:pt x="15240" y="1"/>
                    <a:pt x="14946" y="187"/>
                    <a:pt x="14824" y="492"/>
                  </a:cubicBezTo>
                  <a:lnTo>
                    <a:pt x="14047" y="2435"/>
                  </a:lnTo>
                  <a:cubicBezTo>
                    <a:pt x="13612" y="2378"/>
                    <a:pt x="13174" y="2350"/>
                    <a:pt x="12736" y="2350"/>
                  </a:cubicBezTo>
                  <a:cubicBezTo>
                    <a:pt x="12218" y="2350"/>
                    <a:pt x="11700" y="2390"/>
                    <a:pt x="11187" y="2469"/>
                  </a:cubicBezTo>
                  <a:lnTo>
                    <a:pt x="10364" y="547"/>
                  </a:lnTo>
                  <a:cubicBezTo>
                    <a:pt x="10238" y="251"/>
                    <a:pt x="9949" y="73"/>
                    <a:pt x="9646" y="73"/>
                  </a:cubicBezTo>
                  <a:cubicBezTo>
                    <a:pt x="9543" y="73"/>
                    <a:pt x="9438" y="93"/>
                    <a:pt x="9338" y="137"/>
                  </a:cubicBezTo>
                  <a:lnTo>
                    <a:pt x="6036" y="1553"/>
                  </a:lnTo>
                  <a:cubicBezTo>
                    <a:pt x="5640" y="1722"/>
                    <a:pt x="5456" y="2182"/>
                    <a:pt x="5626" y="2579"/>
                  </a:cubicBezTo>
                  <a:lnTo>
                    <a:pt x="6449" y="4501"/>
                  </a:lnTo>
                  <a:cubicBezTo>
                    <a:pt x="5690" y="5085"/>
                    <a:pt x="5019" y="5775"/>
                    <a:pt x="4452" y="6549"/>
                  </a:cubicBezTo>
                  <a:lnTo>
                    <a:pt x="2510" y="5772"/>
                  </a:lnTo>
                  <a:cubicBezTo>
                    <a:pt x="2414" y="5734"/>
                    <a:pt x="2316" y="5716"/>
                    <a:pt x="2219" y="5716"/>
                  </a:cubicBezTo>
                  <a:cubicBezTo>
                    <a:pt x="1910" y="5716"/>
                    <a:pt x="1616" y="5901"/>
                    <a:pt x="1493" y="6208"/>
                  </a:cubicBezTo>
                  <a:lnTo>
                    <a:pt x="161" y="9542"/>
                  </a:lnTo>
                  <a:cubicBezTo>
                    <a:pt x="0" y="9944"/>
                    <a:pt x="194" y="10398"/>
                    <a:pt x="596" y="10558"/>
                  </a:cubicBezTo>
                  <a:lnTo>
                    <a:pt x="2537" y="11335"/>
                  </a:lnTo>
                  <a:cubicBezTo>
                    <a:pt x="2415" y="12285"/>
                    <a:pt x="2426" y="13249"/>
                    <a:pt x="2572" y="14195"/>
                  </a:cubicBezTo>
                  <a:lnTo>
                    <a:pt x="651" y="15018"/>
                  </a:lnTo>
                  <a:cubicBezTo>
                    <a:pt x="253" y="15189"/>
                    <a:pt x="71" y="15649"/>
                    <a:pt x="241" y="16046"/>
                  </a:cubicBezTo>
                  <a:lnTo>
                    <a:pt x="1655" y="19347"/>
                  </a:lnTo>
                  <a:cubicBezTo>
                    <a:pt x="1781" y="19643"/>
                    <a:pt x="2070" y="19821"/>
                    <a:pt x="2373" y="19821"/>
                  </a:cubicBezTo>
                  <a:cubicBezTo>
                    <a:pt x="2476" y="19821"/>
                    <a:pt x="2581" y="19800"/>
                    <a:pt x="2681" y="19756"/>
                  </a:cubicBezTo>
                  <a:lnTo>
                    <a:pt x="4603" y="18933"/>
                  </a:lnTo>
                  <a:cubicBezTo>
                    <a:pt x="5189" y="19692"/>
                    <a:pt x="5879" y="20365"/>
                    <a:pt x="6651" y="20930"/>
                  </a:cubicBezTo>
                  <a:lnTo>
                    <a:pt x="5874" y="22873"/>
                  </a:lnTo>
                  <a:cubicBezTo>
                    <a:pt x="5714" y="23273"/>
                    <a:pt x="5909" y="23728"/>
                    <a:pt x="6310" y="23888"/>
                  </a:cubicBezTo>
                  <a:lnTo>
                    <a:pt x="9645" y="25222"/>
                  </a:lnTo>
                  <a:cubicBezTo>
                    <a:pt x="9740" y="25260"/>
                    <a:pt x="9838" y="25278"/>
                    <a:pt x="9935" y="25278"/>
                  </a:cubicBezTo>
                  <a:cubicBezTo>
                    <a:pt x="10245" y="25278"/>
                    <a:pt x="10538" y="25092"/>
                    <a:pt x="10660" y="24786"/>
                  </a:cubicBezTo>
                  <a:lnTo>
                    <a:pt x="11437" y="22845"/>
                  </a:lnTo>
                  <a:cubicBezTo>
                    <a:pt x="11871" y="22901"/>
                    <a:pt x="12308" y="22929"/>
                    <a:pt x="12745" y="22929"/>
                  </a:cubicBezTo>
                  <a:cubicBezTo>
                    <a:pt x="13264" y="22929"/>
                    <a:pt x="13784" y="22889"/>
                    <a:pt x="14299" y="22810"/>
                  </a:cubicBezTo>
                  <a:lnTo>
                    <a:pt x="15122" y="24732"/>
                  </a:lnTo>
                  <a:cubicBezTo>
                    <a:pt x="15248" y="25028"/>
                    <a:pt x="15536" y="25206"/>
                    <a:pt x="15839" y="25206"/>
                  </a:cubicBezTo>
                  <a:cubicBezTo>
                    <a:pt x="15943" y="25206"/>
                    <a:pt x="16047" y="25185"/>
                    <a:pt x="16148" y="25142"/>
                  </a:cubicBezTo>
                  <a:lnTo>
                    <a:pt x="19449" y="23728"/>
                  </a:lnTo>
                  <a:cubicBezTo>
                    <a:pt x="19846" y="23558"/>
                    <a:pt x="20030" y="23098"/>
                    <a:pt x="19860" y="22701"/>
                  </a:cubicBezTo>
                  <a:lnTo>
                    <a:pt x="19037" y="20780"/>
                  </a:lnTo>
                  <a:cubicBezTo>
                    <a:pt x="19794" y="20194"/>
                    <a:pt x="20467" y="19503"/>
                    <a:pt x="21034" y="18732"/>
                  </a:cubicBezTo>
                  <a:lnTo>
                    <a:pt x="22975" y="19508"/>
                  </a:lnTo>
                  <a:cubicBezTo>
                    <a:pt x="23070" y="19546"/>
                    <a:pt x="23168" y="19564"/>
                    <a:pt x="23265" y="19564"/>
                  </a:cubicBezTo>
                  <a:cubicBezTo>
                    <a:pt x="23576" y="19564"/>
                    <a:pt x="23869" y="19378"/>
                    <a:pt x="23992" y="19073"/>
                  </a:cubicBezTo>
                  <a:lnTo>
                    <a:pt x="25326" y="15737"/>
                  </a:lnTo>
                  <a:cubicBezTo>
                    <a:pt x="25486" y="15337"/>
                    <a:pt x="25290" y="14882"/>
                    <a:pt x="24890" y="14722"/>
                  </a:cubicBezTo>
                  <a:lnTo>
                    <a:pt x="22948" y="13945"/>
                  </a:lnTo>
                  <a:cubicBezTo>
                    <a:pt x="23071" y="12994"/>
                    <a:pt x="23060" y="12032"/>
                    <a:pt x="22914" y="11084"/>
                  </a:cubicBezTo>
                  <a:lnTo>
                    <a:pt x="24835" y="10261"/>
                  </a:lnTo>
                  <a:cubicBezTo>
                    <a:pt x="25231" y="10091"/>
                    <a:pt x="25415" y="9631"/>
                    <a:pt x="25245" y="9234"/>
                  </a:cubicBezTo>
                  <a:lnTo>
                    <a:pt x="23830" y="5934"/>
                  </a:lnTo>
                  <a:cubicBezTo>
                    <a:pt x="23703" y="5637"/>
                    <a:pt x="23414" y="5459"/>
                    <a:pt x="23111" y="5459"/>
                  </a:cubicBezTo>
                  <a:cubicBezTo>
                    <a:pt x="23008" y="5459"/>
                    <a:pt x="22904" y="5479"/>
                    <a:pt x="22803" y="5522"/>
                  </a:cubicBezTo>
                  <a:lnTo>
                    <a:pt x="20882" y="6347"/>
                  </a:lnTo>
                  <a:cubicBezTo>
                    <a:pt x="20297" y="5588"/>
                    <a:pt x="19607" y="4915"/>
                    <a:pt x="18835" y="4348"/>
                  </a:cubicBezTo>
                  <a:lnTo>
                    <a:pt x="19610" y="2408"/>
                  </a:lnTo>
                  <a:cubicBezTo>
                    <a:pt x="19770" y="2006"/>
                    <a:pt x="19577" y="1551"/>
                    <a:pt x="19175" y="1391"/>
                  </a:cubicBezTo>
                  <a:lnTo>
                    <a:pt x="15841" y="57"/>
                  </a:lnTo>
                  <a:cubicBezTo>
                    <a:pt x="15745" y="19"/>
                    <a:pt x="15647" y="1"/>
                    <a:pt x="15551" y="1"/>
                  </a:cubicBezTo>
                  <a:close/>
                </a:path>
              </a:pathLst>
            </a:custGeom>
            <a:solidFill>
              <a:srgbClr val="816BFF"/>
            </a:solidFill>
            <a:ln w="9525" cap="flat" cmpd="sng">
              <a:solidFill>
                <a:srgbClr val="445D7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232;p74">
              <a:extLst>
                <a:ext uri="{FF2B5EF4-FFF2-40B4-BE49-F238E27FC236}">
                  <a16:creationId xmlns:a16="http://schemas.microsoft.com/office/drawing/2014/main" id="{C3AB0F62-71F5-4C13-4A21-722BAE1C3276}"/>
                </a:ext>
              </a:extLst>
            </p:cNvPr>
            <p:cNvSpPr/>
            <p:nvPr/>
          </p:nvSpPr>
          <p:spPr>
            <a:xfrm>
              <a:off x="4557499" y="1656607"/>
              <a:ext cx="306674" cy="306648"/>
            </a:xfrm>
            <a:custGeom>
              <a:avLst/>
              <a:gdLst/>
              <a:ahLst/>
              <a:cxnLst/>
              <a:rect l="l" t="t" r="r" b="b"/>
              <a:pathLst>
                <a:path w="24034" h="24032" extrusionOk="0">
                  <a:moveTo>
                    <a:pt x="12017" y="4775"/>
                  </a:moveTo>
                  <a:cubicBezTo>
                    <a:pt x="16016" y="4775"/>
                    <a:pt x="19258" y="8018"/>
                    <a:pt x="19258" y="12017"/>
                  </a:cubicBezTo>
                  <a:cubicBezTo>
                    <a:pt x="19258" y="16015"/>
                    <a:pt x="16016" y="19256"/>
                    <a:pt x="12019" y="19256"/>
                  </a:cubicBezTo>
                  <a:lnTo>
                    <a:pt x="12017" y="19256"/>
                  </a:lnTo>
                  <a:cubicBezTo>
                    <a:pt x="8019" y="19256"/>
                    <a:pt x="4778" y="16015"/>
                    <a:pt x="4778" y="12017"/>
                  </a:cubicBezTo>
                  <a:cubicBezTo>
                    <a:pt x="4778" y="8018"/>
                    <a:pt x="8019" y="4775"/>
                    <a:pt x="12017" y="4775"/>
                  </a:cubicBezTo>
                  <a:close/>
                  <a:moveTo>
                    <a:pt x="10336" y="0"/>
                  </a:moveTo>
                  <a:cubicBezTo>
                    <a:pt x="9932" y="0"/>
                    <a:pt x="9604" y="327"/>
                    <a:pt x="9604" y="732"/>
                  </a:cubicBezTo>
                  <a:lnTo>
                    <a:pt x="9604" y="2689"/>
                  </a:lnTo>
                  <a:cubicBezTo>
                    <a:pt x="8734" y="2913"/>
                    <a:pt x="7902" y="3259"/>
                    <a:pt x="7128" y="3714"/>
                  </a:cubicBezTo>
                  <a:lnTo>
                    <a:pt x="5745" y="2330"/>
                  </a:lnTo>
                  <a:cubicBezTo>
                    <a:pt x="5602" y="2187"/>
                    <a:pt x="5415" y="2115"/>
                    <a:pt x="5228" y="2115"/>
                  </a:cubicBezTo>
                  <a:cubicBezTo>
                    <a:pt x="5040" y="2115"/>
                    <a:pt x="4853" y="2187"/>
                    <a:pt x="4710" y="2330"/>
                  </a:cubicBezTo>
                  <a:lnTo>
                    <a:pt x="2332" y="4708"/>
                  </a:lnTo>
                  <a:cubicBezTo>
                    <a:pt x="2046" y="4995"/>
                    <a:pt x="2046" y="5457"/>
                    <a:pt x="2332" y="5744"/>
                  </a:cubicBezTo>
                  <a:lnTo>
                    <a:pt x="3716" y="7128"/>
                  </a:lnTo>
                  <a:cubicBezTo>
                    <a:pt x="3260" y="7900"/>
                    <a:pt x="2915" y="8734"/>
                    <a:pt x="2691" y="9602"/>
                  </a:cubicBezTo>
                  <a:lnTo>
                    <a:pt x="734" y="9602"/>
                  </a:lnTo>
                  <a:cubicBezTo>
                    <a:pt x="329" y="9602"/>
                    <a:pt x="1" y="9930"/>
                    <a:pt x="1" y="10335"/>
                  </a:cubicBezTo>
                  <a:lnTo>
                    <a:pt x="1" y="13698"/>
                  </a:lnTo>
                  <a:cubicBezTo>
                    <a:pt x="1" y="14101"/>
                    <a:pt x="329" y="14430"/>
                    <a:pt x="734" y="14430"/>
                  </a:cubicBezTo>
                  <a:lnTo>
                    <a:pt x="2691" y="14430"/>
                  </a:lnTo>
                  <a:cubicBezTo>
                    <a:pt x="2915" y="15298"/>
                    <a:pt x="3260" y="16132"/>
                    <a:pt x="3716" y="16904"/>
                  </a:cubicBezTo>
                  <a:lnTo>
                    <a:pt x="2332" y="18289"/>
                  </a:lnTo>
                  <a:cubicBezTo>
                    <a:pt x="2046" y="18574"/>
                    <a:pt x="2046" y="19038"/>
                    <a:pt x="2332" y="19323"/>
                  </a:cubicBezTo>
                  <a:lnTo>
                    <a:pt x="4710" y="21701"/>
                  </a:lnTo>
                  <a:cubicBezTo>
                    <a:pt x="4853" y="21845"/>
                    <a:pt x="5040" y="21916"/>
                    <a:pt x="5228" y="21916"/>
                  </a:cubicBezTo>
                  <a:cubicBezTo>
                    <a:pt x="5415" y="21916"/>
                    <a:pt x="5602" y="21845"/>
                    <a:pt x="5745" y="21701"/>
                  </a:cubicBezTo>
                  <a:lnTo>
                    <a:pt x="7128" y="20318"/>
                  </a:lnTo>
                  <a:cubicBezTo>
                    <a:pt x="7902" y="20774"/>
                    <a:pt x="8736" y="21118"/>
                    <a:pt x="9604" y="21343"/>
                  </a:cubicBezTo>
                  <a:lnTo>
                    <a:pt x="9604" y="23299"/>
                  </a:lnTo>
                  <a:cubicBezTo>
                    <a:pt x="9604" y="23705"/>
                    <a:pt x="9932" y="24031"/>
                    <a:pt x="10336" y="24031"/>
                  </a:cubicBezTo>
                  <a:lnTo>
                    <a:pt x="13699" y="24031"/>
                  </a:lnTo>
                  <a:cubicBezTo>
                    <a:pt x="14104" y="24031"/>
                    <a:pt x="14432" y="23705"/>
                    <a:pt x="14432" y="23299"/>
                  </a:cubicBezTo>
                  <a:lnTo>
                    <a:pt x="14432" y="21343"/>
                  </a:lnTo>
                  <a:cubicBezTo>
                    <a:pt x="15300" y="21118"/>
                    <a:pt x="16134" y="20773"/>
                    <a:pt x="16906" y="20318"/>
                  </a:cubicBezTo>
                  <a:lnTo>
                    <a:pt x="18290" y="21701"/>
                  </a:lnTo>
                  <a:cubicBezTo>
                    <a:pt x="18433" y="21844"/>
                    <a:pt x="18620" y="21915"/>
                    <a:pt x="18808" y="21915"/>
                  </a:cubicBezTo>
                  <a:cubicBezTo>
                    <a:pt x="18995" y="21915"/>
                    <a:pt x="19182" y="21844"/>
                    <a:pt x="19326" y="21701"/>
                  </a:cubicBezTo>
                  <a:lnTo>
                    <a:pt x="21704" y="19323"/>
                  </a:lnTo>
                  <a:cubicBezTo>
                    <a:pt x="21989" y="19037"/>
                    <a:pt x="21989" y="18574"/>
                    <a:pt x="21704" y="18287"/>
                  </a:cubicBezTo>
                  <a:lnTo>
                    <a:pt x="20320" y="16904"/>
                  </a:lnTo>
                  <a:cubicBezTo>
                    <a:pt x="20775" y="16130"/>
                    <a:pt x="21121" y="15298"/>
                    <a:pt x="21345" y="14430"/>
                  </a:cubicBezTo>
                  <a:lnTo>
                    <a:pt x="23302" y="14430"/>
                  </a:lnTo>
                  <a:cubicBezTo>
                    <a:pt x="23705" y="14430"/>
                    <a:pt x="24034" y="14101"/>
                    <a:pt x="24034" y="13696"/>
                  </a:cubicBezTo>
                  <a:lnTo>
                    <a:pt x="24034" y="10334"/>
                  </a:lnTo>
                  <a:cubicBezTo>
                    <a:pt x="24034" y="9930"/>
                    <a:pt x="23705" y="9602"/>
                    <a:pt x="23302" y="9602"/>
                  </a:cubicBezTo>
                  <a:lnTo>
                    <a:pt x="21343" y="9602"/>
                  </a:lnTo>
                  <a:cubicBezTo>
                    <a:pt x="21121" y="8734"/>
                    <a:pt x="20775" y="7900"/>
                    <a:pt x="20320" y="7128"/>
                  </a:cubicBezTo>
                  <a:lnTo>
                    <a:pt x="21704" y="5744"/>
                  </a:lnTo>
                  <a:cubicBezTo>
                    <a:pt x="21989" y="5457"/>
                    <a:pt x="21989" y="4995"/>
                    <a:pt x="21704" y="4708"/>
                  </a:cubicBezTo>
                  <a:lnTo>
                    <a:pt x="19326" y="2330"/>
                  </a:lnTo>
                  <a:cubicBezTo>
                    <a:pt x="19182" y="2187"/>
                    <a:pt x="18995" y="2115"/>
                    <a:pt x="18808" y="2115"/>
                  </a:cubicBezTo>
                  <a:cubicBezTo>
                    <a:pt x="18620" y="2115"/>
                    <a:pt x="18433" y="2187"/>
                    <a:pt x="18290" y="2330"/>
                  </a:cubicBezTo>
                  <a:lnTo>
                    <a:pt x="16906" y="3714"/>
                  </a:lnTo>
                  <a:cubicBezTo>
                    <a:pt x="16133" y="3259"/>
                    <a:pt x="15300" y="2913"/>
                    <a:pt x="14430" y="2689"/>
                  </a:cubicBezTo>
                  <a:lnTo>
                    <a:pt x="14430" y="732"/>
                  </a:lnTo>
                  <a:cubicBezTo>
                    <a:pt x="14430" y="327"/>
                    <a:pt x="14104" y="0"/>
                    <a:pt x="13699" y="0"/>
                  </a:cubicBezTo>
                  <a:close/>
                </a:path>
              </a:pathLst>
            </a:custGeom>
            <a:noFill/>
            <a:ln w="28575" cap="flat" cmpd="sng">
              <a:solidFill>
                <a:srgbClr val="00262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233;p74">
              <a:extLst>
                <a:ext uri="{FF2B5EF4-FFF2-40B4-BE49-F238E27FC236}">
                  <a16:creationId xmlns:a16="http://schemas.microsoft.com/office/drawing/2014/main" id="{C03BC0EC-1CF7-CE73-71C1-6590E519BC37}"/>
                </a:ext>
              </a:extLst>
            </p:cNvPr>
            <p:cNvSpPr/>
            <p:nvPr/>
          </p:nvSpPr>
          <p:spPr>
            <a:xfrm>
              <a:off x="4251067" y="1523035"/>
              <a:ext cx="327536" cy="325023"/>
            </a:xfrm>
            <a:custGeom>
              <a:avLst/>
              <a:gdLst/>
              <a:ahLst/>
              <a:cxnLst/>
              <a:rect l="l" t="t" r="r" b="b"/>
              <a:pathLst>
                <a:path w="25669" h="25472" extrusionOk="0">
                  <a:moveTo>
                    <a:pt x="12840" y="5002"/>
                  </a:moveTo>
                  <a:cubicBezTo>
                    <a:pt x="13949" y="5002"/>
                    <a:pt x="15075" y="5242"/>
                    <a:pt x="16144" y="5747"/>
                  </a:cubicBezTo>
                  <a:cubicBezTo>
                    <a:pt x="20003" y="7575"/>
                    <a:pt x="21651" y="12185"/>
                    <a:pt x="19822" y="16044"/>
                  </a:cubicBezTo>
                  <a:cubicBezTo>
                    <a:pt x="18501" y="18836"/>
                    <a:pt x="15726" y="20470"/>
                    <a:pt x="12830" y="20470"/>
                  </a:cubicBezTo>
                  <a:cubicBezTo>
                    <a:pt x="11721" y="20470"/>
                    <a:pt x="10595" y="20230"/>
                    <a:pt x="9525" y="19724"/>
                  </a:cubicBezTo>
                  <a:cubicBezTo>
                    <a:pt x="5666" y="17897"/>
                    <a:pt x="4018" y="13286"/>
                    <a:pt x="5845" y="9427"/>
                  </a:cubicBezTo>
                  <a:cubicBezTo>
                    <a:pt x="7167" y="6636"/>
                    <a:pt x="9944" y="5002"/>
                    <a:pt x="12840" y="5002"/>
                  </a:cubicBezTo>
                  <a:close/>
                  <a:moveTo>
                    <a:pt x="10471" y="1"/>
                  </a:moveTo>
                  <a:cubicBezTo>
                    <a:pt x="10383" y="1"/>
                    <a:pt x="10294" y="16"/>
                    <a:pt x="10208" y="47"/>
                  </a:cubicBezTo>
                  <a:lnTo>
                    <a:pt x="6824" y="1256"/>
                  </a:lnTo>
                  <a:cubicBezTo>
                    <a:pt x="6417" y="1401"/>
                    <a:pt x="6206" y="1848"/>
                    <a:pt x="6351" y="2255"/>
                  </a:cubicBezTo>
                  <a:lnTo>
                    <a:pt x="7054" y="4223"/>
                  </a:lnTo>
                  <a:cubicBezTo>
                    <a:pt x="6262" y="4761"/>
                    <a:pt x="5548" y="5408"/>
                    <a:pt x="4934" y="6145"/>
                  </a:cubicBezTo>
                  <a:lnTo>
                    <a:pt x="3045" y="5249"/>
                  </a:lnTo>
                  <a:cubicBezTo>
                    <a:pt x="2937" y="5199"/>
                    <a:pt x="2823" y="5174"/>
                    <a:pt x="2711" y="5174"/>
                  </a:cubicBezTo>
                  <a:cubicBezTo>
                    <a:pt x="2418" y="5174"/>
                    <a:pt x="2137" y="5340"/>
                    <a:pt x="2004" y="5623"/>
                  </a:cubicBezTo>
                  <a:lnTo>
                    <a:pt x="467" y="8868"/>
                  </a:lnTo>
                  <a:cubicBezTo>
                    <a:pt x="282" y="9259"/>
                    <a:pt x="449" y="9725"/>
                    <a:pt x="840" y="9909"/>
                  </a:cubicBezTo>
                  <a:lnTo>
                    <a:pt x="2729" y="10804"/>
                  </a:lnTo>
                  <a:cubicBezTo>
                    <a:pt x="2548" y="11744"/>
                    <a:pt x="2500" y="12707"/>
                    <a:pt x="2587" y="13661"/>
                  </a:cubicBezTo>
                  <a:lnTo>
                    <a:pt x="619" y="14364"/>
                  </a:lnTo>
                  <a:cubicBezTo>
                    <a:pt x="212" y="14510"/>
                    <a:pt x="1" y="14957"/>
                    <a:pt x="145" y="15363"/>
                  </a:cubicBezTo>
                  <a:lnTo>
                    <a:pt x="1354" y="18747"/>
                  </a:lnTo>
                  <a:cubicBezTo>
                    <a:pt x="1467" y="19067"/>
                    <a:pt x="1768" y="19265"/>
                    <a:pt x="2089" y="19265"/>
                  </a:cubicBezTo>
                  <a:cubicBezTo>
                    <a:pt x="2177" y="19265"/>
                    <a:pt x="2266" y="19251"/>
                    <a:pt x="2353" y="19219"/>
                  </a:cubicBezTo>
                  <a:lnTo>
                    <a:pt x="4321" y="18516"/>
                  </a:lnTo>
                  <a:cubicBezTo>
                    <a:pt x="4859" y="19309"/>
                    <a:pt x="5506" y="20023"/>
                    <a:pt x="6243" y="20637"/>
                  </a:cubicBezTo>
                  <a:lnTo>
                    <a:pt x="5347" y="22526"/>
                  </a:lnTo>
                  <a:cubicBezTo>
                    <a:pt x="5163" y="22917"/>
                    <a:pt x="5330" y="23383"/>
                    <a:pt x="5721" y="23567"/>
                  </a:cubicBezTo>
                  <a:lnTo>
                    <a:pt x="8966" y="25104"/>
                  </a:lnTo>
                  <a:cubicBezTo>
                    <a:pt x="9074" y="25155"/>
                    <a:pt x="9188" y="25179"/>
                    <a:pt x="9300" y="25179"/>
                  </a:cubicBezTo>
                  <a:cubicBezTo>
                    <a:pt x="9593" y="25179"/>
                    <a:pt x="9874" y="25014"/>
                    <a:pt x="10007" y="24731"/>
                  </a:cubicBezTo>
                  <a:lnTo>
                    <a:pt x="10902" y="22842"/>
                  </a:lnTo>
                  <a:cubicBezTo>
                    <a:pt x="11540" y="22964"/>
                    <a:pt x="12187" y="23026"/>
                    <a:pt x="12836" y="23026"/>
                  </a:cubicBezTo>
                  <a:cubicBezTo>
                    <a:pt x="13144" y="23026"/>
                    <a:pt x="13452" y="23012"/>
                    <a:pt x="13759" y="22984"/>
                  </a:cubicBezTo>
                  <a:lnTo>
                    <a:pt x="14462" y="24952"/>
                  </a:lnTo>
                  <a:cubicBezTo>
                    <a:pt x="14577" y="25272"/>
                    <a:pt x="14878" y="25471"/>
                    <a:pt x="15200" y="25471"/>
                  </a:cubicBezTo>
                  <a:cubicBezTo>
                    <a:pt x="15286" y="25471"/>
                    <a:pt x="15375" y="25457"/>
                    <a:pt x="15461" y="25426"/>
                  </a:cubicBezTo>
                  <a:lnTo>
                    <a:pt x="18845" y="24217"/>
                  </a:lnTo>
                  <a:cubicBezTo>
                    <a:pt x="19252" y="24071"/>
                    <a:pt x="19463" y="23625"/>
                    <a:pt x="19318" y="23218"/>
                  </a:cubicBezTo>
                  <a:lnTo>
                    <a:pt x="18615" y="21250"/>
                  </a:lnTo>
                  <a:cubicBezTo>
                    <a:pt x="19407" y="20712"/>
                    <a:pt x="20121" y="20065"/>
                    <a:pt x="20735" y="19328"/>
                  </a:cubicBezTo>
                  <a:lnTo>
                    <a:pt x="22624" y="20223"/>
                  </a:lnTo>
                  <a:cubicBezTo>
                    <a:pt x="22732" y="20274"/>
                    <a:pt x="22846" y="20298"/>
                    <a:pt x="22958" y="20298"/>
                  </a:cubicBezTo>
                  <a:cubicBezTo>
                    <a:pt x="23251" y="20298"/>
                    <a:pt x="23532" y="20133"/>
                    <a:pt x="23665" y="19850"/>
                  </a:cubicBezTo>
                  <a:lnTo>
                    <a:pt x="25202" y="16604"/>
                  </a:lnTo>
                  <a:cubicBezTo>
                    <a:pt x="25387" y="16214"/>
                    <a:pt x="25220" y="15748"/>
                    <a:pt x="24829" y="15564"/>
                  </a:cubicBezTo>
                  <a:lnTo>
                    <a:pt x="22940" y="14668"/>
                  </a:lnTo>
                  <a:cubicBezTo>
                    <a:pt x="23121" y="13727"/>
                    <a:pt x="23169" y="12766"/>
                    <a:pt x="23082" y="11812"/>
                  </a:cubicBezTo>
                  <a:lnTo>
                    <a:pt x="25050" y="11107"/>
                  </a:lnTo>
                  <a:cubicBezTo>
                    <a:pt x="25457" y="10963"/>
                    <a:pt x="25668" y="10515"/>
                    <a:pt x="25523" y="10108"/>
                  </a:cubicBezTo>
                  <a:lnTo>
                    <a:pt x="24315" y="6726"/>
                  </a:lnTo>
                  <a:cubicBezTo>
                    <a:pt x="24201" y="6406"/>
                    <a:pt x="23898" y="6207"/>
                    <a:pt x="23577" y="6207"/>
                  </a:cubicBezTo>
                  <a:cubicBezTo>
                    <a:pt x="23491" y="6207"/>
                    <a:pt x="23402" y="6221"/>
                    <a:pt x="23316" y="6252"/>
                  </a:cubicBezTo>
                  <a:lnTo>
                    <a:pt x="21348" y="6956"/>
                  </a:lnTo>
                  <a:cubicBezTo>
                    <a:pt x="20810" y="6162"/>
                    <a:pt x="20163" y="5450"/>
                    <a:pt x="19426" y="4836"/>
                  </a:cubicBezTo>
                  <a:lnTo>
                    <a:pt x="20320" y="2947"/>
                  </a:lnTo>
                  <a:cubicBezTo>
                    <a:pt x="20506" y="2556"/>
                    <a:pt x="20339" y="2090"/>
                    <a:pt x="19948" y="1906"/>
                  </a:cubicBezTo>
                  <a:lnTo>
                    <a:pt x="16703" y="369"/>
                  </a:lnTo>
                  <a:cubicBezTo>
                    <a:pt x="16595" y="318"/>
                    <a:pt x="16481" y="294"/>
                    <a:pt x="16369" y="294"/>
                  </a:cubicBezTo>
                  <a:cubicBezTo>
                    <a:pt x="16076" y="294"/>
                    <a:pt x="15795" y="459"/>
                    <a:pt x="15662" y="742"/>
                  </a:cubicBezTo>
                  <a:lnTo>
                    <a:pt x="14767" y="2631"/>
                  </a:lnTo>
                  <a:cubicBezTo>
                    <a:pt x="14130" y="2508"/>
                    <a:pt x="13485" y="2447"/>
                    <a:pt x="12839" y="2447"/>
                  </a:cubicBezTo>
                  <a:cubicBezTo>
                    <a:pt x="12529" y="2447"/>
                    <a:pt x="12219" y="2461"/>
                    <a:pt x="11910" y="2489"/>
                  </a:cubicBezTo>
                  <a:lnTo>
                    <a:pt x="11207" y="521"/>
                  </a:lnTo>
                  <a:cubicBezTo>
                    <a:pt x="11092" y="200"/>
                    <a:pt x="10791" y="1"/>
                    <a:pt x="10471" y="1"/>
                  </a:cubicBezTo>
                  <a:close/>
                </a:path>
              </a:pathLst>
            </a:custGeom>
            <a:solidFill>
              <a:srgbClr val="BFEF4B"/>
            </a:solidFill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234;p74">
              <a:extLst>
                <a:ext uri="{FF2B5EF4-FFF2-40B4-BE49-F238E27FC236}">
                  <a16:creationId xmlns:a16="http://schemas.microsoft.com/office/drawing/2014/main" id="{C2B36DE8-D3E6-40CE-CBD5-375792223BC9}"/>
                </a:ext>
              </a:extLst>
            </p:cNvPr>
            <p:cNvSpPr/>
            <p:nvPr/>
          </p:nvSpPr>
          <p:spPr>
            <a:xfrm>
              <a:off x="4277366" y="1220917"/>
              <a:ext cx="292242" cy="292217"/>
            </a:xfrm>
            <a:custGeom>
              <a:avLst/>
              <a:gdLst/>
              <a:ahLst/>
              <a:cxnLst/>
              <a:rect l="l" t="t" r="r" b="b"/>
              <a:pathLst>
                <a:path w="22903" h="22901" extrusionOk="0">
                  <a:moveTo>
                    <a:pt x="11452" y="4551"/>
                  </a:moveTo>
                  <a:cubicBezTo>
                    <a:pt x="15263" y="4551"/>
                    <a:pt x="18352" y="7640"/>
                    <a:pt x="18352" y="11451"/>
                  </a:cubicBezTo>
                  <a:cubicBezTo>
                    <a:pt x="18352" y="15262"/>
                    <a:pt x="15263" y="18350"/>
                    <a:pt x="11452" y="18350"/>
                  </a:cubicBezTo>
                  <a:lnTo>
                    <a:pt x="11452" y="18351"/>
                  </a:lnTo>
                  <a:cubicBezTo>
                    <a:pt x="7640" y="18351"/>
                    <a:pt x="4552" y="15262"/>
                    <a:pt x="4552" y="11451"/>
                  </a:cubicBezTo>
                  <a:cubicBezTo>
                    <a:pt x="4552" y="7640"/>
                    <a:pt x="7640" y="4551"/>
                    <a:pt x="11452" y="4551"/>
                  </a:cubicBezTo>
                  <a:close/>
                  <a:moveTo>
                    <a:pt x="9850" y="0"/>
                  </a:moveTo>
                  <a:cubicBezTo>
                    <a:pt x="9464" y="0"/>
                    <a:pt x="9152" y="312"/>
                    <a:pt x="9152" y="698"/>
                  </a:cubicBezTo>
                  <a:lnTo>
                    <a:pt x="9152" y="2564"/>
                  </a:lnTo>
                  <a:cubicBezTo>
                    <a:pt x="8324" y="2777"/>
                    <a:pt x="7530" y="3105"/>
                    <a:pt x="6793" y="3539"/>
                  </a:cubicBezTo>
                  <a:lnTo>
                    <a:pt x="5474" y="2221"/>
                  </a:lnTo>
                  <a:cubicBezTo>
                    <a:pt x="5338" y="2085"/>
                    <a:pt x="5159" y="2017"/>
                    <a:pt x="4981" y="2017"/>
                  </a:cubicBezTo>
                  <a:cubicBezTo>
                    <a:pt x="4802" y="2017"/>
                    <a:pt x="4624" y="2085"/>
                    <a:pt x="4487" y="2221"/>
                  </a:cubicBezTo>
                  <a:lnTo>
                    <a:pt x="2222" y="4487"/>
                  </a:lnTo>
                  <a:cubicBezTo>
                    <a:pt x="1949" y="4759"/>
                    <a:pt x="1949" y="5201"/>
                    <a:pt x="2222" y="5473"/>
                  </a:cubicBezTo>
                  <a:lnTo>
                    <a:pt x="3541" y="6791"/>
                  </a:lnTo>
                  <a:cubicBezTo>
                    <a:pt x="3107" y="7528"/>
                    <a:pt x="2777" y="8322"/>
                    <a:pt x="2564" y="9150"/>
                  </a:cubicBezTo>
                  <a:lnTo>
                    <a:pt x="699" y="9150"/>
                  </a:lnTo>
                  <a:cubicBezTo>
                    <a:pt x="313" y="9150"/>
                    <a:pt x="1" y="9462"/>
                    <a:pt x="1" y="9848"/>
                  </a:cubicBezTo>
                  <a:lnTo>
                    <a:pt x="1" y="13053"/>
                  </a:lnTo>
                  <a:cubicBezTo>
                    <a:pt x="1" y="13438"/>
                    <a:pt x="313" y="13751"/>
                    <a:pt x="699" y="13751"/>
                  </a:cubicBezTo>
                  <a:lnTo>
                    <a:pt x="2564" y="13751"/>
                  </a:lnTo>
                  <a:cubicBezTo>
                    <a:pt x="2777" y="14579"/>
                    <a:pt x="3106" y="15373"/>
                    <a:pt x="3541" y="16109"/>
                  </a:cubicBezTo>
                  <a:lnTo>
                    <a:pt x="2222" y="17427"/>
                  </a:lnTo>
                  <a:cubicBezTo>
                    <a:pt x="1949" y="17701"/>
                    <a:pt x="1949" y="18142"/>
                    <a:pt x="2222" y="18415"/>
                  </a:cubicBezTo>
                  <a:lnTo>
                    <a:pt x="4487" y="20681"/>
                  </a:lnTo>
                  <a:cubicBezTo>
                    <a:pt x="4624" y="20817"/>
                    <a:pt x="4802" y="20885"/>
                    <a:pt x="4981" y="20885"/>
                  </a:cubicBezTo>
                  <a:cubicBezTo>
                    <a:pt x="5159" y="20885"/>
                    <a:pt x="5338" y="20817"/>
                    <a:pt x="5474" y="20681"/>
                  </a:cubicBezTo>
                  <a:lnTo>
                    <a:pt x="6793" y="19362"/>
                  </a:lnTo>
                  <a:cubicBezTo>
                    <a:pt x="7530" y="19796"/>
                    <a:pt x="8324" y="20124"/>
                    <a:pt x="9152" y="20339"/>
                  </a:cubicBezTo>
                  <a:lnTo>
                    <a:pt x="9152" y="22204"/>
                  </a:lnTo>
                  <a:cubicBezTo>
                    <a:pt x="9152" y="22588"/>
                    <a:pt x="9464" y="22901"/>
                    <a:pt x="9850" y="22901"/>
                  </a:cubicBezTo>
                  <a:lnTo>
                    <a:pt x="13055" y="22901"/>
                  </a:lnTo>
                  <a:cubicBezTo>
                    <a:pt x="13439" y="22901"/>
                    <a:pt x="13751" y="22588"/>
                    <a:pt x="13751" y="22204"/>
                  </a:cubicBezTo>
                  <a:lnTo>
                    <a:pt x="13751" y="20339"/>
                  </a:lnTo>
                  <a:cubicBezTo>
                    <a:pt x="14581" y="20124"/>
                    <a:pt x="15373" y="19796"/>
                    <a:pt x="16110" y="19362"/>
                  </a:cubicBezTo>
                  <a:lnTo>
                    <a:pt x="17429" y="20680"/>
                  </a:lnTo>
                  <a:cubicBezTo>
                    <a:pt x="17566" y="20816"/>
                    <a:pt x="17744" y="20884"/>
                    <a:pt x="17923" y="20884"/>
                  </a:cubicBezTo>
                  <a:cubicBezTo>
                    <a:pt x="18101" y="20884"/>
                    <a:pt x="18280" y="20816"/>
                    <a:pt x="18416" y="20680"/>
                  </a:cubicBezTo>
                  <a:lnTo>
                    <a:pt x="20682" y="18414"/>
                  </a:lnTo>
                  <a:cubicBezTo>
                    <a:pt x="20954" y="18142"/>
                    <a:pt x="20954" y="17700"/>
                    <a:pt x="20682" y="17427"/>
                  </a:cubicBezTo>
                  <a:lnTo>
                    <a:pt x="19364" y="16109"/>
                  </a:lnTo>
                  <a:cubicBezTo>
                    <a:pt x="19798" y="15373"/>
                    <a:pt x="20126" y="14579"/>
                    <a:pt x="20339" y="13751"/>
                  </a:cubicBezTo>
                  <a:lnTo>
                    <a:pt x="22205" y="13751"/>
                  </a:lnTo>
                  <a:cubicBezTo>
                    <a:pt x="22591" y="13751"/>
                    <a:pt x="22903" y="13438"/>
                    <a:pt x="22903" y="13053"/>
                  </a:cubicBezTo>
                  <a:lnTo>
                    <a:pt x="22903" y="9850"/>
                  </a:lnTo>
                  <a:cubicBezTo>
                    <a:pt x="22903" y="9465"/>
                    <a:pt x="22592" y="9152"/>
                    <a:pt x="22208" y="9152"/>
                  </a:cubicBezTo>
                  <a:cubicBezTo>
                    <a:pt x="22207" y="9152"/>
                    <a:pt x="22206" y="9152"/>
                    <a:pt x="22205" y="9152"/>
                  </a:cubicBezTo>
                  <a:lnTo>
                    <a:pt x="20339" y="9152"/>
                  </a:lnTo>
                  <a:cubicBezTo>
                    <a:pt x="20126" y="8322"/>
                    <a:pt x="19798" y="7530"/>
                    <a:pt x="19364" y="6793"/>
                  </a:cubicBezTo>
                  <a:lnTo>
                    <a:pt x="20682" y="5473"/>
                  </a:lnTo>
                  <a:cubicBezTo>
                    <a:pt x="20954" y="5201"/>
                    <a:pt x="20954" y="4759"/>
                    <a:pt x="20682" y="4487"/>
                  </a:cubicBezTo>
                  <a:lnTo>
                    <a:pt x="18416" y="2221"/>
                  </a:lnTo>
                  <a:cubicBezTo>
                    <a:pt x="18280" y="2085"/>
                    <a:pt x="18101" y="2017"/>
                    <a:pt x="17923" y="2017"/>
                  </a:cubicBezTo>
                  <a:cubicBezTo>
                    <a:pt x="17744" y="2017"/>
                    <a:pt x="17566" y="2085"/>
                    <a:pt x="17429" y="2221"/>
                  </a:cubicBezTo>
                  <a:lnTo>
                    <a:pt x="16110" y="3541"/>
                  </a:lnTo>
                  <a:cubicBezTo>
                    <a:pt x="15373" y="3105"/>
                    <a:pt x="14581" y="2777"/>
                    <a:pt x="13751" y="2564"/>
                  </a:cubicBezTo>
                  <a:lnTo>
                    <a:pt x="13751" y="698"/>
                  </a:lnTo>
                  <a:cubicBezTo>
                    <a:pt x="13751" y="312"/>
                    <a:pt x="13439" y="0"/>
                    <a:pt x="13055" y="0"/>
                  </a:cubicBezTo>
                  <a:close/>
                </a:path>
              </a:pathLst>
            </a:custGeom>
            <a:noFill/>
            <a:ln w="28575" cap="flat" cmpd="sng">
              <a:solidFill>
                <a:srgbClr val="00262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" name="Google Shape;9235;p74">
              <a:extLst>
                <a:ext uri="{FF2B5EF4-FFF2-40B4-BE49-F238E27FC236}">
                  <a16:creationId xmlns:a16="http://schemas.microsoft.com/office/drawing/2014/main" id="{18FE3CA0-3D2C-FC8F-3267-030E616DE8EC}"/>
                </a:ext>
              </a:extLst>
            </p:cNvPr>
            <p:cNvGrpSpPr/>
            <p:nvPr/>
          </p:nvGrpSpPr>
          <p:grpSpPr>
            <a:xfrm>
              <a:off x="4644280" y="1290523"/>
              <a:ext cx="143716" cy="29463"/>
              <a:chOff x="4644280" y="1290523"/>
              <a:chExt cx="143716" cy="29463"/>
            </a:xfrm>
          </p:grpSpPr>
          <p:sp>
            <p:nvSpPr>
              <p:cNvPr id="49" name="Google Shape;9236;p74">
                <a:extLst>
                  <a:ext uri="{FF2B5EF4-FFF2-40B4-BE49-F238E27FC236}">
                    <a16:creationId xmlns:a16="http://schemas.microsoft.com/office/drawing/2014/main" id="{784AA9BD-4237-867E-3A03-AE84BD1A1CFA}"/>
                  </a:ext>
                </a:extLst>
              </p:cNvPr>
              <p:cNvSpPr/>
              <p:nvPr/>
            </p:nvSpPr>
            <p:spPr>
              <a:xfrm>
                <a:off x="4736292" y="1294223"/>
                <a:ext cx="51704" cy="25762"/>
              </a:xfrm>
              <a:custGeom>
                <a:avLst/>
                <a:gdLst/>
                <a:ahLst/>
                <a:cxnLst/>
                <a:rect l="l" t="t" r="r" b="b"/>
                <a:pathLst>
                  <a:path w="4052" h="2019" extrusionOk="0">
                    <a:moveTo>
                      <a:pt x="273" y="0"/>
                    </a:moveTo>
                    <a:cubicBezTo>
                      <a:pt x="158" y="0"/>
                      <a:pt x="53" y="81"/>
                      <a:pt x="29" y="199"/>
                    </a:cubicBezTo>
                    <a:cubicBezTo>
                      <a:pt x="0" y="339"/>
                      <a:pt x="87" y="475"/>
                      <a:pt x="225" y="507"/>
                    </a:cubicBezTo>
                    <a:cubicBezTo>
                      <a:pt x="1077" y="720"/>
                      <a:pt x="1895" y="1048"/>
                      <a:pt x="2655" y="1487"/>
                    </a:cubicBezTo>
                    <a:lnTo>
                      <a:pt x="2505" y="1740"/>
                    </a:lnTo>
                    <a:cubicBezTo>
                      <a:pt x="2459" y="1818"/>
                      <a:pt x="2511" y="1919"/>
                      <a:pt x="2603" y="1925"/>
                    </a:cubicBezTo>
                    <a:lnTo>
                      <a:pt x="3885" y="2018"/>
                    </a:lnTo>
                    <a:cubicBezTo>
                      <a:pt x="3889" y="2019"/>
                      <a:pt x="3892" y="2019"/>
                      <a:pt x="3896" y="2019"/>
                    </a:cubicBezTo>
                    <a:cubicBezTo>
                      <a:pt x="3991" y="2019"/>
                      <a:pt x="4052" y="1911"/>
                      <a:pt x="3999" y="1829"/>
                    </a:cubicBezTo>
                    <a:lnTo>
                      <a:pt x="3302" y="747"/>
                    </a:lnTo>
                    <a:cubicBezTo>
                      <a:pt x="3278" y="709"/>
                      <a:pt x="3238" y="690"/>
                      <a:pt x="3198" y="690"/>
                    </a:cubicBezTo>
                    <a:cubicBezTo>
                      <a:pt x="3157" y="690"/>
                      <a:pt x="3116" y="710"/>
                      <a:pt x="3093" y="750"/>
                    </a:cubicBezTo>
                    <a:lnTo>
                      <a:pt x="2917" y="1048"/>
                    </a:lnTo>
                    <a:cubicBezTo>
                      <a:pt x="2108" y="582"/>
                      <a:pt x="1237" y="231"/>
                      <a:pt x="330" y="7"/>
                    </a:cubicBezTo>
                    <a:cubicBezTo>
                      <a:pt x="311" y="3"/>
                      <a:pt x="292" y="0"/>
                      <a:pt x="273" y="0"/>
                    </a:cubicBezTo>
                    <a:close/>
                  </a:path>
                </a:pathLst>
              </a:custGeom>
              <a:solidFill>
                <a:srgbClr val="0026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9237;p74">
                <a:extLst>
                  <a:ext uri="{FF2B5EF4-FFF2-40B4-BE49-F238E27FC236}">
                    <a16:creationId xmlns:a16="http://schemas.microsoft.com/office/drawing/2014/main" id="{4123DC5C-983B-3E66-1B12-0A6F984DD1C9}"/>
                  </a:ext>
                </a:extLst>
              </p:cNvPr>
              <p:cNvSpPr/>
              <p:nvPr/>
            </p:nvSpPr>
            <p:spPr>
              <a:xfrm>
                <a:off x="4700066" y="1290523"/>
                <a:ext cx="32206" cy="7988"/>
              </a:xfrm>
              <a:custGeom>
                <a:avLst/>
                <a:gdLst/>
                <a:ahLst/>
                <a:cxnLst/>
                <a:rect l="l" t="t" r="r" b="b"/>
                <a:pathLst>
                  <a:path w="2524" h="626" extrusionOk="0">
                    <a:moveTo>
                      <a:pt x="787" y="1"/>
                    </a:moveTo>
                    <a:cubicBezTo>
                      <a:pt x="606" y="1"/>
                      <a:pt x="423" y="7"/>
                      <a:pt x="242" y="18"/>
                    </a:cubicBezTo>
                    <a:cubicBezTo>
                      <a:pt x="104" y="31"/>
                      <a:pt x="0" y="151"/>
                      <a:pt x="10" y="291"/>
                    </a:cubicBezTo>
                    <a:cubicBezTo>
                      <a:pt x="21" y="425"/>
                      <a:pt x="131" y="526"/>
                      <a:pt x="264" y="526"/>
                    </a:cubicBezTo>
                    <a:cubicBezTo>
                      <a:pt x="269" y="526"/>
                      <a:pt x="274" y="526"/>
                      <a:pt x="279" y="526"/>
                    </a:cubicBezTo>
                    <a:cubicBezTo>
                      <a:pt x="447" y="516"/>
                      <a:pt x="617" y="510"/>
                      <a:pt x="787" y="510"/>
                    </a:cubicBezTo>
                    <a:cubicBezTo>
                      <a:pt x="1261" y="512"/>
                      <a:pt x="1735" y="548"/>
                      <a:pt x="2204" y="622"/>
                    </a:cubicBezTo>
                    <a:cubicBezTo>
                      <a:pt x="2218" y="624"/>
                      <a:pt x="2232" y="626"/>
                      <a:pt x="2246" y="626"/>
                    </a:cubicBezTo>
                    <a:cubicBezTo>
                      <a:pt x="2364" y="626"/>
                      <a:pt x="2469" y="542"/>
                      <a:pt x="2495" y="422"/>
                    </a:cubicBezTo>
                    <a:cubicBezTo>
                      <a:pt x="2524" y="281"/>
                      <a:pt x="2430" y="145"/>
                      <a:pt x="2289" y="121"/>
                    </a:cubicBezTo>
                    <a:cubicBezTo>
                      <a:pt x="1792" y="41"/>
                      <a:pt x="1289" y="1"/>
                      <a:pt x="787" y="1"/>
                    </a:cubicBezTo>
                    <a:close/>
                  </a:path>
                </a:pathLst>
              </a:custGeom>
              <a:solidFill>
                <a:srgbClr val="0026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9238;p74">
                <a:extLst>
                  <a:ext uri="{FF2B5EF4-FFF2-40B4-BE49-F238E27FC236}">
                    <a16:creationId xmlns:a16="http://schemas.microsoft.com/office/drawing/2014/main" id="{5FDB2E80-EBA5-ABD1-E732-F60EA0DD3899}"/>
                  </a:ext>
                </a:extLst>
              </p:cNvPr>
              <p:cNvSpPr/>
              <p:nvPr/>
            </p:nvSpPr>
            <p:spPr>
              <a:xfrm>
                <a:off x="4644280" y="1300641"/>
                <a:ext cx="20225" cy="13283"/>
              </a:xfrm>
              <a:custGeom>
                <a:avLst/>
                <a:gdLst/>
                <a:ahLst/>
                <a:cxnLst/>
                <a:rect l="l" t="t" r="r" b="b"/>
                <a:pathLst>
                  <a:path w="1585" h="1041" extrusionOk="0">
                    <a:moveTo>
                      <a:pt x="1331" y="0"/>
                    </a:moveTo>
                    <a:cubicBezTo>
                      <a:pt x="1304" y="0"/>
                      <a:pt x="1277" y="6"/>
                      <a:pt x="1251" y="16"/>
                    </a:cubicBezTo>
                    <a:cubicBezTo>
                      <a:pt x="880" y="175"/>
                      <a:pt x="518" y="356"/>
                      <a:pt x="170" y="558"/>
                    </a:cubicBezTo>
                    <a:cubicBezTo>
                      <a:pt x="60" y="622"/>
                      <a:pt x="1" y="758"/>
                      <a:pt x="47" y="876"/>
                    </a:cubicBezTo>
                    <a:cubicBezTo>
                      <a:pt x="87" y="979"/>
                      <a:pt x="185" y="1040"/>
                      <a:pt x="287" y="1040"/>
                    </a:cubicBezTo>
                    <a:cubicBezTo>
                      <a:pt x="330" y="1040"/>
                      <a:pt x="373" y="1029"/>
                      <a:pt x="414" y="1006"/>
                    </a:cubicBezTo>
                    <a:cubicBezTo>
                      <a:pt x="729" y="822"/>
                      <a:pt x="1056" y="657"/>
                      <a:pt x="1391" y="513"/>
                    </a:cubicBezTo>
                    <a:cubicBezTo>
                      <a:pt x="1520" y="457"/>
                      <a:pt x="1584" y="311"/>
                      <a:pt x="1540" y="178"/>
                    </a:cubicBezTo>
                    <a:lnTo>
                      <a:pt x="1527" y="141"/>
                    </a:lnTo>
                    <a:cubicBezTo>
                      <a:pt x="1497" y="55"/>
                      <a:pt x="1417" y="0"/>
                      <a:pt x="1331" y="0"/>
                    </a:cubicBezTo>
                    <a:close/>
                  </a:path>
                </a:pathLst>
              </a:custGeom>
              <a:solidFill>
                <a:srgbClr val="0026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9239;p74">
                <a:extLst>
                  <a:ext uri="{FF2B5EF4-FFF2-40B4-BE49-F238E27FC236}">
                    <a16:creationId xmlns:a16="http://schemas.microsoft.com/office/drawing/2014/main" id="{EA36F920-0A43-0AC9-991E-8BB70D2DFB05}"/>
                  </a:ext>
                </a:extLst>
              </p:cNvPr>
              <p:cNvSpPr/>
              <p:nvPr/>
            </p:nvSpPr>
            <p:spPr>
              <a:xfrm>
                <a:off x="4667822" y="1291888"/>
                <a:ext cx="27779" cy="11433"/>
              </a:xfrm>
              <a:custGeom>
                <a:avLst/>
                <a:gdLst/>
                <a:ahLst/>
                <a:cxnLst/>
                <a:rect l="l" t="t" r="r" b="b"/>
                <a:pathLst>
                  <a:path w="2177" h="896" extrusionOk="0">
                    <a:moveTo>
                      <a:pt x="1906" y="0"/>
                    </a:moveTo>
                    <a:cubicBezTo>
                      <a:pt x="1894" y="0"/>
                      <a:pt x="1883" y="1"/>
                      <a:pt x="1871" y="3"/>
                    </a:cubicBezTo>
                    <a:lnTo>
                      <a:pt x="1871" y="4"/>
                    </a:lnTo>
                    <a:cubicBezTo>
                      <a:pt x="1306" y="88"/>
                      <a:pt x="748" y="220"/>
                      <a:pt x="205" y="400"/>
                    </a:cubicBezTo>
                    <a:cubicBezTo>
                      <a:pt x="71" y="446"/>
                      <a:pt x="0" y="592"/>
                      <a:pt x="47" y="725"/>
                    </a:cubicBezTo>
                    <a:cubicBezTo>
                      <a:pt x="84" y="830"/>
                      <a:pt x="182" y="896"/>
                      <a:pt x="288" y="896"/>
                    </a:cubicBezTo>
                    <a:cubicBezTo>
                      <a:pt x="315" y="896"/>
                      <a:pt x="343" y="891"/>
                      <a:pt x="370" y="882"/>
                    </a:cubicBezTo>
                    <a:cubicBezTo>
                      <a:pt x="881" y="714"/>
                      <a:pt x="1406" y="587"/>
                      <a:pt x="1940" y="509"/>
                    </a:cubicBezTo>
                    <a:cubicBezTo>
                      <a:pt x="2079" y="490"/>
                      <a:pt x="2177" y="360"/>
                      <a:pt x="2157" y="220"/>
                    </a:cubicBezTo>
                    <a:cubicBezTo>
                      <a:pt x="2140" y="93"/>
                      <a:pt x="2031" y="0"/>
                      <a:pt x="1906" y="0"/>
                    </a:cubicBezTo>
                    <a:close/>
                  </a:path>
                </a:pathLst>
              </a:custGeom>
              <a:solidFill>
                <a:srgbClr val="0026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9240;p74">
              <a:extLst>
                <a:ext uri="{FF2B5EF4-FFF2-40B4-BE49-F238E27FC236}">
                  <a16:creationId xmlns:a16="http://schemas.microsoft.com/office/drawing/2014/main" id="{ABFF42ED-7A48-5415-F217-DAA1958C7A35}"/>
                </a:ext>
              </a:extLst>
            </p:cNvPr>
            <p:cNvGrpSpPr/>
            <p:nvPr/>
          </p:nvGrpSpPr>
          <p:grpSpPr>
            <a:xfrm>
              <a:off x="4356567" y="1191441"/>
              <a:ext cx="143690" cy="29488"/>
              <a:chOff x="4356567" y="1191441"/>
              <a:chExt cx="143690" cy="29488"/>
            </a:xfrm>
          </p:grpSpPr>
          <p:sp>
            <p:nvSpPr>
              <p:cNvPr id="45" name="Google Shape;9241;p74">
                <a:extLst>
                  <a:ext uri="{FF2B5EF4-FFF2-40B4-BE49-F238E27FC236}">
                    <a16:creationId xmlns:a16="http://schemas.microsoft.com/office/drawing/2014/main" id="{71752081-561F-8E32-EAEC-1F13F5F902D7}"/>
                  </a:ext>
                </a:extLst>
              </p:cNvPr>
              <p:cNvSpPr/>
              <p:nvPr/>
            </p:nvSpPr>
            <p:spPr>
              <a:xfrm>
                <a:off x="4448554" y="1195154"/>
                <a:ext cx="51704" cy="25775"/>
              </a:xfrm>
              <a:custGeom>
                <a:avLst/>
                <a:gdLst/>
                <a:ahLst/>
                <a:cxnLst/>
                <a:rect l="l" t="t" r="r" b="b"/>
                <a:pathLst>
                  <a:path w="4052" h="2020" extrusionOk="0">
                    <a:moveTo>
                      <a:pt x="272" y="1"/>
                    </a:moveTo>
                    <a:cubicBezTo>
                      <a:pt x="157" y="1"/>
                      <a:pt x="54" y="82"/>
                      <a:pt x="29" y="200"/>
                    </a:cubicBezTo>
                    <a:cubicBezTo>
                      <a:pt x="0" y="338"/>
                      <a:pt x="87" y="474"/>
                      <a:pt x="225" y="507"/>
                    </a:cubicBezTo>
                    <a:cubicBezTo>
                      <a:pt x="1077" y="719"/>
                      <a:pt x="1895" y="1049"/>
                      <a:pt x="2657" y="1486"/>
                    </a:cubicBezTo>
                    <a:lnTo>
                      <a:pt x="2505" y="1740"/>
                    </a:lnTo>
                    <a:cubicBezTo>
                      <a:pt x="2459" y="1819"/>
                      <a:pt x="2511" y="1918"/>
                      <a:pt x="2603" y="1926"/>
                    </a:cubicBezTo>
                    <a:lnTo>
                      <a:pt x="3887" y="2019"/>
                    </a:lnTo>
                    <a:cubicBezTo>
                      <a:pt x="3890" y="2019"/>
                      <a:pt x="3893" y="2019"/>
                      <a:pt x="3895" y="2019"/>
                    </a:cubicBezTo>
                    <a:cubicBezTo>
                      <a:pt x="3991" y="2019"/>
                      <a:pt x="4052" y="1913"/>
                      <a:pt x="3999" y="1830"/>
                    </a:cubicBezTo>
                    <a:lnTo>
                      <a:pt x="3302" y="746"/>
                    </a:lnTo>
                    <a:cubicBezTo>
                      <a:pt x="3278" y="709"/>
                      <a:pt x="3239" y="690"/>
                      <a:pt x="3200" y="690"/>
                    </a:cubicBezTo>
                    <a:cubicBezTo>
                      <a:pt x="3159" y="690"/>
                      <a:pt x="3118" y="711"/>
                      <a:pt x="3094" y="751"/>
                    </a:cubicBezTo>
                    <a:lnTo>
                      <a:pt x="2917" y="1047"/>
                    </a:lnTo>
                    <a:cubicBezTo>
                      <a:pt x="2108" y="581"/>
                      <a:pt x="1237" y="230"/>
                      <a:pt x="330" y="8"/>
                    </a:cubicBezTo>
                    <a:cubicBezTo>
                      <a:pt x="311" y="3"/>
                      <a:pt x="291" y="1"/>
                      <a:pt x="272" y="1"/>
                    </a:cubicBezTo>
                    <a:close/>
                  </a:path>
                </a:pathLst>
              </a:custGeom>
              <a:solidFill>
                <a:srgbClr val="BFEF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9242;p74">
                <a:extLst>
                  <a:ext uri="{FF2B5EF4-FFF2-40B4-BE49-F238E27FC236}">
                    <a16:creationId xmlns:a16="http://schemas.microsoft.com/office/drawing/2014/main" id="{B5118C50-BA87-2D64-331B-419C97925D1A}"/>
                  </a:ext>
                </a:extLst>
              </p:cNvPr>
              <p:cNvSpPr/>
              <p:nvPr/>
            </p:nvSpPr>
            <p:spPr>
              <a:xfrm>
                <a:off x="4412341" y="1191441"/>
                <a:ext cx="32206" cy="8013"/>
              </a:xfrm>
              <a:custGeom>
                <a:avLst/>
                <a:gdLst/>
                <a:ahLst/>
                <a:cxnLst/>
                <a:rect l="l" t="t" r="r" b="b"/>
                <a:pathLst>
                  <a:path w="2524" h="628" extrusionOk="0">
                    <a:moveTo>
                      <a:pt x="787" y="1"/>
                    </a:moveTo>
                    <a:cubicBezTo>
                      <a:pt x="605" y="1"/>
                      <a:pt x="424" y="7"/>
                      <a:pt x="241" y="19"/>
                    </a:cubicBezTo>
                    <a:cubicBezTo>
                      <a:pt x="103" y="31"/>
                      <a:pt x="1" y="153"/>
                      <a:pt x="11" y="291"/>
                    </a:cubicBezTo>
                    <a:cubicBezTo>
                      <a:pt x="20" y="425"/>
                      <a:pt x="132" y="528"/>
                      <a:pt x="263" y="528"/>
                    </a:cubicBezTo>
                    <a:cubicBezTo>
                      <a:pt x="268" y="528"/>
                      <a:pt x="273" y="528"/>
                      <a:pt x="278" y="528"/>
                    </a:cubicBezTo>
                    <a:cubicBezTo>
                      <a:pt x="448" y="518"/>
                      <a:pt x="617" y="512"/>
                      <a:pt x="787" y="512"/>
                    </a:cubicBezTo>
                    <a:cubicBezTo>
                      <a:pt x="1261" y="512"/>
                      <a:pt x="1734" y="550"/>
                      <a:pt x="2203" y="624"/>
                    </a:cubicBezTo>
                    <a:cubicBezTo>
                      <a:pt x="2217" y="626"/>
                      <a:pt x="2231" y="627"/>
                      <a:pt x="2245" y="627"/>
                    </a:cubicBezTo>
                    <a:cubicBezTo>
                      <a:pt x="2363" y="627"/>
                      <a:pt x="2470" y="544"/>
                      <a:pt x="2494" y="424"/>
                    </a:cubicBezTo>
                    <a:cubicBezTo>
                      <a:pt x="2523" y="283"/>
                      <a:pt x="2430" y="145"/>
                      <a:pt x="2288" y="121"/>
                    </a:cubicBezTo>
                    <a:cubicBezTo>
                      <a:pt x="1791" y="43"/>
                      <a:pt x="1288" y="3"/>
                      <a:pt x="787" y="1"/>
                    </a:cubicBezTo>
                    <a:close/>
                  </a:path>
                </a:pathLst>
              </a:custGeom>
              <a:solidFill>
                <a:srgbClr val="BFEF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9243;p74">
                <a:extLst>
                  <a:ext uri="{FF2B5EF4-FFF2-40B4-BE49-F238E27FC236}">
                    <a16:creationId xmlns:a16="http://schemas.microsoft.com/office/drawing/2014/main" id="{0858AA43-87AC-FC9A-F603-CC600756DB79}"/>
                  </a:ext>
                </a:extLst>
              </p:cNvPr>
              <p:cNvSpPr/>
              <p:nvPr/>
            </p:nvSpPr>
            <p:spPr>
              <a:xfrm>
                <a:off x="4356567" y="1201573"/>
                <a:ext cx="20212" cy="13270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1040" extrusionOk="0">
                    <a:moveTo>
                      <a:pt x="1330" y="1"/>
                    </a:moveTo>
                    <a:cubicBezTo>
                      <a:pt x="1303" y="1"/>
                      <a:pt x="1276" y="6"/>
                      <a:pt x="1249" y="17"/>
                    </a:cubicBezTo>
                    <a:cubicBezTo>
                      <a:pt x="878" y="174"/>
                      <a:pt x="518" y="355"/>
                      <a:pt x="168" y="557"/>
                    </a:cubicBezTo>
                    <a:cubicBezTo>
                      <a:pt x="58" y="621"/>
                      <a:pt x="0" y="757"/>
                      <a:pt x="47" y="876"/>
                    </a:cubicBezTo>
                    <a:cubicBezTo>
                      <a:pt x="86" y="979"/>
                      <a:pt x="183" y="1040"/>
                      <a:pt x="284" y="1040"/>
                    </a:cubicBezTo>
                    <a:cubicBezTo>
                      <a:pt x="327" y="1040"/>
                      <a:pt x="371" y="1029"/>
                      <a:pt x="412" y="1005"/>
                    </a:cubicBezTo>
                    <a:cubicBezTo>
                      <a:pt x="727" y="823"/>
                      <a:pt x="1054" y="658"/>
                      <a:pt x="1389" y="512"/>
                    </a:cubicBezTo>
                    <a:cubicBezTo>
                      <a:pt x="1518" y="458"/>
                      <a:pt x="1584" y="312"/>
                      <a:pt x="1538" y="177"/>
                    </a:cubicBezTo>
                    <a:lnTo>
                      <a:pt x="1525" y="141"/>
                    </a:lnTo>
                    <a:cubicBezTo>
                      <a:pt x="1496" y="54"/>
                      <a:pt x="1415" y="1"/>
                      <a:pt x="1330" y="1"/>
                    </a:cubicBezTo>
                    <a:close/>
                  </a:path>
                </a:pathLst>
              </a:custGeom>
              <a:solidFill>
                <a:srgbClr val="BFEF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9244;p74">
                <a:extLst>
                  <a:ext uri="{FF2B5EF4-FFF2-40B4-BE49-F238E27FC236}">
                    <a16:creationId xmlns:a16="http://schemas.microsoft.com/office/drawing/2014/main" id="{6533A6E2-EB6F-3EE9-D7C0-B63C6AFC1823}"/>
                  </a:ext>
                </a:extLst>
              </p:cNvPr>
              <p:cNvSpPr/>
              <p:nvPr/>
            </p:nvSpPr>
            <p:spPr>
              <a:xfrm>
                <a:off x="4380084" y="1192832"/>
                <a:ext cx="27779" cy="11433"/>
              </a:xfrm>
              <a:custGeom>
                <a:avLst/>
                <a:gdLst/>
                <a:ahLst/>
                <a:cxnLst/>
                <a:rect l="l" t="t" r="r" b="b"/>
                <a:pathLst>
                  <a:path w="2177" h="896" extrusionOk="0">
                    <a:moveTo>
                      <a:pt x="1906" y="0"/>
                    </a:moveTo>
                    <a:cubicBezTo>
                      <a:pt x="1894" y="0"/>
                      <a:pt x="1883" y="1"/>
                      <a:pt x="1871" y="2"/>
                    </a:cubicBezTo>
                    <a:cubicBezTo>
                      <a:pt x="1306" y="87"/>
                      <a:pt x="748" y="220"/>
                      <a:pt x="205" y="400"/>
                    </a:cubicBezTo>
                    <a:cubicBezTo>
                      <a:pt x="71" y="444"/>
                      <a:pt x="0" y="590"/>
                      <a:pt x="47" y="725"/>
                    </a:cubicBezTo>
                    <a:cubicBezTo>
                      <a:pt x="84" y="829"/>
                      <a:pt x="183" y="895"/>
                      <a:pt x="288" y="895"/>
                    </a:cubicBezTo>
                    <a:cubicBezTo>
                      <a:pt x="316" y="895"/>
                      <a:pt x="343" y="891"/>
                      <a:pt x="370" y="882"/>
                    </a:cubicBezTo>
                    <a:cubicBezTo>
                      <a:pt x="883" y="712"/>
                      <a:pt x="1408" y="587"/>
                      <a:pt x="1941" y="507"/>
                    </a:cubicBezTo>
                    <a:cubicBezTo>
                      <a:pt x="2081" y="488"/>
                      <a:pt x="2177" y="360"/>
                      <a:pt x="2157" y="220"/>
                    </a:cubicBezTo>
                    <a:cubicBezTo>
                      <a:pt x="2140" y="93"/>
                      <a:pt x="2031" y="0"/>
                      <a:pt x="1906" y="0"/>
                    </a:cubicBezTo>
                    <a:close/>
                  </a:path>
                </a:pathLst>
              </a:custGeom>
              <a:solidFill>
                <a:srgbClr val="BFEF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" name="Google Shape;9245;p74">
              <a:extLst>
                <a:ext uri="{FF2B5EF4-FFF2-40B4-BE49-F238E27FC236}">
                  <a16:creationId xmlns:a16="http://schemas.microsoft.com/office/drawing/2014/main" id="{4610E9A7-B43F-66EB-B031-76EA5E240F50}"/>
                </a:ext>
              </a:extLst>
            </p:cNvPr>
            <p:cNvGrpSpPr/>
            <p:nvPr/>
          </p:nvGrpSpPr>
          <p:grpSpPr>
            <a:xfrm>
              <a:off x="4339009" y="1863727"/>
              <a:ext cx="143703" cy="29476"/>
              <a:chOff x="4339009" y="1863727"/>
              <a:chExt cx="143703" cy="29476"/>
            </a:xfrm>
          </p:grpSpPr>
          <p:sp>
            <p:nvSpPr>
              <p:cNvPr id="41" name="Google Shape;9246;p74">
                <a:extLst>
                  <a:ext uri="{FF2B5EF4-FFF2-40B4-BE49-F238E27FC236}">
                    <a16:creationId xmlns:a16="http://schemas.microsoft.com/office/drawing/2014/main" id="{4817FD2C-FDA7-D140-FB71-B8FE251C27DF}"/>
                  </a:ext>
                </a:extLst>
              </p:cNvPr>
              <p:cNvSpPr/>
              <p:nvPr/>
            </p:nvSpPr>
            <p:spPr>
              <a:xfrm>
                <a:off x="4339009" y="1863727"/>
                <a:ext cx="51691" cy="25762"/>
              </a:xfrm>
              <a:custGeom>
                <a:avLst/>
                <a:gdLst/>
                <a:ahLst/>
                <a:cxnLst/>
                <a:rect l="l" t="t" r="r" b="b"/>
                <a:pathLst>
                  <a:path w="4051" h="2019" extrusionOk="0">
                    <a:moveTo>
                      <a:pt x="157" y="1"/>
                    </a:moveTo>
                    <a:cubicBezTo>
                      <a:pt x="61" y="1"/>
                      <a:pt x="1" y="107"/>
                      <a:pt x="54" y="190"/>
                    </a:cubicBezTo>
                    <a:lnTo>
                      <a:pt x="750" y="1274"/>
                    </a:lnTo>
                    <a:cubicBezTo>
                      <a:pt x="774" y="1311"/>
                      <a:pt x="813" y="1330"/>
                      <a:pt x="852" y="1330"/>
                    </a:cubicBezTo>
                    <a:cubicBezTo>
                      <a:pt x="893" y="1330"/>
                      <a:pt x="935" y="1309"/>
                      <a:pt x="958" y="1269"/>
                    </a:cubicBezTo>
                    <a:lnTo>
                      <a:pt x="1136" y="973"/>
                    </a:lnTo>
                    <a:cubicBezTo>
                      <a:pt x="1945" y="1439"/>
                      <a:pt x="2816" y="1788"/>
                      <a:pt x="3722" y="2012"/>
                    </a:cubicBezTo>
                    <a:cubicBezTo>
                      <a:pt x="3741" y="2017"/>
                      <a:pt x="3761" y="2019"/>
                      <a:pt x="3779" y="2019"/>
                    </a:cubicBezTo>
                    <a:cubicBezTo>
                      <a:pt x="3895" y="2019"/>
                      <a:pt x="3999" y="1938"/>
                      <a:pt x="4023" y="1820"/>
                    </a:cubicBezTo>
                    <a:cubicBezTo>
                      <a:pt x="4051" y="1682"/>
                      <a:pt x="3964" y="1546"/>
                      <a:pt x="3828" y="1512"/>
                    </a:cubicBezTo>
                    <a:cubicBezTo>
                      <a:pt x="2976" y="1301"/>
                      <a:pt x="2158" y="971"/>
                      <a:pt x="1396" y="534"/>
                    </a:cubicBezTo>
                    <a:lnTo>
                      <a:pt x="1548" y="279"/>
                    </a:lnTo>
                    <a:cubicBezTo>
                      <a:pt x="1594" y="201"/>
                      <a:pt x="1541" y="100"/>
                      <a:pt x="1450" y="94"/>
                    </a:cubicBezTo>
                    <a:lnTo>
                      <a:pt x="166" y="1"/>
                    </a:lnTo>
                    <a:cubicBezTo>
                      <a:pt x="163" y="1"/>
                      <a:pt x="160" y="1"/>
                      <a:pt x="157" y="1"/>
                    </a:cubicBezTo>
                    <a:close/>
                  </a:path>
                </a:pathLst>
              </a:custGeom>
              <a:solidFill>
                <a:srgbClr val="816B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9247;p74">
                <a:extLst>
                  <a:ext uri="{FF2B5EF4-FFF2-40B4-BE49-F238E27FC236}">
                    <a16:creationId xmlns:a16="http://schemas.microsoft.com/office/drawing/2014/main" id="{4F92C43B-B3B1-14B8-D4CD-A7C40EE15835}"/>
                  </a:ext>
                </a:extLst>
              </p:cNvPr>
              <p:cNvSpPr/>
              <p:nvPr/>
            </p:nvSpPr>
            <p:spPr>
              <a:xfrm>
                <a:off x="4394732" y="1885202"/>
                <a:ext cx="32193" cy="8001"/>
              </a:xfrm>
              <a:custGeom>
                <a:avLst/>
                <a:gdLst/>
                <a:ahLst/>
                <a:cxnLst/>
                <a:rect l="l" t="t" r="r" b="b"/>
                <a:pathLst>
                  <a:path w="2523" h="627" extrusionOk="0">
                    <a:moveTo>
                      <a:pt x="279" y="1"/>
                    </a:moveTo>
                    <a:cubicBezTo>
                      <a:pt x="160" y="1"/>
                      <a:pt x="54" y="84"/>
                      <a:pt x="29" y="204"/>
                    </a:cubicBezTo>
                    <a:cubicBezTo>
                      <a:pt x="1" y="345"/>
                      <a:pt x="93" y="483"/>
                      <a:pt x="236" y="507"/>
                    </a:cubicBezTo>
                    <a:cubicBezTo>
                      <a:pt x="732" y="585"/>
                      <a:pt x="1235" y="625"/>
                      <a:pt x="1738" y="627"/>
                    </a:cubicBezTo>
                    <a:cubicBezTo>
                      <a:pt x="1919" y="627"/>
                      <a:pt x="2102" y="621"/>
                      <a:pt x="2282" y="609"/>
                    </a:cubicBezTo>
                    <a:cubicBezTo>
                      <a:pt x="2420" y="596"/>
                      <a:pt x="2523" y="475"/>
                      <a:pt x="2513" y="337"/>
                    </a:cubicBezTo>
                    <a:cubicBezTo>
                      <a:pt x="2504" y="203"/>
                      <a:pt x="2392" y="100"/>
                      <a:pt x="2260" y="100"/>
                    </a:cubicBezTo>
                    <a:cubicBezTo>
                      <a:pt x="2255" y="100"/>
                      <a:pt x="2251" y="100"/>
                      <a:pt x="2246" y="100"/>
                    </a:cubicBezTo>
                    <a:cubicBezTo>
                      <a:pt x="2076" y="110"/>
                      <a:pt x="1908" y="116"/>
                      <a:pt x="1738" y="116"/>
                    </a:cubicBezTo>
                    <a:cubicBezTo>
                      <a:pt x="1262" y="116"/>
                      <a:pt x="790" y="78"/>
                      <a:pt x="321" y="4"/>
                    </a:cubicBezTo>
                    <a:cubicBezTo>
                      <a:pt x="307" y="2"/>
                      <a:pt x="293" y="1"/>
                      <a:pt x="279" y="1"/>
                    </a:cubicBezTo>
                    <a:close/>
                  </a:path>
                </a:pathLst>
              </a:custGeom>
              <a:solidFill>
                <a:srgbClr val="816B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9248;p74">
                <a:extLst>
                  <a:ext uri="{FF2B5EF4-FFF2-40B4-BE49-F238E27FC236}">
                    <a16:creationId xmlns:a16="http://schemas.microsoft.com/office/drawing/2014/main" id="{1225DFFF-6E7D-0DE4-4A35-6709138026B1}"/>
                  </a:ext>
                </a:extLst>
              </p:cNvPr>
              <p:cNvSpPr/>
              <p:nvPr/>
            </p:nvSpPr>
            <p:spPr>
              <a:xfrm>
                <a:off x="4462488" y="1869814"/>
                <a:ext cx="20225" cy="13258"/>
              </a:xfrm>
              <a:custGeom>
                <a:avLst/>
                <a:gdLst/>
                <a:ahLst/>
                <a:cxnLst/>
                <a:rect l="l" t="t" r="r" b="b"/>
                <a:pathLst>
                  <a:path w="1585" h="1039" extrusionOk="0">
                    <a:moveTo>
                      <a:pt x="1300" y="0"/>
                    </a:moveTo>
                    <a:cubicBezTo>
                      <a:pt x="1257" y="0"/>
                      <a:pt x="1213" y="11"/>
                      <a:pt x="1173" y="35"/>
                    </a:cubicBezTo>
                    <a:cubicBezTo>
                      <a:pt x="857" y="217"/>
                      <a:pt x="531" y="382"/>
                      <a:pt x="196" y="528"/>
                    </a:cubicBezTo>
                    <a:cubicBezTo>
                      <a:pt x="66" y="582"/>
                      <a:pt x="1" y="728"/>
                      <a:pt x="47" y="863"/>
                    </a:cubicBezTo>
                    <a:lnTo>
                      <a:pt x="60" y="899"/>
                    </a:lnTo>
                    <a:cubicBezTo>
                      <a:pt x="89" y="986"/>
                      <a:pt x="169" y="1039"/>
                      <a:pt x="255" y="1039"/>
                    </a:cubicBezTo>
                    <a:cubicBezTo>
                      <a:pt x="282" y="1039"/>
                      <a:pt x="309" y="1034"/>
                      <a:pt x="335" y="1023"/>
                    </a:cubicBezTo>
                    <a:cubicBezTo>
                      <a:pt x="707" y="866"/>
                      <a:pt x="1067" y="685"/>
                      <a:pt x="1416" y="483"/>
                    </a:cubicBezTo>
                    <a:cubicBezTo>
                      <a:pt x="1527" y="419"/>
                      <a:pt x="1584" y="283"/>
                      <a:pt x="1538" y="164"/>
                    </a:cubicBezTo>
                    <a:cubicBezTo>
                      <a:pt x="1499" y="61"/>
                      <a:pt x="1401" y="0"/>
                      <a:pt x="1300" y="0"/>
                    </a:cubicBezTo>
                    <a:close/>
                  </a:path>
                </a:pathLst>
              </a:custGeom>
              <a:solidFill>
                <a:srgbClr val="816B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9249;p74">
                <a:extLst>
                  <a:ext uri="{FF2B5EF4-FFF2-40B4-BE49-F238E27FC236}">
                    <a16:creationId xmlns:a16="http://schemas.microsoft.com/office/drawing/2014/main" id="{85466074-EABA-42AB-94BF-B31E309B64D1}"/>
                  </a:ext>
                </a:extLst>
              </p:cNvPr>
              <p:cNvSpPr/>
              <p:nvPr/>
            </p:nvSpPr>
            <p:spPr>
              <a:xfrm>
                <a:off x="4431392" y="1880392"/>
                <a:ext cx="27804" cy="11433"/>
              </a:xfrm>
              <a:custGeom>
                <a:avLst/>
                <a:gdLst/>
                <a:ahLst/>
                <a:cxnLst/>
                <a:rect l="l" t="t" r="r" b="b"/>
                <a:pathLst>
                  <a:path w="2179" h="896" extrusionOk="0">
                    <a:moveTo>
                      <a:pt x="1890" y="1"/>
                    </a:moveTo>
                    <a:cubicBezTo>
                      <a:pt x="1863" y="1"/>
                      <a:pt x="1835" y="5"/>
                      <a:pt x="1808" y="14"/>
                    </a:cubicBezTo>
                    <a:cubicBezTo>
                      <a:pt x="1296" y="184"/>
                      <a:pt x="771" y="309"/>
                      <a:pt x="237" y="389"/>
                    </a:cubicBezTo>
                    <a:cubicBezTo>
                      <a:pt x="98" y="408"/>
                      <a:pt x="0" y="536"/>
                      <a:pt x="20" y="676"/>
                    </a:cubicBezTo>
                    <a:cubicBezTo>
                      <a:pt x="37" y="803"/>
                      <a:pt x="147" y="896"/>
                      <a:pt x="273" y="896"/>
                    </a:cubicBezTo>
                    <a:cubicBezTo>
                      <a:pt x="284" y="896"/>
                      <a:pt x="296" y="895"/>
                      <a:pt x="308" y="893"/>
                    </a:cubicBezTo>
                    <a:cubicBezTo>
                      <a:pt x="873" y="809"/>
                      <a:pt x="1430" y="676"/>
                      <a:pt x="1973" y="496"/>
                    </a:cubicBezTo>
                    <a:cubicBezTo>
                      <a:pt x="2106" y="451"/>
                      <a:pt x="2178" y="306"/>
                      <a:pt x="2132" y="171"/>
                    </a:cubicBezTo>
                    <a:cubicBezTo>
                      <a:pt x="2095" y="67"/>
                      <a:pt x="1996" y="1"/>
                      <a:pt x="1890" y="1"/>
                    </a:cubicBezTo>
                    <a:close/>
                  </a:path>
                </a:pathLst>
              </a:custGeom>
              <a:solidFill>
                <a:srgbClr val="816B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" name="Google Shape;9250;p74">
              <a:extLst>
                <a:ext uri="{FF2B5EF4-FFF2-40B4-BE49-F238E27FC236}">
                  <a16:creationId xmlns:a16="http://schemas.microsoft.com/office/drawing/2014/main" id="{30B700E5-0B64-4D01-16DD-A8075F795188}"/>
                </a:ext>
              </a:extLst>
            </p:cNvPr>
            <p:cNvGrpSpPr/>
            <p:nvPr/>
          </p:nvGrpSpPr>
          <p:grpSpPr>
            <a:xfrm>
              <a:off x="4206459" y="1607315"/>
              <a:ext cx="29539" cy="142899"/>
              <a:chOff x="4206459" y="1607315"/>
              <a:chExt cx="29539" cy="142899"/>
            </a:xfrm>
          </p:grpSpPr>
          <p:sp>
            <p:nvSpPr>
              <p:cNvPr id="37" name="Google Shape;9251;p74">
                <a:extLst>
                  <a:ext uri="{FF2B5EF4-FFF2-40B4-BE49-F238E27FC236}">
                    <a16:creationId xmlns:a16="http://schemas.microsoft.com/office/drawing/2014/main" id="{5B973699-99D8-D332-3928-5679D7F29C08}"/>
                  </a:ext>
                </a:extLst>
              </p:cNvPr>
              <p:cNvSpPr/>
              <p:nvPr/>
            </p:nvSpPr>
            <p:spPr>
              <a:xfrm>
                <a:off x="4209840" y="1607315"/>
                <a:ext cx="26158" cy="50989"/>
              </a:xfrm>
              <a:custGeom>
                <a:avLst/>
                <a:gdLst/>
                <a:ahLst/>
                <a:cxnLst/>
                <a:rect l="l" t="t" r="r" b="b"/>
                <a:pathLst>
                  <a:path w="2050" h="3996" extrusionOk="0">
                    <a:moveTo>
                      <a:pt x="1920" y="0"/>
                    </a:moveTo>
                    <a:cubicBezTo>
                      <a:pt x="1898" y="0"/>
                      <a:pt x="1876" y="6"/>
                      <a:pt x="1854" y="20"/>
                    </a:cubicBezTo>
                    <a:lnTo>
                      <a:pt x="772" y="717"/>
                    </a:lnTo>
                    <a:cubicBezTo>
                      <a:pt x="695" y="766"/>
                      <a:pt x="697" y="878"/>
                      <a:pt x="775" y="926"/>
                    </a:cubicBezTo>
                    <a:lnTo>
                      <a:pt x="1073" y="1102"/>
                    </a:lnTo>
                    <a:cubicBezTo>
                      <a:pt x="607" y="1911"/>
                      <a:pt x="256" y="2782"/>
                      <a:pt x="32" y="3689"/>
                    </a:cubicBezTo>
                    <a:cubicBezTo>
                      <a:pt x="0" y="3825"/>
                      <a:pt x="87" y="3962"/>
                      <a:pt x="224" y="3990"/>
                    </a:cubicBezTo>
                    <a:cubicBezTo>
                      <a:pt x="242" y="3993"/>
                      <a:pt x="260" y="3995"/>
                      <a:pt x="278" y="3995"/>
                    </a:cubicBezTo>
                    <a:cubicBezTo>
                      <a:pt x="397" y="3995"/>
                      <a:pt x="502" y="3914"/>
                      <a:pt x="532" y="3794"/>
                    </a:cubicBezTo>
                    <a:cubicBezTo>
                      <a:pt x="743" y="2942"/>
                      <a:pt x="1073" y="2124"/>
                      <a:pt x="1512" y="1363"/>
                    </a:cubicBezTo>
                    <a:lnTo>
                      <a:pt x="1765" y="1514"/>
                    </a:lnTo>
                    <a:cubicBezTo>
                      <a:pt x="1785" y="1526"/>
                      <a:pt x="1806" y="1531"/>
                      <a:pt x="1827" y="1531"/>
                    </a:cubicBezTo>
                    <a:cubicBezTo>
                      <a:pt x="1888" y="1531"/>
                      <a:pt x="1946" y="1484"/>
                      <a:pt x="1951" y="1416"/>
                    </a:cubicBezTo>
                    <a:lnTo>
                      <a:pt x="2043" y="134"/>
                    </a:lnTo>
                    <a:cubicBezTo>
                      <a:pt x="2049" y="57"/>
                      <a:pt x="1988" y="0"/>
                      <a:pt x="1920" y="0"/>
                    </a:cubicBezTo>
                    <a:close/>
                  </a:path>
                </a:pathLst>
              </a:custGeom>
              <a:solidFill>
                <a:srgbClr val="0026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9252;p74">
                <a:extLst>
                  <a:ext uri="{FF2B5EF4-FFF2-40B4-BE49-F238E27FC236}">
                    <a16:creationId xmlns:a16="http://schemas.microsoft.com/office/drawing/2014/main" id="{C1893081-689D-E393-BD6F-A4E769D8558C}"/>
                  </a:ext>
                </a:extLst>
              </p:cNvPr>
              <p:cNvSpPr/>
              <p:nvPr/>
            </p:nvSpPr>
            <p:spPr>
              <a:xfrm>
                <a:off x="4206459" y="1662910"/>
                <a:ext cx="8230" cy="31785"/>
              </a:xfrm>
              <a:custGeom>
                <a:avLst/>
                <a:gdLst/>
                <a:ahLst/>
                <a:cxnLst/>
                <a:rect l="l" t="t" r="r" b="b"/>
                <a:pathLst>
                  <a:path w="645" h="2491" extrusionOk="0">
                    <a:moveTo>
                      <a:pt x="371" y="1"/>
                    </a:moveTo>
                    <a:cubicBezTo>
                      <a:pt x="249" y="1"/>
                      <a:pt x="141" y="89"/>
                      <a:pt x="121" y="212"/>
                    </a:cubicBezTo>
                    <a:cubicBezTo>
                      <a:pt x="41" y="709"/>
                      <a:pt x="1" y="1212"/>
                      <a:pt x="1" y="1714"/>
                    </a:cubicBezTo>
                    <a:cubicBezTo>
                      <a:pt x="1" y="1895"/>
                      <a:pt x="7" y="2078"/>
                      <a:pt x="19" y="2259"/>
                    </a:cubicBezTo>
                    <a:cubicBezTo>
                      <a:pt x="31" y="2390"/>
                      <a:pt x="140" y="2490"/>
                      <a:pt x="270" y="2490"/>
                    </a:cubicBezTo>
                    <a:cubicBezTo>
                      <a:pt x="277" y="2490"/>
                      <a:pt x="284" y="2490"/>
                      <a:pt x="291" y="2489"/>
                    </a:cubicBezTo>
                    <a:cubicBezTo>
                      <a:pt x="428" y="2480"/>
                      <a:pt x="534" y="2361"/>
                      <a:pt x="526" y="2222"/>
                    </a:cubicBezTo>
                    <a:cubicBezTo>
                      <a:pt x="517" y="2054"/>
                      <a:pt x="510" y="1884"/>
                      <a:pt x="510" y="1714"/>
                    </a:cubicBezTo>
                    <a:cubicBezTo>
                      <a:pt x="512" y="1240"/>
                      <a:pt x="549" y="766"/>
                      <a:pt x="622" y="297"/>
                    </a:cubicBezTo>
                    <a:cubicBezTo>
                      <a:pt x="645" y="163"/>
                      <a:pt x="557" y="35"/>
                      <a:pt x="422" y="6"/>
                    </a:cubicBezTo>
                    <a:cubicBezTo>
                      <a:pt x="405" y="2"/>
                      <a:pt x="388" y="1"/>
                      <a:pt x="371" y="1"/>
                    </a:cubicBezTo>
                    <a:close/>
                  </a:path>
                </a:pathLst>
              </a:custGeom>
              <a:solidFill>
                <a:srgbClr val="0026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9253;p74">
                <a:extLst>
                  <a:ext uri="{FF2B5EF4-FFF2-40B4-BE49-F238E27FC236}">
                    <a16:creationId xmlns:a16="http://schemas.microsoft.com/office/drawing/2014/main" id="{6ECF1686-337D-959A-5B8A-DED385E027E0}"/>
                  </a:ext>
                </a:extLst>
              </p:cNvPr>
              <p:cNvSpPr/>
              <p:nvPr/>
            </p:nvSpPr>
            <p:spPr>
              <a:xfrm>
                <a:off x="4216194" y="1730768"/>
                <a:ext cx="14227" cy="19446"/>
              </a:xfrm>
              <a:custGeom>
                <a:avLst/>
                <a:gdLst/>
                <a:ahLst/>
                <a:cxnLst/>
                <a:rect l="l" t="t" r="r" b="b"/>
                <a:pathLst>
                  <a:path w="1115" h="1524" extrusionOk="0">
                    <a:moveTo>
                      <a:pt x="296" y="1"/>
                    </a:moveTo>
                    <a:cubicBezTo>
                      <a:pt x="267" y="1"/>
                      <a:pt x="237" y="5"/>
                      <a:pt x="208" y="15"/>
                    </a:cubicBezTo>
                    <a:lnTo>
                      <a:pt x="171" y="28"/>
                    </a:lnTo>
                    <a:cubicBezTo>
                      <a:pt x="58" y="67"/>
                      <a:pt x="0" y="193"/>
                      <a:pt x="47" y="304"/>
                    </a:cubicBezTo>
                    <a:cubicBezTo>
                      <a:pt x="205" y="675"/>
                      <a:pt x="384" y="1035"/>
                      <a:pt x="588" y="1385"/>
                    </a:cubicBezTo>
                    <a:cubicBezTo>
                      <a:pt x="637" y="1469"/>
                      <a:pt x="728" y="1524"/>
                      <a:pt x="822" y="1524"/>
                    </a:cubicBezTo>
                    <a:cubicBezTo>
                      <a:pt x="850" y="1524"/>
                      <a:pt x="879" y="1519"/>
                      <a:pt x="906" y="1508"/>
                    </a:cubicBezTo>
                    <a:cubicBezTo>
                      <a:pt x="1052" y="1450"/>
                      <a:pt x="1115" y="1277"/>
                      <a:pt x="1036" y="1141"/>
                    </a:cubicBezTo>
                    <a:cubicBezTo>
                      <a:pt x="852" y="826"/>
                      <a:pt x="687" y="499"/>
                      <a:pt x="543" y="164"/>
                    </a:cubicBezTo>
                    <a:cubicBezTo>
                      <a:pt x="499" y="63"/>
                      <a:pt x="400" y="1"/>
                      <a:pt x="296" y="1"/>
                    </a:cubicBezTo>
                    <a:close/>
                  </a:path>
                </a:pathLst>
              </a:custGeom>
              <a:solidFill>
                <a:srgbClr val="0026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9254;p74">
                <a:extLst>
                  <a:ext uri="{FF2B5EF4-FFF2-40B4-BE49-F238E27FC236}">
                    <a16:creationId xmlns:a16="http://schemas.microsoft.com/office/drawing/2014/main" id="{45A880DC-7F3D-AACE-C513-E0EB079138C4}"/>
                  </a:ext>
                </a:extLst>
              </p:cNvPr>
              <p:cNvSpPr/>
              <p:nvPr/>
            </p:nvSpPr>
            <p:spPr>
              <a:xfrm>
                <a:off x="4207607" y="1699506"/>
                <a:ext cx="12045" cy="27153"/>
              </a:xfrm>
              <a:custGeom>
                <a:avLst/>
                <a:gdLst/>
                <a:ahLst/>
                <a:cxnLst/>
                <a:rect l="l" t="t" r="r" b="b"/>
                <a:pathLst>
                  <a:path w="944" h="2128" extrusionOk="0">
                    <a:moveTo>
                      <a:pt x="273" y="0"/>
                    </a:moveTo>
                    <a:cubicBezTo>
                      <a:pt x="261" y="0"/>
                      <a:pt x="249" y="1"/>
                      <a:pt x="238" y="3"/>
                    </a:cubicBezTo>
                    <a:cubicBezTo>
                      <a:pt x="98" y="22"/>
                      <a:pt x="1" y="150"/>
                      <a:pt x="20" y="289"/>
                    </a:cubicBezTo>
                    <a:lnTo>
                      <a:pt x="21" y="289"/>
                    </a:lnTo>
                    <a:cubicBezTo>
                      <a:pt x="105" y="854"/>
                      <a:pt x="238" y="1412"/>
                      <a:pt x="417" y="1955"/>
                    </a:cubicBezTo>
                    <a:cubicBezTo>
                      <a:pt x="454" y="2061"/>
                      <a:pt x="553" y="2127"/>
                      <a:pt x="658" y="2127"/>
                    </a:cubicBezTo>
                    <a:cubicBezTo>
                      <a:pt x="686" y="2127"/>
                      <a:pt x="714" y="2123"/>
                      <a:pt x="742" y="2113"/>
                    </a:cubicBezTo>
                    <a:cubicBezTo>
                      <a:pt x="875" y="2067"/>
                      <a:pt x="944" y="1923"/>
                      <a:pt x="899" y="1790"/>
                    </a:cubicBezTo>
                    <a:cubicBezTo>
                      <a:pt x="731" y="1279"/>
                      <a:pt x="604" y="754"/>
                      <a:pt x="526" y="220"/>
                    </a:cubicBezTo>
                    <a:cubicBezTo>
                      <a:pt x="508" y="93"/>
                      <a:pt x="398" y="0"/>
                      <a:pt x="273" y="0"/>
                    </a:cubicBezTo>
                    <a:close/>
                  </a:path>
                </a:pathLst>
              </a:custGeom>
              <a:solidFill>
                <a:srgbClr val="0026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8" name="Google Shape;9255;p74">
              <a:extLst>
                <a:ext uri="{FF2B5EF4-FFF2-40B4-BE49-F238E27FC236}">
                  <a16:creationId xmlns:a16="http://schemas.microsoft.com/office/drawing/2014/main" id="{901926AC-685A-7593-A0AA-B34DB97DEB3C}"/>
                </a:ext>
              </a:extLst>
            </p:cNvPr>
            <p:cNvSpPr/>
            <p:nvPr/>
          </p:nvSpPr>
          <p:spPr>
            <a:xfrm>
              <a:off x="4250519" y="1416170"/>
              <a:ext cx="26783" cy="52303"/>
            </a:xfrm>
            <a:custGeom>
              <a:avLst/>
              <a:gdLst/>
              <a:ahLst/>
              <a:cxnLst/>
              <a:rect l="l" t="t" r="r" b="b"/>
              <a:pathLst>
                <a:path w="2099" h="4099" extrusionOk="0">
                  <a:moveTo>
                    <a:pt x="412" y="1"/>
                  </a:moveTo>
                  <a:cubicBezTo>
                    <a:pt x="358" y="1"/>
                    <a:pt x="305" y="37"/>
                    <a:pt x="292" y="98"/>
                  </a:cubicBezTo>
                  <a:lnTo>
                    <a:pt x="18" y="1357"/>
                  </a:lnTo>
                  <a:cubicBezTo>
                    <a:pt x="1" y="1436"/>
                    <a:pt x="62" y="1506"/>
                    <a:pt x="139" y="1506"/>
                  </a:cubicBezTo>
                  <a:cubicBezTo>
                    <a:pt x="149" y="1506"/>
                    <a:pt x="158" y="1505"/>
                    <a:pt x="169" y="1502"/>
                  </a:cubicBezTo>
                  <a:lnTo>
                    <a:pt x="503" y="1416"/>
                  </a:lnTo>
                  <a:cubicBezTo>
                    <a:pt x="745" y="2317"/>
                    <a:pt x="1113" y="3181"/>
                    <a:pt x="1597" y="3981"/>
                  </a:cubicBezTo>
                  <a:cubicBezTo>
                    <a:pt x="1644" y="4057"/>
                    <a:pt x="1725" y="4099"/>
                    <a:pt x="1809" y="4099"/>
                  </a:cubicBezTo>
                  <a:cubicBezTo>
                    <a:pt x="1856" y="4099"/>
                    <a:pt x="1903" y="4086"/>
                    <a:pt x="1946" y="4058"/>
                  </a:cubicBezTo>
                  <a:cubicBezTo>
                    <a:pt x="2063" y="3980"/>
                    <a:pt x="2098" y="3823"/>
                    <a:pt x="2024" y="3703"/>
                  </a:cubicBezTo>
                  <a:cubicBezTo>
                    <a:pt x="1571" y="2950"/>
                    <a:pt x="1225" y="2138"/>
                    <a:pt x="998" y="1291"/>
                  </a:cubicBezTo>
                  <a:lnTo>
                    <a:pt x="1283" y="1217"/>
                  </a:lnTo>
                  <a:cubicBezTo>
                    <a:pt x="1373" y="1195"/>
                    <a:pt x="1406" y="1086"/>
                    <a:pt x="1347" y="1017"/>
                  </a:cubicBezTo>
                  <a:lnTo>
                    <a:pt x="505" y="44"/>
                  </a:lnTo>
                  <a:cubicBezTo>
                    <a:pt x="479" y="14"/>
                    <a:pt x="445" y="1"/>
                    <a:pt x="412" y="1"/>
                  </a:cubicBezTo>
                  <a:close/>
                </a:path>
              </a:pathLst>
            </a:custGeom>
            <a:solidFill>
              <a:srgbClr val="0026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9256;p74">
              <a:extLst>
                <a:ext uri="{FF2B5EF4-FFF2-40B4-BE49-F238E27FC236}">
                  <a16:creationId xmlns:a16="http://schemas.microsoft.com/office/drawing/2014/main" id="{19CEBCDA-AE5D-5226-ECD8-77490DC1F8DE}"/>
                </a:ext>
              </a:extLst>
            </p:cNvPr>
            <p:cNvSpPr/>
            <p:nvPr/>
          </p:nvSpPr>
          <p:spPr>
            <a:xfrm>
              <a:off x="4276166" y="1471370"/>
              <a:ext cx="24359" cy="25290"/>
            </a:xfrm>
            <a:custGeom>
              <a:avLst/>
              <a:gdLst/>
              <a:ahLst/>
              <a:cxnLst/>
              <a:rect l="l" t="t" r="r" b="b"/>
              <a:pathLst>
                <a:path w="1909" h="1982" extrusionOk="0">
                  <a:moveTo>
                    <a:pt x="291" y="0"/>
                  </a:moveTo>
                  <a:cubicBezTo>
                    <a:pt x="243" y="0"/>
                    <a:pt x="195" y="14"/>
                    <a:pt x="152" y="41"/>
                  </a:cubicBezTo>
                  <a:cubicBezTo>
                    <a:pt x="30" y="121"/>
                    <a:pt x="0" y="285"/>
                    <a:pt x="85" y="403"/>
                  </a:cubicBezTo>
                  <a:cubicBezTo>
                    <a:pt x="380" y="810"/>
                    <a:pt x="706" y="1193"/>
                    <a:pt x="1062" y="1548"/>
                  </a:cubicBezTo>
                  <a:cubicBezTo>
                    <a:pt x="1190" y="1678"/>
                    <a:pt x="1323" y="1801"/>
                    <a:pt x="1459" y="1921"/>
                  </a:cubicBezTo>
                  <a:cubicBezTo>
                    <a:pt x="1507" y="1962"/>
                    <a:pt x="1566" y="1981"/>
                    <a:pt x="1624" y="1981"/>
                  </a:cubicBezTo>
                  <a:cubicBezTo>
                    <a:pt x="1695" y="1981"/>
                    <a:pt x="1766" y="1952"/>
                    <a:pt x="1816" y="1894"/>
                  </a:cubicBezTo>
                  <a:cubicBezTo>
                    <a:pt x="1909" y="1788"/>
                    <a:pt x="1898" y="1628"/>
                    <a:pt x="1794" y="1535"/>
                  </a:cubicBezTo>
                  <a:cubicBezTo>
                    <a:pt x="1665" y="1423"/>
                    <a:pt x="1542" y="1308"/>
                    <a:pt x="1422" y="1188"/>
                  </a:cubicBezTo>
                  <a:cubicBezTo>
                    <a:pt x="1087" y="851"/>
                    <a:pt x="778" y="490"/>
                    <a:pt x="500" y="107"/>
                  </a:cubicBezTo>
                  <a:cubicBezTo>
                    <a:pt x="449" y="38"/>
                    <a:pt x="371" y="0"/>
                    <a:pt x="291" y="0"/>
                  </a:cubicBezTo>
                  <a:close/>
                </a:path>
              </a:pathLst>
            </a:custGeom>
            <a:solidFill>
              <a:srgbClr val="0026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9257;p74">
              <a:extLst>
                <a:ext uri="{FF2B5EF4-FFF2-40B4-BE49-F238E27FC236}">
                  <a16:creationId xmlns:a16="http://schemas.microsoft.com/office/drawing/2014/main" id="{253654EA-1826-7B6A-9887-7AFD55DCD8EB}"/>
                </a:ext>
              </a:extLst>
            </p:cNvPr>
            <p:cNvSpPr/>
            <p:nvPr/>
          </p:nvSpPr>
          <p:spPr>
            <a:xfrm>
              <a:off x="4330231" y="1513121"/>
              <a:ext cx="21462" cy="10986"/>
            </a:xfrm>
            <a:custGeom>
              <a:avLst/>
              <a:gdLst/>
              <a:ahLst/>
              <a:cxnLst/>
              <a:rect l="l" t="t" r="r" b="b"/>
              <a:pathLst>
                <a:path w="1682" h="861" extrusionOk="0">
                  <a:moveTo>
                    <a:pt x="311" y="0"/>
                  </a:moveTo>
                  <a:cubicBezTo>
                    <a:pt x="211" y="0"/>
                    <a:pt x="116" y="56"/>
                    <a:pt x="69" y="151"/>
                  </a:cubicBezTo>
                  <a:lnTo>
                    <a:pt x="53" y="185"/>
                  </a:lnTo>
                  <a:cubicBezTo>
                    <a:pt x="0" y="292"/>
                    <a:pt x="48" y="423"/>
                    <a:pt x="160" y="468"/>
                  </a:cubicBezTo>
                  <a:cubicBezTo>
                    <a:pt x="533" y="619"/>
                    <a:pt x="916" y="747"/>
                    <a:pt x="1307" y="851"/>
                  </a:cubicBezTo>
                  <a:cubicBezTo>
                    <a:pt x="1331" y="857"/>
                    <a:pt x="1355" y="861"/>
                    <a:pt x="1379" y="861"/>
                  </a:cubicBezTo>
                  <a:cubicBezTo>
                    <a:pt x="1480" y="861"/>
                    <a:pt x="1576" y="806"/>
                    <a:pt x="1618" y="713"/>
                  </a:cubicBezTo>
                  <a:cubicBezTo>
                    <a:pt x="1682" y="569"/>
                    <a:pt x="1602" y="403"/>
                    <a:pt x="1451" y="363"/>
                  </a:cubicBezTo>
                  <a:cubicBezTo>
                    <a:pt x="1097" y="268"/>
                    <a:pt x="751" y="154"/>
                    <a:pt x="412" y="20"/>
                  </a:cubicBezTo>
                  <a:cubicBezTo>
                    <a:pt x="379" y="7"/>
                    <a:pt x="345" y="0"/>
                    <a:pt x="311" y="0"/>
                  </a:cubicBezTo>
                  <a:close/>
                </a:path>
              </a:pathLst>
            </a:custGeom>
            <a:solidFill>
              <a:srgbClr val="0026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9258;p74">
              <a:extLst>
                <a:ext uri="{FF2B5EF4-FFF2-40B4-BE49-F238E27FC236}">
                  <a16:creationId xmlns:a16="http://schemas.microsoft.com/office/drawing/2014/main" id="{4D7F4330-8A4E-1B67-88EC-4EB6E1C233A6}"/>
                </a:ext>
              </a:extLst>
            </p:cNvPr>
            <p:cNvSpPr/>
            <p:nvPr/>
          </p:nvSpPr>
          <p:spPr>
            <a:xfrm>
              <a:off x="4302005" y="1497298"/>
              <a:ext cx="25469" cy="17647"/>
            </a:xfrm>
            <a:custGeom>
              <a:avLst/>
              <a:gdLst/>
              <a:ahLst/>
              <a:cxnLst/>
              <a:rect l="l" t="t" r="r" b="b"/>
              <a:pathLst>
                <a:path w="1996" h="1383" extrusionOk="0">
                  <a:moveTo>
                    <a:pt x="289" y="1"/>
                  </a:moveTo>
                  <a:cubicBezTo>
                    <a:pt x="212" y="1"/>
                    <a:pt x="136" y="36"/>
                    <a:pt x="86" y="102"/>
                  </a:cubicBezTo>
                  <a:cubicBezTo>
                    <a:pt x="1" y="214"/>
                    <a:pt x="23" y="374"/>
                    <a:pt x="135" y="459"/>
                  </a:cubicBezTo>
                  <a:cubicBezTo>
                    <a:pt x="595" y="800"/>
                    <a:pt x="1082" y="1100"/>
                    <a:pt x="1592" y="1356"/>
                  </a:cubicBezTo>
                  <a:cubicBezTo>
                    <a:pt x="1629" y="1374"/>
                    <a:pt x="1667" y="1382"/>
                    <a:pt x="1705" y="1382"/>
                  </a:cubicBezTo>
                  <a:cubicBezTo>
                    <a:pt x="1799" y="1382"/>
                    <a:pt x="1891" y="1329"/>
                    <a:pt x="1935" y="1239"/>
                  </a:cubicBezTo>
                  <a:cubicBezTo>
                    <a:pt x="1996" y="1113"/>
                    <a:pt x="1943" y="960"/>
                    <a:pt x="1817" y="898"/>
                  </a:cubicBezTo>
                  <a:cubicBezTo>
                    <a:pt x="1336" y="656"/>
                    <a:pt x="875" y="373"/>
                    <a:pt x="443" y="52"/>
                  </a:cubicBezTo>
                  <a:cubicBezTo>
                    <a:pt x="397" y="18"/>
                    <a:pt x="343" y="1"/>
                    <a:pt x="289" y="1"/>
                  </a:cubicBezTo>
                  <a:close/>
                </a:path>
              </a:pathLst>
            </a:custGeom>
            <a:solidFill>
              <a:srgbClr val="0026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" name="Google Shape;9259;p74">
              <a:extLst>
                <a:ext uri="{FF2B5EF4-FFF2-40B4-BE49-F238E27FC236}">
                  <a16:creationId xmlns:a16="http://schemas.microsoft.com/office/drawing/2014/main" id="{C2B2FEEF-C53E-32B0-A69A-CCFB9ABE8620}"/>
                </a:ext>
              </a:extLst>
            </p:cNvPr>
            <p:cNvGrpSpPr/>
            <p:nvPr/>
          </p:nvGrpSpPr>
          <p:grpSpPr>
            <a:xfrm>
              <a:off x="4889463" y="1423737"/>
              <a:ext cx="29552" cy="142899"/>
              <a:chOff x="4889463" y="1423737"/>
              <a:chExt cx="29552" cy="142899"/>
            </a:xfrm>
          </p:grpSpPr>
          <p:sp>
            <p:nvSpPr>
              <p:cNvPr id="28" name="Google Shape;9260;p74">
                <a:extLst>
                  <a:ext uri="{FF2B5EF4-FFF2-40B4-BE49-F238E27FC236}">
                    <a16:creationId xmlns:a16="http://schemas.microsoft.com/office/drawing/2014/main" id="{EF4387F1-11F4-EEF9-5F4E-DD60B08F939C}"/>
                  </a:ext>
                </a:extLst>
              </p:cNvPr>
              <p:cNvSpPr/>
              <p:nvPr/>
            </p:nvSpPr>
            <p:spPr>
              <a:xfrm>
                <a:off x="4889463" y="1515647"/>
                <a:ext cx="26158" cy="50989"/>
              </a:xfrm>
              <a:custGeom>
                <a:avLst/>
                <a:gdLst/>
                <a:ahLst/>
                <a:cxnLst/>
                <a:rect l="l" t="t" r="r" b="b"/>
                <a:pathLst>
                  <a:path w="2050" h="3996" extrusionOk="0">
                    <a:moveTo>
                      <a:pt x="1772" y="0"/>
                    </a:moveTo>
                    <a:cubicBezTo>
                      <a:pt x="1653" y="0"/>
                      <a:pt x="1547" y="82"/>
                      <a:pt x="1518" y="201"/>
                    </a:cubicBezTo>
                    <a:cubicBezTo>
                      <a:pt x="1307" y="1053"/>
                      <a:pt x="977" y="1872"/>
                      <a:pt x="540" y="2634"/>
                    </a:cubicBezTo>
                    <a:lnTo>
                      <a:pt x="285" y="2482"/>
                    </a:lnTo>
                    <a:cubicBezTo>
                      <a:pt x="265" y="2470"/>
                      <a:pt x="244" y="2465"/>
                      <a:pt x="223" y="2465"/>
                    </a:cubicBezTo>
                    <a:cubicBezTo>
                      <a:pt x="162" y="2465"/>
                      <a:pt x="104" y="2511"/>
                      <a:pt x="99" y="2579"/>
                    </a:cubicBezTo>
                    <a:lnTo>
                      <a:pt x="6" y="3864"/>
                    </a:lnTo>
                    <a:cubicBezTo>
                      <a:pt x="0" y="3939"/>
                      <a:pt x="62" y="3995"/>
                      <a:pt x="129" y="3995"/>
                    </a:cubicBezTo>
                    <a:cubicBezTo>
                      <a:pt x="152" y="3995"/>
                      <a:pt x="174" y="3989"/>
                      <a:pt x="195" y="3976"/>
                    </a:cubicBezTo>
                    <a:lnTo>
                      <a:pt x="1278" y="3279"/>
                    </a:lnTo>
                    <a:cubicBezTo>
                      <a:pt x="1355" y="3229"/>
                      <a:pt x="1353" y="3117"/>
                      <a:pt x="1275" y="3071"/>
                    </a:cubicBezTo>
                    <a:lnTo>
                      <a:pt x="978" y="2893"/>
                    </a:lnTo>
                    <a:cubicBezTo>
                      <a:pt x="1444" y="2085"/>
                      <a:pt x="1794" y="1213"/>
                      <a:pt x="2018" y="307"/>
                    </a:cubicBezTo>
                    <a:cubicBezTo>
                      <a:pt x="2050" y="171"/>
                      <a:pt x="1963" y="35"/>
                      <a:pt x="1826" y="6"/>
                    </a:cubicBezTo>
                    <a:cubicBezTo>
                      <a:pt x="1808" y="2"/>
                      <a:pt x="1790" y="0"/>
                      <a:pt x="1772" y="0"/>
                    </a:cubicBezTo>
                    <a:close/>
                  </a:path>
                </a:pathLst>
              </a:custGeom>
              <a:solidFill>
                <a:srgbClr val="0026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261;p74">
                <a:extLst>
                  <a:ext uri="{FF2B5EF4-FFF2-40B4-BE49-F238E27FC236}">
                    <a16:creationId xmlns:a16="http://schemas.microsoft.com/office/drawing/2014/main" id="{68DC68AC-BEB7-8E68-18B5-F2A0C46129B2}"/>
                  </a:ext>
                </a:extLst>
              </p:cNvPr>
              <p:cNvSpPr/>
              <p:nvPr/>
            </p:nvSpPr>
            <p:spPr>
              <a:xfrm>
                <a:off x="4910772" y="1479256"/>
                <a:ext cx="8243" cy="31785"/>
              </a:xfrm>
              <a:custGeom>
                <a:avLst/>
                <a:gdLst/>
                <a:ahLst/>
                <a:cxnLst/>
                <a:rect l="l" t="t" r="r" b="b"/>
                <a:pathLst>
                  <a:path w="646" h="2491" extrusionOk="0">
                    <a:moveTo>
                      <a:pt x="375" y="0"/>
                    </a:moveTo>
                    <a:cubicBezTo>
                      <a:pt x="368" y="0"/>
                      <a:pt x="361" y="1"/>
                      <a:pt x="354" y="1"/>
                    </a:cubicBezTo>
                    <a:cubicBezTo>
                      <a:pt x="216" y="11"/>
                      <a:pt x="111" y="129"/>
                      <a:pt x="119" y="269"/>
                    </a:cubicBezTo>
                    <a:cubicBezTo>
                      <a:pt x="128" y="438"/>
                      <a:pt x="135" y="607"/>
                      <a:pt x="135" y="776"/>
                    </a:cubicBezTo>
                    <a:cubicBezTo>
                      <a:pt x="135" y="1252"/>
                      <a:pt x="96" y="1724"/>
                      <a:pt x="23" y="2193"/>
                    </a:cubicBezTo>
                    <a:cubicBezTo>
                      <a:pt x="0" y="2328"/>
                      <a:pt x="88" y="2458"/>
                      <a:pt x="223" y="2485"/>
                    </a:cubicBezTo>
                    <a:cubicBezTo>
                      <a:pt x="240" y="2488"/>
                      <a:pt x="257" y="2490"/>
                      <a:pt x="274" y="2490"/>
                    </a:cubicBezTo>
                    <a:cubicBezTo>
                      <a:pt x="396" y="2490"/>
                      <a:pt x="504" y="2403"/>
                      <a:pt x="526" y="2278"/>
                    </a:cubicBezTo>
                    <a:cubicBezTo>
                      <a:pt x="604" y="1782"/>
                      <a:pt x="644" y="1279"/>
                      <a:pt x="646" y="776"/>
                    </a:cubicBezTo>
                    <a:cubicBezTo>
                      <a:pt x="646" y="595"/>
                      <a:pt x="638" y="413"/>
                      <a:pt x="626" y="232"/>
                    </a:cubicBezTo>
                    <a:cubicBezTo>
                      <a:pt x="616" y="101"/>
                      <a:pt x="505" y="0"/>
                      <a:pt x="375" y="0"/>
                    </a:cubicBezTo>
                    <a:close/>
                  </a:path>
                </a:pathLst>
              </a:custGeom>
              <a:solidFill>
                <a:srgbClr val="0026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9262;p74">
                <a:extLst>
                  <a:ext uri="{FF2B5EF4-FFF2-40B4-BE49-F238E27FC236}">
                    <a16:creationId xmlns:a16="http://schemas.microsoft.com/office/drawing/2014/main" id="{BF7882C9-AAF0-192E-BD67-7F3FC273C135}"/>
                  </a:ext>
                </a:extLst>
              </p:cNvPr>
              <p:cNvSpPr/>
              <p:nvPr/>
            </p:nvSpPr>
            <p:spPr>
              <a:xfrm>
                <a:off x="4895052" y="1423737"/>
                <a:ext cx="14215" cy="19446"/>
              </a:xfrm>
              <a:custGeom>
                <a:avLst/>
                <a:gdLst/>
                <a:ahLst/>
                <a:cxnLst/>
                <a:rect l="l" t="t" r="r" b="b"/>
                <a:pathLst>
                  <a:path w="1114" h="1524" extrusionOk="0">
                    <a:moveTo>
                      <a:pt x="293" y="1"/>
                    </a:moveTo>
                    <a:cubicBezTo>
                      <a:pt x="265" y="1"/>
                      <a:pt x="236" y="5"/>
                      <a:pt x="209" y="16"/>
                    </a:cubicBezTo>
                    <a:cubicBezTo>
                      <a:pt x="62" y="74"/>
                      <a:pt x="1" y="246"/>
                      <a:pt x="79" y="383"/>
                    </a:cubicBezTo>
                    <a:cubicBezTo>
                      <a:pt x="262" y="698"/>
                      <a:pt x="427" y="1025"/>
                      <a:pt x="573" y="1359"/>
                    </a:cubicBezTo>
                    <a:cubicBezTo>
                      <a:pt x="615" y="1461"/>
                      <a:pt x="714" y="1523"/>
                      <a:pt x="819" y="1523"/>
                    </a:cubicBezTo>
                    <a:cubicBezTo>
                      <a:pt x="848" y="1523"/>
                      <a:pt x="878" y="1518"/>
                      <a:pt x="907" y="1508"/>
                    </a:cubicBezTo>
                    <a:lnTo>
                      <a:pt x="942" y="1495"/>
                    </a:lnTo>
                    <a:cubicBezTo>
                      <a:pt x="1056" y="1457"/>
                      <a:pt x="1114" y="1331"/>
                      <a:pt x="1067" y="1220"/>
                    </a:cubicBezTo>
                    <a:cubicBezTo>
                      <a:pt x="910" y="849"/>
                      <a:pt x="729" y="488"/>
                      <a:pt x="528" y="139"/>
                    </a:cubicBezTo>
                    <a:cubicBezTo>
                      <a:pt x="478" y="54"/>
                      <a:pt x="387" y="1"/>
                      <a:pt x="293" y="1"/>
                    </a:cubicBezTo>
                    <a:close/>
                  </a:path>
                </a:pathLst>
              </a:custGeom>
              <a:solidFill>
                <a:srgbClr val="0026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9263;p74">
                <a:extLst>
                  <a:ext uri="{FF2B5EF4-FFF2-40B4-BE49-F238E27FC236}">
                    <a16:creationId xmlns:a16="http://schemas.microsoft.com/office/drawing/2014/main" id="{A4582CC6-0741-8567-D18C-F388A0631E76}"/>
                  </a:ext>
                </a:extLst>
              </p:cNvPr>
              <p:cNvSpPr/>
              <p:nvPr/>
            </p:nvSpPr>
            <p:spPr>
              <a:xfrm>
                <a:off x="4905783" y="1447292"/>
                <a:ext cx="12071" cy="27153"/>
              </a:xfrm>
              <a:custGeom>
                <a:avLst/>
                <a:gdLst/>
                <a:ahLst/>
                <a:cxnLst/>
                <a:rect l="l" t="t" r="r" b="b"/>
                <a:pathLst>
                  <a:path w="946" h="2128" extrusionOk="0">
                    <a:moveTo>
                      <a:pt x="288" y="0"/>
                    </a:moveTo>
                    <a:cubicBezTo>
                      <a:pt x="260" y="0"/>
                      <a:pt x="232" y="5"/>
                      <a:pt x="204" y="15"/>
                    </a:cubicBezTo>
                    <a:cubicBezTo>
                      <a:pt x="71" y="61"/>
                      <a:pt x="1" y="205"/>
                      <a:pt x="47" y="338"/>
                    </a:cubicBezTo>
                    <a:cubicBezTo>
                      <a:pt x="215" y="850"/>
                      <a:pt x="342" y="1376"/>
                      <a:pt x="420" y="1909"/>
                    </a:cubicBezTo>
                    <a:cubicBezTo>
                      <a:pt x="438" y="2036"/>
                      <a:pt x="548" y="2128"/>
                      <a:pt x="673" y="2128"/>
                    </a:cubicBezTo>
                    <a:cubicBezTo>
                      <a:pt x="685" y="2128"/>
                      <a:pt x="696" y="2127"/>
                      <a:pt x="708" y="2125"/>
                    </a:cubicBezTo>
                    <a:cubicBezTo>
                      <a:pt x="848" y="2106"/>
                      <a:pt x="945" y="1978"/>
                      <a:pt x="926" y="1839"/>
                    </a:cubicBezTo>
                    <a:lnTo>
                      <a:pt x="925" y="1839"/>
                    </a:lnTo>
                    <a:cubicBezTo>
                      <a:pt x="841" y="1273"/>
                      <a:pt x="708" y="716"/>
                      <a:pt x="529" y="173"/>
                    </a:cubicBezTo>
                    <a:cubicBezTo>
                      <a:pt x="492" y="67"/>
                      <a:pt x="393" y="0"/>
                      <a:pt x="288" y="0"/>
                    </a:cubicBezTo>
                    <a:close/>
                  </a:path>
                </a:pathLst>
              </a:custGeom>
              <a:solidFill>
                <a:srgbClr val="0026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9264;p74">
              <a:extLst>
                <a:ext uri="{FF2B5EF4-FFF2-40B4-BE49-F238E27FC236}">
                  <a16:creationId xmlns:a16="http://schemas.microsoft.com/office/drawing/2014/main" id="{80C85215-184F-1B6D-B7B7-0A3FE9668228}"/>
                </a:ext>
              </a:extLst>
            </p:cNvPr>
            <p:cNvGrpSpPr/>
            <p:nvPr/>
          </p:nvGrpSpPr>
          <p:grpSpPr>
            <a:xfrm>
              <a:off x="4771663" y="1876896"/>
              <a:ext cx="108651" cy="100447"/>
              <a:chOff x="4771663" y="1876896"/>
              <a:chExt cx="108651" cy="100447"/>
            </a:xfrm>
          </p:grpSpPr>
          <p:sp>
            <p:nvSpPr>
              <p:cNvPr id="24" name="Google Shape;9265;p74">
                <a:extLst>
                  <a:ext uri="{FF2B5EF4-FFF2-40B4-BE49-F238E27FC236}">
                    <a16:creationId xmlns:a16="http://schemas.microsoft.com/office/drawing/2014/main" id="{104F12CB-A7A1-0CA7-8E1F-1C8E8DD5B6CF}"/>
                  </a:ext>
                </a:extLst>
              </p:cNvPr>
              <p:cNvSpPr/>
              <p:nvPr/>
            </p:nvSpPr>
            <p:spPr>
              <a:xfrm>
                <a:off x="4771663" y="1951210"/>
                <a:ext cx="53184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4168" h="2048" extrusionOk="0">
                    <a:moveTo>
                      <a:pt x="3871" y="0"/>
                    </a:moveTo>
                    <a:cubicBezTo>
                      <a:pt x="3824" y="0"/>
                      <a:pt x="3777" y="13"/>
                      <a:pt x="3735" y="39"/>
                    </a:cubicBezTo>
                    <a:cubicBezTo>
                      <a:pt x="2982" y="492"/>
                      <a:pt x="2170" y="838"/>
                      <a:pt x="1323" y="1067"/>
                    </a:cubicBezTo>
                    <a:lnTo>
                      <a:pt x="1249" y="780"/>
                    </a:lnTo>
                    <a:cubicBezTo>
                      <a:pt x="1235" y="721"/>
                      <a:pt x="1183" y="687"/>
                      <a:pt x="1130" y="687"/>
                    </a:cubicBezTo>
                    <a:cubicBezTo>
                      <a:pt x="1102" y="687"/>
                      <a:pt x="1073" y="696"/>
                      <a:pt x="1049" y="717"/>
                    </a:cubicBezTo>
                    <a:lnTo>
                      <a:pt x="76" y="1560"/>
                    </a:lnTo>
                    <a:cubicBezTo>
                      <a:pt x="0" y="1625"/>
                      <a:pt x="32" y="1750"/>
                      <a:pt x="130" y="1773"/>
                    </a:cubicBezTo>
                    <a:lnTo>
                      <a:pt x="1389" y="2045"/>
                    </a:lnTo>
                    <a:cubicBezTo>
                      <a:pt x="1398" y="2047"/>
                      <a:pt x="1407" y="2048"/>
                      <a:pt x="1416" y="2048"/>
                    </a:cubicBezTo>
                    <a:cubicBezTo>
                      <a:pt x="1493" y="2048"/>
                      <a:pt x="1555" y="1975"/>
                      <a:pt x="1534" y="1894"/>
                    </a:cubicBezTo>
                    <a:lnTo>
                      <a:pt x="1450" y="1561"/>
                    </a:lnTo>
                    <a:cubicBezTo>
                      <a:pt x="2351" y="1318"/>
                      <a:pt x="3214" y="950"/>
                      <a:pt x="4013" y="466"/>
                    </a:cubicBezTo>
                    <a:cubicBezTo>
                      <a:pt x="4132" y="392"/>
                      <a:pt x="4167" y="235"/>
                      <a:pt x="4090" y="119"/>
                    </a:cubicBezTo>
                    <a:cubicBezTo>
                      <a:pt x="4039" y="42"/>
                      <a:pt x="3956" y="0"/>
                      <a:pt x="3871" y="0"/>
                    </a:cubicBezTo>
                    <a:close/>
                  </a:path>
                </a:pathLst>
              </a:custGeom>
              <a:solidFill>
                <a:srgbClr val="0026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9266;p74">
                <a:extLst>
                  <a:ext uri="{FF2B5EF4-FFF2-40B4-BE49-F238E27FC236}">
                    <a16:creationId xmlns:a16="http://schemas.microsoft.com/office/drawing/2014/main" id="{9C96568D-6B04-2A38-EE8B-5A64E412C856}"/>
                  </a:ext>
                </a:extLst>
              </p:cNvPr>
              <p:cNvSpPr/>
              <p:nvPr/>
            </p:nvSpPr>
            <p:spPr>
              <a:xfrm>
                <a:off x="4826850" y="1927897"/>
                <a:ext cx="26081" cy="23529"/>
              </a:xfrm>
              <a:custGeom>
                <a:avLst/>
                <a:gdLst/>
                <a:ahLst/>
                <a:cxnLst/>
                <a:rect l="l" t="t" r="r" b="b"/>
                <a:pathLst>
                  <a:path w="2044" h="1844" extrusionOk="0">
                    <a:moveTo>
                      <a:pt x="1760" y="1"/>
                    </a:moveTo>
                    <a:cubicBezTo>
                      <a:pt x="1689" y="1"/>
                      <a:pt x="1619" y="31"/>
                      <a:pt x="1568" y="88"/>
                    </a:cubicBezTo>
                    <a:cubicBezTo>
                      <a:pt x="1456" y="215"/>
                      <a:pt x="1341" y="338"/>
                      <a:pt x="1221" y="458"/>
                    </a:cubicBezTo>
                    <a:cubicBezTo>
                      <a:pt x="885" y="793"/>
                      <a:pt x="524" y="1102"/>
                      <a:pt x="140" y="1380"/>
                    </a:cubicBezTo>
                    <a:cubicBezTo>
                      <a:pt x="29" y="1460"/>
                      <a:pt x="1" y="1612"/>
                      <a:pt x="74" y="1728"/>
                    </a:cubicBezTo>
                    <a:cubicBezTo>
                      <a:pt x="124" y="1803"/>
                      <a:pt x="205" y="1844"/>
                      <a:pt x="288" y="1844"/>
                    </a:cubicBezTo>
                    <a:cubicBezTo>
                      <a:pt x="339" y="1844"/>
                      <a:pt x="391" y="1828"/>
                      <a:pt x="436" y="1797"/>
                    </a:cubicBezTo>
                    <a:cubicBezTo>
                      <a:pt x="843" y="1500"/>
                      <a:pt x="1226" y="1174"/>
                      <a:pt x="1581" y="820"/>
                    </a:cubicBezTo>
                    <a:cubicBezTo>
                      <a:pt x="1711" y="690"/>
                      <a:pt x="1834" y="557"/>
                      <a:pt x="1954" y="421"/>
                    </a:cubicBezTo>
                    <a:cubicBezTo>
                      <a:pt x="2044" y="315"/>
                      <a:pt x="2033" y="155"/>
                      <a:pt x="1927" y="64"/>
                    </a:cubicBezTo>
                    <a:cubicBezTo>
                      <a:pt x="1879" y="22"/>
                      <a:pt x="1819" y="1"/>
                      <a:pt x="1760" y="1"/>
                    </a:cubicBezTo>
                    <a:close/>
                  </a:path>
                </a:pathLst>
              </a:custGeom>
              <a:solidFill>
                <a:srgbClr val="0026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9267;p74">
                <a:extLst>
                  <a:ext uri="{FF2B5EF4-FFF2-40B4-BE49-F238E27FC236}">
                    <a16:creationId xmlns:a16="http://schemas.microsoft.com/office/drawing/2014/main" id="{B4FEB2EC-3D27-8486-B389-E1EC0833E7E4}"/>
                  </a:ext>
                </a:extLst>
              </p:cNvPr>
              <p:cNvSpPr/>
              <p:nvPr/>
            </p:nvSpPr>
            <p:spPr>
              <a:xfrm>
                <a:off x="4868600" y="1876896"/>
                <a:ext cx="11714" cy="20531"/>
              </a:xfrm>
              <a:custGeom>
                <a:avLst/>
                <a:gdLst/>
                <a:ahLst/>
                <a:cxnLst/>
                <a:rect l="l" t="t" r="r" b="b"/>
                <a:pathLst>
                  <a:path w="918" h="1609" extrusionOk="0">
                    <a:moveTo>
                      <a:pt x="642" y="0"/>
                    </a:moveTo>
                    <a:cubicBezTo>
                      <a:pt x="531" y="0"/>
                      <a:pt x="426" y="74"/>
                      <a:pt x="396" y="189"/>
                    </a:cubicBezTo>
                    <a:cubicBezTo>
                      <a:pt x="301" y="543"/>
                      <a:pt x="187" y="889"/>
                      <a:pt x="53" y="1228"/>
                    </a:cubicBezTo>
                    <a:cubicBezTo>
                      <a:pt x="0" y="1360"/>
                      <a:pt x="58" y="1509"/>
                      <a:pt x="184" y="1571"/>
                    </a:cubicBezTo>
                    <a:lnTo>
                      <a:pt x="218" y="1587"/>
                    </a:lnTo>
                    <a:cubicBezTo>
                      <a:pt x="248" y="1602"/>
                      <a:pt x="280" y="1608"/>
                      <a:pt x="311" y="1608"/>
                    </a:cubicBezTo>
                    <a:cubicBezTo>
                      <a:pt x="392" y="1608"/>
                      <a:pt x="469" y="1561"/>
                      <a:pt x="501" y="1480"/>
                    </a:cubicBezTo>
                    <a:cubicBezTo>
                      <a:pt x="653" y="1107"/>
                      <a:pt x="780" y="724"/>
                      <a:pt x="886" y="333"/>
                    </a:cubicBezTo>
                    <a:cubicBezTo>
                      <a:pt x="918" y="210"/>
                      <a:pt x="862" y="74"/>
                      <a:pt x="746" y="22"/>
                    </a:cubicBezTo>
                    <a:cubicBezTo>
                      <a:pt x="712" y="7"/>
                      <a:pt x="677" y="0"/>
                      <a:pt x="642" y="0"/>
                    </a:cubicBezTo>
                    <a:close/>
                  </a:path>
                </a:pathLst>
              </a:custGeom>
              <a:solidFill>
                <a:srgbClr val="0026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9268;p74">
                <a:extLst>
                  <a:ext uri="{FF2B5EF4-FFF2-40B4-BE49-F238E27FC236}">
                    <a16:creationId xmlns:a16="http://schemas.microsoft.com/office/drawing/2014/main" id="{117667C9-D927-3093-93C3-1AB4B770E605}"/>
                  </a:ext>
                </a:extLst>
              </p:cNvPr>
              <p:cNvSpPr/>
              <p:nvPr/>
            </p:nvSpPr>
            <p:spPr>
              <a:xfrm>
                <a:off x="4852804" y="1901038"/>
                <a:ext cx="18528" cy="24589"/>
              </a:xfrm>
              <a:custGeom>
                <a:avLst/>
                <a:gdLst/>
                <a:ahLst/>
                <a:cxnLst/>
                <a:rect l="l" t="t" r="r" b="b"/>
                <a:pathLst>
                  <a:path w="1452" h="1927" extrusionOk="0">
                    <a:moveTo>
                      <a:pt x="1159" y="1"/>
                    </a:moveTo>
                    <a:cubicBezTo>
                      <a:pt x="1064" y="1"/>
                      <a:pt x="974" y="53"/>
                      <a:pt x="931" y="143"/>
                    </a:cubicBezTo>
                    <a:cubicBezTo>
                      <a:pt x="689" y="625"/>
                      <a:pt x="405" y="1085"/>
                      <a:pt x="85" y="1519"/>
                    </a:cubicBezTo>
                    <a:cubicBezTo>
                      <a:pt x="0" y="1631"/>
                      <a:pt x="21" y="1790"/>
                      <a:pt x="135" y="1874"/>
                    </a:cubicBezTo>
                    <a:cubicBezTo>
                      <a:pt x="181" y="1909"/>
                      <a:pt x="235" y="1926"/>
                      <a:pt x="289" y="1926"/>
                    </a:cubicBezTo>
                    <a:cubicBezTo>
                      <a:pt x="366" y="1926"/>
                      <a:pt x="441" y="1892"/>
                      <a:pt x="492" y="1826"/>
                    </a:cubicBezTo>
                    <a:cubicBezTo>
                      <a:pt x="831" y="1367"/>
                      <a:pt x="1132" y="878"/>
                      <a:pt x="1389" y="368"/>
                    </a:cubicBezTo>
                    <a:cubicBezTo>
                      <a:pt x="1451" y="241"/>
                      <a:pt x="1398" y="87"/>
                      <a:pt x="1270" y="26"/>
                    </a:cubicBezTo>
                    <a:cubicBezTo>
                      <a:pt x="1234" y="9"/>
                      <a:pt x="1196" y="1"/>
                      <a:pt x="1159" y="1"/>
                    </a:cubicBezTo>
                    <a:close/>
                  </a:path>
                </a:pathLst>
              </a:custGeom>
              <a:solidFill>
                <a:srgbClr val="0026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Google Shape;94;p14">
            <a:extLst>
              <a:ext uri="{FF2B5EF4-FFF2-40B4-BE49-F238E27FC236}">
                <a16:creationId xmlns:a16="http://schemas.microsoft.com/office/drawing/2014/main" id="{533C15C5-8644-3F0C-0E4A-8A1FDBAEF56A}"/>
              </a:ext>
            </a:extLst>
          </p:cNvPr>
          <p:cNvSpPr txBox="1">
            <a:spLocks/>
          </p:cNvSpPr>
          <p:nvPr/>
        </p:nvSpPr>
        <p:spPr>
          <a:xfrm flipH="1">
            <a:off x="304106" y="416789"/>
            <a:ext cx="7133014" cy="110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pt-BR" sz="2800" dirty="0">
                <a:solidFill>
                  <a:srgbClr val="00262D"/>
                </a:solidFill>
              </a:rPr>
              <a:t>Maximize a Eficiência com Processamento de Dados em Filas</a:t>
            </a:r>
            <a:endParaRPr lang="en-US" sz="2800" dirty="0">
              <a:solidFill>
                <a:srgbClr val="00262D"/>
              </a:solidFill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2B19799-2CC0-B17F-AE17-F9D90A639080}"/>
              </a:ext>
            </a:extLst>
          </p:cNvPr>
          <p:cNvSpPr/>
          <p:nvPr/>
        </p:nvSpPr>
        <p:spPr>
          <a:xfrm>
            <a:off x="0" y="6275464"/>
            <a:ext cx="12192000" cy="582535"/>
          </a:xfrm>
          <a:prstGeom prst="rect">
            <a:avLst/>
          </a:prstGeom>
          <a:solidFill>
            <a:srgbClr val="0026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79CD928A-B61B-4939-ABE2-5726CBACF87D}"/>
              </a:ext>
            </a:extLst>
          </p:cNvPr>
          <p:cNvGrpSpPr/>
          <p:nvPr/>
        </p:nvGrpSpPr>
        <p:grpSpPr>
          <a:xfrm>
            <a:off x="9968027" y="6334261"/>
            <a:ext cx="2134145" cy="424180"/>
            <a:chOff x="10350499" y="6319021"/>
            <a:chExt cx="2134145" cy="424180"/>
          </a:xfrm>
        </p:grpSpPr>
        <p:sp>
          <p:nvSpPr>
            <p:cNvPr id="32" name="Google Shape;94;p14">
              <a:extLst>
                <a:ext uri="{FF2B5EF4-FFF2-40B4-BE49-F238E27FC236}">
                  <a16:creationId xmlns:a16="http://schemas.microsoft.com/office/drawing/2014/main" id="{B4383EA3-2CA1-F654-E0CD-7C44E1CBD1F0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350499" y="6319021"/>
              <a:ext cx="2134145" cy="424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3600"/>
                <a:buFont typeface="Montserrat ExtraBold"/>
                <a:buNone/>
                <a:defRPr sz="3600" b="0" i="0" u="none" strike="noStrike" cap="none">
                  <a:solidFill>
                    <a:srgbClr val="434343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defRPr>
              </a:lvl1pPr>
              <a:lvl2pPr marR="0" lvl="1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2pPr>
              <a:lvl3pPr marR="0" lvl="2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3pPr>
              <a:lvl4pPr marR="0" lvl="3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4pPr>
              <a:lvl5pPr marR="0" lvl="4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5pPr>
              <a:lvl6pPr marR="0" lvl="5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6pPr>
              <a:lvl7pPr marR="0" lvl="6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7pPr>
              <a:lvl8pPr marR="0" lvl="7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8pPr>
              <a:lvl9pPr marR="0" lvl="8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PROCESURE.COM</a:t>
              </a:r>
            </a:p>
          </p:txBody>
        </p:sp>
        <p:pic>
          <p:nvPicPr>
            <p:cNvPr id="33" name="Imagem 32" descr="Ícone&#10;&#10;Descrição gerada automaticamente">
              <a:extLst>
                <a:ext uri="{FF2B5EF4-FFF2-40B4-BE49-F238E27FC236}">
                  <a16:creationId xmlns:a16="http://schemas.microsoft.com/office/drawing/2014/main" id="{BE8A8CD1-31A0-FF9C-D985-8842C13BEC5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104" b="17295"/>
            <a:stretch/>
          </p:blipFill>
          <p:spPr>
            <a:xfrm>
              <a:off x="10421195" y="6478242"/>
              <a:ext cx="250817" cy="162027"/>
            </a:xfrm>
            <a:prstGeom prst="rect">
              <a:avLst/>
            </a:prstGeom>
          </p:spPr>
        </p:pic>
      </p:grpSp>
      <p:sp>
        <p:nvSpPr>
          <p:cNvPr id="7" name="CaixaDeTexto 6">
            <a:extLst>
              <a:ext uri="{FF2B5EF4-FFF2-40B4-BE49-F238E27FC236}">
                <a16:creationId xmlns:a16="http://schemas.microsoft.com/office/drawing/2014/main" id="{71FE5203-26A1-F5CC-7D3D-C42A9DE580B5}"/>
              </a:ext>
            </a:extLst>
          </p:cNvPr>
          <p:cNvSpPr txBox="1"/>
          <p:nvPr/>
        </p:nvSpPr>
        <p:spPr>
          <a:xfrm>
            <a:off x="5655720" y="2158640"/>
            <a:ext cx="6299104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rgbClr val="00262D"/>
                </a:solidFill>
                <a:latin typeface="Montserrat" panose="00000500000000000000" pitchFamily="2" charset="0"/>
              </a:rPr>
              <a:t>O </a:t>
            </a:r>
            <a:r>
              <a:rPr lang="pt-BR" sz="1400" b="1" dirty="0">
                <a:solidFill>
                  <a:srgbClr val="00262D"/>
                </a:solidFill>
                <a:latin typeface="Montserrat" panose="00000500000000000000" pitchFamily="2" charset="0"/>
                <a:sym typeface="Montserrat ExtraBold"/>
              </a:rPr>
              <a:t>que é?</a:t>
            </a:r>
          </a:p>
          <a:p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  <a:sym typeface="Montserrat ExtraBold"/>
              </a:rPr>
              <a:t>Organização de tarefas em uma sequência ordenada.</a:t>
            </a:r>
          </a:p>
          <a:p>
            <a:endParaRPr lang="pt-BR" sz="1400" dirty="0">
              <a:solidFill>
                <a:srgbClr val="00262D"/>
              </a:solidFill>
              <a:latin typeface="Montserrat" panose="00000500000000000000" pitchFamily="2" charset="0"/>
              <a:sym typeface="Montserrat ExtraBold"/>
            </a:endParaRPr>
          </a:p>
          <a:p>
            <a:r>
              <a:rPr lang="pt-BR" sz="1400" b="1" dirty="0">
                <a:solidFill>
                  <a:srgbClr val="00262D"/>
                </a:solidFill>
                <a:latin typeface="Montserrat" panose="00000500000000000000" pitchFamily="2" charset="0"/>
                <a:sym typeface="Montserrat ExtraBold"/>
              </a:rPr>
              <a:t>Benefícios:</a:t>
            </a:r>
          </a:p>
          <a:p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  <a:sym typeface="Montserrat ExtraBold"/>
              </a:rPr>
              <a:t>Eficiência:  Robôs de software executam tarefas de forma sequencial ou paralela.</a:t>
            </a:r>
          </a:p>
          <a:p>
            <a:endParaRPr lang="pt-BR" sz="1400" dirty="0">
              <a:solidFill>
                <a:srgbClr val="00262D"/>
              </a:solidFill>
              <a:latin typeface="Montserrat" panose="00000500000000000000" pitchFamily="2" charset="0"/>
              <a:sym typeface="Montserrat ExtraBold"/>
            </a:endParaRPr>
          </a:p>
          <a:p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  <a:sym typeface="Montserrat ExtraBold"/>
              </a:rPr>
              <a:t>Otimização: Melhora o fluxo de trabalho.</a:t>
            </a:r>
          </a:p>
          <a:p>
            <a:endParaRPr lang="pt-BR" sz="1400" dirty="0">
              <a:solidFill>
                <a:srgbClr val="00262D"/>
              </a:solidFill>
              <a:latin typeface="Montserrat" panose="00000500000000000000" pitchFamily="2" charset="0"/>
              <a:sym typeface="Montserrat ExtraBold"/>
            </a:endParaRPr>
          </a:p>
          <a:p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  <a:sym typeface="Montserrat ExtraBold"/>
              </a:rPr>
              <a:t>Escalabilidade: Garante gestão de cargas de trabalho de forma sistemática e escalável.</a:t>
            </a:r>
          </a:p>
          <a:p>
            <a:endParaRPr lang="pt-BR" sz="1400" dirty="0">
              <a:solidFill>
                <a:srgbClr val="00262D"/>
              </a:solidFill>
              <a:latin typeface="Montserrat" panose="00000500000000000000" pitchFamily="2" charset="0"/>
              <a:sym typeface="Montserrat ExtraBold"/>
            </a:endParaRPr>
          </a:p>
          <a:p>
            <a:r>
              <a:rPr lang="pt-BR" sz="1400" b="1" dirty="0">
                <a:solidFill>
                  <a:srgbClr val="00262D"/>
                </a:solidFill>
                <a:latin typeface="Montserrat" panose="00000500000000000000" pitchFamily="2" charset="0"/>
                <a:sym typeface="Montserrat ExtraBold"/>
              </a:rPr>
              <a:t>Resultado: </a:t>
            </a:r>
          </a:p>
          <a:p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  <a:sym typeface="Montserrat ExtraBold"/>
              </a:rPr>
              <a:t>Fluxos de trabalho mais eficientes e escaláveis para sua operação.</a:t>
            </a:r>
          </a:p>
        </p:txBody>
      </p:sp>
    </p:spTree>
    <p:extLst>
      <p:ext uri="{BB962C8B-B14F-4D97-AF65-F5344CB8AC3E}">
        <p14:creationId xmlns:p14="http://schemas.microsoft.com/office/powerpoint/2010/main" val="4039674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oogle Shape;9502;p74">
            <a:extLst>
              <a:ext uri="{FF2B5EF4-FFF2-40B4-BE49-F238E27FC236}">
                <a16:creationId xmlns:a16="http://schemas.microsoft.com/office/drawing/2014/main" id="{AC6AE066-DE4F-217D-BB88-9CDF2A4762A9}"/>
              </a:ext>
            </a:extLst>
          </p:cNvPr>
          <p:cNvGrpSpPr/>
          <p:nvPr/>
        </p:nvGrpSpPr>
        <p:grpSpPr>
          <a:xfrm rot="1466286">
            <a:off x="5988315" y="2874404"/>
            <a:ext cx="7901100" cy="3378926"/>
            <a:chOff x="732422" y="2990152"/>
            <a:chExt cx="1337773" cy="572102"/>
          </a:xfrm>
        </p:grpSpPr>
        <p:sp>
          <p:nvSpPr>
            <p:cNvPr id="35" name="Google Shape;9503;p74">
              <a:extLst>
                <a:ext uri="{FF2B5EF4-FFF2-40B4-BE49-F238E27FC236}">
                  <a16:creationId xmlns:a16="http://schemas.microsoft.com/office/drawing/2014/main" id="{3CA23DA0-1D1A-5A86-6047-60D7F15A96C1}"/>
                </a:ext>
              </a:extLst>
            </p:cNvPr>
            <p:cNvSpPr/>
            <p:nvPr/>
          </p:nvSpPr>
          <p:spPr>
            <a:xfrm>
              <a:off x="923705" y="3182595"/>
              <a:ext cx="380762" cy="379464"/>
            </a:xfrm>
            <a:custGeom>
              <a:avLst/>
              <a:gdLst/>
              <a:ahLst/>
              <a:cxnLst/>
              <a:rect l="l" t="t" r="r" b="b"/>
              <a:pathLst>
                <a:path w="33153" h="33040" extrusionOk="0">
                  <a:moveTo>
                    <a:pt x="16576" y="1"/>
                  </a:moveTo>
                  <a:cubicBezTo>
                    <a:pt x="16428" y="1"/>
                    <a:pt x="16280" y="57"/>
                    <a:pt x="16167" y="170"/>
                  </a:cubicBezTo>
                  <a:lnTo>
                    <a:pt x="9658" y="6680"/>
                  </a:lnTo>
                  <a:cubicBezTo>
                    <a:pt x="9434" y="6906"/>
                    <a:pt x="9434" y="7272"/>
                    <a:pt x="9658" y="7495"/>
                  </a:cubicBezTo>
                  <a:lnTo>
                    <a:pt x="9729" y="7566"/>
                  </a:lnTo>
                  <a:cubicBezTo>
                    <a:pt x="9955" y="7789"/>
                    <a:pt x="10395" y="8000"/>
                    <a:pt x="10712" y="8032"/>
                  </a:cubicBezTo>
                  <a:cubicBezTo>
                    <a:pt x="10712" y="8032"/>
                    <a:pt x="11595" y="8116"/>
                    <a:pt x="12145" y="8663"/>
                  </a:cubicBezTo>
                  <a:cubicBezTo>
                    <a:pt x="13090" y="9608"/>
                    <a:pt x="13090" y="11141"/>
                    <a:pt x="12142" y="12089"/>
                  </a:cubicBezTo>
                  <a:cubicBezTo>
                    <a:pt x="11670" y="12562"/>
                    <a:pt x="11050" y="12798"/>
                    <a:pt x="10431" y="12798"/>
                  </a:cubicBezTo>
                  <a:cubicBezTo>
                    <a:pt x="9811" y="12798"/>
                    <a:pt x="9192" y="12562"/>
                    <a:pt x="8719" y="12089"/>
                  </a:cubicBezTo>
                  <a:cubicBezTo>
                    <a:pt x="8173" y="11539"/>
                    <a:pt x="8085" y="10656"/>
                    <a:pt x="8085" y="10656"/>
                  </a:cubicBezTo>
                  <a:cubicBezTo>
                    <a:pt x="8053" y="10339"/>
                    <a:pt x="7846" y="9899"/>
                    <a:pt x="7623" y="9672"/>
                  </a:cubicBezTo>
                  <a:lnTo>
                    <a:pt x="7551" y="9604"/>
                  </a:lnTo>
                  <a:cubicBezTo>
                    <a:pt x="7438" y="9491"/>
                    <a:pt x="7290" y="9435"/>
                    <a:pt x="7143" y="9435"/>
                  </a:cubicBezTo>
                  <a:cubicBezTo>
                    <a:pt x="6995" y="9435"/>
                    <a:pt x="6848" y="9491"/>
                    <a:pt x="6736" y="9604"/>
                  </a:cubicBezTo>
                  <a:lnTo>
                    <a:pt x="223" y="16111"/>
                  </a:lnTo>
                  <a:cubicBezTo>
                    <a:pt x="0" y="16337"/>
                    <a:pt x="0" y="16703"/>
                    <a:pt x="223" y="16929"/>
                  </a:cubicBezTo>
                  <a:lnTo>
                    <a:pt x="6733" y="23439"/>
                  </a:lnTo>
                  <a:cubicBezTo>
                    <a:pt x="6846" y="23550"/>
                    <a:pt x="6994" y="23606"/>
                    <a:pt x="7142" y="23606"/>
                  </a:cubicBezTo>
                  <a:cubicBezTo>
                    <a:pt x="7290" y="23606"/>
                    <a:pt x="7438" y="23550"/>
                    <a:pt x="7551" y="23439"/>
                  </a:cubicBezTo>
                  <a:lnTo>
                    <a:pt x="7623" y="23364"/>
                  </a:lnTo>
                  <a:cubicBezTo>
                    <a:pt x="7849" y="23141"/>
                    <a:pt x="8056" y="22698"/>
                    <a:pt x="8088" y="22381"/>
                  </a:cubicBezTo>
                  <a:cubicBezTo>
                    <a:pt x="8088" y="22381"/>
                    <a:pt x="8173" y="21497"/>
                    <a:pt x="8719" y="20951"/>
                  </a:cubicBezTo>
                  <a:cubicBezTo>
                    <a:pt x="9194" y="20469"/>
                    <a:pt x="9820" y="20228"/>
                    <a:pt x="10446" y="20228"/>
                  </a:cubicBezTo>
                  <a:cubicBezTo>
                    <a:pt x="11066" y="20228"/>
                    <a:pt x="11685" y="20465"/>
                    <a:pt x="12158" y="20938"/>
                  </a:cubicBezTo>
                  <a:cubicBezTo>
                    <a:pt x="13110" y="21889"/>
                    <a:pt x="13103" y="23432"/>
                    <a:pt x="12145" y="24374"/>
                  </a:cubicBezTo>
                  <a:cubicBezTo>
                    <a:pt x="11599" y="24924"/>
                    <a:pt x="10715" y="25008"/>
                    <a:pt x="10715" y="25008"/>
                  </a:cubicBezTo>
                  <a:cubicBezTo>
                    <a:pt x="10398" y="25040"/>
                    <a:pt x="9955" y="25250"/>
                    <a:pt x="9732" y="25474"/>
                  </a:cubicBezTo>
                  <a:lnTo>
                    <a:pt x="9658" y="25545"/>
                  </a:lnTo>
                  <a:cubicBezTo>
                    <a:pt x="9434" y="25771"/>
                    <a:pt x="9434" y="26137"/>
                    <a:pt x="9658" y="26363"/>
                  </a:cubicBezTo>
                  <a:lnTo>
                    <a:pt x="16167" y="32869"/>
                  </a:lnTo>
                  <a:cubicBezTo>
                    <a:pt x="16280" y="32983"/>
                    <a:pt x="16428" y="33039"/>
                    <a:pt x="16576" y="33039"/>
                  </a:cubicBezTo>
                  <a:cubicBezTo>
                    <a:pt x="16724" y="33039"/>
                    <a:pt x="16872" y="32983"/>
                    <a:pt x="16985" y="32869"/>
                  </a:cubicBezTo>
                  <a:lnTo>
                    <a:pt x="23492" y="26363"/>
                  </a:lnTo>
                  <a:cubicBezTo>
                    <a:pt x="23605" y="26252"/>
                    <a:pt x="23753" y="26196"/>
                    <a:pt x="23901" y="26196"/>
                  </a:cubicBezTo>
                  <a:cubicBezTo>
                    <a:pt x="24049" y="26196"/>
                    <a:pt x="24197" y="26252"/>
                    <a:pt x="24310" y="26363"/>
                  </a:cubicBezTo>
                  <a:lnTo>
                    <a:pt x="24313" y="26370"/>
                  </a:lnTo>
                  <a:cubicBezTo>
                    <a:pt x="24540" y="26593"/>
                    <a:pt x="24750" y="27036"/>
                    <a:pt x="24779" y="27353"/>
                  </a:cubicBezTo>
                  <a:cubicBezTo>
                    <a:pt x="24779" y="27353"/>
                    <a:pt x="24867" y="28237"/>
                    <a:pt x="25413" y="28783"/>
                  </a:cubicBezTo>
                  <a:cubicBezTo>
                    <a:pt x="25888" y="29265"/>
                    <a:pt x="26514" y="29506"/>
                    <a:pt x="27140" y="29506"/>
                  </a:cubicBezTo>
                  <a:cubicBezTo>
                    <a:pt x="27759" y="29506"/>
                    <a:pt x="28378" y="29269"/>
                    <a:pt x="28849" y="28796"/>
                  </a:cubicBezTo>
                  <a:cubicBezTo>
                    <a:pt x="29800" y="27845"/>
                    <a:pt x="29797" y="26302"/>
                    <a:pt x="28840" y="25357"/>
                  </a:cubicBezTo>
                  <a:cubicBezTo>
                    <a:pt x="28290" y="24810"/>
                    <a:pt x="27406" y="24726"/>
                    <a:pt x="27406" y="24726"/>
                  </a:cubicBezTo>
                  <a:cubicBezTo>
                    <a:pt x="27089" y="24694"/>
                    <a:pt x="26646" y="24487"/>
                    <a:pt x="26423" y="24260"/>
                  </a:cubicBezTo>
                  <a:lnTo>
                    <a:pt x="26420" y="24257"/>
                  </a:lnTo>
                  <a:cubicBezTo>
                    <a:pt x="26193" y="24031"/>
                    <a:pt x="26193" y="23665"/>
                    <a:pt x="26420" y="23439"/>
                  </a:cubicBezTo>
                  <a:lnTo>
                    <a:pt x="32926" y="16929"/>
                  </a:lnTo>
                  <a:cubicBezTo>
                    <a:pt x="33152" y="16703"/>
                    <a:pt x="33152" y="16337"/>
                    <a:pt x="32926" y="16111"/>
                  </a:cubicBezTo>
                  <a:lnTo>
                    <a:pt x="26420" y="9604"/>
                  </a:lnTo>
                  <a:cubicBezTo>
                    <a:pt x="26193" y="9378"/>
                    <a:pt x="26193" y="9012"/>
                    <a:pt x="26420" y="8786"/>
                  </a:cubicBezTo>
                  <a:lnTo>
                    <a:pt x="26533" y="8669"/>
                  </a:lnTo>
                  <a:cubicBezTo>
                    <a:pt x="26759" y="8446"/>
                    <a:pt x="27202" y="8236"/>
                    <a:pt x="27516" y="8207"/>
                  </a:cubicBezTo>
                  <a:cubicBezTo>
                    <a:pt x="27516" y="8207"/>
                    <a:pt x="28403" y="8119"/>
                    <a:pt x="28950" y="7573"/>
                  </a:cubicBezTo>
                  <a:cubicBezTo>
                    <a:pt x="29894" y="6628"/>
                    <a:pt x="29894" y="5094"/>
                    <a:pt x="28950" y="4147"/>
                  </a:cubicBezTo>
                  <a:cubicBezTo>
                    <a:pt x="28477" y="3674"/>
                    <a:pt x="27858" y="3438"/>
                    <a:pt x="27238" y="3438"/>
                  </a:cubicBezTo>
                  <a:cubicBezTo>
                    <a:pt x="26618" y="3438"/>
                    <a:pt x="25997" y="3674"/>
                    <a:pt x="25523" y="4147"/>
                  </a:cubicBezTo>
                  <a:cubicBezTo>
                    <a:pt x="24977" y="4697"/>
                    <a:pt x="24892" y="5580"/>
                    <a:pt x="24892" y="5580"/>
                  </a:cubicBezTo>
                  <a:cubicBezTo>
                    <a:pt x="24860" y="5894"/>
                    <a:pt x="24650" y="6337"/>
                    <a:pt x="24427" y="6563"/>
                  </a:cubicBezTo>
                  <a:lnTo>
                    <a:pt x="24310" y="6680"/>
                  </a:lnTo>
                  <a:cubicBezTo>
                    <a:pt x="24197" y="6791"/>
                    <a:pt x="24049" y="6847"/>
                    <a:pt x="23901" y="6847"/>
                  </a:cubicBezTo>
                  <a:cubicBezTo>
                    <a:pt x="23753" y="6847"/>
                    <a:pt x="23605" y="6791"/>
                    <a:pt x="23492" y="6680"/>
                  </a:cubicBezTo>
                  <a:lnTo>
                    <a:pt x="16985" y="170"/>
                  </a:lnTo>
                  <a:cubicBezTo>
                    <a:pt x="16872" y="57"/>
                    <a:pt x="16724" y="1"/>
                    <a:pt x="16576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D6DBE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9504;p74">
              <a:extLst>
                <a:ext uri="{FF2B5EF4-FFF2-40B4-BE49-F238E27FC236}">
                  <a16:creationId xmlns:a16="http://schemas.microsoft.com/office/drawing/2014/main" id="{1A671EA3-272D-00D9-CA93-8C4C096A4514}"/>
                </a:ext>
              </a:extLst>
            </p:cNvPr>
            <p:cNvSpPr/>
            <p:nvPr/>
          </p:nvSpPr>
          <p:spPr>
            <a:xfrm>
              <a:off x="1309210" y="3183709"/>
              <a:ext cx="378534" cy="377248"/>
            </a:xfrm>
            <a:custGeom>
              <a:avLst/>
              <a:gdLst/>
              <a:ahLst/>
              <a:cxnLst/>
              <a:rect l="l" t="t" r="r" b="b"/>
              <a:pathLst>
                <a:path w="32959" h="32847" extrusionOk="0">
                  <a:moveTo>
                    <a:pt x="16480" y="1"/>
                  </a:moveTo>
                  <a:cubicBezTo>
                    <a:pt x="16334" y="1"/>
                    <a:pt x="16186" y="57"/>
                    <a:pt x="16073" y="170"/>
                  </a:cubicBezTo>
                  <a:lnTo>
                    <a:pt x="9603" y="6641"/>
                  </a:lnTo>
                  <a:cubicBezTo>
                    <a:pt x="9491" y="6753"/>
                    <a:pt x="9345" y="6808"/>
                    <a:pt x="9198" y="6808"/>
                  </a:cubicBezTo>
                  <a:cubicBezTo>
                    <a:pt x="9051" y="6808"/>
                    <a:pt x="8904" y="6753"/>
                    <a:pt x="8791" y="6641"/>
                  </a:cubicBezTo>
                  <a:lnTo>
                    <a:pt x="8677" y="6525"/>
                  </a:lnTo>
                  <a:cubicBezTo>
                    <a:pt x="8454" y="6301"/>
                    <a:pt x="8244" y="5861"/>
                    <a:pt x="8215" y="5547"/>
                  </a:cubicBezTo>
                  <a:cubicBezTo>
                    <a:pt x="8215" y="5547"/>
                    <a:pt x="8127" y="4667"/>
                    <a:pt x="7584" y="4124"/>
                  </a:cubicBezTo>
                  <a:cubicBezTo>
                    <a:pt x="7113" y="3653"/>
                    <a:pt x="6497" y="3418"/>
                    <a:pt x="5880" y="3418"/>
                  </a:cubicBezTo>
                  <a:cubicBezTo>
                    <a:pt x="5264" y="3418"/>
                    <a:pt x="4648" y="3653"/>
                    <a:pt x="4177" y="4124"/>
                  </a:cubicBezTo>
                  <a:cubicBezTo>
                    <a:pt x="3236" y="5065"/>
                    <a:pt x="3236" y="6589"/>
                    <a:pt x="4177" y="7531"/>
                  </a:cubicBezTo>
                  <a:cubicBezTo>
                    <a:pt x="4721" y="8074"/>
                    <a:pt x="5601" y="8158"/>
                    <a:pt x="5601" y="8158"/>
                  </a:cubicBezTo>
                  <a:cubicBezTo>
                    <a:pt x="5914" y="8191"/>
                    <a:pt x="6354" y="8398"/>
                    <a:pt x="6578" y="8621"/>
                  </a:cubicBezTo>
                  <a:lnTo>
                    <a:pt x="6694" y="8737"/>
                  </a:lnTo>
                  <a:cubicBezTo>
                    <a:pt x="6917" y="8961"/>
                    <a:pt x="6917" y="9323"/>
                    <a:pt x="6694" y="9550"/>
                  </a:cubicBezTo>
                  <a:lnTo>
                    <a:pt x="223" y="16020"/>
                  </a:lnTo>
                  <a:cubicBezTo>
                    <a:pt x="0" y="16243"/>
                    <a:pt x="0" y="16606"/>
                    <a:pt x="223" y="16832"/>
                  </a:cubicBezTo>
                  <a:lnTo>
                    <a:pt x="6694" y="23300"/>
                  </a:lnTo>
                  <a:cubicBezTo>
                    <a:pt x="6807" y="23411"/>
                    <a:pt x="6954" y="23467"/>
                    <a:pt x="7102" y="23467"/>
                  </a:cubicBezTo>
                  <a:cubicBezTo>
                    <a:pt x="7249" y="23467"/>
                    <a:pt x="7396" y="23411"/>
                    <a:pt x="7509" y="23300"/>
                  </a:cubicBezTo>
                  <a:lnTo>
                    <a:pt x="7577" y="23232"/>
                  </a:lnTo>
                  <a:cubicBezTo>
                    <a:pt x="7801" y="23008"/>
                    <a:pt x="8008" y="22568"/>
                    <a:pt x="8040" y="22255"/>
                  </a:cubicBezTo>
                  <a:cubicBezTo>
                    <a:pt x="8040" y="22255"/>
                    <a:pt x="8124" y="21375"/>
                    <a:pt x="8668" y="20831"/>
                  </a:cubicBezTo>
                  <a:cubicBezTo>
                    <a:pt x="9138" y="20360"/>
                    <a:pt x="9755" y="20125"/>
                    <a:pt x="10371" y="20125"/>
                  </a:cubicBezTo>
                  <a:cubicBezTo>
                    <a:pt x="10987" y="20125"/>
                    <a:pt x="11604" y="20360"/>
                    <a:pt x="12074" y="20831"/>
                  </a:cubicBezTo>
                  <a:cubicBezTo>
                    <a:pt x="13013" y="21769"/>
                    <a:pt x="13013" y="23296"/>
                    <a:pt x="12074" y="24235"/>
                  </a:cubicBezTo>
                  <a:cubicBezTo>
                    <a:pt x="11528" y="24781"/>
                    <a:pt x="10651" y="24865"/>
                    <a:pt x="10651" y="24865"/>
                  </a:cubicBezTo>
                  <a:cubicBezTo>
                    <a:pt x="10337" y="24895"/>
                    <a:pt x="9897" y="25105"/>
                    <a:pt x="9674" y="25328"/>
                  </a:cubicBezTo>
                  <a:lnTo>
                    <a:pt x="9603" y="25396"/>
                  </a:lnTo>
                  <a:cubicBezTo>
                    <a:pt x="9379" y="25619"/>
                    <a:pt x="9379" y="25985"/>
                    <a:pt x="9603" y="26208"/>
                  </a:cubicBezTo>
                  <a:lnTo>
                    <a:pt x="16073" y="32679"/>
                  </a:lnTo>
                  <a:cubicBezTo>
                    <a:pt x="16186" y="32790"/>
                    <a:pt x="16334" y="32846"/>
                    <a:pt x="16480" y="32846"/>
                  </a:cubicBezTo>
                  <a:cubicBezTo>
                    <a:pt x="16627" y="32846"/>
                    <a:pt x="16774" y="32790"/>
                    <a:pt x="16885" y="32679"/>
                  </a:cubicBezTo>
                  <a:lnTo>
                    <a:pt x="23356" y="26208"/>
                  </a:lnTo>
                  <a:cubicBezTo>
                    <a:pt x="23582" y="25985"/>
                    <a:pt x="23582" y="25619"/>
                    <a:pt x="23356" y="25396"/>
                  </a:cubicBezTo>
                  <a:lnTo>
                    <a:pt x="23285" y="25325"/>
                  </a:lnTo>
                  <a:cubicBezTo>
                    <a:pt x="23061" y="25102"/>
                    <a:pt x="22621" y="24895"/>
                    <a:pt x="22308" y="24862"/>
                  </a:cubicBezTo>
                  <a:cubicBezTo>
                    <a:pt x="22308" y="24862"/>
                    <a:pt x="21428" y="24778"/>
                    <a:pt x="20884" y="24235"/>
                  </a:cubicBezTo>
                  <a:cubicBezTo>
                    <a:pt x="19962" y="23290"/>
                    <a:pt x="19972" y="21779"/>
                    <a:pt x="20903" y="20847"/>
                  </a:cubicBezTo>
                  <a:cubicBezTo>
                    <a:pt x="21375" y="20378"/>
                    <a:pt x="21991" y="20142"/>
                    <a:pt x="22608" y="20142"/>
                  </a:cubicBezTo>
                  <a:cubicBezTo>
                    <a:pt x="23215" y="20142"/>
                    <a:pt x="23822" y="20370"/>
                    <a:pt x="24291" y="20828"/>
                  </a:cubicBezTo>
                  <a:cubicBezTo>
                    <a:pt x="24834" y="21371"/>
                    <a:pt x="24918" y="22251"/>
                    <a:pt x="24918" y="22251"/>
                  </a:cubicBezTo>
                  <a:cubicBezTo>
                    <a:pt x="24951" y="22565"/>
                    <a:pt x="25158" y="23005"/>
                    <a:pt x="25381" y="23228"/>
                  </a:cubicBezTo>
                  <a:lnTo>
                    <a:pt x="25452" y="23300"/>
                  </a:lnTo>
                  <a:cubicBezTo>
                    <a:pt x="25565" y="23411"/>
                    <a:pt x="25713" y="23467"/>
                    <a:pt x="25859" y="23467"/>
                  </a:cubicBezTo>
                  <a:cubicBezTo>
                    <a:pt x="26006" y="23467"/>
                    <a:pt x="26153" y="23411"/>
                    <a:pt x="26264" y="23300"/>
                  </a:cubicBezTo>
                  <a:lnTo>
                    <a:pt x="32735" y="16829"/>
                  </a:lnTo>
                  <a:cubicBezTo>
                    <a:pt x="32958" y="16606"/>
                    <a:pt x="32958" y="16243"/>
                    <a:pt x="32735" y="16017"/>
                  </a:cubicBezTo>
                  <a:lnTo>
                    <a:pt x="26264" y="9546"/>
                  </a:lnTo>
                  <a:cubicBezTo>
                    <a:pt x="26041" y="9323"/>
                    <a:pt x="26041" y="8961"/>
                    <a:pt x="26264" y="8734"/>
                  </a:cubicBezTo>
                  <a:lnTo>
                    <a:pt x="26271" y="8731"/>
                  </a:lnTo>
                  <a:cubicBezTo>
                    <a:pt x="26494" y="8508"/>
                    <a:pt x="26934" y="8301"/>
                    <a:pt x="27248" y="8268"/>
                  </a:cubicBezTo>
                  <a:cubicBezTo>
                    <a:pt x="27248" y="8268"/>
                    <a:pt x="28125" y="8184"/>
                    <a:pt x="28671" y="7641"/>
                  </a:cubicBezTo>
                  <a:cubicBezTo>
                    <a:pt x="29593" y="6696"/>
                    <a:pt x="29584" y="5185"/>
                    <a:pt x="28652" y="4253"/>
                  </a:cubicBezTo>
                  <a:cubicBezTo>
                    <a:pt x="28181" y="3784"/>
                    <a:pt x="27564" y="3548"/>
                    <a:pt x="26947" y="3548"/>
                  </a:cubicBezTo>
                  <a:cubicBezTo>
                    <a:pt x="26340" y="3548"/>
                    <a:pt x="25733" y="3777"/>
                    <a:pt x="25265" y="4234"/>
                  </a:cubicBezTo>
                  <a:cubicBezTo>
                    <a:pt x="24721" y="4777"/>
                    <a:pt x="24637" y="5657"/>
                    <a:pt x="24637" y="5657"/>
                  </a:cubicBezTo>
                  <a:cubicBezTo>
                    <a:pt x="24605" y="5971"/>
                    <a:pt x="24398" y="6411"/>
                    <a:pt x="24174" y="6635"/>
                  </a:cubicBezTo>
                  <a:lnTo>
                    <a:pt x="24168" y="6641"/>
                  </a:lnTo>
                  <a:cubicBezTo>
                    <a:pt x="24056" y="6753"/>
                    <a:pt x="23910" y="6808"/>
                    <a:pt x="23763" y="6808"/>
                  </a:cubicBezTo>
                  <a:cubicBezTo>
                    <a:pt x="23616" y="6808"/>
                    <a:pt x="23469" y="6753"/>
                    <a:pt x="23356" y="6641"/>
                  </a:cubicBezTo>
                  <a:lnTo>
                    <a:pt x="16885" y="170"/>
                  </a:lnTo>
                  <a:cubicBezTo>
                    <a:pt x="16774" y="57"/>
                    <a:pt x="16627" y="1"/>
                    <a:pt x="16480" y="1"/>
                  </a:cubicBezTo>
                  <a:close/>
                </a:path>
              </a:pathLst>
            </a:custGeom>
            <a:solidFill>
              <a:srgbClr val="00262D"/>
            </a:solidFill>
            <a:ln w="9525" cap="flat" cmpd="sng">
              <a:solidFill>
                <a:srgbClr val="A5B7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9505;p74">
              <a:extLst>
                <a:ext uri="{FF2B5EF4-FFF2-40B4-BE49-F238E27FC236}">
                  <a16:creationId xmlns:a16="http://schemas.microsoft.com/office/drawing/2014/main" id="{DF80D84D-64AD-CF28-DC27-017CBF4EAAF9}"/>
                </a:ext>
              </a:extLst>
            </p:cNvPr>
            <p:cNvSpPr/>
            <p:nvPr/>
          </p:nvSpPr>
          <p:spPr>
            <a:xfrm>
              <a:off x="732422" y="2990152"/>
              <a:ext cx="380716" cy="379441"/>
            </a:xfrm>
            <a:custGeom>
              <a:avLst/>
              <a:gdLst/>
              <a:ahLst/>
              <a:cxnLst/>
              <a:rect l="l" t="t" r="r" b="b"/>
              <a:pathLst>
                <a:path w="33149" h="33038" extrusionOk="0">
                  <a:moveTo>
                    <a:pt x="16573" y="0"/>
                  </a:moveTo>
                  <a:cubicBezTo>
                    <a:pt x="16426" y="0"/>
                    <a:pt x="16278" y="56"/>
                    <a:pt x="16167" y="168"/>
                  </a:cubicBezTo>
                  <a:lnTo>
                    <a:pt x="9657" y="6677"/>
                  </a:lnTo>
                  <a:cubicBezTo>
                    <a:pt x="9431" y="6903"/>
                    <a:pt x="9431" y="7269"/>
                    <a:pt x="9657" y="7492"/>
                  </a:cubicBezTo>
                  <a:lnTo>
                    <a:pt x="9725" y="7563"/>
                  </a:lnTo>
                  <a:cubicBezTo>
                    <a:pt x="9952" y="7787"/>
                    <a:pt x="10395" y="7997"/>
                    <a:pt x="10709" y="8026"/>
                  </a:cubicBezTo>
                  <a:cubicBezTo>
                    <a:pt x="10709" y="8026"/>
                    <a:pt x="11592" y="8113"/>
                    <a:pt x="12142" y="8660"/>
                  </a:cubicBezTo>
                  <a:cubicBezTo>
                    <a:pt x="13087" y="9605"/>
                    <a:pt x="13087" y="11142"/>
                    <a:pt x="12142" y="12086"/>
                  </a:cubicBezTo>
                  <a:cubicBezTo>
                    <a:pt x="11669" y="12561"/>
                    <a:pt x="11049" y="12798"/>
                    <a:pt x="10429" y="12798"/>
                  </a:cubicBezTo>
                  <a:cubicBezTo>
                    <a:pt x="9809" y="12798"/>
                    <a:pt x="9189" y="12562"/>
                    <a:pt x="8716" y="12090"/>
                  </a:cubicBezTo>
                  <a:cubicBezTo>
                    <a:pt x="8169" y="11540"/>
                    <a:pt x="8082" y="10656"/>
                    <a:pt x="8082" y="10656"/>
                  </a:cubicBezTo>
                  <a:cubicBezTo>
                    <a:pt x="8053" y="10339"/>
                    <a:pt x="7842" y="9899"/>
                    <a:pt x="7619" y="9673"/>
                  </a:cubicBezTo>
                  <a:lnTo>
                    <a:pt x="7548" y="9605"/>
                  </a:lnTo>
                  <a:cubicBezTo>
                    <a:pt x="7435" y="9492"/>
                    <a:pt x="7287" y="9435"/>
                    <a:pt x="7140" y="9435"/>
                  </a:cubicBezTo>
                  <a:cubicBezTo>
                    <a:pt x="6993" y="9435"/>
                    <a:pt x="6846" y="9492"/>
                    <a:pt x="6733" y="9605"/>
                  </a:cubicBezTo>
                  <a:lnTo>
                    <a:pt x="223" y="16111"/>
                  </a:lnTo>
                  <a:cubicBezTo>
                    <a:pt x="0" y="16338"/>
                    <a:pt x="0" y="16700"/>
                    <a:pt x="223" y="16926"/>
                  </a:cubicBezTo>
                  <a:lnTo>
                    <a:pt x="6733" y="23436"/>
                  </a:lnTo>
                  <a:cubicBezTo>
                    <a:pt x="6956" y="23662"/>
                    <a:pt x="6956" y="24028"/>
                    <a:pt x="6733" y="24254"/>
                  </a:cubicBezTo>
                  <a:lnTo>
                    <a:pt x="6616" y="24368"/>
                  </a:lnTo>
                  <a:cubicBezTo>
                    <a:pt x="6390" y="24594"/>
                    <a:pt x="5950" y="24804"/>
                    <a:pt x="5633" y="24833"/>
                  </a:cubicBezTo>
                  <a:cubicBezTo>
                    <a:pt x="5633" y="24833"/>
                    <a:pt x="4749" y="24921"/>
                    <a:pt x="4199" y="25468"/>
                  </a:cubicBezTo>
                  <a:cubicBezTo>
                    <a:pt x="3255" y="26412"/>
                    <a:pt x="3255" y="27946"/>
                    <a:pt x="4199" y="28890"/>
                  </a:cubicBezTo>
                  <a:cubicBezTo>
                    <a:pt x="4673" y="29364"/>
                    <a:pt x="5294" y="29601"/>
                    <a:pt x="5914" y="29601"/>
                  </a:cubicBezTo>
                  <a:cubicBezTo>
                    <a:pt x="6534" y="29601"/>
                    <a:pt x="7153" y="29364"/>
                    <a:pt x="7626" y="28890"/>
                  </a:cubicBezTo>
                  <a:cubicBezTo>
                    <a:pt x="8172" y="28344"/>
                    <a:pt x="8260" y="27460"/>
                    <a:pt x="8260" y="27460"/>
                  </a:cubicBezTo>
                  <a:cubicBezTo>
                    <a:pt x="8289" y="27143"/>
                    <a:pt x="8499" y="26700"/>
                    <a:pt x="8726" y="26477"/>
                  </a:cubicBezTo>
                  <a:lnTo>
                    <a:pt x="8839" y="26360"/>
                  </a:lnTo>
                  <a:cubicBezTo>
                    <a:pt x="8952" y="26249"/>
                    <a:pt x="9100" y="26193"/>
                    <a:pt x="9248" y="26193"/>
                  </a:cubicBezTo>
                  <a:cubicBezTo>
                    <a:pt x="9396" y="26193"/>
                    <a:pt x="9544" y="26249"/>
                    <a:pt x="9657" y="26360"/>
                  </a:cubicBezTo>
                  <a:lnTo>
                    <a:pt x="16167" y="32870"/>
                  </a:lnTo>
                  <a:cubicBezTo>
                    <a:pt x="16278" y="32982"/>
                    <a:pt x="16426" y="33037"/>
                    <a:pt x="16573" y="33037"/>
                  </a:cubicBezTo>
                  <a:cubicBezTo>
                    <a:pt x="16721" y="33037"/>
                    <a:pt x="16869" y="32982"/>
                    <a:pt x="16982" y="32870"/>
                  </a:cubicBezTo>
                  <a:lnTo>
                    <a:pt x="23491" y="26360"/>
                  </a:lnTo>
                  <a:cubicBezTo>
                    <a:pt x="23605" y="26247"/>
                    <a:pt x="23752" y="26191"/>
                    <a:pt x="23899" y="26191"/>
                  </a:cubicBezTo>
                  <a:cubicBezTo>
                    <a:pt x="24046" y="26191"/>
                    <a:pt x="24193" y="26247"/>
                    <a:pt x="24307" y="26360"/>
                  </a:cubicBezTo>
                  <a:lnTo>
                    <a:pt x="24313" y="26364"/>
                  </a:lnTo>
                  <a:cubicBezTo>
                    <a:pt x="24536" y="26590"/>
                    <a:pt x="24747" y="27033"/>
                    <a:pt x="24776" y="27350"/>
                  </a:cubicBezTo>
                  <a:cubicBezTo>
                    <a:pt x="24776" y="27350"/>
                    <a:pt x="24863" y="28234"/>
                    <a:pt x="25410" y="28780"/>
                  </a:cubicBezTo>
                  <a:cubicBezTo>
                    <a:pt x="25885" y="29262"/>
                    <a:pt x="26511" y="29503"/>
                    <a:pt x="27137" y="29503"/>
                  </a:cubicBezTo>
                  <a:cubicBezTo>
                    <a:pt x="27756" y="29503"/>
                    <a:pt x="28376" y="29267"/>
                    <a:pt x="28849" y="28793"/>
                  </a:cubicBezTo>
                  <a:cubicBezTo>
                    <a:pt x="29800" y="27842"/>
                    <a:pt x="29794" y="26299"/>
                    <a:pt x="28836" y="25354"/>
                  </a:cubicBezTo>
                  <a:cubicBezTo>
                    <a:pt x="28289" y="24808"/>
                    <a:pt x="27403" y="24720"/>
                    <a:pt x="27403" y="24720"/>
                  </a:cubicBezTo>
                  <a:cubicBezTo>
                    <a:pt x="27089" y="24691"/>
                    <a:pt x="26646" y="24484"/>
                    <a:pt x="26419" y="24258"/>
                  </a:cubicBezTo>
                  <a:lnTo>
                    <a:pt x="26416" y="24254"/>
                  </a:lnTo>
                  <a:cubicBezTo>
                    <a:pt x="26190" y="24028"/>
                    <a:pt x="26190" y="23662"/>
                    <a:pt x="26416" y="23436"/>
                  </a:cubicBezTo>
                  <a:lnTo>
                    <a:pt x="32925" y="16926"/>
                  </a:lnTo>
                  <a:cubicBezTo>
                    <a:pt x="33149" y="16700"/>
                    <a:pt x="33149" y="16338"/>
                    <a:pt x="32925" y="16111"/>
                  </a:cubicBezTo>
                  <a:lnTo>
                    <a:pt x="26416" y="9602"/>
                  </a:lnTo>
                  <a:cubicBezTo>
                    <a:pt x="26303" y="9490"/>
                    <a:pt x="26155" y="9434"/>
                    <a:pt x="26007" y="9434"/>
                  </a:cubicBezTo>
                  <a:cubicBezTo>
                    <a:pt x="25859" y="9434"/>
                    <a:pt x="25711" y="9490"/>
                    <a:pt x="25598" y="9602"/>
                  </a:cubicBezTo>
                  <a:lnTo>
                    <a:pt x="25526" y="9673"/>
                  </a:lnTo>
                  <a:cubicBezTo>
                    <a:pt x="25303" y="9899"/>
                    <a:pt x="25093" y="10339"/>
                    <a:pt x="25064" y="10656"/>
                  </a:cubicBezTo>
                  <a:cubicBezTo>
                    <a:pt x="25064" y="10656"/>
                    <a:pt x="24976" y="11540"/>
                    <a:pt x="24430" y="12090"/>
                  </a:cubicBezTo>
                  <a:cubicBezTo>
                    <a:pt x="23953" y="12577"/>
                    <a:pt x="23323" y="12822"/>
                    <a:pt x="22693" y="12822"/>
                  </a:cubicBezTo>
                  <a:cubicBezTo>
                    <a:pt x="22073" y="12822"/>
                    <a:pt x="21454" y="12585"/>
                    <a:pt x="20981" y="12112"/>
                  </a:cubicBezTo>
                  <a:cubicBezTo>
                    <a:pt x="20026" y="11158"/>
                    <a:pt x="20036" y="9605"/>
                    <a:pt x="21003" y="8663"/>
                  </a:cubicBezTo>
                  <a:cubicBezTo>
                    <a:pt x="21550" y="8117"/>
                    <a:pt x="22437" y="8029"/>
                    <a:pt x="22437" y="8029"/>
                  </a:cubicBezTo>
                  <a:cubicBezTo>
                    <a:pt x="22750" y="8000"/>
                    <a:pt x="23194" y="7790"/>
                    <a:pt x="23420" y="7567"/>
                  </a:cubicBezTo>
                  <a:lnTo>
                    <a:pt x="23491" y="7492"/>
                  </a:lnTo>
                  <a:cubicBezTo>
                    <a:pt x="23715" y="7269"/>
                    <a:pt x="23715" y="6903"/>
                    <a:pt x="23491" y="6677"/>
                  </a:cubicBezTo>
                  <a:lnTo>
                    <a:pt x="16982" y="168"/>
                  </a:lnTo>
                  <a:cubicBezTo>
                    <a:pt x="16869" y="56"/>
                    <a:pt x="16721" y="0"/>
                    <a:pt x="16573" y="0"/>
                  </a:cubicBezTo>
                  <a:close/>
                </a:path>
              </a:pathLst>
            </a:custGeom>
            <a:solidFill>
              <a:srgbClr val="816BFF"/>
            </a:solidFill>
            <a:ln w="9525" cap="flat" cmpd="sng">
              <a:solidFill>
                <a:srgbClr val="7994A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9506;p74">
              <a:extLst>
                <a:ext uri="{FF2B5EF4-FFF2-40B4-BE49-F238E27FC236}">
                  <a16:creationId xmlns:a16="http://schemas.microsoft.com/office/drawing/2014/main" id="{DF7D6817-AEF0-5F3D-7ABE-5844F44CB836}"/>
                </a:ext>
              </a:extLst>
            </p:cNvPr>
            <p:cNvSpPr/>
            <p:nvPr/>
          </p:nvSpPr>
          <p:spPr>
            <a:xfrm>
              <a:off x="1115837" y="2990152"/>
              <a:ext cx="380728" cy="379430"/>
            </a:xfrm>
            <a:custGeom>
              <a:avLst/>
              <a:gdLst/>
              <a:ahLst/>
              <a:cxnLst/>
              <a:rect l="l" t="t" r="r" b="b"/>
              <a:pathLst>
                <a:path w="33150" h="33037" extrusionOk="0">
                  <a:moveTo>
                    <a:pt x="16576" y="0"/>
                  </a:moveTo>
                  <a:cubicBezTo>
                    <a:pt x="16429" y="0"/>
                    <a:pt x="16281" y="56"/>
                    <a:pt x="16168" y="168"/>
                  </a:cubicBezTo>
                  <a:lnTo>
                    <a:pt x="9661" y="6677"/>
                  </a:lnTo>
                  <a:cubicBezTo>
                    <a:pt x="9548" y="6789"/>
                    <a:pt x="9400" y="6844"/>
                    <a:pt x="9252" y="6844"/>
                  </a:cubicBezTo>
                  <a:cubicBezTo>
                    <a:pt x="9104" y="6844"/>
                    <a:pt x="8956" y="6789"/>
                    <a:pt x="8843" y="6677"/>
                  </a:cubicBezTo>
                  <a:lnTo>
                    <a:pt x="8836" y="6670"/>
                  </a:lnTo>
                  <a:cubicBezTo>
                    <a:pt x="8613" y="6447"/>
                    <a:pt x="8403" y="6004"/>
                    <a:pt x="8374" y="5687"/>
                  </a:cubicBezTo>
                  <a:cubicBezTo>
                    <a:pt x="8374" y="5687"/>
                    <a:pt x="8286" y="4804"/>
                    <a:pt x="7740" y="4257"/>
                  </a:cubicBezTo>
                  <a:cubicBezTo>
                    <a:pt x="7263" y="3757"/>
                    <a:pt x="6626" y="3507"/>
                    <a:pt x="5987" y="3507"/>
                  </a:cubicBezTo>
                  <a:cubicBezTo>
                    <a:pt x="5368" y="3507"/>
                    <a:pt x="4749" y="3742"/>
                    <a:pt x="4275" y="4215"/>
                  </a:cubicBezTo>
                  <a:cubicBezTo>
                    <a:pt x="3314" y="5176"/>
                    <a:pt x="3330" y="6742"/>
                    <a:pt x="4313" y="7680"/>
                  </a:cubicBezTo>
                  <a:cubicBezTo>
                    <a:pt x="4860" y="8227"/>
                    <a:pt x="5747" y="8314"/>
                    <a:pt x="5747" y="8314"/>
                  </a:cubicBezTo>
                  <a:cubicBezTo>
                    <a:pt x="6061" y="8343"/>
                    <a:pt x="6504" y="8553"/>
                    <a:pt x="6730" y="8777"/>
                  </a:cubicBezTo>
                  <a:lnTo>
                    <a:pt x="6733" y="8783"/>
                  </a:lnTo>
                  <a:cubicBezTo>
                    <a:pt x="6960" y="9010"/>
                    <a:pt x="6960" y="9372"/>
                    <a:pt x="6733" y="9598"/>
                  </a:cubicBezTo>
                  <a:lnTo>
                    <a:pt x="224" y="16111"/>
                  </a:lnTo>
                  <a:cubicBezTo>
                    <a:pt x="1" y="16338"/>
                    <a:pt x="1" y="16700"/>
                    <a:pt x="224" y="16926"/>
                  </a:cubicBezTo>
                  <a:lnTo>
                    <a:pt x="6733" y="23436"/>
                  </a:lnTo>
                  <a:cubicBezTo>
                    <a:pt x="6847" y="23547"/>
                    <a:pt x="6995" y="23603"/>
                    <a:pt x="7143" y="23603"/>
                  </a:cubicBezTo>
                  <a:cubicBezTo>
                    <a:pt x="7291" y="23603"/>
                    <a:pt x="7439" y="23547"/>
                    <a:pt x="7552" y="23436"/>
                  </a:cubicBezTo>
                  <a:lnTo>
                    <a:pt x="7623" y="23365"/>
                  </a:lnTo>
                  <a:cubicBezTo>
                    <a:pt x="7846" y="23138"/>
                    <a:pt x="8057" y="22698"/>
                    <a:pt x="8086" y="22381"/>
                  </a:cubicBezTo>
                  <a:cubicBezTo>
                    <a:pt x="8086" y="22381"/>
                    <a:pt x="8173" y="21498"/>
                    <a:pt x="8720" y="20948"/>
                  </a:cubicBezTo>
                  <a:cubicBezTo>
                    <a:pt x="9195" y="20467"/>
                    <a:pt x="9821" y="20226"/>
                    <a:pt x="10447" y="20226"/>
                  </a:cubicBezTo>
                  <a:cubicBezTo>
                    <a:pt x="11066" y="20226"/>
                    <a:pt x="11686" y="20462"/>
                    <a:pt x="12159" y="20935"/>
                  </a:cubicBezTo>
                  <a:cubicBezTo>
                    <a:pt x="13110" y="21886"/>
                    <a:pt x="13104" y="23429"/>
                    <a:pt x="12146" y="24374"/>
                  </a:cubicBezTo>
                  <a:cubicBezTo>
                    <a:pt x="11599" y="24921"/>
                    <a:pt x="10716" y="25008"/>
                    <a:pt x="10716" y="25008"/>
                  </a:cubicBezTo>
                  <a:cubicBezTo>
                    <a:pt x="10399" y="25037"/>
                    <a:pt x="9956" y="25248"/>
                    <a:pt x="9733" y="25471"/>
                  </a:cubicBezTo>
                  <a:lnTo>
                    <a:pt x="9658" y="25542"/>
                  </a:lnTo>
                  <a:cubicBezTo>
                    <a:pt x="9435" y="25768"/>
                    <a:pt x="9435" y="26134"/>
                    <a:pt x="9658" y="26360"/>
                  </a:cubicBezTo>
                  <a:lnTo>
                    <a:pt x="16168" y="32867"/>
                  </a:lnTo>
                  <a:cubicBezTo>
                    <a:pt x="16281" y="32980"/>
                    <a:pt x="16429" y="33037"/>
                    <a:pt x="16577" y="33037"/>
                  </a:cubicBezTo>
                  <a:cubicBezTo>
                    <a:pt x="16725" y="33037"/>
                    <a:pt x="16873" y="32980"/>
                    <a:pt x="16986" y="32867"/>
                  </a:cubicBezTo>
                  <a:lnTo>
                    <a:pt x="23492" y="26360"/>
                  </a:lnTo>
                  <a:cubicBezTo>
                    <a:pt x="23715" y="26134"/>
                    <a:pt x="23715" y="25768"/>
                    <a:pt x="23492" y="25542"/>
                  </a:cubicBezTo>
                  <a:lnTo>
                    <a:pt x="23421" y="25474"/>
                  </a:lnTo>
                  <a:cubicBezTo>
                    <a:pt x="23198" y="25251"/>
                    <a:pt x="22755" y="25040"/>
                    <a:pt x="22438" y="25011"/>
                  </a:cubicBezTo>
                  <a:cubicBezTo>
                    <a:pt x="22438" y="25011"/>
                    <a:pt x="21554" y="24924"/>
                    <a:pt x="21004" y="24377"/>
                  </a:cubicBezTo>
                  <a:cubicBezTo>
                    <a:pt x="20073" y="23429"/>
                    <a:pt x="20076" y="21905"/>
                    <a:pt x="21017" y="20964"/>
                  </a:cubicBezTo>
                  <a:cubicBezTo>
                    <a:pt x="21490" y="20491"/>
                    <a:pt x="22111" y="20254"/>
                    <a:pt x="22731" y="20254"/>
                  </a:cubicBezTo>
                  <a:cubicBezTo>
                    <a:pt x="23345" y="20254"/>
                    <a:pt x="23959" y="20486"/>
                    <a:pt x="24430" y="20951"/>
                  </a:cubicBezTo>
                  <a:cubicBezTo>
                    <a:pt x="24977" y="21498"/>
                    <a:pt x="25065" y="22381"/>
                    <a:pt x="25065" y="22381"/>
                  </a:cubicBezTo>
                  <a:cubicBezTo>
                    <a:pt x="25097" y="22698"/>
                    <a:pt x="25304" y="23141"/>
                    <a:pt x="25530" y="23365"/>
                  </a:cubicBezTo>
                  <a:lnTo>
                    <a:pt x="25598" y="23436"/>
                  </a:lnTo>
                  <a:cubicBezTo>
                    <a:pt x="25712" y="23547"/>
                    <a:pt x="25860" y="23603"/>
                    <a:pt x="26007" y="23603"/>
                  </a:cubicBezTo>
                  <a:cubicBezTo>
                    <a:pt x="26155" y="23603"/>
                    <a:pt x="26302" y="23547"/>
                    <a:pt x="26414" y="23436"/>
                  </a:cubicBezTo>
                  <a:lnTo>
                    <a:pt x="32923" y="16926"/>
                  </a:lnTo>
                  <a:cubicBezTo>
                    <a:pt x="33150" y="16700"/>
                    <a:pt x="33150" y="16338"/>
                    <a:pt x="32923" y="16111"/>
                  </a:cubicBezTo>
                  <a:lnTo>
                    <a:pt x="26417" y="9602"/>
                  </a:lnTo>
                  <a:cubicBezTo>
                    <a:pt x="26194" y="9375"/>
                    <a:pt x="26194" y="9010"/>
                    <a:pt x="26417" y="8783"/>
                  </a:cubicBezTo>
                  <a:lnTo>
                    <a:pt x="26533" y="8670"/>
                  </a:lnTo>
                  <a:cubicBezTo>
                    <a:pt x="26760" y="8443"/>
                    <a:pt x="27203" y="8233"/>
                    <a:pt x="27517" y="8204"/>
                  </a:cubicBezTo>
                  <a:cubicBezTo>
                    <a:pt x="27517" y="8204"/>
                    <a:pt x="28400" y="8117"/>
                    <a:pt x="28950" y="7570"/>
                  </a:cubicBezTo>
                  <a:cubicBezTo>
                    <a:pt x="29918" y="6628"/>
                    <a:pt x="29927" y="5079"/>
                    <a:pt x="28973" y="4124"/>
                  </a:cubicBezTo>
                  <a:cubicBezTo>
                    <a:pt x="28500" y="3650"/>
                    <a:pt x="27879" y="3413"/>
                    <a:pt x="27259" y="3413"/>
                  </a:cubicBezTo>
                  <a:cubicBezTo>
                    <a:pt x="26629" y="3413"/>
                    <a:pt x="25999" y="3658"/>
                    <a:pt x="25524" y="4144"/>
                  </a:cubicBezTo>
                  <a:lnTo>
                    <a:pt x="25524" y="4147"/>
                  </a:lnTo>
                  <a:cubicBezTo>
                    <a:pt x="24977" y="4694"/>
                    <a:pt x="24890" y="5577"/>
                    <a:pt x="24890" y="5577"/>
                  </a:cubicBezTo>
                  <a:cubicBezTo>
                    <a:pt x="24861" y="5894"/>
                    <a:pt x="24650" y="6337"/>
                    <a:pt x="24427" y="6560"/>
                  </a:cubicBezTo>
                  <a:lnTo>
                    <a:pt x="24311" y="6677"/>
                  </a:lnTo>
                  <a:cubicBezTo>
                    <a:pt x="24198" y="6789"/>
                    <a:pt x="24050" y="6844"/>
                    <a:pt x="23901" y="6844"/>
                  </a:cubicBezTo>
                  <a:cubicBezTo>
                    <a:pt x="23753" y="6844"/>
                    <a:pt x="23605" y="6789"/>
                    <a:pt x="23492" y="6677"/>
                  </a:cubicBezTo>
                  <a:lnTo>
                    <a:pt x="16983" y="168"/>
                  </a:lnTo>
                  <a:cubicBezTo>
                    <a:pt x="16871" y="56"/>
                    <a:pt x="16724" y="0"/>
                    <a:pt x="16576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B3C3C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9507;p74">
              <a:extLst>
                <a:ext uri="{FF2B5EF4-FFF2-40B4-BE49-F238E27FC236}">
                  <a16:creationId xmlns:a16="http://schemas.microsoft.com/office/drawing/2014/main" id="{74E59832-A493-8FB2-65CB-686EC19159CE}"/>
                </a:ext>
              </a:extLst>
            </p:cNvPr>
            <p:cNvSpPr/>
            <p:nvPr/>
          </p:nvSpPr>
          <p:spPr>
            <a:xfrm>
              <a:off x="1691707" y="3184996"/>
              <a:ext cx="378488" cy="377259"/>
            </a:xfrm>
            <a:custGeom>
              <a:avLst/>
              <a:gdLst/>
              <a:ahLst/>
              <a:cxnLst/>
              <a:rect l="l" t="t" r="r" b="b"/>
              <a:pathLst>
                <a:path w="32955" h="32848" extrusionOk="0">
                  <a:moveTo>
                    <a:pt x="16478" y="1"/>
                  </a:moveTo>
                  <a:cubicBezTo>
                    <a:pt x="16331" y="1"/>
                    <a:pt x="16185" y="57"/>
                    <a:pt x="16073" y="168"/>
                  </a:cubicBezTo>
                  <a:lnTo>
                    <a:pt x="9603" y="6639"/>
                  </a:lnTo>
                  <a:cubicBezTo>
                    <a:pt x="9489" y="6752"/>
                    <a:pt x="9342" y="6809"/>
                    <a:pt x="9195" y="6809"/>
                  </a:cubicBezTo>
                  <a:cubicBezTo>
                    <a:pt x="9048" y="6809"/>
                    <a:pt x="8900" y="6752"/>
                    <a:pt x="8787" y="6639"/>
                  </a:cubicBezTo>
                  <a:lnTo>
                    <a:pt x="8674" y="6526"/>
                  </a:lnTo>
                  <a:cubicBezTo>
                    <a:pt x="8451" y="6303"/>
                    <a:pt x="8244" y="5863"/>
                    <a:pt x="8211" y="5545"/>
                  </a:cubicBezTo>
                  <a:cubicBezTo>
                    <a:pt x="8211" y="5545"/>
                    <a:pt x="8127" y="4669"/>
                    <a:pt x="7581" y="4125"/>
                  </a:cubicBezTo>
                  <a:cubicBezTo>
                    <a:pt x="7109" y="3646"/>
                    <a:pt x="6488" y="3407"/>
                    <a:pt x="5867" y="3407"/>
                  </a:cubicBezTo>
                  <a:cubicBezTo>
                    <a:pt x="5251" y="3407"/>
                    <a:pt x="4634" y="3642"/>
                    <a:pt x="4164" y="4112"/>
                  </a:cubicBezTo>
                  <a:cubicBezTo>
                    <a:pt x="3219" y="5057"/>
                    <a:pt x="3226" y="6590"/>
                    <a:pt x="4177" y="7529"/>
                  </a:cubicBezTo>
                  <a:cubicBezTo>
                    <a:pt x="4721" y="8075"/>
                    <a:pt x="5601" y="8160"/>
                    <a:pt x="5601" y="8160"/>
                  </a:cubicBezTo>
                  <a:cubicBezTo>
                    <a:pt x="5914" y="8189"/>
                    <a:pt x="6354" y="8399"/>
                    <a:pt x="6578" y="8622"/>
                  </a:cubicBezTo>
                  <a:lnTo>
                    <a:pt x="6694" y="8735"/>
                  </a:lnTo>
                  <a:cubicBezTo>
                    <a:pt x="6914" y="8962"/>
                    <a:pt x="6914" y="9324"/>
                    <a:pt x="6694" y="9548"/>
                  </a:cubicBezTo>
                  <a:lnTo>
                    <a:pt x="223" y="16018"/>
                  </a:lnTo>
                  <a:cubicBezTo>
                    <a:pt x="0" y="16245"/>
                    <a:pt x="0" y="16607"/>
                    <a:pt x="223" y="16830"/>
                  </a:cubicBezTo>
                  <a:lnTo>
                    <a:pt x="6694" y="23301"/>
                  </a:lnTo>
                  <a:cubicBezTo>
                    <a:pt x="6917" y="23527"/>
                    <a:pt x="6917" y="23890"/>
                    <a:pt x="6694" y="24113"/>
                  </a:cubicBezTo>
                  <a:lnTo>
                    <a:pt x="6688" y="24119"/>
                  </a:lnTo>
                  <a:cubicBezTo>
                    <a:pt x="6464" y="24343"/>
                    <a:pt x="6024" y="24550"/>
                    <a:pt x="5711" y="24579"/>
                  </a:cubicBezTo>
                  <a:cubicBezTo>
                    <a:pt x="5711" y="24579"/>
                    <a:pt x="4831" y="24666"/>
                    <a:pt x="4287" y="25210"/>
                  </a:cubicBezTo>
                  <a:cubicBezTo>
                    <a:pt x="3346" y="26151"/>
                    <a:pt x="3346" y="27675"/>
                    <a:pt x="4287" y="28616"/>
                  </a:cubicBezTo>
                  <a:cubicBezTo>
                    <a:pt x="4756" y="29085"/>
                    <a:pt x="5372" y="29320"/>
                    <a:pt x="5989" y="29320"/>
                  </a:cubicBezTo>
                  <a:cubicBezTo>
                    <a:pt x="6605" y="29320"/>
                    <a:pt x="7221" y="29085"/>
                    <a:pt x="7691" y="28616"/>
                  </a:cubicBezTo>
                  <a:cubicBezTo>
                    <a:pt x="8237" y="28070"/>
                    <a:pt x="8321" y="27193"/>
                    <a:pt x="8321" y="27193"/>
                  </a:cubicBezTo>
                  <a:cubicBezTo>
                    <a:pt x="8354" y="26876"/>
                    <a:pt x="8561" y="26436"/>
                    <a:pt x="8784" y="26213"/>
                  </a:cubicBezTo>
                  <a:lnTo>
                    <a:pt x="8787" y="26209"/>
                  </a:lnTo>
                  <a:cubicBezTo>
                    <a:pt x="8900" y="26098"/>
                    <a:pt x="9048" y="26042"/>
                    <a:pt x="9195" y="26042"/>
                  </a:cubicBezTo>
                  <a:cubicBezTo>
                    <a:pt x="9341" y="26042"/>
                    <a:pt x="9488" y="26098"/>
                    <a:pt x="9599" y="26209"/>
                  </a:cubicBezTo>
                  <a:lnTo>
                    <a:pt x="16070" y="32680"/>
                  </a:lnTo>
                  <a:cubicBezTo>
                    <a:pt x="16183" y="32792"/>
                    <a:pt x="16330" y="32847"/>
                    <a:pt x="16478" y="32847"/>
                  </a:cubicBezTo>
                  <a:cubicBezTo>
                    <a:pt x="16625" y="32847"/>
                    <a:pt x="16772" y="32792"/>
                    <a:pt x="16885" y="32680"/>
                  </a:cubicBezTo>
                  <a:lnTo>
                    <a:pt x="23356" y="26209"/>
                  </a:lnTo>
                  <a:cubicBezTo>
                    <a:pt x="23579" y="25983"/>
                    <a:pt x="23579" y="25620"/>
                    <a:pt x="23356" y="25397"/>
                  </a:cubicBezTo>
                  <a:lnTo>
                    <a:pt x="23281" y="25326"/>
                  </a:lnTo>
                  <a:cubicBezTo>
                    <a:pt x="23058" y="25103"/>
                    <a:pt x="22618" y="24893"/>
                    <a:pt x="22304" y="24863"/>
                  </a:cubicBezTo>
                  <a:cubicBezTo>
                    <a:pt x="22304" y="24863"/>
                    <a:pt x="21428" y="24779"/>
                    <a:pt x="20881" y="24233"/>
                  </a:cubicBezTo>
                  <a:cubicBezTo>
                    <a:pt x="19939" y="23294"/>
                    <a:pt x="19943" y="21767"/>
                    <a:pt x="20881" y="20829"/>
                  </a:cubicBezTo>
                  <a:cubicBezTo>
                    <a:pt x="21351" y="20358"/>
                    <a:pt x="21968" y="20123"/>
                    <a:pt x="22584" y="20123"/>
                  </a:cubicBezTo>
                  <a:cubicBezTo>
                    <a:pt x="23200" y="20123"/>
                    <a:pt x="23817" y="20358"/>
                    <a:pt x="24287" y="20829"/>
                  </a:cubicBezTo>
                  <a:cubicBezTo>
                    <a:pt x="24831" y="21373"/>
                    <a:pt x="24918" y="22253"/>
                    <a:pt x="24918" y="22253"/>
                  </a:cubicBezTo>
                  <a:cubicBezTo>
                    <a:pt x="24947" y="22566"/>
                    <a:pt x="25155" y="23006"/>
                    <a:pt x="25378" y="23230"/>
                  </a:cubicBezTo>
                  <a:lnTo>
                    <a:pt x="25449" y="23301"/>
                  </a:lnTo>
                  <a:cubicBezTo>
                    <a:pt x="25562" y="23412"/>
                    <a:pt x="25709" y="23468"/>
                    <a:pt x="25856" y="23468"/>
                  </a:cubicBezTo>
                  <a:cubicBezTo>
                    <a:pt x="26003" y="23468"/>
                    <a:pt x="26149" y="23412"/>
                    <a:pt x="26261" y="23301"/>
                  </a:cubicBezTo>
                  <a:lnTo>
                    <a:pt x="32732" y="16830"/>
                  </a:lnTo>
                  <a:cubicBezTo>
                    <a:pt x="32955" y="16607"/>
                    <a:pt x="32955" y="16245"/>
                    <a:pt x="32732" y="16018"/>
                  </a:cubicBezTo>
                  <a:lnTo>
                    <a:pt x="26261" y="9548"/>
                  </a:lnTo>
                  <a:cubicBezTo>
                    <a:pt x="26149" y="9436"/>
                    <a:pt x="26003" y="9380"/>
                    <a:pt x="25856" y="9380"/>
                  </a:cubicBezTo>
                  <a:cubicBezTo>
                    <a:pt x="25709" y="9380"/>
                    <a:pt x="25562" y="9436"/>
                    <a:pt x="25449" y="9548"/>
                  </a:cubicBezTo>
                  <a:lnTo>
                    <a:pt x="25381" y="9615"/>
                  </a:lnTo>
                  <a:cubicBezTo>
                    <a:pt x="25158" y="9839"/>
                    <a:pt x="24951" y="10279"/>
                    <a:pt x="24918" y="10596"/>
                  </a:cubicBezTo>
                  <a:cubicBezTo>
                    <a:pt x="24918" y="10596"/>
                    <a:pt x="24834" y="11473"/>
                    <a:pt x="24291" y="12019"/>
                  </a:cubicBezTo>
                  <a:cubicBezTo>
                    <a:pt x="23820" y="12488"/>
                    <a:pt x="23204" y="12723"/>
                    <a:pt x="22587" y="12723"/>
                  </a:cubicBezTo>
                  <a:cubicBezTo>
                    <a:pt x="21971" y="12723"/>
                    <a:pt x="21355" y="12488"/>
                    <a:pt x="20884" y="12019"/>
                  </a:cubicBezTo>
                  <a:cubicBezTo>
                    <a:pt x="19946" y="11078"/>
                    <a:pt x="19946" y="9554"/>
                    <a:pt x="20884" y="8613"/>
                  </a:cubicBezTo>
                  <a:cubicBezTo>
                    <a:pt x="21428" y="8069"/>
                    <a:pt x="22308" y="7985"/>
                    <a:pt x="22308" y="7985"/>
                  </a:cubicBezTo>
                  <a:cubicBezTo>
                    <a:pt x="22621" y="7953"/>
                    <a:pt x="23061" y="7745"/>
                    <a:pt x="23285" y="7522"/>
                  </a:cubicBezTo>
                  <a:lnTo>
                    <a:pt x="23356" y="7454"/>
                  </a:lnTo>
                  <a:cubicBezTo>
                    <a:pt x="23579" y="7228"/>
                    <a:pt x="23579" y="6865"/>
                    <a:pt x="23356" y="6639"/>
                  </a:cubicBezTo>
                  <a:lnTo>
                    <a:pt x="16885" y="168"/>
                  </a:lnTo>
                  <a:cubicBezTo>
                    <a:pt x="16772" y="57"/>
                    <a:pt x="16625" y="1"/>
                    <a:pt x="16478" y="1"/>
                  </a:cubicBezTo>
                  <a:close/>
                </a:path>
              </a:pathLst>
            </a:custGeom>
            <a:solidFill>
              <a:srgbClr val="BFEF4B"/>
            </a:solidFill>
            <a:ln w="9525" cap="flat" cmpd="sng">
              <a:solidFill>
                <a:srgbClr val="A5B7C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9508;p74">
              <a:extLst>
                <a:ext uri="{FF2B5EF4-FFF2-40B4-BE49-F238E27FC236}">
                  <a16:creationId xmlns:a16="http://schemas.microsoft.com/office/drawing/2014/main" id="{418890DB-575C-218A-C316-E706C4CD6B1F}"/>
                </a:ext>
              </a:extLst>
            </p:cNvPr>
            <p:cNvSpPr/>
            <p:nvPr/>
          </p:nvSpPr>
          <p:spPr>
            <a:xfrm>
              <a:off x="1499792" y="2993162"/>
              <a:ext cx="378523" cy="377213"/>
            </a:xfrm>
            <a:custGeom>
              <a:avLst/>
              <a:gdLst/>
              <a:ahLst/>
              <a:cxnLst/>
              <a:rect l="l" t="t" r="r" b="b"/>
              <a:pathLst>
                <a:path w="32958" h="32844" extrusionOk="0">
                  <a:moveTo>
                    <a:pt x="16479" y="0"/>
                  </a:moveTo>
                  <a:cubicBezTo>
                    <a:pt x="16332" y="0"/>
                    <a:pt x="16185" y="56"/>
                    <a:pt x="16073" y="168"/>
                  </a:cubicBezTo>
                  <a:lnTo>
                    <a:pt x="9602" y="6638"/>
                  </a:lnTo>
                  <a:cubicBezTo>
                    <a:pt x="9489" y="6750"/>
                    <a:pt x="9342" y="6806"/>
                    <a:pt x="9195" y="6806"/>
                  </a:cubicBezTo>
                  <a:cubicBezTo>
                    <a:pt x="9048" y="6806"/>
                    <a:pt x="8902" y="6750"/>
                    <a:pt x="8790" y="6638"/>
                  </a:cubicBezTo>
                  <a:lnTo>
                    <a:pt x="8784" y="6632"/>
                  </a:lnTo>
                  <a:cubicBezTo>
                    <a:pt x="8561" y="6408"/>
                    <a:pt x="8354" y="5968"/>
                    <a:pt x="8324" y="5655"/>
                  </a:cubicBezTo>
                  <a:cubicBezTo>
                    <a:pt x="8324" y="5655"/>
                    <a:pt x="8237" y="4775"/>
                    <a:pt x="7694" y="4231"/>
                  </a:cubicBezTo>
                  <a:cubicBezTo>
                    <a:pt x="7222" y="3753"/>
                    <a:pt x="6600" y="3514"/>
                    <a:pt x="5978" y="3514"/>
                  </a:cubicBezTo>
                  <a:cubicBezTo>
                    <a:pt x="5362" y="3514"/>
                    <a:pt x="4745" y="3748"/>
                    <a:pt x="4274" y="4218"/>
                  </a:cubicBezTo>
                  <a:cubicBezTo>
                    <a:pt x="3329" y="5163"/>
                    <a:pt x="3336" y="6696"/>
                    <a:pt x="4287" y="7635"/>
                  </a:cubicBezTo>
                  <a:cubicBezTo>
                    <a:pt x="4834" y="8181"/>
                    <a:pt x="5710" y="8269"/>
                    <a:pt x="5710" y="8269"/>
                  </a:cubicBezTo>
                  <a:cubicBezTo>
                    <a:pt x="6024" y="8298"/>
                    <a:pt x="6464" y="8505"/>
                    <a:pt x="6687" y="8728"/>
                  </a:cubicBezTo>
                  <a:lnTo>
                    <a:pt x="6694" y="8735"/>
                  </a:lnTo>
                  <a:cubicBezTo>
                    <a:pt x="6917" y="8958"/>
                    <a:pt x="6917" y="9320"/>
                    <a:pt x="6694" y="9547"/>
                  </a:cubicBezTo>
                  <a:lnTo>
                    <a:pt x="223" y="16017"/>
                  </a:lnTo>
                  <a:cubicBezTo>
                    <a:pt x="0" y="16241"/>
                    <a:pt x="0" y="16603"/>
                    <a:pt x="223" y="16829"/>
                  </a:cubicBezTo>
                  <a:lnTo>
                    <a:pt x="6694" y="23300"/>
                  </a:lnTo>
                  <a:cubicBezTo>
                    <a:pt x="6805" y="23412"/>
                    <a:pt x="6952" y="23467"/>
                    <a:pt x="7099" y="23467"/>
                  </a:cubicBezTo>
                  <a:cubicBezTo>
                    <a:pt x="7245" y="23467"/>
                    <a:pt x="7393" y="23412"/>
                    <a:pt x="7506" y="23300"/>
                  </a:cubicBezTo>
                  <a:lnTo>
                    <a:pt x="7577" y="23229"/>
                  </a:lnTo>
                  <a:cubicBezTo>
                    <a:pt x="7800" y="23006"/>
                    <a:pt x="8007" y="22566"/>
                    <a:pt x="8040" y="22248"/>
                  </a:cubicBezTo>
                  <a:cubicBezTo>
                    <a:pt x="8040" y="22248"/>
                    <a:pt x="8124" y="21372"/>
                    <a:pt x="8667" y="20825"/>
                  </a:cubicBezTo>
                  <a:cubicBezTo>
                    <a:pt x="9138" y="20347"/>
                    <a:pt x="9760" y="20108"/>
                    <a:pt x="10383" y="20108"/>
                  </a:cubicBezTo>
                  <a:cubicBezTo>
                    <a:pt x="11000" y="20108"/>
                    <a:pt x="11617" y="20343"/>
                    <a:pt x="12087" y="20815"/>
                  </a:cubicBezTo>
                  <a:cubicBezTo>
                    <a:pt x="13032" y="21760"/>
                    <a:pt x="13025" y="23293"/>
                    <a:pt x="12074" y="24232"/>
                  </a:cubicBezTo>
                  <a:cubicBezTo>
                    <a:pt x="11531" y="24775"/>
                    <a:pt x="10651" y="24863"/>
                    <a:pt x="10651" y="24863"/>
                  </a:cubicBezTo>
                  <a:cubicBezTo>
                    <a:pt x="10337" y="24892"/>
                    <a:pt x="9897" y="25099"/>
                    <a:pt x="9674" y="25322"/>
                  </a:cubicBezTo>
                  <a:lnTo>
                    <a:pt x="9602" y="25393"/>
                  </a:lnTo>
                  <a:cubicBezTo>
                    <a:pt x="9376" y="25620"/>
                    <a:pt x="9376" y="25982"/>
                    <a:pt x="9602" y="26205"/>
                  </a:cubicBezTo>
                  <a:lnTo>
                    <a:pt x="16073" y="32676"/>
                  </a:lnTo>
                  <a:cubicBezTo>
                    <a:pt x="16185" y="32787"/>
                    <a:pt x="16331" y="32843"/>
                    <a:pt x="16478" y="32843"/>
                  </a:cubicBezTo>
                  <a:cubicBezTo>
                    <a:pt x="16625" y="32843"/>
                    <a:pt x="16772" y="32787"/>
                    <a:pt x="16885" y="32676"/>
                  </a:cubicBezTo>
                  <a:lnTo>
                    <a:pt x="23356" y="26205"/>
                  </a:lnTo>
                  <a:cubicBezTo>
                    <a:pt x="23579" y="25982"/>
                    <a:pt x="23579" y="25620"/>
                    <a:pt x="23356" y="25393"/>
                  </a:cubicBezTo>
                  <a:lnTo>
                    <a:pt x="23288" y="25325"/>
                  </a:lnTo>
                  <a:cubicBezTo>
                    <a:pt x="23061" y="25102"/>
                    <a:pt x="22621" y="24895"/>
                    <a:pt x="22307" y="24866"/>
                  </a:cubicBezTo>
                  <a:cubicBezTo>
                    <a:pt x="22307" y="24866"/>
                    <a:pt x="21431" y="24778"/>
                    <a:pt x="20884" y="24235"/>
                  </a:cubicBezTo>
                  <a:cubicBezTo>
                    <a:pt x="19942" y="23293"/>
                    <a:pt x="19942" y="21770"/>
                    <a:pt x="20884" y="20828"/>
                  </a:cubicBezTo>
                  <a:cubicBezTo>
                    <a:pt x="21354" y="20359"/>
                    <a:pt x="21971" y="20125"/>
                    <a:pt x="22587" y="20125"/>
                  </a:cubicBezTo>
                  <a:cubicBezTo>
                    <a:pt x="23203" y="20125"/>
                    <a:pt x="23820" y="20359"/>
                    <a:pt x="24291" y="20828"/>
                  </a:cubicBezTo>
                  <a:cubicBezTo>
                    <a:pt x="24834" y="21372"/>
                    <a:pt x="24918" y="22252"/>
                    <a:pt x="24918" y="22252"/>
                  </a:cubicBezTo>
                  <a:cubicBezTo>
                    <a:pt x="24951" y="22566"/>
                    <a:pt x="25158" y="23006"/>
                    <a:pt x="25381" y="23229"/>
                  </a:cubicBezTo>
                  <a:lnTo>
                    <a:pt x="25452" y="23300"/>
                  </a:lnTo>
                  <a:cubicBezTo>
                    <a:pt x="25564" y="23412"/>
                    <a:pt x="25710" y="23467"/>
                    <a:pt x="25857" y="23467"/>
                  </a:cubicBezTo>
                  <a:cubicBezTo>
                    <a:pt x="26004" y="23467"/>
                    <a:pt x="26151" y="23412"/>
                    <a:pt x="26264" y="23300"/>
                  </a:cubicBezTo>
                  <a:lnTo>
                    <a:pt x="32735" y="16829"/>
                  </a:lnTo>
                  <a:cubicBezTo>
                    <a:pt x="32958" y="16603"/>
                    <a:pt x="32958" y="16241"/>
                    <a:pt x="32735" y="16017"/>
                  </a:cubicBezTo>
                  <a:lnTo>
                    <a:pt x="26264" y="9547"/>
                  </a:lnTo>
                  <a:cubicBezTo>
                    <a:pt x="26041" y="9320"/>
                    <a:pt x="26041" y="8958"/>
                    <a:pt x="26264" y="8735"/>
                  </a:cubicBezTo>
                  <a:lnTo>
                    <a:pt x="26377" y="8618"/>
                  </a:lnTo>
                  <a:cubicBezTo>
                    <a:pt x="26600" y="8395"/>
                    <a:pt x="27044" y="8188"/>
                    <a:pt x="27358" y="8156"/>
                  </a:cubicBezTo>
                  <a:cubicBezTo>
                    <a:pt x="27358" y="8156"/>
                    <a:pt x="28234" y="8071"/>
                    <a:pt x="28781" y="7528"/>
                  </a:cubicBezTo>
                  <a:cubicBezTo>
                    <a:pt x="29732" y="6590"/>
                    <a:pt x="29739" y="5056"/>
                    <a:pt x="28791" y="4108"/>
                  </a:cubicBezTo>
                  <a:cubicBezTo>
                    <a:pt x="28321" y="3638"/>
                    <a:pt x="27705" y="3404"/>
                    <a:pt x="27090" y="3404"/>
                  </a:cubicBezTo>
                  <a:cubicBezTo>
                    <a:pt x="26468" y="3404"/>
                    <a:pt x="25846" y="3643"/>
                    <a:pt x="25374" y="4121"/>
                  </a:cubicBezTo>
                  <a:cubicBezTo>
                    <a:pt x="24831" y="4665"/>
                    <a:pt x="24743" y="5545"/>
                    <a:pt x="24743" y="5545"/>
                  </a:cubicBezTo>
                  <a:cubicBezTo>
                    <a:pt x="24714" y="5858"/>
                    <a:pt x="24507" y="6298"/>
                    <a:pt x="24284" y="6522"/>
                  </a:cubicBezTo>
                  <a:lnTo>
                    <a:pt x="24168" y="6638"/>
                  </a:lnTo>
                  <a:cubicBezTo>
                    <a:pt x="24056" y="6750"/>
                    <a:pt x="23909" y="6806"/>
                    <a:pt x="23762" y="6806"/>
                  </a:cubicBezTo>
                  <a:cubicBezTo>
                    <a:pt x="23614" y="6806"/>
                    <a:pt x="23467" y="6750"/>
                    <a:pt x="23356" y="6638"/>
                  </a:cubicBezTo>
                  <a:lnTo>
                    <a:pt x="16885" y="168"/>
                  </a:lnTo>
                  <a:cubicBezTo>
                    <a:pt x="16773" y="56"/>
                    <a:pt x="16626" y="0"/>
                    <a:pt x="16479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667E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" name="Retângulo 4">
            <a:extLst>
              <a:ext uri="{FF2B5EF4-FFF2-40B4-BE49-F238E27FC236}">
                <a16:creationId xmlns:a16="http://schemas.microsoft.com/office/drawing/2014/main" id="{92B19799-2CC0-B17F-AE17-F9D90A639080}"/>
              </a:ext>
            </a:extLst>
          </p:cNvPr>
          <p:cNvSpPr/>
          <p:nvPr/>
        </p:nvSpPr>
        <p:spPr>
          <a:xfrm>
            <a:off x="0" y="6275464"/>
            <a:ext cx="12192000" cy="582535"/>
          </a:xfrm>
          <a:prstGeom prst="rect">
            <a:avLst/>
          </a:prstGeom>
          <a:solidFill>
            <a:srgbClr val="0026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7FC3EF4-9EC6-3801-47F4-B207A27D4DB1}"/>
              </a:ext>
            </a:extLst>
          </p:cNvPr>
          <p:cNvSpPr txBox="1"/>
          <p:nvPr/>
        </p:nvSpPr>
        <p:spPr>
          <a:xfrm>
            <a:off x="414348" y="1915023"/>
            <a:ext cx="5683171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1400" b="1" dirty="0">
                <a:solidFill>
                  <a:srgbClr val="00262D"/>
                </a:solidFill>
                <a:latin typeface="Montserrat" panose="00000500000000000000" pitchFamily="2" charset="0"/>
              </a:rPr>
              <a:t>O que é?</a:t>
            </a:r>
          </a:p>
          <a:p>
            <a:pPr marL="0" indent="0">
              <a:buNone/>
            </a:pPr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Geração automática de registros detalhados das operações das filas de processamento, incluindo descrições de tarefas, </a:t>
            </a:r>
            <a:r>
              <a:rPr lang="pt-BR" sz="1400" dirty="0" err="1">
                <a:solidFill>
                  <a:srgbClr val="00262D"/>
                </a:solidFill>
                <a:latin typeface="Montserrat" panose="00000500000000000000" pitchFamily="2" charset="0"/>
              </a:rPr>
              <a:t>timestamps</a:t>
            </a:r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, desenhos da arquitetura e resultados.</a:t>
            </a:r>
          </a:p>
          <a:p>
            <a:pPr marL="0" indent="0">
              <a:buNone/>
            </a:pPr>
            <a:endParaRPr lang="pt-BR" sz="1400" dirty="0">
              <a:solidFill>
                <a:srgbClr val="00262D"/>
              </a:solidFill>
              <a:latin typeface="Montserrat" panose="00000500000000000000" pitchFamily="2" charset="0"/>
            </a:endParaRPr>
          </a:p>
          <a:p>
            <a:pPr marL="0" indent="0">
              <a:buNone/>
            </a:pPr>
            <a:r>
              <a:rPr lang="pt-BR" sz="1400" b="1" dirty="0">
                <a:solidFill>
                  <a:srgbClr val="00262D"/>
                </a:solidFill>
                <a:latin typeface="Montserrat" panose="00000500000000000000" pitchFamily="2" charset="0"/>
              </a:rPr>
              <a:t>Benefícios:</a:t>
            </a:r>
          </a:p>
          <a:p>
            <a:pPr marL="0" indent="0">
              <a:buNone/>
            </a:pPr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Simplificação: Facilita auditorias e cumprimento de regulamentações.</a:t>
            </a:r>
          </a:p>
          <a:p>
            <a:pPr marL="0" indent="0">
              <a:buNone/>
            </a:pPr>
            <a:endParaRPr lang="pt-BR" sz="1400" dirty="0">
              <a:solidFill>
                <a:srgbClr val="00262D"/>
              </a:solidFill>
              <a:latin typeface="Montserrat" panose="00000500000000000000" pitchFamily="2" charset="0"/>
            </a:endParaRPr>
          </a:p>
          <a:p>
            <a:pPr marL="0" indent="0">
              <a:buNone/>
            </a:pPr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Análise de Desempenho: Fornece uma visão clara e precisa das atividades automatizadas.</a:t>
            </a:r>
          </a:p>
          <a:p>
            <a:pPr marL="0" indent="0">
              <a:buNone/>
            </a:pPr>
            <a:endParaRPr lang="pt-BR" sz="1400" dirty="0">
              <a:solidFill>
                <a:srgbClr val="00262D"/>
              </a:solidFill>
              <a:latin typeface="Montserrat" panose="00000500000000000000" pitchFamily="2" charset="0"/>
            </a:endParaRPr>
          </a:p>
          <a:p>
            <a:pPr marL="0" indent="0">
              <a:buNone/>
            </a:pPr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Transparência e Melhoria Contínua: Promove a transparência operacional e facilita a melhoria contínua.</a:t>
            </a:r>
          </a:p>
          <a:p>
            <a:pPr marL="0" indent="0">
              <a:buNone/>
            </a:pPr>
            <a:endParaRPr lang="pt-BR" sz="1400" dirty="0">
              <a:solidFill>
                <a:srgbClr val="00262D"/>
              </a:solidFill>
              <a:latin typeface="Montserrat" panose="00000500000000000000" pitchFamily="2" charset="0"/>
            </a:endParaRPr>
          </a:p>
          <a:p>
            <a:pPr marL="0" indent="0">
              <a:buNone/>
            </a:pPr>
            <a:r>
              <a:rPr lang="pt-BR" sz="1400" b="1" dirty="0">
                <a:solidFill>
                  <a:srgbClr val="00262D"/>
                </a:solidFill>
                <a:latin typeface="Montserrat" panose="00000500000000000000" pitchFamily="2" charset="0"/>
              </a:rPr>
              <a:t>Recursos Incluídos</a:t>
            </a:r>
          </a:p>
          <a:p>
            <a:pPr marL="0" indent="0">
              <a:buNone/>
            </a:pPr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Fluxograma da arquitetura</a:t>
            </a:r>
          </a:p>
          <a:p>
            <a:pPr marL="0" indent="0">
              <a:buNone/>
            </a:pPr>
            <a:r>
              <a:rPr lang="pt-BR" sz="1400" dirty="0">
                <a:solidFill>
                  <a:srgbClr val="00262D"/>
                </a:solidFill>
                <a:latin typeface="Montserrat" panose="00000500000000000000" pitchFamily="2" charset="0"/>
              </a:rPr>
              <a:t>Registro de eventos e exceções</a:t>
            </a: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5AF6C945-6D78-1A05-A5E9-76405B36D2D8}"/>
              </a:ext>
            </a:extLst>
          </p:cNvPr>
          <p:cNvGrpSpPr/>
          <p:nvPr/>
        </p:nvGrpSpPr>
        <p:grpSpPr>
          <a:xfrm>
            <a:off x="9968027" y="6334261"/>
            <a:ext cx="2134145" cy="424180"/>
            <a:chOff x="10350499" y="6319021"/>
            <a:chExt cx="2134145" cy="424180"/>
          </a:xfrm>
        </p:grpSpPr>
        <p:sp>
          <p:nvSpPr>
            <p:cNvPr id="4" name="Google Shape;94;p14">
              <a:extLst>
                <a:ext uri="{FF2B5EF4-FFF2-40B4-BE49-F238E27FC236}">
                  <a16:creationId xmlns:a16="http://schemas.microsoft.com/office/drawing/2014/main" id="{353C6FB1-C059-0CCE-24F1-1D11EBD9B6CD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0350499" y="6319021"/>
              <a:ext cx="2134145" cy="424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3600"/>
                <a:buFont typeface="Montserrat ExtraBold"/>
                <a:buNone/>
                <a:defRPr sz="3600" b="0" i="0" u="none" strike="noStrike" cap="none">
                  <a:solidFill>
                    <a:srgbClr val="434343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defRPr>
              </a:lvl1pPr>
              <a:lvl2pPr marR="0" lvl="1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2pPr>
              <a:lvl3pPr marR="0" lvl="2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3pPr>
              <a:lvl4pPr marR="0" lvl="3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4pPr>
              <a:lvl5pPr marR="0" lvl="4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5pPr>
              <a:lvl6pPr marR="0" lvl="5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6pPr>
              <a:lvl7pPr marR="0" lvl="6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7pPr>
              <a:lvl8pPr marR="0" lvl="7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8pPr>
              <a:lvl9pPr marR="0" lvl="8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34343"/>
                </a:buClr>
                <a:buSzPts val="5200"/>
                <a:buFont typeface="Squada One"/>
                <a:buNone/>
                <a:defRPr sz="5200" b="0" i="0" u="none" strike="noStrike" cap="none">
                  <a:solidFill>
                    <a:srgbClr val="434343"/>
                  </a:solidFill>
                  <a:latin typeface="Squada One"/>
                  <a:ea typeface="Squada One"/>
                  <a:cs typeface="Squada One"/>
                  <a:sym typeface="Squada One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PROCESURE.COM</a:t>
              </a:r>
            </a:p>
          </p:txBody>
        </p:sp>
        <p:pic>
          <p:nvPicPr>
            <p:cNvPr id="10" name="Imagem 9" descr="Ícone&#10;&#10;Descrição gerada automaticamente">
              <a:extLst>
                <a:ext uri="{FF2B5EF4-FFF2-40B4-BE49-F238E27FC236}">
                  <a16:creationId xmlns:a16="http://schemas.microsoft.com/office/drawing/2014/main" id="{A3103B5D-376F-81D4-7A75-D18909352A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104" b="17295"/>
            <a:stretch/>
          </p:blipFill>
          <p:spPr>
            <a:xfrm>
              <a:off x="10421195" y="6478242"/>
              <a:ext cx="250817" cy="162027"/>
            </a:xfrm>
            <a:prstGeom prst="rect">
              <a:avLst/>
            </a:prstGeom>
          </p:spPr>
        </p:pic>
      </p:grpSp>
      <p:sp>
        <p:nvSpPr>
          <p:cNvPr id="6" name="Google Shape;94;p14">
            <a:extLst>
              <a:ext uri="{FF2B5EF4-FFF2-40B4-BE49-F238E27FC236}">
                <a16:creationId xmlns:a16="http://schemas.microsoft.com/office/drawing/2014/main" id="{9B5EA8C7-F1A4-C9E1-C6F5-61A3ACEA3163}"/>
              </a:ext>
            </a:extLst>
          </p:cNvPr>
          <p:cNvSpPr txBox="1">
            <a:spLocks/>
          </p:cNvSpPr>
          <p:nvPr/>
        </p:nvSpPr>
        <p:spPr>
          <a:xfrm flipH="1">
            <a:off x="304106" y="416789"/>
            <a:ext cx="7133014" cy="110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Montserrat ExtraBold"/>
              <a:buNone/>
              <a:defRPr sz="3600" b="0" i="0" u="none" strike="noStrike" cap="none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Font typeface="Squada One"/>
              <a:buNone/>
              <a:defRPr sz="5200" b="0" i="0" u="none" strike="noStrike" cap="none">
                <a:solidFill>
                  <a:srgbClr val="434343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pt-BR" sz="2800" dirty="0">
                <a:solidFill>
                  <a:srgbClr val="00262D"/>
                </a:solidFill>
              </a:rPr>
              <a:t>Simplifique sua Gestão com Documentação Automática</a:t>
            </a:r>
            <a:r>
              <a:rPr lang="en-US" sz="2800" dirty="0">
                <a:solidFill>
                  <a:srgbClr val="00262D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04581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826</Words>
  <Application>Microsoft Office PowerPoint</Application>
  <PresentationFormat>Widescreen</PresentationFormat>
  <Paragraphs>125</Paragraphs>
  <Slides>19</Slides>
  <Notes>3</Notes>
  <HiddenSlides>2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4" baseType="lpstr">
      <vt:lpstr>Aptos</vt:lpstr>
      <vt:lpstr>Aptos Display</vt:lpstr>
      <vt:lpstr>Arial</vt:lpstr>
      <vt:lpstr>Montserrat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Dionisios Vossos</dc:creator>
  <cp:lastModifiedBy>Gregório Sartore</cp:lastModifiedBy>
  <cp:revision>3</cp:revision>
  <dcterms:created xsi:type="dcterms:W3CDTF">2024-06-18T07:20:25Z</dcterms:created>
  <dcterms:modified xsi:type="dcterms:W3CDTF">2024-08-20T13:14:05Z</dcterms:modified>
</cp:coreProperties>
</file>