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08" r:id="rId2"/>
    <p:sldId id="3343" r:id="rId3"/>
    <p:sldId id="3327" r:id="rId4"/>
    <p:sldId id="3329" r:id="rId5"/>
    <p:sldId id="3342" r:id="rId6"/>
    <p:sldId id="3335" r:id="rId7"/>
    <p:sldId id="3322" r:id="rId8"/>
    <p:sldId id="3341" r:id="rId9"/>
    <p:sldId id="334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486"/>
    <a:srgbClr val="54777D"/>
    <a:srgbClr val="4E95D9"/>
    <a:srgbClr val="4D7EAE"/>
    <a:srgbClr val="215F9A"/>
    <a:srgbClr val="E97132"/>
    <a:srgbClr val="060E19"/>
    <a:srgbClr val="06172C"/>
    <a:srgbClr val="05162D"/>
    <a:srgbClr val="0D1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0" autoAdjust="0"/>
    <p:restoredTop sz="94484" autoAdjust="0"/>
  </p:normalViewPr>
  <p:slideViewPr>
    <p:cSldViewPr snapToGrid="0">
      <p:cViewPr varScale="1">
        <p:scale>
          <a:sx n="105" d="100"/>
          <a:sy n="105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A482D-0604-404F-8F52-856AAF312BEC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DD3A7-3F05-48FC-9CF1-1A586DC9A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3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18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20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37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9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3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2943-5562-4232-95FE-17C507C10D2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15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BD037-47ED-1E69-A56F-6BB94569D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F0F041-75F4-CAC2-0D18-56A237A2C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EBD4DB-1BA6-EF87-D6B9-302D8866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FF9F4-1C18-394B-6C29-DC34A016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7691B-1049-7678-CA9C-16E63F1A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5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EDD09-A63A-9A09-0DE5-F65E066E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6A4629-67C5-F845-0C1B-D7D808F8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F301C0-727F-DAED-93FD-1F5A5A15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6EADF6-E326-5309-DAF8-D1A017C5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A53D35-8563-C8B0-470E-E8402F56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38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693500-E939-DD28-359B-84770C720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604048-65B1-7C6D-3D43-5F298CC4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240329-5A1E-4BB4-B8E1-54C17F03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DA5606-FAD0-A92B-A023-8A1B7D8E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BFA2D5-1A79-75AE-0E61-3E6FEDE2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39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3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F9807-5612-5F89-E1C8-4393D749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3A556B-16BE-7720-22C4-D52452B0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3EE9FD-BABD-F9A4-EE88-E45AE551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371335-5228-16DE-8CB0-7A100866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91984-498A-0BE4-ACD0-97111F8B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93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40388-B688-4F2C-EE6D-93270547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6935F7-6387-D555-0293-ADF3A275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BA5C90-6C92-39ED-3CCC-6A66DDB0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36C71-2DCD-B44A-7A62-2D731BFD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433BA3-6DE4-B797-DC21-38631AFC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B6887-D52E-15D6-E11B-98FACD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9DBC8-A82E-C9D0-62A8-2B38E9C36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B4013E-426C-72B6-A4BE-DF9499EAC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1190B4-C13E-1E97-27FB-AD88E39E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6F5FB1-F81E-B46B-900F-12EC01D3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1E48CC-1842-48B6-8F65-49ECB91C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16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6C15-D8D2-90C3-2E21-5886876D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82B8AD-8844-1222-8623-2CFCE7E29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79B933-82FD-B9B8-F1FA-F6534B367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4BDC34-E5CE-76CE-04D3-05ADF2639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069422-FE3C-615B-0EFC-E97FA7EC4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B2E8B2-A8DE-D70B-8A77-14D1D008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B4B658-6560-2B12-02A0-401AC9EE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91543B-3BF6-449A-3EE9-8D1E450B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0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A8ECA-EC69-4EC5-AEE4-A18EAE6D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6177D0-BB07-46A6-278D-DACC6306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1F0E85-0893-707C-1375-A2841169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C4DB04-1DCF-8FE9-75B0-6D2EF9E8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35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D3A28F-DC2D-75DA-DB43-C082DF4C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FC4690-FBDA-D3A2-26B7-05AA1F28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F49770-70C3-8643-07B5-9D8E75C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8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15BEB-61BE-AC5A-9453-FC75AB17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C57846-31A8-F76E-00D8-4C0BF086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796509-73DC-D7FA-7579-FF88A0BCF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7248CC-E536-29A9-C8D1-A5E0BB7E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9478C6-98C2-9BCA-A879-885A2727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A2E25B-3450-B55B-DCD6-8A59EE43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2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D08DA-6A4B-F454-1B83-270A5DB8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9C8FEC-B92C-A081-65DD-9546538CF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CC32E2-8CF9-EEF2-4872-803277868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2C484E-CC7D-4E36-4D36-21FF1C16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5A69C2-F767-1C4B-B2BF-D1935133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F3621E-BEF5-EF9A-FE07-5B29AAAA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2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926B266-483A-CBFD-86B9-1DB12C08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19666A-1B34-1D30-68AF-34500455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617BF-60E3-50C0-3568-1E110066C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2CE3B-6D7D-404D-8D46-651AACD14862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459CF-ACAA-AA3F-0C41-9379B2132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5E8904-2D54-EE5E-67A0-DD2D07F2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C81-2D2C-4FDB-AE68-FD77FC446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6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myathus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mailto:balparda@myathus.com" TargetMode="Externa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131174D-4821-A6AE-BD1B-79C665D6C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29" y="2983661"/>
            <a:ext cx="7146142" cy="8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3E2D2A7-924A-F304-860F-DFD5AA180D6D}"/>
              </a:ext>
            </a:extLst>
          </p:cNvPr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3" name="Imagem 2" descr="Padrão do plano de fundo&#10;&#10;Descrição gerada automaticamente">
              <a:extLst>
                <a:ext uri="{FF2B5EF4-FFF2-40B4-BE49-F238E27FC236}">
                  <a16:creationId xmlns:a16="http://schemas.microsoft.com/office/drawing/2014/main" id="{E92271A2-C47A-5397-2F38-AAF022C0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pic>
          <p:nvPicPr>
            <p:cNvPr id="4" name="Imagem 3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E3AA6746-C80E-9792-1B0D-2E133F4F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267" y="0"/>
              <a:ext cx="5252734" cy="6858000"/>
            </a:xfrm>
            <a:prstGeom prst="rect">
              <a:avLst/>
            </a:prstGeom>
          </p:spPr>
        </p:pic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A3F13164-0010-A342-CF20-5C41F62F5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521" y="3986785"/>
              <a:ext cx="2159574" cy="518298"/>
            </a:xfrm>
            <a:prstGeom prst="rect">
              <a:avLst/>
            </a:prstGeom>
          </p:spPr>
        </p:pic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0F2B8046-4D7A-8D52-2D71-F38A3A099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102" y="2614607"/>
              <a:ext cx="951466" cy="357319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C572B7-F78C-1AA9-226E-46E93B423BB0}"/>
              </a:ext>
            </a:extLst>
          </p:cNvPr>
          <p:cNvSpPr txBox="1"/>
          <p:nvPr/>
        </p:nvSpPr>
        <p:spPr>
          <a:xfrm>
            <a:off x="-3049" y="153142"/>
            <a:ext cx="12195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noFill/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São </a:t>
            </a:r>
            <a:r>
              <a:rPr lang="en-US" sz="4400" b="1" dirty="0" err="1">
                <a:ln w="22225">
                  <a:noFill/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todos</a:t>
            </a:r>
            <a:r>
              <a:rPr lang="en-US" sz="4400" b="1" dirty="0">
                <a:ln w="22225">
                  <a:noFill/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RPA’s </a:t>
            </a:r>
            <a:r>
              <a:rPr lang="en-US" sz="4400" b="1" dirty="0" err="1">
                <a:ln w="22225">
                  <a:noFill/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iguais</a:t>
            </a:r>
            <a:r>
              <a:rPr lang="en-US" sz="4400" b="1" dirty="0">
                <a:ln w="22225">
                  <a:noFill/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0CC3B9-9A8F-8A84-459E-35407141DEC9}"/>
              </a:ext>
            </a:extLst>
          </p:cNvPr>
          <p:cNvSpPr txBox="1"/>
          <p:nvPr/>
        </p:nvSpPr>
        <p:spPr>
          <a:xfrm>
            <a:off x="4336776" y="1027395"/>
            <a:ext cx="3821064" cy="572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FF"/>
                </a:solidFill>
                <a:latin typeface="-apple-system"/>
              </a:rPr>
              <a:t>Desafios</a:t>
            </a:r>
            <a:r>
              <a:rPr lang="en-US" sz="2400" dirty="0">
                <a:solidFill>
                  <a:srgbClr val="FFFFFF"/>
                </a:solidFill>
                <a:latin typeface="-apple-syste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-apple-system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-apple-syste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-apple-system"/>
              </a:rPr>
              <a:t>relação</a:t>
            </a:r>
            <a:r>
              <a:rPr lang="en-US" sz="2400" dirty="0">
                <a:solidFill>
                  <a:srgbClr val="FFFFFF"/>
                </a:solidFill>
                <a:latin typeface="-apple-system"/>
              </a:rPr>
              <a:t> a custos</a:t>
            </a:r>
          </a:p>
        </p:txBody>
      </p:sp>
    </p:spTree>
    <p:extLst>
      <p:ext uri="{BB962C8B-B14F-4D97-AF65-F5344CB8AC3E}">
        <p14:creationId xmlns:p14="http://schemas.microsoft.com/office/powerpoint/2010/main" val="859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Agrupar 89">
            <a:extLst>
              <a:ext uri="{FF2B5EF4-FFF2-40B4-BE49-F238E27FC236}">
                <a16:creationId xmlns:a16="http://schemas.microsoft.com/office/drawing/2014/main" id="{1A3EF1EB-667F-9D6A-CD5E-48A7FA4155D6}"/>
              </a:ext>
            </a:extLst>
          </p:cNvPr>
          <p:cNvGrpSpPr/>
          <p:nvPr/>
        </p:nvGrpSpPr>
        <p:grpSpPr>
          <a:xfrm>
            <a:off x="4516421" y="3967697"/>
            <a:ext cx="1518374" cy="2787112"/>
            <a:chOff x="6387223" y="3352693"/>
            <a:chExt cx="1518374" cy="2787112"/>
          </a:xfrm>
        </p:grpSpPr>
        <p:grpSp>
          <p:nvGrpSpPr>
            <p:cNvPr id="113" name="Agrupar 112">
              <a:extLst>
                <a:ext uri="{FF2B5EF4-FFF2-40B4-BE49-F238E27FC236}">
                  <a16:creationId xmlns:a16="http://schemas.microsoft.com/office/drawing/2014/main" id="{A90B3447-CA7C-D532-5C8B-37C15514BA6D}"/>
                </a:ext>
              </a:extLst>
            </p:cNvPr>
            <p:cNvGrpSpPr/>
            <p:nvPr/>
          </p:nvGrpSpPr>
          <p:grpSpPr>
            <a:xfrm>
              <a:off x="6411620" y="3352693"/>
              <a:ext cx="1493977" cy="2453668"/>
              <a:chOff x="6294884" y="3352693"/>
              <a:chExt cx="1493977" cy="2453668"/>
            </a:xfrm>
          </p:grpSpPr>
          <p:grpSp>
            <p:nvGrpSpPr>
              <p:cNvPr id="102" name="Agrupar 101">
                <a:extLst>
                  <a:ext uri="{FF2B5EF4-FFF2-40B4-BE49-F238E27FC236}">
                    <a16:creationId xmlns:a16="http://schemas.microsoft.com/office/drawing/2014/main" id="{510B7E2A-DAFC-26E4-3B5D-C7A2452D2165}"/>
                  </a:ext>
                </a:extLst>
              </p:cNvPr>
              <p:cNvGrpSpPr/>
              <p:nvPr/>
            </p:nvGrpSpPr>
            <p:grpSpPr>
              <a:xfrm>
                <a:off x="6294884" y="3352693"/>
                <a:ext cx="716508" cy="2453668"/>
                <a:chOff x="6294884" y="3352693"/>
                <a:chExt cx="716508" cy="2453668"/>
              </a:xfrm>
            </p:grpSpPr>
            <p:sp>
              <p:nvSpPr>
                <p:cNvPr id="16" name="Cubo 15">
                  <a:extLst>
                    <a:ext uri="{FF2B5EF4-FFF2-40B4-BE49-F238E27FC236}">
                      <a16:creationId xmlns:a16="http://schemas.microsoft.com/office/drawing/2014/main" id="{675A5754-4955-88C3-ED79-10BC21D2D987}"/>
                    </a:ext>
                  </a:extLst>
                </p:cNvPr>
                <p:cNvSpPr/>
                <p:nvPr/>
              </p:nvSpPr>
              <p:spPr>
                <a:xfrm>
                  <a:off x="6296168" y="3352693"/>
                  <a:ext cx="715224" cy="2453668"/>
                </a:xfrm>
                <a:prstGeom prst="cube">
                  <a:avLst/>
                </a:prstGeom>
                <a:solidFill>
                  <a:srgbClr val="4E95D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6495B186-0DB4-FC65-6B0D-366E2F79491D}"/>
                    </a:ext>
                  </a:extLst>
                </p:cNvPr>
                <p:cNvSpPr txBox="1"/>
                <p:nvPr/>
              </p:nvSpPr>
              <p:spPr>
                <a:xfrm>
                  <a:off x="6294884" y="3572348"/>
                  <a:ext cx="51892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103" name="Agrupar 102">
                <a:extLst>
                  <a:ext uri="{FF2B5EF4-FFF2-40B4-BE49-F238E27FC236}">
                    <a16:creationId xmlns:a16="http://schemas.microsoft.com/office/drawing/2014/main" id="{EA9CEE41-7D1D-E54C-30A6-1060E8D30F23}"/>
                  </a:ext>
                </a:extLst>
              </p:cNvPr>
              <p:cNvGrpSpPr/>
              <p:nvPr/>
            </p:nvGrpSpPr>
            <p:grpSpPr>
              <a:xfrm>
                <a:off x="7073637" y="4253243"/>
                <a:ext cx="715224" cy="1552778"/>
                <a:chOff x="7073637" y="4253243"/>
                <a:chExt cx="715224" cy="1552778"/>
              </a:xfrm>
            </p:grpSpPr>
            <p:sp>
              <p:nvSpPr>
                <p:cNvPr id="50" name="Cubo 49">
                  <a:extLst>
                    <a:ext uri="{FF2B5EF4-FFF2-40B4-BE49-F238E27FC236}">
                      <a16:creationId xmlns:a16="http://schemas.microsoft.com/office/drawing/2014/main" id="{34329C52-1CF8-4201-2BE6-6986FE700317}"/>
                    </a:ext>
                  </a:extLst>
                </p:cNvPr>
                <p:cNvSpPr/>
                <p:nvPr/>
              </p:nvSpPr>
              <p:spPr>
                <a:xfrm>
                  <a:off x="7073637" y="4253243"/>
                  <a:ext cx="715224" cy="1552778"/>
                </a:xfrm>
                <a:prstGeom prst="cube">
                  <a:avLst/>
                </a:prstGeom>
                <a:solidFill>
                  <a:srgbClr val="C04F1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FA83DCBC-B17D-52A8-3885-01CF822D552E}"/>
                    </a:ext>
                  </a:extLst>
                </p:cNvPr>
                <p:cNvSpPr txBox="1"/>
                <p:nvPr/>
              </p:nvSpPr>
              <p:spPr>
                <a:xfrm>
                  <a:off x="7128678" y="4455570"/>
                  <a:ext cx="41312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10</a:t>
                  </a:r>
                </a:p>
              </p:txBody>
            </p:sp>
          </p:grpSp>
        </p:grp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B3645F42-72F4-DD26-7794-19E628172DDF}"/>
                </a:ext>
              </a:extLst>
            </p:cNvPr>
            <p:cNvSpPr txBox="1"/>
            <p:nvPr/>
          </p:nvSpPr>
          <p:spPr>
            <a:xfrm>
              <a:off x="6387223" y="5893584"/>
              <a:ext cx="1344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1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5C96E27E-1F48-1AC4-AC3B-BFBBB54BE5C4}"/>
              </a:ext>
            </a:extLst>
          </p:cNvPr>
          <p:cNvGrpSpPr/>
          <p:nvPr/>
        </p:nvGrpSpPr>
        <p:grpSpPr>
          <a:xfrm>
            <a:off x="2719548" y="4816334"/>
            <a:ext cx="1569585" cy="1917264"/>
            <a:chOff x="3656809" y="4223527"/>
            <a:chExt cx="1569585" cy="1917264"/>
          </a:xfrm>
        </p:grpSpPr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395BF7E6-5596-F88D-1BED-410520E12143}"/>
                </a:ext>
              </a:extLst>
            </p:cNvPr>
            <p:cNvGrpSpPr/>
            <p:nvPr/>
          </p:nvGrpSpPr>
          <p:grpSpPr>
            <a:xfrm>
              <a:off x="3743815" y="4223527"/>
              <a:ext cx="1482579" cy="1605124"/>
              <a:chOff x="3588167" y="4223527"/>
              <a:chExt cx="1482579" cy="1605124"/>
            </a:xfrm>
          </p:grpSpPr>
          <p:grpSp>
            <p:nvGrpSpPr>
              <p:cNvPr id="99" name="Agrupar 98">
                <a:extLst>
                  <a:ext uri="{FF2B5EF4-FFF2-40B4-BE49-F238E27FC236}">
                    <a16:creationId xmlns:a16="http://schemas.microsoft.com/office/drawing/2014/main" id="{16656C96-E03E-01D1-68C8-9F24B41B429A}"/>
                  </a:ext>
                </a:extLst>
              </p:cNvPr>
              <p:cNvGrpSpPr/>
              <p:nvPr/>
            </p:nvGrpSpPr>
            <p:grpSpPr>
              <a:xfrm>
                <a:off x="3588167" y="4223527"/>
                <a:ext cx="715224" cy="1605124"/>
                <a:chOff x="3588167" y="4223527"/>
                <a:chExt cx="715224" cy="1605124"/>
              </a:xfrm>
            </p:grpSpPr>
            <p:sp>
              <p:nvSpPr>
                <p:cNvPr id="10" name="Cubo 9">
                  <a:extLst>
                    <a:ext uri="{FF2B5EF4-FFF2-40B4-BE49-F238E27FC236}">
                      <a16:creationId xmlns:a16="http://schemas.microsoft.com/office/drawing/2014/main" id="{B3BD9397-868C-5D01-6C96-986E166394CC}"/>
                    </a:ext>
                  </a:extLst>
                </p:cNvPr>
                <p:cNvSpPr/>
                <p:nvPr/>
              </p:nvSpPr>
              <p:spPr>
                <a:xfrm>
                  <a:off x="3588167" y="4223527"/>
                  <a:ext cx="715224" cy="1605124"/>
                </a:xfrm>
                <a:prstGeom prst="cube">
                  <a:avLst/>
                </a:prstGeom>
                <a:solidFill>
                  <a:srgbClr val="4E95D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AA28CDE3-7165-BB80-95FD-AB82480E0A6D}"/>
                    </a:ext>
                  </a:extLst>
                </p:cNvPr>
                <p:cNvSpPr txBox="1"/>
                <p:nvPr/>
              </p:nvSpPr>
              <p:spPr>
                <a:xfrm>
                  <a:off x="3601405" y="4427771"/>
                  <a:ext cx="4898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50</a:t>
                  </a:r>
                </a:p>
              </p:txBody>
            </p:sp>
          </p:grpSp>
          <p:grpSp>
            <p:nvGrpSpPr>
              <p:cNvPr id="100" name="Agrupar 99">
                <a:extLst>
                  <a:ext uri="{FF2B5EF4-FFF2-40B4-BE49-F238E27FC236}">
                    <a16:creationId xmlns:a16="http://schemas.microsoft.com/office/drawing/2014/main" id="{043CB907-8EFF-C4DA-3E68-DD5D745CB4D2}"/>
                  </a:ext>
                </a:extLst>
              </p:cNvPr>
              <p:cNvGrpSpPr/>
              <p:nvPr/>
            </p:nvGrpSpPr>
            <p:grpSpPr>
              <a:xfrm>
                <a:off x="4350880" y="4912674"/>
                <a:ext cx="719866" cy="911486"/>
                <a:chOff x="4350880" y="4912674"/>
                <a:chExt cx="719866" cy="911486"/>
              </a:xfrm>
            </p:grpSpPr>
            <p:sp>
              <p:nvSpPr>
                <p:cNvPr id="52" name="Cubo 51">
                  <a:extLst>
                    <a:ext uri="{FF2B5EF4-FFF2-40B4-BE49-F238E27FC236}">
                      <a16:creationId xmlns:a16="http://schemas.microsoft.com/office/drawing/2014/main" id="{4994E641-B17E-5257-0F9A-036F57D548AE}"/>
                    </a:ext>
                  </a:extLst>
                </p:cNvPr>
                <p:cNvSpPr/>
                <p:nvPr/>
              </p:nvSpPr>
              <p:spPr>
                <a:xfrm>
                  <a:off x="4355522" y="4912674"/>
                  <a:ext cx="715224" cy="911486"/>
                </a:xfrm>
                <a:prstGeom prst="cub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7371B139-6093-CAB7-9E48-55D69AA67FE1}"/>
                    </a:ext>
                  </a:extLst>
                </p:cNvPr>
                <p:cNvSpPr txBox="1"/>
                <p:nvPr/>
              </p:nvSpPr>
              <p:spPr>
                <a:xfrm>
                  <a:off x="4350880" y="5102041"/>
                  <a:ext cx="55474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03</a:t>
                  </a:r>
                </a:p>
              </p:txBody>
            </p:sp>
          </p:grpSp>
        </p:grp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19C11D3C-8846-89C3-C2ED-733EF0294EBA}"/>
                </a:ext>
              </a:extLst>
            </p:cNvPr>
            <p:cNvSpPr txBox="1"/>
            <p:nvPr/>
          </p:nvSpPr>
          <p:spPr>
            <a:xfrm>
              <a:off x="3656809" y="5894570"/>
              <a:ext cx="1344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1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" name="TextShape 1">
            <a:extLst>
              <a:ext uri="{FF2B5EF4-FFF2-40B4-BE49-F238E27FC236}">
                <a16:creationId xmlns:a16="http://schemas.microsoft.com/office/drawing/2014/main" id="{6E67876F-E2D6-30E1-A5D7-D7DA5C3C9349}"/>
              </a:ext>
            </a:extLst>
          </p:cNvPr>
          <p:cNvSpPr txBox="1"/>
          <p:nvPr/>
        </p:nvSpPr>
        <p:spPr>
          <a:xfrm>
            <a:off x="-70527" y="251194"/>
            <a:ext cx="12192000" cy="775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Licenciamento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9590CB-D232-F207-4026-9A3A00177E75}"/>
              </a:ext>
            </a:extLst>
          </p:cNvPr>
          <p:cNvGrpSpPr/>
          <p:nvPr/>
        </p:nvGrpSpPr>
        <p:grpSpPr>
          <a:xfrm>
            <a:off x="1996" y="5668700"/>
            <a:ext cx="631278" cy="423609"/>
            <a:chOff x="266501" y="3808768"/>
            <a:chExt cx="601456" cy="428678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6D26BCE-4FCC-243D-FCDF-1E3B2FB942AA}"/>
                </a:ext>
              </a:extLst>
            </p:cNvPr>
            <p:cNvSpPr txBox="1"/>
            <p:nvPr/>
          </p:nvSpPr>
          <p:spPr>
            <a:xfrm>
              <a:off x="266501" y="3808768"/>
              <a:ext cx="601456" cy="184666"/>
            </a:xfrm>
            <a:prstGeom prst="rect">
              <a:avLst/>
            </a:prstGeom>
            <a:solidFill>
              <a:srgbClr val="4E95D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Automações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378DD11-9D89-6F27-16F7-E76CBA7C13D5}"/>
                </a:ext>
              </a:extLst>
            </p:cNvPr>
            <p:cNvSpPr txBox="1"/>
            <p:nvPr/>
          </p:nvSpPr>
          <p:spPr>
            <a:xfrm>
              <a:off x="266501" y="4050570"/>
              <a:ext cx="601456" cy="1868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solidFill>
                    <a:schemeClr val="bg1"/>
                  </a:solidFill>
                </a:rPr>
                <a:t>Runtimes</a:t>
              </a:r>
            </a:p>
          </p:txBody>
        </p:sp>
      </p:grp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C285B607-54D6-E28F-181B-762DF430785E}"/>
              </a:ext>
            </a:extLst>
          </p:cNvPr>
          <p:cNvCxnSpPr>
            <a:cxnSpLocks/>
            <a:stCxn id="45" idx="1"/>
          </p:cNvCxnSpPr>
          <p:nvPr/>
        </p:nvCxnSpPr>
        <p:spPr>
          <a:xfrm flipV="1">
            <a:off x="1089108" y="6563889"/>
            <a:ext cx="10249452" cy="421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A9CA1615-1D02-EEC0-EBEE-7E82EEAE43A2}"/>
              </a:ext>
            </a:extLst>
          </p:cNvPr>
          <p:cNvGrpSpPr/>
          <p:nvPr/>
        </p:nvGrpSpPr>
        <p:grpSpPr>
          <a:xfrm>
            <a:off x="6291365" y="3083828"/>
            <a:ext cx="715224" cy="3337447"/>
            <a:chOff x="9168879" y="2491112"/>
            <a:chExt cx="715224" cy="3337447"/>
          </a:xfrm>
          <a:solidFill>
            <a:srgbClr val="00B050"/>
          </a:solidFill>
        </p:grpSpPr>
        <p:sp>
          <p:nvSpPr>
            <p:cNvPr id="22" name="Cubo 21">
              <a:extLst>
                <a:ext uri="{FF2B5EF4-FFF2-40B4-BE49-F238E27FC236}">
                  <a16:creationId xmlns:a16="http://schemas.microsoft.com/office/drawing/2014/main" id="{BC2B0C2B-A190-5F7E-2CBB-5DB257B951DB}"/>
                </a:ext>
              </a:extLst>
            </p:cNvPr>
            <p:cNvSpPr/>
            <p:nvPr/>
          </p:nvSpPr>
          <p:spPr>
            <a:xfrm>
              <a:off x="9168879" y="2491112"/>
              <a:ext cx="715224" cy="3337447"/>
            </a:xfrm>
            <a:prstGeom prst="cube">
              <a:avLst/>
            </a:prstGeom>
            <a:solidFill>
              <a:srgbClr val="4E95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45CE89E-F94B-21FE-0027-865B6935FEC5}"/>
                </a:ext>
              </a:extLst>
            </p:cNvPr>
            <p:cNvSpPr txBox="1"/>
            <p:nvPr/>
          </p:nvSpPr>
          <p:spPr>
            <a:xfrm>
              <a:off x="9222669" y="2720414"/>
              <a:ext cx="4105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85000"/>
                    </a:schemeClr>
                  </a:solidFill>
                </a:rPr>
                <a:t>600</a:t>
              </a: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9D87ABA-A405-F5E3-3386-9D7B74C5A7F8}"/>
              </a:ext>
            </a:extLst>
          </p:cNvPr>
          <p:cNvSpPr txBox="1"/>
          <p:nvPr/>
        </p:nvSpPr>
        <p:spPr>
          <a:xfrm>
            <a:off x="5833991" y="6475747"/>
            <a:ext cx="1344146" cy="24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EAAF7A0-6A67-E4E2-2645-A56CF945E57B}"/>
              </a:ext>
            </a:extLst>
          </p:cNvPr>
          <p:cNvGrpSpPr/>
          <p:nvPr/>
        </p:nvGrpSpPr>
        <p:grpSpPr>
          <a:xfrm>
            <a:off x="7083652" y="4307231"/>
            <a:ext cx="715224" cy="2110479"/>
            <a:chOff x="7074508" y="4289034"/>
            <a:chExt cx="715224" cy="2110479"/>
          </a:xfrm>
        </p:grpSpPr>
        <p:sp>
          <p:nvSpPr>
            <p:cNvPr id="27" name="Cubo 26">
              <a:extLst>
                <a:ext uri="{FF2B5EF4-FFF2-40B4-BE49-F238E27FC236}">
                  <a16:creationId xmlns:a16="http://schemas.microsoft.com/office/drawing/2014/main" id="{25F1182E-FCEA-0526-6B58-CADBD877121E}"/>
                </a:ext>
              </a:extLst>
            </p:cNvPr>
            <p:cNvSpPr/>
            <p:nvPr/>
          </p:nvSpPr>
          <p:spPr>
            <a:xfrm>
              <a:off x="7074508" y="4289034"/>
              <a:ext cx="715224" cy="211047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D3C653D-D14D-C488-0EF2-C935B1F0D029}"/>
                </a:ext>
              </a:extLst>
            </p:cNvPr>
            <p:cNvSpPr txBox="1"/>
            <p:nvPr/>
          </p:nvSpPr>
          <p:spPr>
            <a:xfrm>
              <a:off x="7146261" y="4492329"/>
              <a:ext cx="4044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bg1"/>
                  </a:solidFill>
                </a:rPr>
                <a:t>30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CC14FA82-A75D-6B6D-E0EB-2DA2EE4AE427}"/>
              </a:ext>
            </a:extLst>
          </p:cNvPr>
          <p:cNvGrpSpPr/>
          <p:nvPr/>
        </p:nvGrpSpPr>
        <p:grpSpPr>
          <a:xfrm>
            <a:off x="8059068" y="2211445"/>
            <a:ext cx="715224" cy="4208061"/>
            <a:chOff x="9168879" y="1620498"/>
            <a:chExt cx="715224" cy="4208061"/>
          </a:xfrm>
          <a:solidFill>
            <a:srgbClr val="00B050"/>
          </a:solidFill>
        </p:grpSpPr>
        <p:sp>
          <p:nvSpPr>
            <p:cNvPr id="43" name="Cubo 42">
              <a:extLst>
                <a:ext uri="{FF2B5EF4-FFF2-40B4-BE49-F238E27FC236}">
                  <a16:creationId xmlns:a16="http://schemas.microsoft.com/office/drawing/2014/main" id="{A3022062-3F2D-942B-E3D5-312656E42CF8}"/>
                </a:ext>
              </a:extLst>
            </p:cNvPr>
            <p:cNvSpPr/>
            <p:nvPr/>
          </p:nvSpPr>
          <p:spPr>
            <a:xfrm>
              <a:off x="9168879" y="1620498"/>
              <a:ext cx="715224" cy="4208061"/>
            </a:xfrm>
            <a:prstGeom prst="cube">
              <a:avLst/>
            </a:prstGeom>
            <a:solidFill>
              <a:srgbClr val="4E95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E2328BD0-514C-9AFC-344F-7397B5BFD356}"/>
                </a:ext>
              </a:extLst>
            </p:cNvPr>
            <p:cNvSpPr txBox="1"/>
            <p:nvPr/>
          </p:nvSpPr>
          <p:spPr>
            <a:xfrm>
              <a:off x="9172565" y="1890225"/>
              <a:ext cx="5107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85000"/>
                    </a:schemeClr>
                  </a:solidFill>
                </a:rPr>
                <a:t>1000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7FFBF12-0C36-3D53-1E42-93E39D32EDFE}"/>
              </a:ext>
            </a:extLst>
          </p:cNvPr>
          <p:cNvGrpSpPr/>
          <p:nvPr/>
        </p:nvGrpSpPr>
        <p:grpSpPr>
          <a:xfrm>
            <a:off x="8841057" y="3785102"/>
            <a:ext cx="715224" cy="2631623"/>
            <a:chOff x="9060513" y="3766814"/>
            <a:chExt cx="715224" cy="2631623"/>
          </a:xfrm>
        </p:grpSpPr>
        <p:sp>
          <p:nvSpPr>
            <p:cNvPr id="31" name="Cubo 30">
              <a:extLst>
                <a:ext uri="{FF2B5EF4-FFF2-40B4-BE49-F238E27FC236}">
                  <a16:creationId xmlns:a16="http://schemas.microsoft.com/office/drawing/2014/main" id="{1148A502-36F7-B1FD-7776-FD53D4A68AE1}"/>
                </a:ext>
              </a:extLst>
            </p:cNvPr>
            <p:cNvSpPr/>
            <p:nvPr/>
          </p:nvSpPr>
          <p:spPr>
            <a:xfrm>
              <a:off x="9060513" y="3766814"/>
              <a:ext cx="715224" cy="2631623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8164E7D-E04E-0759-BCD3-5614C5EAA782}"/>
                </a:ext>
              </a:extLst>
            </p:cNvPr>
            <p:cNvSpPr txBox="1"/>
            <p:nvPr/>
          </p:nvSpPr>
          <p:spPr>
            <a:xfrm>
              <a:off x="9125331" y="3954550"/>
              <a:ext cx="4044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bg1"/>
                  </a:solidFill>
                </a:rPr>
                <a:t>40</a:t>
              </a: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99B6CC3F-422B-088B-5057-F106246AE1B8}"/>
              </a:ext>
            </a:extLst>
          </p:cNvPr>
          <p:cNvGrpSpPr/>
          <p:nvPr/>
        </p:nvGrpSpPr>
        <p:grpSpPr>
          <a:xfrm>
            <a:off x="9799330" y="1361694"/>
            <a:ext cx="724064" cy="5059671"/>
            <a:chOff x="9160039" y="768887"/>
            <a:chExt cx="724064" cy="5059671"/>
          </a:xfrm>
          <a:solidFill>
            <a:srgbClr val="00B050"/>
          </a:solidFill>
        </p:grpSpPr>
        <p:sp>
          <p:nvSpPr>
            <p:cNvPr id="71" name="Cubo 70">
              <a:extLst>
                <a:ext uri="{FF2B5EF4-FFF2-40B4-BE49-F238E27FC236}">
                  <a16:creationId xmlns:a16="http://schemas.microsoft.com/office/drawing/2014/main" id="{B8830748-BF1C-6B4C-D71F-B3178F94AD18}"/>
                </a:ext>
              </a:extLst>
            </p:cNvPr>
            <p:cNvSpPr/>
            <p:nvPr/>
          </p:nvSpPr>
          <p:spPr>
            <a:xfrm>
              <a:off x="9168879" y="768887"/>
              <a:ext cx="715224" cy="5059671"/>
            </a:xfrm>
            <a:prstGeom prst="cube">
              <a:avLst/>
            </a:prstGeom>
            <a:solidFill>
              <a:srgbClr val="4E95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12A745B1-5FD1-E750-8825-48DABDF78DD9}"/>
                </a:ext>
              </a:extLst>
            </p:cNvPr>
            <p:cNvSpPr txBox="1"/>
            <p:nvPr/>
          </p:nvSpPr>
          <p:spPr>
            <a:xfrm>
              <a:off x="9160039" y="1020482"/>
              <a:ext cx="53285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85000"/>
                    </a:schemeClr>
                  </a:solidFill>
                </a:rPr>
                <a:t>1500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614B787-3EBD-9995-F739-92150DCDBCF9}"/>
              </a:ext>
            </a:extLst>
          </p:cNvPr>
          <p:cNvGrpSpPr/>
          <p:nvPr/>
        </p:nvGrpSpPr>
        <p:grpSpPr>
          <a:xfrm>
            <a:off x="10604659" y="2997634"/>
            <a:ext cx="715224" cy="3419137"/>
            <a:chOff x="11107579" y="2988490"/>
            <a:chExt cx="715224" cy="3419137"/>
          </a:xfrm>
        </p:grpSpPr>
        <p:sp>
          <p:nvSpPr>
            <p:cNvPr id="32" name="Cubo 31">
              <a:extLst>
                <a:ext uri="{FF2B5EF4-FFF2-40B4-BE49-F238E27FC236}">
                  <a16:creationId xmlns:a16="http://schemas.microsoft.com/office/drawing/2014/main" id="{92FCF4AE-4162-8663-E977-5CC6B8C02F11}"/>
                </a:ext>
              </a:extLst>
            </p:cNvPr>
            <p:cNvSpPr/>
            <p:nvPr/>
          </p:nvSpPr>
          <p:spPr>
            <a:xfrm>
              <a:off x="11107579" y="2988490"/>
              <a:ext cx="715224" cy="3419137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4BB53446-D6CB-DB0F-2A77-6C4727DDA1C3}"/>
                </a:ext>
              </a:extLst>
            </p:cNvPr>
            <p:cNvSpPr txBox="1"/>
            <p:nvPr/>
          </p:nvSpPr>
          <p:spPr>
            <a:xfrm>
              <a:off x="11169312" y="3177956"/>
              <a:ext cx="4044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bg1"/>
                  </a:solidFill>
                </a:rPr>
                <a:t>100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0D503E0-DB0C-6585-7671-4442AA6C7782}"/>
              </a:ext>
            </a:extLst>
          </p:cNvPr>
          <p:cNvGrpSpPr/>
          <p:nvPr/>
        </p:nvGrpSpPr>
        <p:grpSpPr>
          <a:xfrm>
            <a:off x="2287145" y="4823183"/>
            <a:ext cx="9348043" cy="1167461"/>
            <a:chOff x="2843957" y="4822722"/>
            <a:chExt cx="9348043" cy="1167461"/>
          </a:xfrm>
        </p:grpSpPr>
        <p:cxnSp>
          <p:nvCxnSpPr>
            <p:cNvPr id="86" name="Conector reto 85">
              <a:extLst>
                <a:ext uri="{FF2B5EF4-FFF2-40B4-BE49-F238E27FC236}">
                  <a16:creationId xmlns:a16="http://schemas.microsoft.com/office/drawing/2014/main" id="{748F688D-94DD-43AD-C468-D51F08C2176E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2843957" y="4825926"/>
              <a:ext cx="3211781" cy="1164257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82057BEE-EB81-8EC0-9103-E533DBEFE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9307" y="4822722"/>
              <a:ext cx="6142693" cy="277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7C88C59D-73E2-6278-1C80-A7E0A8B59458}"/>
              </a:ext>
            </a:extLst>
          </p:cNvPr>
          <p:cNvSpPr txBox="1"/>
          <p:nvPr/>
        </p:nvSpPr>
        <p:spPr>
          <a:xfrm>
            <a:off x="0" y="1177250"/>
            <a:ext cx="12192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n w="0"/>
                <a:solidFill>
                  <a:schemeClr val="bg1"/>
                </a:solidFill>
                <a:latin typeface="-apple-system"/>
              </a:rPr>
              <a:t>Funcionalidades Ilimitadas</a:t>
            </a:r>
            <a:endParaRPr lang="pt-BR" sz="12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-apple-system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980D27B-5253-1194-95D2-DD4C01B6BB0F}"/>
              </a:ext>
            </a:extLst>
          </p:cNvPr>
          <p:cNvSpPr txBox="1"/>
          <p:nvPr/>
        </p:nvSpPr>
        <p:spPr>
          <a:xfrm>
            <a:off x="4525565" y="2044597"/>
            <a:ext cx="1806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Robôs ilimitados</a:t>
            </a:r>
            <a:endParaRPr lang="pt-BR" sz="1000" dirty="0">
              <a:ln w="0"/>
              <a:solidFill>
                <a:schemeClr val="bg1"/>
              </a:solidFill>
              <a:latin typeface="-apple-system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CBCB15-80B6-8D71-D886-CC02C2BA2763}"/>
              </a:ext>
            </a:extLst>
          </p:cNvPr>
          <p:cNvSpPr txBox="1"/>
          <p:nvPr/>
        </p:nvSpPr>
        <p:spPr>
          <a:xfrm>
            <a:off x="5162869" y="854772"/>
            <a:ext cx="186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n w="0"/>
                <a:solidFill>
                  <a:srgbClr val="E971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On-Premises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A9BDA45-633B-DEC5-7D28-1C06D0CE5415}"/>
              </a:ext>
            </a:extLst>
          </p:cNvPr>
          <p:cNvSpPr txBox="1"/>
          <p:nvPr/>
        </p:nvSpPr>
        <p:spPr>
          <a:xfrm>
            <a:off x="4516421" y="1769796"/>
            <a:ext cx="3184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Funcionalidades são comodities</a:t>
            </a:r>
            <a:endParaRPr lang="pt-BR" sz="1000" dirty="0">
              <a:ln w="0"/>
              <a:solidFill>
                <a:schemeClr val="bg1"/>
              </a:solidFill>
              <a:latin typeface="-apple-system"/>
            </a:endParaRP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5D4C1A39-19BB-A0AA-6BE3-6CD002B71C9E}"/>
              </a:ext>
            </a:extLst>
          </p:cNvPr>
          <p:cNvGrpSpPr/>
          <p:nvPr/>
        </p:nvGrpSpPr>
        <p:grpSpPr>
          <a:xfrm>
            <a:off x="6999646" y="4867033"/>
            <a:ext cx="792078" cy="1552778"/>
            <a:chOff x="5129941" y="5011503"/>
            <a:chExt cx="792078" cy="1552778"/>
          </a:xfrm>
        </p:grpSpPr>
        <p:sp>
          <p:nvSpPr>
            <p:cNvPr id="55" name="Cubo 54">
              <a:extLst>
                <a:ext uri="{FF2B5EF4-FFF2-40B4-BE49-F238E27FC236}">
                  <a16:creationId xmlns:a16="http://schemas.microsoft.com/office/drawing/2014/main" id="{82EA1E54-2766-49A6-37CD-B91951FF70ED}"/>
                </a:ext>
              </a:extLst>
            </p:cNvPr>
            <p:cNvSpPr/>
            <p:nvPr/>
          </p:nvSpPr>
          <p:spPr>
            <a:xfrm>
              <a:off x="5206795" y="5011503"/>
              <a:ext cx="715224" cy="1552778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0D0055C9-2D43-14B1-763C-97D029BEF356}"/>
                </a:ext>
              </a:extLst>
            </p:cNvPr>
            <p:cNvSpPr txBox="1"/>
            <p:nvPr/>
          </p:nvSpPr>
          <p:spPr>
            <a:xfrm>
              <a:off x="5129941" y="5540223"/>
              <a:ext cx="693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Ilimitado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470554B5-0438-09DD-ED67-626F1EB82F43}"/>
              </a:ext>
            </a:extLst>
          </p:cNvPr>
          <p:cNvGrpSpPr/>
          <p:nvPr/>
        </p:nvGrpSpPr>
        <p:grpSpPr>
          <a:xfrm>
            <a:off x="8764310" y="4863947"/>
            <a:ext cx="787329" cy="1552778"/>
            <a:chOff x="5134690" y="5011503"/>
            <a:chExt cx="787329" cy="1552778"/>
          </a:xfrm>
        </p:grpSpPr>
        <p:sp>
          <p:nvSpPr>
            <p:cNvPr id="59" name="Cubo 58">
              <a:extLst>
                <a:ext uri="{FF2B5EF4-FFF2-40B4-BE49-F238E27FC236}">
                  <a16:creationId xmlns:a16="http://schemas.microsoft.com/office/drawing/2014/main" id="{1032D33E-EF34-DCD1-AD42-D262F4BF06A8}"/>
                </a:ext>
              </a:extLst>
            </p:cNvPr>
            <p:cNvSpPr/>
            <p:nvPr/>
          </p:nvSpPr>
          <p:spPr>
            <a:xfrm>
              <a:off x="5206795" y="5011503"/>
              <a:ext cx="715224" cy="1552778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B4BB653-2AE3-116A-831A-8A5C01EB783F}"/>
                </a:ext>
              </a:extLst>
            </p:cNvPr>
            <p:cNvSpPr txBox="1"/>
            <p:nvPr/>
          </p:nvSpPr>
          <p:spPr>
            <a:xfrm>
              <a:off x="5134690" y="5538030"/>
              <a:ext cx="6736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Ilimitado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17C88F9-BDFA-E978-C513-145492A6CFD9}"/>
              </a:ext>
            </a:extLst>
          </p:cNvPr>
          <p:cNvGrpSpPr/>
          <p:nvPr/>
        </p:nvGrpSpPr>
        <p:grpSpPr>
          <a:xfrm>
            <a:off x="10518761" y="4864377"/>
            <a:ext cx="801122" cy="1552778"/>
            <a:chOff x="5120897" y="5011503"/>
            <a:chExt cx="801122" cy="1552778"/>
          </a:xfrm>
          <a:solidFill>
            <a:srgbClr val="215F9A"/>
          </a:solidFill>
        </p:grpSpPr>
        <p:sp>
          <p:nvSpPr>
            <p:cNvPr id="62" name="Cubo 61">
              <a:extLst>
                <a:ext uri="{FF2B5EF4-FFF2-40B4-BE49-F238E27FC236}">
                  <a16:creationId xmlns:a16="http://schemas.microsoft.com/office/drawing/2014/main" id="{8186FF9A-C5D4-3A86-C364-65125C750C0D}"/>
                </a:ext>
              </a:extLst>
            </p:cNvPr>
            <p:cNvSpPr/>
            <p:nvPr/>
          </p:nvSpPr>
          <p:spPr>
            <a:xfrm>
              <a:off x="5206795" y="5011503"/>
              <a:ext cx="715224" cy="1552778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FB5E2884-8E56-C32A-3D11-ED7DE323EA70}"/>
                </a:ext>
              </a:extLst>
            </p:cNvPr>
            <p:cNvSpPr txBox="1"/>
            <p:nvPr/>
          </p:nvSpPr>
          <p:spPr>
            <a:xfrm>
              <a:off x="5120897" y="5557623"/>
              <a:ext cx="71522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Ilimitado</a:t>
              </a: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41C61199-5652-C7D2-44D9-9A47AD0D6E6F}"/>
              </a:ext>
            </a:extLst>
          </p:cNvPr>
          <p:cNvGrpSpPr/>
          <p:nvPr/>
        </p:nvGrpSpPr>
        <p:grpSpPr>
          <a:xfrm>
            <a:off x="1089108" y="5384781"/>
            <a:ext cx="1502168" cy="1344399"/>
            <a:chOff x="1044831" y="4791974"/>
            <a:chExt cx="1502168" cy="1344399"/>
          </a:xfrm>
        </p:grpSpPr>
        <p:grpSp>
          <p:nvGrpSpPr>
            <p:cNvPr id="110" name="Agrupar 109">
              <a:extLst>
                <a:ext uri="{FF2B5EF4-FFF2-40B4-BE49-F238E27FC236}">
                  <a16:creationId xmlns:a16="http://schemas.microsoft.com/office/drawing/2014/main" id="{E84FE2E4-E531-9BAD-DDF9-D2136AF44FA0}"/>
                </a:ext>
              </a:extLst>
            </p:cNvPr>
            <p:cNvGrpSpPr/>
            <p:nvPr/>
          </p:nvGrpSpPr>
          <p:grpSpPr>
            <a:xfrm>
              <a:off x="1053948" y="4791974"/>
              <a:ext cx="1493051" cy="1033710"/>
              <a:chOff x="1053948" y="4791974"/>
              <a:chExt cx="1493051" cy="1033710"/>
            </a:xfrm>
          </p:grpSpPr>
          <p:grpSp>
            <p:nvGrpSpPr>
              <p:cNvPr id="96" name="Agrupar 95">
                <a:extLst>
                  <a:ext uri="{FF2B5EF4-FFF2-40B4-BE49-F238E27FC236}">
                    <a16:creationId xmlns:a16="http://schemas.microsoft.com/office/drawing/2014/main" id="{84DC26AB-AC88-B821-4F59-3A62822C26E9}"/>
                  </a:ext>
                </a:extLst>
              </p:cNvPr>
              <p:cNvGrpSpPr/>
              <p:nvPr/>
            </p:nvGrpSpPr>
            <p:grpSpPr>
              <a:xfrm>
                <a:off x="1053948" y="4791974"/>
                <a:ext cx="715224" cy="1033394"/>
                <a:chOff x="1053948" y="4791974"/>
                <a:chExt cx="715224" cy="1033394"/>
              </a:xfrm>
            </p:grpSpPr>
            <p:sp>
              <p:nvSpPr>
                <p:cNvPr id="4" name="Cubo 3">
                  <a:extLst>
                    <a:ext uri="{FF2B5EF4-FFF2-40B4-BE49-F238E27FC236}">
                      <a16:creationId xmlns:a16="http://schemas.microsoft.com/office/drawing/2014/main" id="{324F007E-8A91-913F-08AF-919DB4DA65ED}"/>
                    </a:ext>
                  </a:extLst>
                </p:cNvPr>
                <p:cNvSpPr/>
                <p:nvPr/>
              </p:nvSpPr>
              <p:spPr>
                <a:xfrm>
                  <a:off x="1053948" y="4791974"/>
                  <a:ext cx="715224" cy="1033394"/>
                </a:xfrm>
                <a:prstGeom prst="cube">
                  <a:avLst/>
                </a:prstGeom>
                <a:solidFill>
                  <a:srgbClr val="4E95D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69DF55EE-B8B3-5E12-4499-7AA04CCC94D9}"/>
                    </a:ext>
                  </a:extLst>
                </p:cNvPr>
                <p:cNvSpPr txBox="1"/>
                <p:nvPr/>
              </p:nvSpPr>
              <p:spPr>
                <a:xfrm>
                  <a:off x="1119955" y="5022350"/>
                  <a:ext cx="3576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15</a:t>
                  </a:r>
                </a:p>
              </p:txBody>
            </p:sp>
          </p:grpSp>
          <p:grpSp>
            <p:nvGrpSpPr>
              <p:cNvPr id="97" name="Agrupar 96">
                <a:extLst>
                  <a:ext uri="{FF2B5EF4-FFF2-40B4-BE49-F238E27FC236}">
                    <a16:creationId xmlns:a16="http://schemas.microsoft.com/office/drawing/2014/main" id="{7634B800-7CD9-6952-30E4-C8C0410BEAFE}"/>
                  </a:ext>
                </a:extLst>
              </p:cNvPr>
              <p:cNvGrpSpPr/>
              <p:nvPr/>
            </p:nvGrpSpPr>
            <p:grpSpPr>
              <a:xfrm>
                <a:off x="1831775" y="5397837"/>
                <a:ext cx="715224" cy="427847"/>
                <a:chOff x="1831775" y="5397837"/>
                <a:chExt cx="715224" cy="427847"/>
              </a:xfrm>
            </p:grpSpPr>
            <p:sp>
              <p:nvSpPr>
                <p:cNvPr id="2" name="Cubo 1">
                  <a:extLst>
                    <a:ext uri="{FF2B5EF4-FFF2-40B4-BE49-F238E27FC236}">
                      <a16:creationId xmlns:a16="http://schemas.microsoft.com/office/drawing/2014/main" id="{69BF3BCA-D00C-6E2E-518F-FF6D1091473F}"/>
                    </a:ext>
                  </a:extLst>
                </p:cNvPr>
                <p:cNvSpPr/>
                <p:nvPr/>
              </p:nvSpPr>
              <p:spPr>
                <a:xfrm>
                  <a:off x="1831775" y="5397837"/>
                  <a:ext cx="715224" cy="427847"/>
                </a:xfrm>
                <a:prstGeom prst="cub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FB985C3C-497F-1B0F-A632-0DF8C91B77BF}"/>
                    </a:ext>
                  </a:extLst>
                </p:cNvPr>
                <p:cNvSpPr txBox="1"/>
                <p:nvPr/>
              </p:nvSpPr>
              <p:spPr>
                <a:xfrm>
                  <a:off x="1835937" y="5528169"/>
                  <a:ext cx="58949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01</a:t>
                  </a:r>
                </a:p>
              </p:txBody>
            </p:sp>
          </p:grpSp>
        </p:grp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CBA49E3E-2FAA-5FAC-74F1-1B0021857D97}"/>
                </a:ext>
              </a:extLst>
            </p:cNvPr>
            <p:cNvSpPr txBox="1"/>
            <p:nvPr/>
          </p:nvSpPr>
          <p:spPr>
            <a:xfrm>
              <a:off x="1044831" y="5890151"/>
              <a:ext cx="1465793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1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AF947EF-BDAA-F4E4-F93E-CF2A957C8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7" y="176941"/>
            <a:ext cx="1213958" cy="29135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C0DFFC4-0278-3F66-1B8D-1886CD098693}"/>
              </a:ext>
            </a:extLst>
          </p:cNvPr>
          <p:cNvGrpSpPr/>
          <p:nvPr/>
        </p:nvGrpSpPr>
        <p:grpSpPr>
          <a:xfrm>
            <a:off x="5237815" y="4870503"/>
            <a:ext cx="788152" cy="1552778"/>
            <a:chOff x="5133867" y="5011503"/>
            <a:chExt cx="788152" cy="1552778"/>
          </a:xfrm>
        </p:grpSpPr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0322709B-CE5F-34CA-2C95-FEC012536D71}"/>
                </a:ext>
              </a:extLst>
            </p:cNvPr>
            <p:cNvSpPr/>
            <p:nvPr/>
          </p:nvSpPr>
          <p:spPr>
            <a:xfrm>
              <a:off x="5206795" y="5011503"/>
              <a:ext cx="715224" cy="1552778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8EC7FD85-71C8-D240-705F-4CCDF4C34FD0}"/>
                </a:ext>
              </a:extLst>
            </p:cNvPr>
            <p:cNvSpPr txBox="1"/>
            <p:nvPr/>
          </p:nvSpPr>
          <p:spPr>
            <a:xfrm>
              <a:off x="5133867" y="5549086"/>
              <a:ext cx="6792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Ilimitado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68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uiExpand="1" build="p"/>
      <p:bldP spid="21" grpId="0" uiExpand="1" build="p"/>
      <p:bldP spid="15" grpId="0"/>
      <p:bldP spid="3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4B3B8D-9051-6492-5636-A69C57EFD4CF}"/>
              </a:ext>
            </a:extLst>
          </p:cNvPr>
          <p:cNvGrpSpPr/>
          <p:nvPr/>
        </p:nvGrpSpPr>
        <p:grpSpPr>
          <a:xfrm>
            <a:off x="2717837" y="5159023"/>
            <a:ext cx="7364298" cy="540902"/>
            <a:chOff x="3081728" y="5159023"/>
            <a:chExt cx="7364298" cy="540902"/>
          </a:xfrm>
        </p:grpSpPr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DCABD696-77AA-F00A-4A0E-0A9D10F43FFF}"/>
                </a:ext>
              </a:extLst>
            </p:cNvPr>
            <p:cNvSpPr/>
            <p:nvPr/>
          </p:nvSpPr>
          <p:spPr>
            <a:xfrm>
              <a:off x="3081728" y="5159023"/>
              <a:ext cx="7364298" cy="540902"/>
            </a:xfrm>
            <a:prstGeom prst="rightArrow">
              <a:avLst>
                <a:gd name="adj1" fmla="val 50000"/>
                <a:gd name="adj2" fmla="val 60090"/>
              </a:avLst>
            </a:prstGeom>
            <a:solidFill>
              <a:srgbClr val="C00000">
                <a:alpha val="52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7FE79CD-70C2-5DA6-A6D1-E66100BE7E6B}"/>
                </a:ext>
              </a:extLst>
            </p:cNvPr>
            <p:cNvSpPr txBox="1"/>
            <p:nvPr/>
          </p:nvSpPr>
          <p:spPr>
            <a:xfrm>
              <a:off x="3084818" y="5255050"/>
              <a:ext cx="6892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Alta</a:t>
              </a:r>
              <a:r>
                <a:rPr lang="pt-B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    : Processos com muitas etapas, interdependências e requisitos dispersos</a:t>
              </a:r>
            </a:p>
          </p:txBody>
        </p:sp>
      </p:grpSp>
      <p:sp>
        <p:nvSpPr>
          <p:cNvPr id="5" name="TextShape 1">
            <a:extLst>
              <a:ext uri="{FF2B5EF4-FFF2-40B4-BE49-F238E27FC236}">
                <a16:creationId xmlns:a16="http://schemas.microsoft.com/office/drawing/2014/main" id="{0D47783F-7F02-22CE-0ADC-BDC575735398}"/>
              </a:ext>
            </a:extLst>
          </p:cNvPr>
          <p:cNvSpPr txBox="1"/>
          <p:nvPr/>
        </p:nvSpPr>
        <p:spPr>
          <a:xfrm>
            <a:off x="4165" y="296159"/>
            <a:ext cx="12192000" cy="775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Desenvolvimento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6BDCDCC-819E-CC94-8355-46DAE3D45FB7}"/>
              </a:ext>
            </a:extLst>
          </p:cNvPr>
          <p:cNvGrpSpPr/>
          <p:nvPr/>
        </p:nvGrpSpPr>
        <p:grpSpPr>
          <a:xfrm>
            <a:off x="2717838" y="4536137"/>
            <a:ext cx="6895190" cy="540902"/>
            <a:chOff x="3081729" y="4536137"/>
            <a:chExt cx="6895190" cy="540902"/>
          </a:xfrm>
          <a:solidFill>
            <a:srgbClr val="FFFF00">
              <a:alpha val="52000"/>
            </a:srgbClr>
          </a:solidFill>
        </p:grpSpPr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1D14BEC5-BFCC-C102-4B61-D5AB9C214C46}"/>
                </a:ext>
              </a:extLst>
            </p:cNvPr>
            <p:cNvSpPr/>
            <p:nvPr/>
          </p:nvSpPr>
          <p:spPr>
            <a:xfrm>
              <a:off x="3081729" y="4536137"/>
              <a:ext cx="6895190" cy="540902"/>
            </a:xfrm>
            <a:prstGeom prst="rightArrow">
              <a:avLst>
                <a:gd name="adj1" fmla="val 50000"/>
                <a:gd name="adj2" fmla="val 60090"/>
              </a:avLst>
            </a:prstGeom>
            <a:solidFill>
              <a:srgbClr val="FFC000">
                <a:alpha val="52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4B569C4-3B56-0416-418F-2230A404317F}"/>
                </a:ext>
              </a:extLst>
            </p:cNvPr>
            <p:cNvSpPr txBox="1"/>
            <p:nvPr/>
          </p:nvSpPr>
          <p:spPr>
            <a:xfrm>
              <a:off x="3084818" y="4624566"/>
              <a:ext cx="6655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Media</a:t>
              </a:r>
              <a:r>
                <a:rPr lang="pt-B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: Processos com etapas, interdependências e requisitos definidos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0C84CE6-5284-D0A2-4C6D-4DEC5E2CCE73}"/>
              </a:ext>
            </a:extLst>
          </p:cNvPr>
          <p:cNvGrpSpPr/>
          <p:nvPr/>
        </p:nvGrpSpPr>
        <p:grpSpPr>
          <a:xfrm>
            <a:off x="2717838" y="3889420"/>
            <a:ext cx="6161661" cy="540902"/>
            <a:chOff x="3081729" y="3889420"/>
            <a:chExt cx="6161661" cy="540902"/>
          </a:xfrm>
        </p:grpSpPr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4BE3FD21-C2F4-E40D-C975-6546E595ED2E}"/>
                </a:ext>
              </a:extLst>
            </p:cNvPr>
            <p:cNvSpPr/>
            <p:nvPr/>
          </p:nvSpPr>
          <p:spPr>
            <a:xfrm>
              <a:off x="3081729" y="3889420"/>
              <a:ext cx="6161661" cy="540902"/>
            </a:xfrm>
            <a:prstGeom prst="rightArrow">
              <a:avLst>
                <a:gd name="adj1" fmla="val 50000"/>
                <a:gd name="adj2" fmla="val 60090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653E62B-937A-3097-F4B8-72AEAC409911}"/>
                </a:ext>
              </a:extLst>
            </p:cNvPr>
            <p:cNvSpPr txBox="1"/>
            <p:nvPr/>
          </p:nvSpPr>
          <p:spPr>
            <a:xfrm>
              <a:off x="3081730" y="3986599"/>
              <a:ext cx="5790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n w="0"/>
                  <a:solidFill>
                    <a:schemeClr val="bg1"/>
                  </a:solidFill>
                  <a:latin typeface="-apple-system"/>
                </a:rPr>
                <a:t>Baixa</a:t>
              </a:r>
              <a:r>
                <a:rPr lang="pt-B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-apple-system"/>
                </a:rPr>
                <a:t>  : Tarefas sem interdependências e requisitos bem definidos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2596B4E-6622-E80C-C9D9-2197F68DBD26}"/>
              </a:ext>
            </a:extLst>
          </p:cNvPr>
          <p:cNvSpPr txBox="1"/>
          <p:nvPr/>
        </p:nvSpPr>
        <p:spPr>
          <a:xfrm>
            <a:off x="-4166" y="1264396"/>
            <a:ext cx="1219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latin typeface="-apple-system"/>
              </a:rPr>
              <a:t>O grau de complexidade que </a:t>
            </a:r>
            <a:r>
              <a:rPr lang="pt-BR" sz="2400" dirty="0">
                <a:ln w="0"/>
                <a:solidFill>
                  <a:schemeClr val="bg1"/>
                </a:solidFill>
                <a:latin typeface="-apple-system"/>
              </a:rPr>
              <a:t>define</a:t>
            </a:r>
            <a:r>
              <a:rPr lang="pt-BR" sz="1600" dirty="0">
                <a:ln w="0"/>
                <a:solidFill>
                  <a:schemeClr val="bg1"/>
                </a:solidFill>
                <a:latin typeface="-apple-system"/>
              </a:rPr>
              <a:t> o custo de uma automação é influenciado por uma combinação de fatores técnicos e requisitos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5BC4DF-8252-8947-0FFC-79C53673880B}"/>
              </a:ext>
            </a:extLst>
          </p:cNvPr>
          <p:cNvSpPr txBox="1"/>
          <p:nvPr/>
        </p:nvSpPr>
        <p:spPr>
          <a:xfrm>
            <a:off x="3413448" y="4292093"/>
            <a:ext cx="70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latin typeface="-apple-system"/>
              </a:rPr>
              <a:t>R$ 1x</a:t>
            </a:r>
            <a:endParaRPr lang="pt-BR" sz="120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10322F-C5C9-7D19-9AFE-CB2C6F2D6C21}"/>
              </a:ext>
            </a:extLst>
          </p:cNvPr>
          <p:cNvSpPr txBox="1"/>
          <p:nvPr/>
        </p:nvSpPr>
        <p:spPr>
          <a:xfrm>
            <a:off x="3413447" y="4905315"/>
            <a:ext cx="70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n w="0"/>
                <a:solidFill>
                  <a:srgbClr val="FFC000"/>
                </a:solidFill>
                <a:latin typeface="-apple-system"/>
              </a:rPr>
              <a:t>R$ 4x</a:t>
            </a:r>
            <a:endParaRPr lang="pt-BR" sz="1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1E9983-8C85-04FA-FBB8-9448572099CB}"/>
              </a:ext>
            </a:extLst>
          </p:cNvPr>
          <p:cNvSpPr txBox="1"/>
          <p:nvPr/>
        </p:nvSpPr>
        <p:spPr>
          <a:xfrm>
            <a:off x="3413447" y="5525340"/>
            <a:ext cx="70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n w="0"/>
                <a:solidFill>
                  <a:srgbClr val="FF0000"/>
                </a:solidFill>
                <a:latin typeface="-apple-system"/>
              </a:rPr>
              <a:t>R$ 12x</a:t>
            </a:r>
            <a:endParaRPr lang="pt-BR" sz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7FE912-DAD2-91E0-B11E-00AA563105AC}"/>
              </a:ext>
            </a:extLst>
          </p:cNvPr>
          <p:cNvSpPr txBox="1"/>
          <p:nvPr/>
        </p:nvSpPr>
        <p:spPr>
          <a:xfrm>
            <a:off x="4679401" y="1931077"/>
            <a:ext cx="2239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Mão-de-Obra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0B99B5-D679-6892-F930-0B3067EC0411}"/>
              </a:ext>
            </a:extLst>
          </p:cNvPr>
          <p:cNvSpPr txBox="1"/>
          <p:nvPr/>
        </p:nvSpPr>
        <p:spPr>
          <a:xfrm>
            <a:off x="4679400" y="2190780"/>
            <a:ext cx="2239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Consumo de máquina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47BBA3D-F745-1F35-FAFA-DC8A7B4BDB9D}"/>
              </a:ext>
            </a:extLst>
          </p:cNvPr>
          <p:cNvSpPr txBox="1"/>
          <p:nvPr/>
        </p:nvSpPr>
        <p:spPr>
          <a:xfrm>
            <a:off x="4675235" y="2472866"/>
            <a:ext cx="26274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Tempo de processamento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4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uiExpand="1" build="p"/>
      <p:bldP spid="6" grpId="0" uiExpand="1" build="p"/>
      <p:bldP spid="8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047E0C3-1CBD-EE3C-DE47-22B733662AB6}"/>
              </a:ext>
            </a:extLst>
          </p:cNvPr>
          <p:cNvGrpSpPr/>
          <p:nvPr/>
        </p:nvGrpSpPr>
        <p:grpSpPr>
          <a:xfrm>
            <a:off x="3091287" y="2715983"/>
            <a:ext cx="3877560" cy="3917880"/>
            <a:chOff x="1107339" y="2483004"/>
            <a:chExt cx="3877560" cy="3917880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F8997038-A742-1D9F-4691-A63F74DC9A26}"/>
                </a:ext>
              </a:extLst>
            </p:cNvPr>
            <p:cNvGrpSpPr/>
            <p:nvPr/>
          </p:nvGrpSpPr>
          <p:grpSpPr>
            <a:xfrm>
              <a:off x="1107339" y="2483004"/>
              <a:ext cx="3877560" cy="3917880"/>
              <a:chOff x="1107339" y="2483004"/>
              <a:chExt cx="3877560" cy="3917880"/>
            </a:xfrm>
          </p:grpSpPr>
          <p:sp>
            <p:nvSpPr>
              <p:cNvPr id="22" name="CustomShape 5">
                <a:extLst>
                  <a:ext uri="{FF2B5EF4-FFF2-40B4-BE49-F238E27FC236}">
                    <a16:creationId xmlns:a16="http://schemas.microsoft.com/office/drawing/2014/main" id="{1B5B037F-2F28-59AE-7647-325BA2F0341B}"/>
                  </a:ext>
                </a:extLst>
              </p:cNvPr>
              <p:cNvSpPr/>
              <p:nvPr/>
            </p:nvSpPr>
            <p:spPr>
              <a:xfrm>
                <a:off x="1107339" y="2483004"/>
                <a:ext cx="3877560" cy="3917880"/>
              </a:xfrm>
              <a:custGeom>
                <a:avLst/>
                <a:gdLst/>
                <a:ahLst/>
                <a:cxnLst/>
                <a:rect l="l" t="t" r="r" b="b"/>
                <a:pathLst>
                  <a:path w="750912" h="736598">
                    <a:moveTo>
                      <a:pt x="582986" y="0"/>
                    </a:moveTo>
                    <a:lnTo>
                      <a:pt x="750912" y="182880"/>
                    </a:lnTo>
                    <a:lnTo>
                      <a:pt x="659472" y="182880"/>
                    </a:lnTo>
                    <a:cubicBezTo>
                      <a:pt x="604805" y="511774"/>
                      <a:pt x="413733" y="732568"/>
                      <a:pt x="202580" y="731520"/>
                    </a:cubicBezTo>
                    <a:lnTo>
                      <a:pt x="0" y="736598"/>
                    </a:lnTo>
                    <a:cubicBezTo>
                      <a:pt x="38392" y="729825"/>
                      <a:pt x="73200" y="726606"/>
                      <a:pt x="115176" y="716278"/>
                    </a:cubicBezTo>
                    <a:cubicBezTo>
                      <a:pt x="291341" y="660491"/>
                      <a:pt x="431613" y="453492"/>
                      <a:pt x="476592" y="182880"/>
                    </a:cubicBezTo>
                    <a:lnTo>
                      <a:pt x="385152" y="182880"/>
                    </a:lnTo>
                    <a:lnTo>
                      <a:pt x="582986" y="0"/>
                    </a:lnTo>
                    <a:close/>
                  </a:path>
                </a:pathLst>
              </a:custGeom>
              <a:solidFill>
                <a:srgbClr val="5F8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CustomShape 32">
                <a:extLst>
                  <a:ext uri="{FF2B5EF4-FFF2-40B4-BE49-F238E27FC236}">
                    <a16:creationId xmlns:a16="http://schemas.microsoft.com/office/drawing/2014/main" id="{12BBA936-3D5E-5995-AFD6-BEE680935B28}"/>
                  </a:ext>
                </a:extLst>
              </p:cNvPr>
              <p:cNvSpPr/>
              <p:nvPr/>
            </p:nvSpPr>
            <p:spPr>
              <a:xfrm>
                <a:off x="2690528" y="5490899"/>
                <a:ext cx="890661" cy="2139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800" strike="noStrike" spc="-1" dirty="0">
                    <a:solidFill>
                      <a:schemeClr val="bg1"/>
                    </a:solidFill>
                    <a:latin typeface="-apple-system"/>
                    <a:ea typeface="Arial Unicode MS"/>
                  </a:rPr>
                  <a:t>TAREFAS</a:t>
                </a:r>
                <a:endParaRPr lang="pt-BR" sz="800" strike="noStrike" spc="-1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50A15EE-789C-BF1B-EEC1-BAABAFB2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484" y="5690782"/>
              <a:ext cx="368542" cy="368542"/>
            </a:xfrm>
            <a:prstGeom prst="rect">
              <a:avLst/>
            </a:prstGeom>
          </p:spPr>
        </p:pic>
      </p:grpSp>
      <p:sp>
        <p:nvSpPr>
          <p:cNvPr id="3" name="TextShape 2">
            <a:extLst>
              <a:ext uri="{FF2B5EF4-FFF2-40B4-BE49-F238E27FC236}">
                <a16:creationId xmlns:a16="http://schemas.microsoft.com/office/drawing/2014/main" id="{15696E51-5869-B33C-EF23-A03F030EA662}"/>
              </a:ext>
            </a:extLst>
          </p:cNvPr>
          <p:cNvSpPr txBox="1"/>
          <p:nvPr/>
        </p:nvSpPr>
        <p:spPr>
          <a:xfrm>
            <a:off x="0" y="2139680"/>
            <a:ext cx="12174856" cy="41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-apple-system"/>
              </a:rPr>
              <a:t>Fazer certo tudo que precisa ser feito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D95E09E-1254-121C-2287-1C95D8D602EF}"/>
              </a:ext>
            </a:extLst>
          </p:cNvPr>
          <p:cNvGrpSpPr/>
          <p:nvPr/>
        </p:nvGrpSpPr>
        <p:grpSpPr>
          <a:xfrm>
            <a:off x="4748217" y="2720924"/>
            <a:ext cx="2220120" cy="2996640"/>
            <a:chOff x="2770305" y="2488036"/>
            <a:chExt cx="2220120" cy="2996640"/>
          </a:xfrm>
        </p:grpSpPr>
        <p:sp>
          <p:nvSpPr>
            <p:cNvPr id="35" name="CustomShape 6">
              <a:extLst>
                <a:ext uri="{FF2B5EF4-FFF2-40B4-BE49-F238E27FC236}">
                  <a16:creationId xmlns:a16="http://schemas.microsoft.com/office/drawing/2014/main" id="{65056491-945D-524C-D8A8-95143EC88CEC}"/>
                </a:ext>
              </a:extLst>
            </p:cNvPr>
            <p:cNvSpPr/>
            <p:nvPr/>
          </p:nvSpPr>
          <p:spPr>
            <a:xfrm>
              <a:off x="2770305" y="2488036"/>
              <a:ext cx="2220120" cy="2996640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CustomShape 26">
              <a:extLst>
                <a:ext uri="{FF2B5EF4-FFF2-40B4-BE49-F238E27FC236}">
                  <a16:creationId xmlns:a16="http://schemas.microsoft.com/office/drawing/2014/main" id="{7579FE83-5606-6590-81C3-755F7F67FB3C}"/>
                </a:ext>
              </a:extLst>
            </p:cNvPr>
            <p:cNvSpPr/>
            <p:nvPr/>
          </p:nvSpPr>
          <p:spPr>
            <a:xfrm>
              <a:off x="3266563" y="4605262"/>
              <a:ext cx="797656" cy="21399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800" strike="noStrike" spc="-1" dirty="0">
                  <a:solidFill>
                    <a:schemeClr val="bg1"/>
                  </a:solidFill>
                  <a:latin typeface="Aptos"/>
                  <a:ea typeface="Arial Unicode MS"/>
                </a:rPr>
                <a:t>PROCESSOS</a:t>
              </a:r>
              <a:endParaRPr lang="pt-BR" sz="80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DDB55E52-4954-EFEE-2F4E-B920604D1746}"/>
                </a:ext>
              </a:extLst>
            </p:cNvPr>
            <p:cNvPicPr/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30000"/>
                      </a14:imgEffect>
                      <a14:imgEffect>
                        <a14:colorTemperature colorTemp="9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324569" y="4810087"/>
              <a:ext cx="452160" cy="452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3A4CD3E-4FBD-E887-60F1-BA0D83E21C1A}"/>
              </a:ext>
            </a:extLst>
          </p:cNvPr>
          <p:cNvGrpSpPr/>
          <p:nvPr/>
        </p:nvGrpSpPr>
        <p:grpSpPr>
          <a:xfrm>
            <a:off x="5072794" y="2713851"/>
            <a:ext cx="1899148" cy="2082547"/>
            <a:chOff x="3082720" y="2481470"/>
            <a:chExt cx="1899148" cy="2082547"/>
          </a:xfrm>
        </p:grpSpPr>
        <p:sp>
          <p:nvSpPr>
            <p:cNvPr id="45" name="CustomShape 7">
              <a:extLst>
                <a:ext uri="{FF2B5EF4-FFF2-40B4-BE49-F238E27FC236}">
                  <a16:creationId xmlns:a16="http://schemas.microsoft.com/office/drawing/2014/main" id="{284370BC-3103-4A09-0B42-3E7CD4527AFF}"/>
                </a:ext>
              </a:extLst>
            </p:cNvPr>
            <p:cNvSpPr/>
            <p:nvPr/>
          </p:nvSpPr>
          <p:spPr>
            <a:xfrm>
              <a:off x="3082720" y="2481470"/>
              <a:ext cx="1899148" cy="208254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CustomShape 20">
              <a:extLst>
                <a:ext uri="{FF2B5EF4-FFF2-40B4-BE49-F238E27FC236}">
                  <a16:creationId xmlns:a16="http://schemas.microsoft.com/office/drawing/2014/main" id="{0FE5242A-C636-3AB6-6D5A-ED87BDB1DC85}"/>
                </a:ext>
              </a:extLst>
            </p:cNvPr>
            <p:cNvSpPr/>
            <p:nvPr/>
          </p:nvSpPr>
          <p:spPr>
            <a:xfrm>
              <a:off x="3464804" y="3698042"/>
              <a:ext cx="963201" cy="21399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800" strike="noStrike" spc="-1" dirty="0">
                  <a:solidFill>
                    <a:schemeClr val="bg1"/>
                  </a:solidFill>
                  <a:latin typeface="-apple-system"/>
                  <a:ea typeface="Arial Unicode MS"/>
                </a:rPr>
                <a:t>MONITORAR</a:t>
              </a:r>
              <a:endParaRPr lang="pt-BR" sz="80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9BC11ED1-93A1-7DFA-53CF-75309EA0A0BC}"/>
                </a:ext>
              </a:extLst>
            </p:cNvPr>
            <p:cNvPicPr/>
            <p:nvPr/>
          </p:nvPicPr>
          <p:blipFill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66000"/>
                      </a14:imgEffect>
                      <a14:imgEffect>
                        <a14:brightnessContrast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459021" y="3733865"/>
              <a:ext cx="834963" cy="78813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Shape 2">
            <a:extLst>
              <a:ext uri="{FF2B5EF4-FFF2-40B4-BE49-F238E27FC236}">
                <a16:creationId xmlns:a16="http://schemas.microsoft.com/office/drawing/2014/main" id="{1332563C-0476-7057-B31A-7F3D6EF8C346}"/>
              </a:ext>
            </a:extLst>
          </p:cNvPr>
          <p:cNvSpPr txBox="1"/>
          <p:nvPr/>
        </p:nvSpPr>
        <p:spPr>
          <a:xfrm>
            <a:off x="5412519" y="5910180"/>
            <a:ext cx="3758913" cy="41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pt-BR" sz="1600" dirty="0">
                <a:solidFill>
                  <a:srgbClr val="5F8CCF"/>
                </a:solidFill>
              </a:rPr>
              <a:t>Ações independentes e não interligadas</a:t>
            </a:r>
          </a:p>
        </p:txBody>
      </p:sp>
      <p:sp>
        <p:nvSpPr>
          <p:cNvPr id="21" name="TextShape 2">
            <a:extLst>
              <a:ext uri="{FF2B5EF4-FFF2-40B4-BE49-F238E27FC236}">
                <a16:creationId xmlns:a16="http://schemas.microsoft.com/office/drawing/2014/main" id="{4B064C3F-EDAD-4CB4-652E-94104D7C35C2}"/>
              </a:ext>
            </a:extLst>
          </p:cNvPr>
          <p:cNvSpPr txBox="1"/>
          <p:nvPr/>
        </p:nvSpPr>
        <p:spPr>
          <a:xfrm>
            <a:off x="6435070" y="4161655"/>
            <a:ext cx="2601483" cy="41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dirty="0">
                <a:solidFill>
                  <a:schemeClr val="accent6"/>
                </a:solidFill>
                <a:latin typeface="-apple-system"/>
              </a:rPr>
              <a:t>Coletar dados em tempo real</a:t>
            </a:r>
            <a:endParaRPr lang="pt-BR" sz="1600" spc="-1" dirty="0">
              <a:solidFill>
                <a:schemeClr val="accent6"/>
              </a:solidFill>
              <a:latin typeface="-apple-system"/>
            </a:endParaRPr>
          </a:p>
        </p:txBody>
      </p:sp>
      <p:sp>
        <p:nvSpPr>
          <p:cNvPr id="19" name="TextShape 2">
            <a:extLst>
              <a:ext uri="{FF2B5EF4-FFF2-40B4-BE49-F238E27FC236}">
                <a16:creationId xmlns:a16="http://schemas.microsoft.com/office/drawing/2014/main" id="{7FBA950C-0122-DACB-876E-2A30836C4062}"/>
              </a:ext>
            </a:extLst>
          </p:cNvPr>
          <p:cNvSpPr txBox="1"/>
          <p:nvPr/>
        </p:nvSpPr>
        <p:spPr>
          <a:xfrm>
            <a:off x="-9118" y="2116536"/>
            <a:ext cx="12227380" cy="5157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2400" dirty="0">
                <a:ln w="0"/>
                <a:solidFill>
                  <a:schemeClr val="bg1"/>
                </a:solidFill>
                <a:latin typeface="+mj-lt"/>
              </a:rPr>
              <a:t>Automatizar</a:t>
            </a:r>
            <a:r>
              <a:rPr lang="pt-B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  o máximo possível</a:t>
            </a:r>
            <a:r>
              <a:rPr lang="en-US" sz="2400" spc="-1" dirty="0">
                <a:solidFill>
                  <a:schemeClr val="bg1"/>
                </a:solidFill>
                <a:ea typeface="Arial Unicode MS"/>
              </a:rPr>
              <a:t> </a:t>
            </a:r>
            <a:endParaRPr lang="en-US" sz="2400" spc="-1" dirty="0">
              <a:solidFill>
                <a:schemeClr val="bg1"/>
              </a:solidFill>
            </a:endParaRP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A77781BA-EA6C-7CB8-6B9C-26FFEF12941A}"/>
              </a:ext>
            </a:extLst>
          </p:cNvPr>
          <p:cNvSpPr txBox="1"/>
          <p:nvPr/>
        </p:nvSpPr>
        <p:spPr>
          <a:xfrm>
            <a:off x="4165" y="296159"/>
            <a:ext cx="12192000" cy="775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Sustentação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00ED4C-6284-33ED-C28D-0992EAB9D612}"/>
              </a:ext>
            </a:extLst>
          </p:cNvPr>
          <p:cNvSpPr txBox="1"/>
          <p:nvPr/>
        </p:nvSpPr>
        <p:spPr>
          <a:xfrm>
            <a:off x="9164576" y="4342546"/>
            <a:ext cx="113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/>
                </a:solidFill>
                <a:latin typeface="+mj-lt"/>
              </a:rPr>
              <a:t>Decidir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/>
                </a:solidFill>
                <a:latin typeface="+mj-lt"/>
              </a:rPr>
              <a:t>Resolver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991B0258-57C1-E007-AA83-E5254C3D231B}"/>
              </a:ext>
            </a:extLst>
          </p:cNvPr>
          <p:cNvSpPr/>
          <p:nvPr/>
        </p:nvSpPr>
        <p:spPr>
          <a:xfrm>
            <a:off x="8979408" y="3954347"/>
            <a:ext cx="274447" cy="861167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1D021D5-F37B-464B-2C13-8397C02285C4}"/>
              </a:ext>
            </a:extLst>
          </p:cNvPr>
          <p:cNvGrpSpPr/>
          <p:nvPr/>
        </p:nvGrpSpPr>
        <p:grpSpPr>
          <a:xfrm>
            <a:off x="5067759" y="2674081"/>
            <a:ext cx="1909894" cy="1257499"/>
            <a:chOff x="3092050" y="2445568"/>
            <a:chExt cx="1909894" cy="1257499"/>
          </a:xfrm>
        </p:grpSpPr>
        <p:sp>
          <p:nvSpPr>
            <p:cNvPr id="18" name="CustomShape 8">
              <a:extLst>
                <a:ext uri="{FF2B5EF4-FFF2-40B4-BE49-F238E27FC236}">
                  <a16:creationId xmlns:a16="http://schemas.microsoft.com/office/drawing/2014/main" id="{86F483DA-B51C-3B71-49EA-6130BF864A2B}"/>
                </a:ext>
              </a:extLst>
            </p:cNvPr>
            <p:cNvSpPr/>
            <p:nvPr/>
          </p:nvSpPr>
          <p:spPr>
            <a:xfrm>
              <a:off x="3092050" y="2445568"/>
              <a:ext cx="1909894" cy="1199998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CustomShape 14">
              <a:extLst>
                <a:ext uri="{FF2B5EF4-FFF2-40B4-BE49-F238E27FC236}">
                  <a16:creationId xmlns:a16="http://schemas.microsoft.com/office/drawing/2014/main" id="{D88C4B6E-5662-1E69-0372-87FD59648A9A}"/>
                </a:ext>
              </a:extLst>
            </p:cNvPr>
            <p:cNvSpPr/>
            <p:nvPr/>
          </p:nvSpPr>
          <p:spPr>
            <a:xfrm>
              <a:off x="3576026" y="2879202"/>
              <a:ext cx="1071354" cy="21399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800" b="1" strike="noStrike" spc="-1" dirty="0">
                  <a:solidFill>
                    <a:schemeClr val="bg1"/>
                  </a:solidFill>
                  <a:latin typeface="-apple-system"/>
                  <a:ea typeface="Arial Unicode MS"/>
                </a:rPr>
                <a:t>HIPERAUTOMAÇÃO</a:t>
              </a:r>
              <a:endParaRPr lang="pt-BR" sz="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410E7D8-73A1-24C1-3B68-04B030E8A6C8}"/>
                </a:ext>
              </a:extLst>
            </p:cNvPr>
            <p:cNvPicPr/>
            <p:nvPr/>
          </p:nvPicPr>
          <p:blipFill>
            <a:blip r:embed="rId9">
              <a:alphaModFix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-47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3667594" y="2950040"/>
              <a:ext cx="720612" cy="75302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TextShape 2">
            <a:extLst>
              <a:ext uri="{FF2B5EF4-FFF2-40B4-BE49-F238E27FC236}">
                <a16:creationId xmlns:a16="http://schemas.microsoft.com/office/drawing/2014/main" id="{0D9449C7-F84A-87CC-726C-2EEA371871F3}"/>
              </a:ext>
            </a:extLst>
          </p:cNvPr>
          <p:cNvSpPr txBox="1"/>
          <p:nvPr/>
        </p:nvSpPr>
        <p:spPr>
          <a:xfrm>
            <a:off x="6083957" y="5099492"/>
            <a:ext cx="5830676" cy="41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pt-BR" sz="1600" dirty="0">
                <a:solidFill>
                  <a:schemeClr val="accent2"/>
                </a:solidFill>
                <a:latin typeface="-apple-system"/>
              </a:rPr>
              <a:t>Conjunto de tarefas sequenciais, dependentes e interligadas entre si</a:t>
            </a:r>
            <a:endParaRPr lang="en-US" sz="1600" strike="noStrike" spc="-1" dirty="0">
              <a:solidFill>
                <a:schemeClr val="accent2"/>
              </a:solidFill>
              <a:latin typeface="-apple-system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3345311C-9C53-70A7-20AF-7C438C8701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7" y="176941"/>
            <a:ext cx="1213958" cy="2913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5E3420F-6CF2-2A3A-626B-D4AA2835B461}"/>
              </a:ext>
            </a:extLst>
          </p:cNvPr>
          <p:cNvSpPr txBox="1"/>
          <p:nvPr/>
        </p:nvSpPr>
        <p:spPr>
          <a:xfrm>
            <a:off x="9164576" y="3992401"/>
            <a:ext cx="113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/>
                </a:solidFill>
                <a:latin typeface="+mj-lt"/>
              </a:rPr>
              <a:t>Monitorar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/>
                </a:solidFill>
                <a:latin typeface="+mj-lt"/>
              </a:rPr>
              <a:t>Analisar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5E75FB-8A77-2C59-AE33-2C732DCBA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48" y="1220984"/>
            <a:ext cx="12042648" cy="5490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9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/>
      <p:bldP spid="21" grpId="0"/>
      <p:bldP spid="19" grpId="0"/>
      <p:bldP spid="13" grpId="0" uiExpand="1" build="p"/>
      <p:bldP spid="14" grpId="0" animBg="1"/>
      <p:bldP spid="20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>
            <a:extLst>
              <a:ext uri="{FF2B5EF4-FFF2-40B4-BE49-F238E27FC236}">
                <a16:creationId xmlns:a16="http://schemas.microsoft.com/office/drawing/2014/main" id="{0D47783F-7F02-22CE-0ADC-BDC575735398}"/>
              </a:ext>
            </a:extLst>
          </p:cNvPr>
          <p:cNvSpPr txBox="1"/>
          <p:nvPr/>
        </p:nvSpPr>
        <p:spPr>
          <a:xfrm>
            <a:off x="3657" y="287015"/>
            <a:ext cx="12192000" cy="775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Suporte, Manutenção e Atualização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D4ED7C10-FEE3-316F-A4AA-A87A7D5C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5059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0BAFE1-0609-98A2-B342-10C0308FE834}"/>
              </a:ext>
            </a:extLst>
          </p:cNvPr>
          <p:cNvSpPr txBox="1"/>
          <p:nvPr/>
        </p:nvSpPr>
        <p:spPr>
          <a:xfrm>
            <a:off x="1403278" y="1253880"/>
            <a:ext cx="2239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latin typeface="-apple-system"/>
              </a:rPr>
              <a:t>Suporte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BF44A81-B241-18AA-3032-FCFB9CB6BA27}"/>
              </a:ext>
            </a:extLst>
          </p:cNvPr>
          <p:cNvSpPr/>
          <p:nvPr/>
        </p:nvSpPr>
        <p:spPr>
          <a:xfrm>
            <a:off x="918646" y="10573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37AE0B-28D8-E6EF-DB63-25881F650795}"/>
              </a:ext>
            </a:extLst>
          </p:cNvPr>
          <p:cNvSpPr txBox="1"/>
          <p:nvPr/>
        </p:nvSpPr>
        <p:spPr>
          <a:xfrm>
            <a:off x="4057650" y="3142231"/>
            <a:ext cx="3097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latin typeface="-apple-system"/>
              </a:rPr>
              <a:t>Manutenção do Robô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DC7A3CAE-B7CA-5B32-EC94-9DEBB92CAA14}"/>
              </a:ext>
            </a:extLst>
          </p:cNvPr>
          <p:cNvSpPr/>
          <p:nvPr/>
        </p:nvSpPr>
        <p:spPr>
          <a:xfrm>
            <a:off x="3573018" y="28957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87B915-FB6D-8DA2-D565-1CCD4C3498E0}"/>
              </a:ext>
            </a:extLst>
          </p:cNvPr>
          <p:cNvSpPr txBox="1"/>
          <p:nvPr/>
        </p:nvSpPr>
        <p:spPr>
          <a:xfrm>
            <a:off x="7756931" y="4767372"/>
            <a:ext cx="3097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bg1"/>
                </a:solidFill>
                <a:latin typeface="-apple-system"/>
              </a:rPr>
              <a:t>Atualização do RPA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EDBB1DFA-C1B0-B145-A544-991D25263C09}"/>
              </a:ext>
            </a:extLst>
          </p:cNvPr>
          <p:cNvSpPr/>
          <p:nvPr/>
        </p:nvSpPr>
        <p:spPr>
          <a:xfrm>
            <a:off x="6196613" y="4709546"/>
            <a:ext cx="155300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Up-to-date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9C686E-0D60-0DA7-3067-45FC6B79E858}"/>
              </a:ext>
            </a:extLst>
          </p:cNvPr>
          <p:cNvSpPr txBox="1"/>
          <p:nvPr/>
        </p:nvSpPr>
        <p:spPr>
          <a:xfrm>
            <a:off x="3076183" y="1653990"/>
            <a:ext cx="2239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Robô parado é prejuízo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1617308-CD76-B71C-6ABF-59108D93E897}"/>
              </a:ext>
            </a:extLst>
          </p:cNvPr>
          <p:cNvSpPr txBox="1"/>
          <p:nvPr/>
        </p:nvSpPr>
        <p:spPr>
          <a:xfrm>
            <a:off x="7003382" y="3399590"/>
            <a:ext cx="2239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Emergencial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Programada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7ABE1B-292E-460C-BDEA-341D43F83630}"/>
              </a:ext>
            </a:extLst>
          </p:cNvPr>
          <p:cNvSpPr txBox="1"/>
          <p:nvPr/>
        </p:nvSpPr>
        <p:spPr>
          <a:xfrm>
            <a:off x="9282258" y="5185388"/>
            <a:ext cx="2239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Emergencial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n w="0"/>
                <a:solidFill>
                  <a:schemeClr val="bg1"/>
                </a:solidFill>
                <a:latin typeface="-apple-system"/>
              </a:rPr>
              <a:t>Programada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2" grpId="0" uiExpand="1" build="p"/>
      <p:bldP spid="13" grpId="0" animBg="1"/>
      <p:bldP spid="14" grpId="0" uiExpand="1" build="p"/>
      <p:bldP spid="18" grpId="0" animBg="1"/>
      <p:bldP spid="19" grpId="0" uiExpand="1" build="p"/>
      <p:bldP spid="20" grpId="0" uiExpand="1" build="p"/>
      <p:bldP spid="2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DAD58C-4512-C696-27E4-E2514F1E4F68}"/>
              </a:ext>
            </a:extLst>
          </p:cNvPr>
          <p:cNvSpPr txBox="1"/>
          <p:nvPr/>
        </p:nvSpPr>
        <p:spPr>
          <a:xfrm>
            <a:off x="0" y="3695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Arquitetura de Processamento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7356B31-F74F-DAAC-7928-EBD7B1A02412}"/>
              </a:ext>
            </a:extLst>
          </p:cNvPr>
          <p:cNvGrpSpPr/>
          <p:nvPr/>
        </p:nvGrpSpPr>
        <p:grpSpPr>
          <a:xfrm>
            <a:off x="3252144" y="2356995"/>
            <a:ext cx="1407135" cy="2047510"/>
            <a:chOff x="2003331" y="4728187"/>
            <a:chExt cx="1407135" cy="2047510"/>
          </a:xfrm>
        </p:grpSpPr>
        <p:sp>
          <p:nvSpPr>
            <p:cNvPr id="150" name="Retângulo 149">
              <a:extLst>
                <a:ext uri="{FF2B5EF4-FFF2-40B4-BE49-F238E27FC236}">
                  <a16:creationId xmlns:a16="http://schemas.microsoft.com/office/drawing/2014/main" id="{509439EA-C720-05E0-EF37-C9AAE4A3BEAB}"/>
                </a:ext>
              </a:extLst>
            </p:cNvPr>
            <p:cNvSpPr/>
            <p:nvPr/>
          </p:nvSpPr>
          <p:spPr>
            <a:xfrm>
              <a:off x="2003331" y="4728187"/>
              <a:ext cx="1152832" cy="2047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0" name="Picture 4" descr="design plano de ícone de rack de servidor de dados 5083110 Vetor no Vecteezy">
              <a:extLst>
                <a:ext uri="{FF2B5EF4-FFF2-40B4-BE49-F238E27FC236}">
                  <a16:creationId xmlns:a16="http://schemas.microsoft.com/office/drawing/2014/main" id="{EAE4C6A4-4AFA-1E85-10D4-934385570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16" y="5490203"/>
              <a:ext cx="1232450" cy="123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tângulo: Cantos Arredondados 110">
              <a:extLst>
                <a:ext uri="{FF2B5EF4-FFF2-40B4-BE49-F238E27FC236}">
                  <a16:creationId xmlns:a16="http://schemas.microsoft.com/office/drawing/2014/main" id="{6872DF60-7F32-1DC9-1CA4-F7E03234A9CC}"/>
                </a:ext>
              </a:extLst>
            </p:cNvPr>
            <p:cNvSpPr/>
            <p:nvPr/>
          </p:nvSpPr>
          <p:spPr>
            <a:xfrm>
              <a:off x="2329896" y="5580972"/>
              <a:ext cx="9258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4" name="Conector reto 113">
              <a:extLst>
                <a:ext uri="{FF2B5EF4-FFF2-40B4-BE49-F238E27FC236}">
                  <a16:creationId xmlns:a16="http://schemas.microsoft.com/office/drawing/2014/main" id="{2E7FEA93-05DE-C32A-6E94-A72FE84B21F1}"/>
                </a:ext>
              </a:extLst>
            </p:cNvPr>
            <p:cNvCxnSpPr>
              <a:cxnSpLocks/>
            </p:cNvCxnSpPr>
            <p:nvPr/>
          </p:nvCxnSpPr>
          <p:spPr>
            <a:xfrm>
              <a:off x="2415559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>
              <a:extLst>
                <a:ext uri="{FF2B5EF4-FFF2-40B4-BE49-F238E27FC236}">
                  <a16:creationId xmlns:a16="http://schemas.microsoft.com/office/drawing/2014/main" id="{6C681D24-AEB6-139D-9192-A45AA1FDE92B}"/>
                </a:ext>
              </a:extLst>
            </p:cNvPr>
            <p:cNvCxnSpPr>
              <a:cxnSpLocks/>
            </p:cNvCxnSpPr>
            <p:nvPr/>
          </p:nvCxnSpPr>
          <p:spPr>
            <a:xfrm>
              <a:off x="2491568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>
              <a:extLst>
                <a:ext uri="{FF2B5EF4-FFF2-40B4-BE49-F238E27FC236}">
                  <a16:creationId xmlns:a16="http://schemas.microsoft.com/office/drawing/2014/main" id="{1F50D42B-1F96-6919-3855-2DC97218B421}"/>
                </a:ext>
              </a:extLst>
            </p:cNvPr>
            <p:cNvCxnSpPr>
              <a:cxnSpLocks/>
            </p:cNvCxnSpPr>
            <p:nvPr/>
          </p:nvCxnSpPr>
          <p:spPr>
            <a:xfrm>
              <a:off x="2572672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>
              <a:extLst>
                <a:ext uri="{FF2B5EF4-FFF2-40B4-BE49-F238E27FC236}">
                  <a16:creationId xmlns:a16="http://schemas.microsoft.com/office/drawing/2014/main" id="{21FB4581-A184-1780-E605-B7BAC9F8EDD7}"/>
                </a:ext>
              </a:extLst>
            </p:cNvPr>
            <p:cNvCxnSpPr>
              <a:cxnSpLocks/>
            </p:cNvCxnSpPr>
            <p:nvPr/>
          </p:nvCxnSpPr>
          <p:spPr>
            <a:xfrm>
              <a:off x="2646515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Imagem 106">
              <a:extLst>
                <a:ext uri="{FF2B5EF4-FFF2-40B4-BE49-F238E27FC236}">
                  <a16:creationId xmlns:a16="http://schemas.microsoft.com/office/drawing/2014/main" id="{656063F0-9BBB-CD38-7DC9-D9F82F50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98" y="4803676"/>
              <a:ext cx="870743" cy="752034"/>
            </a:xfrm>
            <a:prstGeom prst="rect">
              <a:avLst/>
            </a:prstGeom>
          </p:spPr>
        </p:pic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B19B3E8E-20E6-B708-268A-723E4346F964}"/>
                </a:ext>
              </a:extLst>
            </p:cNvPr>
            <p:cNvSpPr/>
            <p:nvPr/>
          </p:nvSpPr>
          <p:spPr>
            <a:xfrm>
              <a:off x="2326414" y="5967768"/>
              <a:ext cx="9258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22EA5254-58CA-F2C8-FFBF-1FE210603999}"/>
                </a:ext>
              </a:extLst>
            </p:cNvPr>
            <p:cNvCxnSpPr>
              <a:cxnSpLocks/>
            </p:cNvCxnSpPr>
            <p:nvPr/>
          </p:nvCxnSpPr>
          <p:spPr>
            <a:xfrm>
              <a:off x="2411437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25E80C66-4587-9C2E-BA63-0AAAF4B5B1B7}"/>
                </a:ext>
              </a:extLst>
            </p:cNvPr>
            <p:cNvCxnSpPr>
              <a:cxnSpLocks/>
            </p:cNvCxnSpPr>
            <p:nvPr/>
          </p:nvCxnSpPr>
          <p:spPr>
            <a:xfrm>
              <a:off x="2487446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5E0AD3F2-6D1F-F676-358A-7F2183748651}"/>
                </a:ext>
              </a:extLst>
            </p:cNvPr>
            <p:cNvCxnSpPr>
              <a:cxnSpLocks/>
            </p:cNvCxnSpPr>
            <p:nvPr/>
          </p:nvCxnSpPr>
          <p:spPr>
            <a:xfrm>
              <a:off x="2568550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7A1BBBA-EDA6-7375-19F8-D334366C5277}"/>
                </a:ext>
              </a:extLst>
            </p:cNvPr>
            <p:cNvCxnSpPr>
              <a:cxnSpLocks/>
            </p:cNvCxnSpPr>
            <p:nvPr/>
          </p:nvCxnSpPr>
          <p:spPr>
            <a:xfrm>
              <a:off x="2642393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70F7BC46-80F2-D6C6-F995-3787C65F2EFA}"/>
                </a:ext>
              </a:extLst>
            </p:cNvPr>
            <p:cNvSpPr/>
            <p:nvPr/>
          </p:nvSpPr>
          <p:spPr>
            <a:xfrm>
              <a:off x="2327188" y="6351214"/>
              <a:ext cx="9258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60EF4E16-CE1D-93E5-B048-806BB86B2AD8}"/>
                </a:ext>
              </a:extLst>
            </p:cNvPr>
            <p:cNvCxnSpPr>
              <a:cxnSpLocks/>
            </p:cNvCxnSpPr>
            <p:nvPr/>
          </p:nvCxnSpPr>
          <p:spPr>
            <a:xfrm>
              <a:off x="2419675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3AB080C-03D9-3BB1-8855-81D58161CC4F}"/>
                </a:ext>
              </a:extLst>
            </p:cNvPr>
            <p:cNvCxnSpPr>
              <a:cxnSpLocks/>
            </p:cNvCxnSpPr>
            <p:nvPr/>
          </p:nvCxnSpPr>
          <p:spPr>
            <a:xfrm>
              <a:off x="2495684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0303580B-CA8C-9FC7-DF81-E654F84F4ECF}"/>
                </a:ext>
              </a:extLst>
            </p:cNvPr>
            <p:cNvCxnSpPr>
              <a:cxnSpLocks/>
            </p:cNvCxnSpPr>
            <p:nvPr/>
          </p:nvCxnSpPr>
          <p:spPr>
            <a:xfrm>
              <a:off x="2576788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DC40FD2C-4448-8B8E-C1F3-41E801CFD6B4}"/>
                </a:ext>
              </a:extLst>
            </p:cNvPr>
            <p:cNvCxnSpPr>
              <a:cxnSpLocks/>
            </p:cNvCxnSpPr>
            <p:nvPr/>
          </p:nvCxnSpPr>
          <p:spPr>
            <a:xfrm>
              <a:off x="2650631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6BCF6361-18FB-D45E-9FE3-945FD94D4777}"/>
                </a:ext>
              </a:extLst>
            </p:cNvPr>
            <p:cNvSpPr/>
            <p:nvPr/>
          </p:nvSpPr>
          <p:spPr>
            <a:xfrm>
              <a:off x="2357232" y="5327243"/>
              <a:ext cx="826138" cy="83349"/>
            </a:xfrm>
            <a:prstGeom prst="roundRect">
              <a:avLst/>
            </a:prstGeom>
            <a:solidFill>
              <a:srgbClr val="F3F3F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5E4AC37E-1300-0C6D-59B5-3E7FF07ACAFB}"/>
                </a:ext>
              </a:extLst>
            </p:cNvPr>
            <p:cNvSpPr/>
            <p:nvPr/>
          </p:nvSpPr>
          <p:spPr>
            <a:xfrm>
              <a:off x="2357278" y="4823815"/>
              <a:ext cx="826138" cy="493388"/>
            </a:xfrm>
            <a:prstGeom prst="rect">
              <a:avLst/>
            </a:prstGeom>
            <a:noFill/>
            <a:ln w="19050">
              <a:solidFill>
                <a:srgbClr val="B7B7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13A2D48-065C-88D9-D282-E8BD77954438}"/>
                </a:ext>
              </a:extLst>
            </p:cNvPr>
            <p:cNvSpPr/>
            <p:nvPr/>
          </p:nvSpPr>
          <p:spPr>
            <a:xfrm>
              <a:off x="2753759" y="5344591"/>
              <a:ext cx="45719" cy="45719"/>
            </a:xfrm>
            <a:prstGeom prst="ellipse">
              <a:avLst/>
            </a:prstGeom>
            <a:solidFill>
              <a:srgbClr val="44B8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9DCCF011-8DBF-8BFF-0192-FA19BBF4F03B}"/>
                </a:ext>
              </a:extLst>
            </p:cNvPr>
            <p:cNvCxnSpPr/>
            <p:nvPr/>
          </p:nvCxnSpPr>
          <p:spPr>
            <a:xfrm>
              <a:off x="2346798" y="4803676"/>
              <a:ext cx="0" cy="63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24665125-C412-4998-6C0B-315E31412546}"/>
                </a:ext>
              </a:extLst>
            </p:cNvPr>
            <p:cNvCxnSpPr/>
            <p:nvPr/>
          </p:nvCxnSpPr>
          <p:spPr>
            <a:xfrm>
              <a:off x="3196131" y="4796256"/>
              <a:ext cx="0" cy="63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02F90FC2-0AC5-1D6B-AF01-81F03293B576}"/>
                </a:ext>
              </a:extLst>
            </p:cNvPr>
            <p:cNvSpPr/>
            <p:nvPr/>
          </p:nvSpPr>
          <p:spPr>
            <a:xfrm>
              <a:off x="2384252" y="4844486"/>
              <a:ext cx="774531" cy="456568"/>
            </a:xfrm>
            <a:prstGeom prst="rect">
              <a:avLst/>
            </a:prstGeom>
            <a:noFill/>
            <a:ln w="12700">
              <a:solidFill>
                <a:srgbClr val="F3F3F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DDC7F318-A340-507E-440B-85EFA3588E02}"/>
              </a:ext>
            </a:extLst>
          </p:cNvPr>
          <p:cNvGrpSpPr/>
          <p:nvPr/>
        </p:nvGrpSpPr>
        <p:grpSpPr>
          <a:xfrm>
            <a:off x="7203866" y="2221025"/>
            <a:ext cx="393741" cy="393741"/>
            <a:chOff x="5405906" y="5068439"/>
            <a:chExt cx="393741" cy="393741"/>
          </a:xfrm>
        </p:grpSpPr>
        <p:pic>
          <p:nvPicPr>
            <p:cNvPr id="54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F809FEEF-B2A9-E128-2335-9F1F6CE70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9E7F7108-CB70-B19C-40CD-B0211B4AC171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88A5106-F70C-CB54-08C0-9050FE7B183A}"/>
              </a:ext>
            </a:extLst>
          </p:cNvPr>
          <p:cNvGrpSpPr/>
          <p:nvPr/>
        </p:nvGrpSpPr>
        <p:grpSpPr>
          <a:xfrm>
            <a:off x="7203865" y="2777726"/>
            <a:ext cx="393741" cy="393741"/>
            <a:chOff x="5405906" y="5068439"/>
            <a:chExt cx="393741" cy="393741"/>
          </a:xfrm>
        </p:grpSpPr>
        <p:pic>
          <p:nvPicPr>
            <p:cNvPr id="11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0FD25C2A-C9B8-561B-22D9-34434603B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7C75794-54AE-B92A-81C8-5343AFCCE258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C9C8F14-D6A7-AC09-0A34-3AB958EB7BFC}"/>
              </a:ext>
            </a:extLst>
          </p:cNvPr>
          <p:cNvGrpSpPr/>
          <p:nvPr/>
        </p:nvGrpSpPr>
        <p:grpSpPr>
          <a:xfrm>
            <a:off x="7203865" y="3372083"/>
            <a:ext cx="393741" cy="393741"/>
            <a:chOff x="5405906" y="5068439"/>
            <a:chExt cx="393741" cy="393741"/>
          </a:xfrm>
        </p:grpSpPr>
        <p:pic>
          <p:nvPicPr>
            <p:cNvPr id="14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7D1C449A-C0E9-5046-280A-B16494F7A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9C7FAA-1693-8C03-2E37-3641B98160EF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D3D5B4E-AAAD-F708-DF54-C01278814301}"/>
              </a:ext>
            </a:extLst>
          </p:cNvPr>
          <p:cNvGrpSpPr/>
          <p:nvPr/>
        </p:nvGrpSpPr>
        <p:grpSpPr>
          <a:xfrm>
            <a:off x="7182276" y="3976630"/>
            <a:ext cx="393741" cy="393741"/>
            <a:chOff x="5405906" y="5068439"/>
            <a:chExt cx="393741" cy="393741"/>
          </a:xfrm>
        </p:grpSpPr>
        <p:pic>
          <p:nvPicPr>
            <p:cNvPr id="17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ADAA0B12-FA88-8907-3755-A0845D179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9568439-291C-9005-00DB-1DF19E1482F6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5CEE407E-16E5-3F19-C9B4-4FC62E81DE12}"/>
              </a:ext>
            </a:extLst>
          </p:cNvPr>
          <p:cNvGrpSpPr/>
          <p:nvPr/>
        </p:nvGrpSpPr>
        <p:grpSpPr>
          <a:xfrm>
            <a:off x="7181808" y="4581177"/>
            <a:ext cx="393741" cy="393741"/>
            <a:chOff x="5405906" y="5068439"/>
            <a:chExt cx="393741" cy="393741"/>
          </a:xfrm>
        </p:grpSpPr>
        <p:pic>
          <p:nvPicPr>
            <p:cNvPr id="74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4BDBE691-17D3-BA21-6AAD-95219F1BD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4FF04100-CB85-D1B1-A33C-87010E588000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A8BA57A-94BE-5A97-D541-52A7C87E0EC9}"/>
              </a:ext>
            </a:extLst>
          </p:cNvPr>
          <p:cNvSpPr txBox="1"/>
          <p:nvPr/>
        </p:nvSpPr>
        <p:spPr>
          <a:xfrm>
            <a:off x="3426829" y="1974587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RPA Server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564CBB2-A0AF-B7D4-197E-245151DB4CC2}"/>
              </a:ext>
            </a:extLst>
          </p:cNvPr>
          <p:cNvSpPr txBox="1"/>
          <p:nvPr/>
        </p:nvSpPr>
        <p:spPr>
          <a:xfrm>
            <a:off x="4456181" y="1031813"/>
            <a:ext cx="24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Como era no passado: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82B9D726-C138-FF31-D260-6FAC6688EC11}"/>
              </a:ext>
            </a:extLst>
          </p:cNvPr>
          <p:cNvSpPr txBox="1"/>
          <p:nvPr/>
        </p:nvSpPr>
        <p:spPr>
          <a:xfrm>
            <a:off x="7817382" y="2252471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1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BA6161F-9716-B0D5-103A-90C5A9F32453}"/>
              </a:ext>
            </a:extLst>
          </p:cNvPr>
          <p:cNvSpPr txBox="1"/>
          <p:nvPr/>
        </p:nvSpPr>
        <p:spPr>
          <a:xfrm>
            <a:off x="7817382" y="278400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2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FABFC56-A283-635F-CD01-3C11A1F1E712}"/>
              </a:ext>
            </a:extLst>
          </p:cNvPr>
          <p:cNvSpPr txBox="1"/>
          <p:nvPr/>
        </p:nvSpPr>
        <p:spPr>
          <a:xfrm>
            <a:off x="7817382" y="337208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3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75DB4846-329A-E0CD-2F99-1528001D1016}"/>
              </a:ext>
            </a:extLst>
          </p:cNvPr>
          <p:cNvSpPr txBox="1"/>
          <p:nvPr/>
        </p:nvSpPr>
        <p:spPr>
          <a:xfrm>
            <a:off x="7829511" y="4059310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4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C69C155E-88F8-8859-BF01-5398F6610A6E}"/>
              </a:ext>
            </a:extLst>
          </p:cNvPr>
          <p:cNvSpPr txBox="1"/>
          <p:nvPr/>
        </p:nvSpPr>
        <p:spPr>
          <a:xfrm>
            <a:off x="7829510" y="464838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n</a:t>
            </a:r>
          </a:p>
        </p:txBody>
      </p: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DA08A422-2AB6-7677-25B6-2990BFF3AFD8}"/>
              </a:ext>
            </a:extLst>
          </p:cNvPr>
          <p:cNvCxnSpPr>
            <a:stCxn id="110" idx="3"/>
            <a:endCxn id="54" idx="1"/>
          </p:cNvCxnSpPr>
          <p:nvPr/>
        </p:nvCxnSpPr>
        <p:spPr>
          <a:xfrm flipV="1">
            <a:off x="4659279" y="2417896"/>
            <a:ext cx="2544587" cy="1317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id="{04819CA1-4DBA-A420-4B58-6DAC3BA8E30F}"/>
              </a:ext>
            </a:extLst>
          </p:cNvPr>
          <p:cNvCxnSpPr>
            <a:stCxn id="110" idx="3"/>
            <a:endCxn id="11" idx="1"/>
          </p:cNvCxnSpPr>
          <p:nvPr/>
        </p:nvCxnSpPr>
        <p:spPr>
          <a:xfrm flipV="1">
            <a:off x="4659279" y="2974597"/>
            <a:ext cx="2544586" cy="760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>
            <a:extLst>
              <a:ext uri="{FF2B5EF4-FFF2-40B4-BE49-F238E27FC236}">
                <a16:creationId xmlns:a16="http://schemas.microsoft.com/office/drawing/2014/main" id="{A1C1E5E9-D390-42BB-1FF8-6A5C179C35F1}"/>
              </a:ext>
            </a:extLst>
          </p:cNvPr>
          <p:cNvCxnSpPr>
            <a:stCxn id="110" idx="3"/>
            <a:endCxn id="14" idx="1"/>
          </p:cNvCxnSpPr>
          <p:nvPr/>
        </p:nvCxnSpPr>
        <p:spPr>
          <a:xfrm flipV="1">
            <a:off x="4659279" y="3568954"/>
            <a:ext cx="2544586" cy="166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6C2E8334-2DA9-D97E-31F3-BE0CAD625047}"/>
              </a:ext>
            </a:extLst>
          </p:cNvPr>
          <p:cNvCxnSpPr>
            <a:stCxn id="110" idx="3"/>
            <a:endCxn id="17" idx="1"/>
          </p:cNvCxnSpPr>
          <p:nvPr/>
        </p:nvCxnSpPr>
        <p:spPr>
          <a:xfrm>
            <a:off x="4659279" y="3735236"/>
            <a:ext cx="2522997" cy="43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22C60B6E-EC32-10B0-D125-15DDFF89BB07}"/>
              </a:ext>
            </a:extLst>
          </p:cNvPr>
          <p:cNvCxnSpPr>
            <a:stCxn id="110" idx="3"/>
            <a:endCxn id="74" idx="1"/>
          </p:cNvCxnSpPr>
          <p:nvPr/>
        </p:nvCxnSpPr>
        <p:spPr>
          <a:xfrm>
            <a:off x="4659279" y="3735236"/>
            <a:ext cx="2522529" cy="1042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CA141B8E-CF8E-00E7-8C6A-42A9EEA6100F}"/>
              </a:ext>
            </a:extLst>
          </p:cNvPr>
          <p:cNvSpPr/>
          <p:nvPr/>
        </p:nvSpPr>
        <p:spPr>
          <a:xfrm>
            <a:off x="3329126" y="1802167"/>
            <a:ext cx="1447060" cy="3016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10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2441D5E-A065-7778-D679-69D204331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" t="9091" r="23212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C860B7-6AC6-18BE-FAF8-CE527BDB2B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DAD58C-4512-C696-27E4-E2514F1E4F68}"/>
              </a:ext>
            </a:extLst>
          </p:cNvPr>
          <p:cNvSpPr txBox="1"/>
          <p:nvPr/>
        </p:nvSpPr>
        <p:spPr>
          <a:xfrm>
            <a:off x="0" y="3695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Arquitetura de Processamento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7356B31-F74F-DAAC-7928-EBD7B1A02412}"/>
              </a:ext>
            </a:extLst>
          </p:cNvPr>
          <p:cNvGrpSpPr/>
          <p:nvPr/>
        </p:nvGrpSpPr>
        <p:grpSpPr>
          <a:xfrm>
            <a:off x="2535345" y="2077854"/>
            <a:ext cx="1407135" cy="2047510"/>
            <a:chOff x="2003331" y="4728187"/>
            <a:chExt cx="1407135" cy="2047510"/>
          </a:xfrm>
        </p:grpSpPr>
        <p:sp>
          <p:nvSpPr>
            <p:cNvPr id="150" name="Retângulo 149">
              <a:extLst>
                <a:ext uri="{FF2B5EF4-FFF2-40B4-BE49-F238E27FC236}">
                  <a16:creationId xmlns:a16="http://schemas.microsoft.com/office/drawing/2014/main" id="{509439EA-C720-05E0-EF37-C9AAE4A3BEAB}"/>
                </a:ext>
              </a:extLst>
            </p:cNvPr>
            <p:cNvSpPr/>
            <p:nvPr/>
          </p:nvSpPr>
          <p:spPr>
            <a:xfrm>
              <a:off x="2003331" y="4728187"/>
              <a:ext cx="1152832" cy="2047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0" name="Picture 4" descr="design plano de ícone de rack de servidor de dados 5083110 Vetor no Vecteezy">
              <a:extLst>
                <a:ext uri="{FF2B5EF4-FFF2-40B4-BE49-F238E27FC236}">
                  <a16:creationId xmlns:a16="http://schemas.microsoft.com/office/drawing/2014/main" id="{EAE4C6A4-4AFA-1E85-10D4-934385570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16" y="5490203"/>
              <a:ext cx="1232450" cy="123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tângulo: Cantos Arredondados 110">
              <a:extLst>
                <a:ext uri="{FF2B5EF4-FFF2-40B4-BE49-F238E27FC236}">
                  <a16:creationId xmlns:a16="http://schemas.microsoft.com/office/drawing/2014/main" id="{6872DF60-7F32-1DC9-1CA4-F7E03234A9CC}"/>
                </a:ext>
              </a:extLst>
            </p:cNvPr>
            <p:cNvSpPr/>
            <p:nvPr/>
          </p:nvSpPr>
          <p:spPr>
            <a:xfrm>
              <a:off x="2329896" y="5580972"/>
              <a:ext cx="9258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4" name="Conector reto 113">
              <a:extLst>
                <a:ext uri="{FF2B5EF4-FFF2-40B4-BE49-F238E27FC236}">
                  <a16:creationId xmlns:a16="http://schemas.microsoft.com/office/drawing/2014/main" id="{2E7FEA93-05DE-C32A-6E94-A72FE84B21F1}"/>
                </a:ext>
              </a:extLst>
            </p:cNvPr>
            <p:cNvCxnSpPr>
              <a:cxnSpLocks/>
            </p:cNvCxnSpPr>
            <p:nvPr/>
          </p:nvCxnSpPr>
          <p:spPr>
            <a:xfrm>
              <a:off x="2415559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>
              <a:extLst>
                <a:ext uri="{FF2B5EF4-FFF2-40B4-BE49-F238E27FC236}">
                  <a16:creationId xmlns:a16="http://schemas.microsoft.com/office/drawing/2014/main" id="{6C681D24-AEB6-139D-9192-A45AA1FDE92B}"/>
                </a:ext>
              </a:extLst>
            </p:cNvPr>
            <p:cNvCxnSpPr>
              <a:cxnSpLocks/>
            </p:cNvCxnSpPr>
            <p:nvPr/>
          </p:nvCxnSpPr>
          <p:spPr>
            <a:xfrm>
              <a:off x="2491568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>
              <a:extLst>
                <a:ext uri="{FF2B5EF4-FFF2-40B4-BE49-F238E27FC236}">
                  <a16:creationId xmlns:a16="http://schemas.microsoft.com/office/drawing/2014/main" id="{1F50D42B-1F96-6919-3855-2DC97218B421}"/>
                </a:ext>
              </a:extLst>
            </p:cNvPr>
            <p:cNvCxnSpPr>
              <a:cxnSpLocks/>
            </p:cNvCxnSpPr>
            <p:nvPr/>
          </p:nvCxnSpPr>
          <p:spPr>
            <a:xfrm>
              <a:off x="2572672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>
              <a:extLst>
                <a:ext uri="{FF2B5EF4-FFF2-40B4-BE49-F238E27FC236}">
                  <a16:creationId xmlns:a16="http://schemas.microsoft.com/office/drawing/2014/main" id="{21FB4581-A184-1780-E605-B7BAC9F8EDD7}"/>
                </a:ext>
              </a:extLst>
            </p:cNvPr>
            <p:cNvCxnSpPr>
              <a:cxnSpLocks/>
            </p:cNvCxnSpPr>
            <p:nvPr/>
          </p:nvCxnSpPr>
          <p:spPr>
            <a:xfrm>
              <a:off x="2646515" y="5642387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Imagem 106">
              <a:extLst>
                <a:ext uri="{FF2B5EF4-FFF2-40B4-BE49-F238E27FC236}">
                  <a16:creationId xmlns:a16="http://schemas.microsoft.com/office/drawing/2014/main" id="{656063F0-9BBB-CD38-7DC9-D9F82F50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98" y="4803676"/>
              <a:ext cx="870743" cy="752034"/>
            </a:xfrm>
            <a:prstGeom prst="rect">
              <a:avLst/>
            </a:prstGeom>
          </p:spPr>
        </p:pic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B19B3E8E-20E6-B708-268A-723E4346F964}"/>
                </a:ext>
              </a:extLst>
            </p:cNvPr>
            <p:cNvSpPr/>
            <p:nvPr/>
          </p:nvSpPr>
          <p:spPr>
            <a:xfrm>
              <a:off x="2326414" y="5967768"/>
              <a:ext cx="9258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22EA5254-58CA-F2C8-FFBF-1FE210603999}"/>
                </a:ext>
              </a:extLst>
            </p:cNvPr>
            <p:cNvCxnSpPr>
              <a:cxnSpLocks/>
            </p:cNvCxnSpPr>
            <p:nvPr/>
          </p:nvCxnSpPr>
          <p:spPr>
            <a:xfrm>
              <a:off x="2411437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25E80C66-4587-9C2E-BA63-0AAAF4B5B1B7}"/>
                </a:ext>
              </a:extLst>
            </p:cNvPr>
            <p:cNvCxnSpPr>
              <a:cxnSpLocks/>
            </p:cNvCxnSpPr>
            <p:nvPr/>
          </p:nvCxnSpPr>
          <p:spPr>
            <a:xfrm>
              <a:off x="2487446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5E0AD3F2-6D1F-F676-358A-7F2183748651}"/>
                </a:ext>
              </a:extLst>
            </p:cNvPr>
            <p:cNvCxnSpPr>
              <a:cxnSpLocks/>
            </p:cNvCxnSpPr>
            <p:nvPr/>
          </p:nvCxnSpPr>
          <p:spPr>
            <a:xfrm>
              <a:off x="2568550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7A1BBBA-EDA6-7375-19F8-D334366C5277}"/>
                </a:ext>
              </a:extLst>
            </p:cNvPr>
            <p:cNvCxnSpPr>
              <a:cxnSpLocks/>
            </p:cNvCxnSpPr>
            <p:nvPr/>
          </p:nvCxnSpPr>
          <p:spPr>
            <a:xfrm>
              <a:off x="2642393" y="6025451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70F7BC46-80F2-D6C6-F995-3787C65F2EFA}"/>
                </a:ext>
              </a:extLst>
            </p:cNvPr>
            <p:cNvSpPr/>
            <p:nvPr/>
          </p:nvSpPr>
          <p:spPr>
            <a:xfrm>
              <a:off x="2327188" y="6351214"/>
              <a:ext cx="9258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60EF4E16-CE1D-93E5-B048-806BB86B2AD8}"/>
                </a:ext>
              </a:extLst>
            </p:cNvPr>
            <p:cNvCxnSpPr>
              <a:cxnSpLocks/>
            </p:cNvCxnSpPr>
            <p:nvPr/>
          </p:nvCxnSpPr>
          <p:spPr>
            <a:xfrm>
              <a:off x="2419675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3AB080C-03D9-3BB1-8855-81D58161CC4F}"/>
                </a:ext>
              </a:extLst>
            </p:cNvPr>
            <p:cNvCxnSpPr>
              <a:cxnSpLocks/>
            </p:cNvCxnSpPr>
            <p:nvPr/>
          </p:nvCxnSpPr>
          <p:spPr>
            <a:xfrm>
              <a:off x="2495684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0303580B-CA8C-9FC7-DF81-E654F84F4ECF}"/>
                </a:ext>
              </a:extLst>
            </p:cNvPr>
            <p:cNvCxnSpPr>
              <a:cxnSpLocks/>
            </p:cNvCxnSpPr>
            <p:nvPr/>
          </p:nvCxnSpPr>
          <p:spPr>
            <a:xfrm>
              <a:off x="2576788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DC40FD2C-4448-8B8E-C1F3-41E801CFD6B4}"/>
                </a:ext>
              </a:extLst>
            </p:cNvPr>
            <p:cNvCxnSpPr>
              <a:cxnSpLocks/>
            </p:cNvCxnSpPr>
            <p:nvPr/>
          </p:nvCxnSpPr>
          <p:spPr>
            <a:xfrm>
              <a:off x="2650631" y="6412629"/>
              <a:ext cx="0" cy="158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6BCF6361-18FB-D45E-9FE3-945FD94D4777}"/>
                </a:ext>
              </a:extLst>
            </p:cNvPr>
            <p:cNvSpPr/>
            <p:nvPr/>
          </p:nvSpPr>
          <p:spPr>
            <a:xfrm>
              <a:off x="2357232" y="5327243"/>
              <a:ext cx="826138" cy="83349"/>
            </a:xfrm>
            <a:prstGeom prst="roundRect">
              <a:avLst/>
            </a:prstGeom>
            <a:solidFill>
              <a:srgbClr val="F3F3F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5E4AC37E-1300-0C6D-59B5-3E7FF07ACAFB}"/>
                </a:ext>
              </a:extLst>
            </p:cNvPr>
            <p:cNvSpPr/>
            <p:nvPr/>
          </p:nvSpPr>
          <p:spPr>
            <a:xfrm>
              <a:off x="2357278" y="4823815"/>
              <a:ext cx="826138" cy="493388"/>
            </a:xfrm>
            <a:prstGeom prst="rect">
              <a:avLst/>
            </a:prstGeom>
            <a:noFill/>
            <a:ln w="19050">
              <a:solidFill>
                <a:srgbClr val="B7B7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13A2D48-065C-88D9-D282-E8BD77954438}"/>
                </a:ext>
              </a:extLst>
            </p:cNvPr>
            <p:cNvSpPr/>
            <p:nvPr/>
          </p:nvSpPr>
          <p:spPr>
            <a:xfrm>
              <a:off x="2753759" y="5344591"/>
              <a:ext cx="45719" cy="45719"/>
            </a:xfrm>
            <a:prstGeom prst="ellipse">
              <a:avLst/>
            </a:prstGeom>
            <a:solidFill>
              <a:srgbClr val="44B8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9DCCF011-8DBF-8BFF-0192-FA19BBF4F03B}"/>
                </a:ext>
              </a:extLst>
            </p:cNvPr>
            <p:cNvCxnSpPr/>
            <p:nvPr/>
          </p:nvCxnSpPr>
          <p:spPr>
            <a:xfrm>
              <a:off x="2346798" y="4803676"/>
              <a:ext cx="0" cy="63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24665125-C412-4998-6C0B-315E31412546}"/>
                </a:ext>
              </a:extLst>
            </p:cNvPr>
            <p:cNvCxnSpPr/>
            <p:nvPr/>
          </p:nvCxnSpPr>
          <p:spPr>
            <a:xfrm>
              <a:off x="3196131" y="4796256"/>
              <a:ext cx="0" cy="63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02F90FC2-0AC5-1D6B-AF01-81F03293B576}"/>
                </a:ext>
              </a:extLst>
            </p:cNvPr>
            <p:cNvSpPr/>
            <p:nvPr/>
          </p:nvSpPr>
          <p:spPr>
            <a:xfrm>
              <a:off x="2384252" y="4844486"/>
              <a:ext cx="774531" cy="456568"/>
            </a:xfrm>
            <a:prstGeom prst="rect">
              <a:avLst/>
            </a:prstGeom>
            <a:noFill/>
            <a:ln w="12700">
              <a:solidFill>
                <a:srgbClr val="F3F3F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B622C43B-8CC3-2A40-27D7-208216002975}"/>
              </a:ext>
            </a:extLst>
          </p:cNvPr>
          <p:cNvCxnSpPr>
            <a:cxnSpLocks/>
            <a:endCxn id="1036" idx="0"/>
          </p:cNvCxnSpPr>
          <p:nvPr/>
        </p:nvCxnSpPr>
        <p:spPr>
          <a:xfrm>
            <a:off x="3522849" y="2705107"/>
            <a:ext cx="1197173" cy="341574"/>
          </a:xfrm>
          <a:prstGeom prst="bentConnector2">
            <a:avLst/>
          </a:prstGeom>
          <a:ln>
            <a:solidFill>
              <a:srgbClr val="F3F3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DDC7F318-A340-507E-440B-85EFA3588E02}"/>
              </a:ext>
            </a:extLst>
          </p:cNvPr>
          <p:cNvGrpSpPr/>
          <p:nvPr/>
        </p:nvGrpSpPr>
        <p:grpSpPr>
          <a:xfrm>
            <a:off x="7629994" y="2061223"/>
            <a:ext cx="393741" cy="393741"/>
            <a:chOff x="5405906" y="5068439"/>
            <a:chExt cx="393741" cy="393741"/>
          </a:xfrm>
        </p:grpSpPr>
        <p:pic>
          <p:nvPicPr>
            <p:cNvPr id="54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F809FEEF-B2A9-E128-2335-9F1F6CE70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9E7F7108-CB70-B19C-40CD-B0211B4AC171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44" name="Agrupar 1043">
            <a:extLst>
              <a:ext uri="{FF2B5EF4-FFF2-40B4-BE49-F238E27FC236}">
                <a16:creationId xmlns:a16="http://schemas.microsoft.com/office/drawing/2014/main" id="{AA2FF8B8-E967-8FD2-2897-6F7548D477C7}"/>
              </a:ext>
            </a:extLst>
          </p:cNvPr>
          <p:cNvGrpSpPr/>
          <p:nvPr/>
        </p:nvGrpSpPr>
        <p:grpSpPr>
          <a:xfrm>
            <a:off x="4291702" y="3046681"/>
            <a:ext cx="906219" cy="1704617"/>
            <a:chOff x="8479866" y="5280317"/>
            <a:chExt cx="1158352" cy="2558412"/>
          </a:xfrm>
        </p:grpSpPr>
        <p:pic>
          <p:nvPicPr>
            <p:cNvPr id="1036" name="Picture 12" descr="desktop&quot; Icon - Download for free – Iconduck">
              <a:extLst>
                <a:ext uri="{FF2B5EF4-FFF2-40B4-BE49-F238E27FC236}">
                  <a16:creationId xmlns:a16="http://schemas.microsoft.com/office/drawing/2014/main" id="{46AB82E9-1CF6-E559-BC65-9A96598A5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094" y="5280317"/>
              <a:ext cx="1082521" cy="90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" name="CaixaDeTexto 1042">
              <a:extLst>
                <a:ext uri="{FF2B5EF4-FFF2-40B4-BE49-F238E27FC236}">
                  <a16:creationId xmlns:a16="http://schemas.microsoft.com/office/drawing/2014/main" id="{D4D1B1EA-2604-08F1-DC24-A56304E44FE2}"/>
                </a:ext>
              </a:extLst>
            </p:cNvPr>
            <p:cNvSpPr txBox="1"/>
            <p:nvPr/>
          </p:nvSpPr>
          <p:spPr>
            <a:xfrm>
              <a:off x="8479866" y="6452929"/>
              <a:ext cx="1158352" cy="13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ln/>
                  <a:solidFill>
                    <a:schemeClr val="bg1"/>
                  </a:solidFill>
                </a:rPr>
                <a:t>Controle de Sessões</a:t>
              </a:r>
            </a:p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88A5106-F70C-CB54-08C0-9050FE7B183A}"/>
              </a:ext>
            </a:extLst>
          </p:cNvPr>
          <p:cNvGrpSpPr/>
          <p:nvPr/>
        </p:nvGrpSpPr>
        <p:grpSpPr>
          <a:xfrm>
            <a:off x="7629993" y="2617924"/>
            <a:ext cx="393741" cy="393741"/>
            <a:chOff x="5405906" y="5068439"/>
            <a:chExt cx="393741" cy="393741"/>
          </a:xfrm>
        </p:grpSpPr>
        <p:pic>
          <p:nvPicPr>
            <p:cNvPr id="11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0FD25C2A-C9B8-561B-22D9-34434603B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7C75794-54AE-B92A-81C8-5343AFCCE258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C9C8F14-D6A7-AC09-0A34-3AB958EB7BFC}"/>
              </a:ext>
            </a:extLst>
          </p:cNvPr>
          <p:cNvGrpSpPr/>
          <p:nvPr/>
        </p:nvGrpSpPr>
        <p:grpSpPr>
          <a:xfrm>
            <a:off x="7629993" y="3212281"/>
            <a:ext cx="393741" cy="393741"/>
            <a:chOff x="5405906" y="5068439"/>
            <a:chExt cx="393741" cy="393741"/>
          </a:xfrm>
        </p:grpSpPr>
        <p:pic>
          <p:nvPicPr>
            <p:cNvPr id="14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7D1C449A-C0E9-5046-280A-B16494F7A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9C7FAA-1693-8C03-2E37-3641B98160EF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D3D5B4E-AAAD-F708-DF54-C01278814301}"/>
              </a:ext>
            </a:extLst>
          </p:cNvPr>
          <p:cNvGrpSpPr/>
          <p:nvPr/>
        </p:nvGrpSpPr>
        <p:grpSpPr>
          <a:xfrm>
            <a:off x="7608404" y="4118676"/>
            <a:ext cx="393741" cy="393741"/>
            <a:chOff x="5405906" y="5068439"/>
            <a:chExt cx="393741" cy="393741"/>
          </a:xfrm>
        </p:grpSpPr>
        <p:pic>
          <p:nvPicPr>
            <p:cNvPr id="17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ADAA0B12-FA88-8907-3755-A0845D179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9568439-291C-9005-00DB-1DF19E1482F6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5CEE407E-16E5-3F19-C9B4-4FC62E81DE12}"/>
              </a:ext>
            </a:extLst>
          </p:cNvPr>
          <p:cNvGrpSpPr/>
          <p:nvPr/>
        </p:nvGrpSpPr>
        <p:grpSpPr>
          <a:xfrm>
            <a:off x="7607936" y="4643321"/>
            <a:ext cx="393741" cy="393741"/>
            <a:chOff x="5405906" y="5068439"/>
            <a:chExt cx="393741" cy="393741"/>
          </a:xfrm>
        </p:grpSpPr>
        <p:pic>
          <p:nvPicPr>
            <p:cNvPr id="74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4BDBE691-17D3-BA21-6AAD-95219F1BD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4FF04100-CB85-D1B1-A33C-87010E588000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A8BA57A-94BE-5A97-D541-52A7C87E0EC9}"/>
              </a:ext>
            </a:extLst>
          </p:cNvPr>
          <p:cNvSpPr txBox="1"/>
          <p:nvPr/>
        </p:nvSpPr>
        <p:spPr>
          <a:xfrm>
            <a:off x="2671693" y="1840612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RPA Server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564CBB2-A0AF-B7D4-197E-245151DB4CC2}"/>
              </a:ext>
            </a:extLst>
          </p:cNvPr>
          <p:cNvSpPr txBox="1"/>
          <p:nvPr/>
        </p:nvSpPr>
        <p:spPr>
          <a:xfrm>
            <a:off x="5032510" y="105608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Como é </a:t>
            </a:r>
            <a:r>
              <a:rPr lang="en-US" dirty="0" err="1">
                <a:solidFill>
                  <a:schemeClr val="bg1"/>
                </a:solidFill>
              </a:rPr>
              <a:t>hoje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82B9D726-C138-FF31-D260-6FAC6688EC11}"/>
              </a:ext>
            </a:extLst>
          </p:cNvPr>
          <p:cNvSpPr txBox="1"/>
          <p:nvPr/>
        </p:nvSpPr>
        <p:spPr>
          <a:xfrm>
            <a:off x="8243510" y="2092669"/>
            <a:ext cx="6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User 1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BA6161F-9716-B0D5-103A-90C5A9F32453}"/>
              </a:ext>
            </a:extLst>
          </p:cNvPr>
          <p:cNvSpPr txBox="1"/>
          <p:nvPr/>
        </p:nvSpPr>
        <p:spPr>
          <a:xfrm>
            <a:off x="8243510" y="2624201"/>
            <a:ext cx="6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User 2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FABFC56-A283-635F-CD01-3C11A1F1E712}"/>
              </a:ext>
            </a:extLst>
          </p:cNvPr>
          <p:cNvSpPr txBox="1"/>
          <p:nvPr/>
        </p:nvSpPr>
        <p:spPr>
          <a:xfrm>
            <a:off x="8243510" y="3212281"/>
            <a:ext cx="6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User 3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75DB4846-329A-E0CD-2F99-1528001D1016}"/>
              </a:ext>
            </a:extLst>
          </p:cNvPr>
          <p:cNvSpPr txBox="1"/>
          <p:nvPr/>
        </p:nvSpPr>
        <p:spPr>
          <a:xfrm>
            <a:off x="8240386" y="4185018"/>
            <a:ext cx="6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User 4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C69C155E-88F8-8859-BF01-5398F6610A6E}"/>
              </a:ext>
            </a:extLst>
          </p:cNvPr>
          <p:cNvSpPr txBox="1"/>
          <p:nvPr/>
        </p:nvSpPr>
        <p:spPr>
          <a:xfrm>
            <a:off x="8255638" y="4710529"/>
            <a:ext cx="683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User n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9EA850D-B534-C840-D5EA-B924B8EB376D}"/>
              </a:ext>
            </a:extLst>
          </p:cNvPr>
          <p:cNvCxnSpPr>
            <a:cxnSpLocks/>
          </p:cNvCxnSpPr>
          <p:nvPr/>
        </p:nvCxnSpPr>
        <p:spPr>
          <a:xfrm flipV="1">
            <a:off x="5242118" y="2440249"/>
            <a:ext cx="1772246" cy="525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A60D4DA-CE82-B793-BB39-9E30EED2EF6B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7211665" y="2218293"/>
            <a:ext cx="418329" cy="3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6678627E-76CF-0D0D-7B0E-0147EB6C1E4C}"/>
              </a:ext>
            </a:extLst>
          </p:cNvPr>
          <p:cNvCxnSpPr>
            <a:cxnSpLocks/>
          </p:cNvCxnSpPr>
          <p:nvPr/>
        </p:nvCxnSpPr>
        <p:spPr>
          <a:xfrm>
            <a:off x="5302353" y="3427343"/>
            <a:ext cx="1712011" cy="704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6924CF7-447A-1AA2-DB2F-592C54BDB806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7172514" y="4258524"/>
            <a:ext cx="435422" cy="581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50FA22C5-1BE6-0566-8D40-66070C487A81}"/>
              </a:ext>
            </a:extLst>
          </p:cNvPr>
          <p:cNvGrpSpPr/>
          <p:nvPr/>
        </p:nvGrpSpPr>
        <p:grpSpPr>
          <a:xfrm>
            <a:off x="5217289" y="5760680"/>
            <a:ext cx="393741" cy="393741"/>
            <a:chOff x="5405906" y="5068439"/>
            <a:chExt cx="393741" cy="393741"/>
          </a:xfrm>
        </p:grpSpPr>
        <p:pic>
          <p:nvPicPr>
            <p:cNvPr id="41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D3A0D521-207F-6A70-38C4-305DCF78D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BEC9A281-49C0-8ECF-73C1-D00ACE5CC04D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22B9266-7ECE-8CD2-DA07-E992C31B1D8F}"/>
              </a:ext>
            </a:extLst>
          </p:cNvPr>
          <p:cNvGrpSpPr/>
          <p:nvPr/>
        </p:nvGrpSpPr>
        <p:grpSpPr>
          <a:xfrm>
            <a:off x="5214534" y="6193176"/>
            <a:ext cx="393741" cy="393741"/>
            <a:chOff x="5405906" y="5068439"/>
            <a:chExt cx="393741" cy="393741"/>
          </a:xfrm>
        </p:grpSpPr>
        <p:pic>
          <p:nvPicPr>
            <p:cNvPr id="45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1AC8B401-715B-6DA4-AB65-AD781553D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CCE9CFEC-89AB-EF37-2916-7486E93A7C9C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164103E3-5A65-BF30-A207-2E85B5A2A2FA}"/>
              </a:ext>
            </a:extLst>
          </p:cNvPr>
          <p:cNvGrpSpPr/>
          <p:nvPr/>
        </p:nvGrpSpPr>
        <p:grpSpPr>
          <a:xfrm>
            <a:off x="7407188" y="5951389"/>
            <a:ext cx="393741" cy="393741"/>
            <a:chOff x="5405906" y="5068439"/>
            <a:chExt cx="393741" cy="393741"/>
          </a:xfrm>
        </p:grpSpPr>
        <p:pic>
          <p:nvPicPr>
            <p:cNvPr id="48" name="Picture 10" descr="DeskIn 3.1.0.3 - Điều khiển máy tính từ xa - Download.com.vn">
              <a:extLst>
                <a:ext uri="{FF2B5EF4-FFF2-40B4-BE49-F238E27FC236}">
                  <a16:creationId xmlns:a16="http://schemas.microsoft.com/office/drawing/2014/main" id="{31826C74-5944-2D65-3CAB-6B5832DA6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06" y="5068439"/>
              <a:ext cx="393741" cy="39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36BD8DE3-B361-1CCE-E117-E63AFAE2966C}"/>
                </a:ext>
              </a:extLst>
            </p:cNvPr>
            <p:cNvSpPr txBox="1"/>
            <p:nvPr/>
          </p:nvSpPr>
          <p:spPr>
            <a:xfrm>
              <a:off x="5438051" y="5151661"/>
              <a:ext cx="34000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0FADDA7-2918-DB73-0661-C8E24A66FDFC}"/>
              </a:ext>
            </a:extLst>
          </p:cNvPr>
          <p:cNvSpPr txBox="1"/>
          <p:nvPr/>
        </p:nvSpPr>
        <p:spPr>
          <a:xfrm>
            <a:off x="5830805" y="5792126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1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9D4906-7EF1-95F6-AB82-45C480B35202}"/>
              </a:ext>
            </a:extLst>
          </p:cNvPr>
          <p:cNvSpPr txBox="1"/>
          <p:nvPr/>
        </p:nvSpPr>
        <p:spPr>
          <a:xfrm>
            <a:off x="5804527" y="619945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2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8459372-AD85-75BC-E6D7-5695C8241AE4}"/>
              </a:ext>
            </a:extLst>
          </p:cNvPr>
          <p:cNvSpPr txBox="1"/>
          <p:nvPr/>
        </p:nvSpPr>
        <p:spPr>
          <a:xfrm>
            <a:off x="8054890" y="601859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Máq</a:t>
            </a:r>
            <a:r>
              <a:rPr lang="en-US" sz="1400" dirty="0">
                <a:solidFill>
                  <a:schemeClr val="bg1"/>
                </a:solidFill>
              </a:rPr>
              <a:t>. n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93B80-ECE4-BEB2-79F8-40976F46A05C}"/>
              </a:ext>
            </a:extLst>
          </p:cNvPr>
          <p:cNvSpPr/>
          <p:nvPr/>
        </p:nvSpPr>
        <p:spPr>
          <a:xfrm>
            <a:off x="2535345" y="1624614"/>
            <a:ext cx="6794745" cy="37064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C573C540-A53C-E9EB-3671-2DB61082ECCB}"/>
              </a:ext>
            </a:extLst>
          </p:cNvPr>
          <p:cNvCxnSpPr>
            <a:cxnSpLocks/>
          </p:cNvCxnSpPr>
          <p:nvPr/>
        </p:nvCxnSpPr>
        <p:spPr>
          <a:xfrm>
            <a:off x="5351032" y="4121454"/>
            <a:ext cx="511175" cy="1571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extLst>
              <a:ext uri="{FF2B5EF4-FFF2-40B4-BE49-F238E27FC236}">
                <a16:creationId xmlns:a16="http://schemas.microsoft.com/office/drawing/2014/main" id="{342BB16F-A04F-3AEF-CAF3-97DE0744C83F}"/>
              </a:ext>
            </a:extLst>
          </p:cNvPr>
          <p:cNvSpPr/>
          <p:nvPr/>
        </p:nvSpPr>
        <p:spPr>
          <a:xfrm>
            <a:off x="7048535" y="1951536"/>
            <a:ext cx="2033322" cy="17476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DAE103D6-05A5-0829-3AC3-623805466672}"/>
              </a:ext>
            </a:extLst>
          </p:cNvPr>
          <p:cNvSpPr txBox="1"/>
          <p:nvPr/>
        </p:nvSpPr>
        <p:spPr>
          <a:xfrm>
            <a:off x="6932304" y="1632743"/>
            <a:ext cx="67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Pool A</a:t>
            </a:r>
          </a:p>
        </p:txBody>
      </p: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73D29907-1A31-6BDF-1CCA-311641F662AC}"/>
              </a:ext>
            </a:extLst>
          </p:cNvPr>
          <p:cNvCxnSpPr>
            <a:endCxn id="11" idx="1"/>
          </p:cNvCxnSpPr>
          <p:nvPr/>
        </p:nvCxnSpPr>
        <p:spPr>
          <a:xfrm>
            <a:off x="7211665" y="2196261"/>
            <a:ext cx="409921" cy="617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8DDFCE09-FEEA-8C61-1CE0-910C05D0C1A7}"/>
              </a:ext>
            </a:extLst>
          </p:cNvPr>
          <p:cNvCxnSpPr>
            <a:endCxn id="14" idx="1"/>
          </p:cNvCxnSpPr>
          <p:nvPr/>
        </p:nvCxnSpPr>
        <p:spPr>
          <a:xfrm>
            <a:off x="7211665" y="2196261"/>
            <a:ext cx="418328" cy="1212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tângulo 93">
            <a:extLst>
              <a:ext uri="{FF2B5EF4-FFF2-40B4-BE49-F238E27FC236}">
                <a16:creationId xmlns:a16="http://schemas.microsoft.com/office/drawing/2014/main" id="{3F09AFA2-395C-A507-F245-058A2A271F4B}"/>
              </a:ext>
            </a:extLst>
          </p:cNvPr>
          <p:cNvSpPr/>
          <p:nvPr/>
        </p:nvSpPr>
        <p:spPr>
          <a:xfrm>
            <a:off x="7048535" y="4013158"/>
            <a:ext cx="2033322" cy="11517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E9892CAA-B599-2278-30FA-7D33890547E6}"/>
              </a:ext>
            </a:extLst>
          </p:cNvPr>
          <p:cNvSpPr txBox="1"/>
          <p:nvPr/>
        </p:nvSpPr>
        <p:spPr>
          <a:xfrm>
            <a:off x="6960647" y="3709396"/>
            <a:ext cx="673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Pool B</a:t>
            </a:r>
          </a:p>
        </p:txBody>
      </p:sp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437AF140-930A-E470-CA7A-A44734B487C0}"/>
              </a:ext>
            </a:extLst>
          </p:cNvPr>
          <p:cNvCxnSpPr>
            <a:endCxn id="17" idx="1"/>
          </p:cNvCxnSpPr>
          <p:nvPr/>
        </p:nvCxnSpPr>
        <p:spPr>
          <a:xfrm>
            <a:off x="7206806" y="4236521"/>
            <a:ext cx="401598" cy="79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tângulo 99">
            <a:extLst>
              <a:ext uri="{FF2B5EF4-FFF2-40B4-BE49-F238E27FC236}">
                <a16:creationId xmlns:a16="http://schemas.microsoft.com/office/drawing/2014/main" id="{EC76FE8E-4FC7-5484-B973-B4C8E96549F0}"/>
              </a:ext>
            </a:extLst>
          </p:cNvPr>
          <p:cNvSpPr/>
          <p:nvPr/>
        </p:nvSpPr>
        <p:spPr>
          <a:xfrm>
            <a:off x="4749314" y="5683621"/>
            <a:ext cx="4580776" cy="100912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EB462CD1-AB1C-5161-B1B6-0473249BC3D9}"/>
              </a:ext>
            </a:extLst>
          </p:cNvPr>
          <p:cNvSpPr txBox="1"/>
          <p:nvPr/>
        </p:nvSpPr>
        <p:spPr>
          <a:xfrm>
            <a:off x="4726445" y="5379494"/>
            <a:ext cx="689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Pool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30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2441D5E-A065-7778-D679-69D204331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" t="9091" r="23212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C860B7-6AC6-18BE-FAF8-CE527BDB2B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CB5BF1-0C6A-7DB3-A4FB-74E0BEB0D161}"/>
              </a:ext>
            </a:extLst>
          </p:cNvPr>
          <p:cNvSpPr txBox="1"/>
          <p:nvPr/>
        </p:nvSpPr>
        <p:spPr>
          <a:xfrm>
            <a:off x="3756708" y="2795052"/>
            <a:ext cx="44064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André Balparda</a:t>
            </a:r>
          </a:p>
          <a:p>
            <a:pPr algn="ctr"/>
            <a:r>
              <a:rPr lang="pt-B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balparda@myathus.com</a:t>
            </a:r>
            <a:endParaRPr lang="pt-B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www.myathus.com</a:t>
            </a:r>
            <a:endParaRPr lang="pt-B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E35E138-2E66-04E4-0E2A-0D672CB0C4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80" y="1367161"/>
            <a:ext cx="3825270" cy="918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1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6.3|11.8|42.3|5.4|26.2|38.4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60.1|12.8|14.5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|36.7|28.8|25.5|13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9|12.6|10|53.6|35.2|56.2|8|86.5|5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9|12.6|10|53.6|35.2|56.2|8|86.5|5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9|12.6|10|53.6|35.2|56.2|8|86.5|57.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247</Words>
  <Application>Microsoft Office PowerPoint</Application>
  <PresentationFormat>Widescreen</PresentationFormat>
  <Paragraphs>93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-apple-system</vt:lpstr>
      <vt:lpstr>Aptos</vt:lpstr>
      <vt:lpstr>Aptos Display</vt:lpstr>
      <vt:lpstr>Arial</vt:lpstr>
      <vt:lpstr>Arial Unicode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Torraca</dc:creator>
  <cp:lastModifiedBy>Fernando Torraca</cp:lastModifiedBy>
  <cp:revision>429</cp:revision>
  <dcterms:created xsi:type="dcterms:W3CDTF">2024-07-03T11:04:39Z</dcterms:created>
  <dcterms:modified xsi:type="dcterms:W3CDTF">2024-08-08T14:40:00Z</dcterms:modified>
</cp:coreProperties>
</file>