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2"/>
  </p:notesMasterIdLst>
  <p:sldIdLst>
    <p:sldId id="256" r:id="rId2"/>
    <p:sldId id="261" r:id="rId3"/>
    <p:sldId id="317" r:id="rId4"/>
    <p:sldId id="318" r:id="rId5"/>
    <p:sldId id="319" r:id="rId6"/>
    <p:sldId id="312" r:id="rId7"/>
    <p:sldId id="320" r:id="rId8"/>
    <p:sldId id="314" r:id="rId9"/>
    <p:sldId id="321" r:id="rId10"/>
    <p:sldId id="262" r:id="rId11"/>
  </p:sldIdLst>
  <p:sldSz cx="9144000" cy="5143500" type="screen16x9"/>
  <p:notesSz cx="6858000" cy="9144000"/>
  <p:embeddedFontLst>
    <p:embeddedFont>
      <p:font typeface="Gotu" panose="020B0604020202020204" charset="0"/>
      <p:regular r:id="rId13"/>
    </p:embeddedFont>
    <p:embeddedFont>
      <p:font typeface="Lexend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710BD3-44E4-40E0-8EFF-C5210F1C3F0B}" v="54" dt="2024-08-18T18:24:20.921"/>
  </p1510:revLst>
</p1510:revInfo>
</file>

<file path=ppt/tableStyles.xml><?xml version="1.0" encoding="utf-8"?>
<a:tblStyleLst xmlns:a="http://schemas.openxmlformats.org/drawingml/2006/main" def="{0400486B-7CF1-4C8E-AA23-309C0650BFB6}">
  <a:tblStyle styleId="{0400486B-7CF1-4C8E-AA23-309C0650BF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2FD9F29-192D-4342-892F-18E4D047727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00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el Vidal" userId="6a6b03dafe81823b" providerId="LiveId" clId="{5F710BD3-44E4-40E0-8EFF-C5210F1C3F0B}"/>
    <pc:docChg chg="undo custSel addSld delSld modSld sldOrd delMainMaster">
      <pc:chgData name="Wendel Vidal" userId="6a6b03dafe81823b" providerId="LiveId" clId="{5F710BD3-44E4-40E0-8EFF-C5210F1C3F0B}" dt="2024-08-18T20:48:01.385" v="2724" actId="20577"/>
      <pc:docMkLst>
        <pc:docMk/>
      </pc:docMkLst>
      <pc:sldChg chg="modSp mod">
        <pc:chgData name="Wendel Vidal" userId="6a6b03dafe81823b" providerId="LiveId" clId="{5F710BD3-44E4-40E0-8EFF-C5210F1C3F0B}" dt="2024-08-18T20:48:01.385" v="2724" actId="20577"/>
        <pc:sldMkLst>
          <pc:docMk/>
          <pc:sldMk cId="0" sldId="256"/>
        </pc:sldMkLst>
        <pc:spChg chg="mod">
          <ac:chgData name="Wendel Vidal" userId="6a6b03dafe81823b" providerId="LiveId" clId="{5F710BD3-44E4-40E0-8EFF-C5210F1C3F0B}" dt="2024-08-18T20:48:01.385" v="2724" actId="20577"/>
          <ac:spMkLst>
            <pc:docMk/>
            <pc:sldMk cId="0" sldId="256"/>
            <ac:spMk id="423" creationId="{00000000-0000-0000-0000-000000000000}"/>
          </ac:spMkLst>
        </pc:spChg>
      </pc:sldChg>
      <pc:sldChg chg="addSp delSp modSp mod">
        <pc:chgData name="Wendel Vidal" userId="6a6b03dafe81823b" providerId="LiveId" clId="{5F710BD3-44E4-40E0-8EFF-C5210F1C3F0B}" dt="2024-08-18T18:23:40.757" v="2697" actId="1076"/>
        <pc:sldMkLst>
          <pc:docMk/>
          <pc:sldMk cId="0" sldId="261"/>
        </pc:sldMkLst>
        <pc:spChg chg="add mod">
          <ac:chgData name="Wendel Vidal" userId="6a6b03dafe81823b" providerId="LiveId" clId="{5F710BD3-44E4-40E0-8EFF-C5210F1C3F0B}" dt="2024-08-18T16:14:52.091" v="242" actId="1076"/>
          <ac:spMkLst>
            <pc:docMk/>
            <pc:sldMk cId="0" sldId="261"/>
            <ac:spMk id="2" creationId="{CE2826B6-4422-FBA4-9E1B-59E486E4668F}"/>
          </ac:spMkLst>
        </pc:spChg>
        <pc:spChg chg="add del mod">
          <ac:chgData name="Wendel Vidal" userId="6a6b03dafe81823b" providerId="LiveId" clId="{5F710BD3-44E4-40E0-8EFF-C5210F1C3F0B}" dt="2024-08-18T16:15:07.876" v="245" actId="478"/>
          <ac:spMkLst>
            <pc:docMk/>
            <pc:sldMk cId="0" sldId="261"/>
            <ac:spMk id="4" creationId="{69D7782B-AEDB-827B-19D4-97FFA8951D66}"/>
          </ac:spMkLst>
        </pc:spChg>
        <pc:spChg chg="mod">
          <ac:chgData name="Wendel Vidal" userId="6a6b03dafe81823b" providerId="LiveId" clId="{5F710BD3-44E4-40E0-8EFF-C5210F1C3F0B}" dt="2024-08-18T16:16:29.481" v="248" actId="208"/>
          <ac:spMkLst>
            <pc:docMk/>
            <pc:sldMk cId="0" sldId="261"/>
            <ac:spMk id="6" creationId="{1D659455-0D06-712F-E1C1-33D0BC701CEB}"/>
          </ac:spMkLst>
        </pc:spChg>
        <pc:spChg chg="mod">
          <ac:chgData name="Wendel Vidal" userId="6a6b03dafe81823b" providerId="LiveId" clId="{5F710BD3-44E4-40E0-8EFF-C5210F1C3F0B}" dt="2024-08-18T16:16:29.481" v="248" actId="208"/>
          <ac:spMkLst>
            <pc:docMk/>
            <pc:sldMk cId="0" sldId="261"/>
            <ac:spMk id="7" creationId="{0E603B99-31E3-AD9B-D22B-E5CE452115B4}"/>
          </ac:spMkLst>
        </pc:spChg>
        <pc:spChg chg="mod">
          <ac:chgData name="Wendel Vidal" userId="6a6b03dafe81823b" providerId="LiveId" clId="{5F710BD3-44E4-40E0-8EFF-C5210F1C3F0B}" dt="2024-08-18T16:16:29.481" v="248" actId="208"/>
          <ac:spMkLst>
            <pc:docMk/>
            <pc:sldMk cId="0" sldId="261"/>
            <ac:spMk id="8" creationId="{38F5735A-F5E6-8A9A-924E-9BEDA7AFA81C}"/>
          </ac:spMkLst>
        </pc:spChg>
        <pc:spChg chg="add mod">
          <ac:chgData name="Wendel Vidal" userId="6a6b03dafe81823b" providerId="LiveId" clId="{5F710BD3-44E4-40E0-8EFF-C5210F1C3F0B}" dt="2024-08-18T16:22:15.981" v="363" actId="14100"/>
          <ac:spMkLst>
            <pc:docMk/>
            <pc:sldMk cId="0" sldId="261"/>
            <ac:spMk id="9" creationId="{A8F29307-8F1B-9B0A-C814-362FD0AF86B7}"/>
          </ac:spMkLst>
        </pc:spChg>
        <pc:spChg chg="add mod">
          <ac:chgData name="Wendel Vidal" userId="6a6b03dafe81823b" providerId="LiveId" clId="{5F710BD3-44E4-40E0-8EFF-C5210F1C3F0B}" dt="2024-08-18T16:24:48.318" v="444" actId="1076"/>
          <ac:spMkLst>
            <pc:docMk/>
            <pc:sldMk cId="0" sldId="261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2" creationId="{59741188-40B6-A8C2-30AC-72F918E4B411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3" creationId="{42EF7A0E-7BC0-A7A2-9911-153E3A335666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4" creationId="{9F193837-CCB7-03BF-C5B9-0694AD0FA7F5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5" creationId="{A87827B9-D2DA-29DD-FEED-CED5CDB5996D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6" creationId="{05954420-6CDD-E113-C278-668EECDB0E30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7" creationId="{E7DD81B7-1FDF-D3D8-6361-BE6BB4C75E82}"/>
          </ac:spMkLst>
        </pc:spChg>
        <pc:spChg chg="mod">
          <ac:chgData name="Wendel Vidal" userId="6a6b03dafe81823b" providerId="LiveId" clId="{5F710BD3-44E4-40E0-8EFF-C5210F1C3F0B}" dt="2024-08-18T17:01:05.622" v="447" actId="208"/>
          <ac:spMkLst>
            <pc:docMk/>
            <pc:sldMk cId="0" sldId="261"/>
            <ac:spMk id="18" creationId="{CFB5272F-3B6F-4B7E-2897-4C95D32E1D7B}"/>
          </ac:spMkLst>
        </pc:spChg>
        <pc:spChg chg="mod">
          <ac:chgData name="Wendel Vidal" userId="6a6b03dafe81823b" providerId="LiveId" clId="{5F710BD3-44E4-40E0-8EFF-C5210F1C3F0B}" dt="2024-08-18T17:01:52.829" v="455" actId="208"/>
          <ac:spMkLst>
            <pc:docMk/>
            <pc:sldMk cId="0" sldId="261"/>
            <ac:spMk id="20" creationId="{16679BE9-E5DF-E3EA-38B3-6D75BCF349EE}"/>
          </ac:spMkLst>
        </pc:spChg>
        <pc:spChg chg="mod">
          <ac:chgData name="Wendel Vidal" userId="6a6b03dafe81823b" providerId="LiveId" clId="{5F710BD3-44E4-40E0-8EFF-C5210F1C3F0B}" dt="2024-08-18T17:01:52.829" v="455" actId="208"/>
          <ac:spMkLst>
            <pc:docMk/>
            <pc:sldMk cId="0" sldId="261"/>
            <ac:spMk id="21" creationId="{C2070D90-7B6F-65C6-8A3F-630EDAFA2D7B}"/>
          </ac:spMkLst>
        </pc:spChg>
        <pc:spChg chg="mod">
          <ac:chgData name="Wendel Vidal" userId="6a6b03dafe81823b" providerId="LiveId" clId="{5F710BD3-44E4-40E0-8EFF-C5210F1C3F0B}" dt="2024-08-18T17:01:52.829" v="455" actId="208"/>
          <ac:spMkLst>
            <pc:docMk/>
            <pc:sldMk cId="0" sldId="261"/>
            <ac:spMk id="22" creationId="{7D3FAE00-1911-2356-C6C4-B16521897E1B}"/>
          </ac:spMkLst>
        </pc:spChg>
        <pc:spChg chg="mod">
          <ac:chgData name="Wendel Vidal" userId="6a6b03dafe81823b" providerId="LiveId" clId="{5F710BD3-44E4-40E0-8EFF-C5210F1C3F0B}" dt="2024-08-18T16:08:41.014" v="43" actId="1035"/>
          <ac:spMkLst>
            <pc:docMk/>
            <pc:sldMk cId="0" sldId="261"/>
            <ac:spMk id="462" creationId="{00000000-0000-0000-0000-000000000000}"/>
          </ac:spMkLst>
        </pc:spChg>
        <pc:spChg chg="mod">
          <ac:chgData name="Wendel Vidal" userId="6a6b03dafe81823b" providerId="LiveId" clId="{5F710BD3-44E4-40E0-8EFF-C5210F1C3F0B}" dt="2024-08-18T16:14:58.315" v="243" actId="1076"/>
          <ac:spMkLst>
            <pc:docMk/>
            <pc:sldMk cId="0" sldId="261"/>
            <ac:spMk id="463" creationId="{00000000-0000-0000-0000-000000000000}"/>
          </ac:spMkLst>
        </pc:spChg>
        <pc:spChg chg="del">
          <ac:chgData name="Wendel Vidal" userId="6a6b03dafe81823b" providerId="LiveId" clId="{5F710BD3-44E4-40E0-8EFF-C5210F1C3F0B}" dt="2024-08-18T16:15:04.193" v="244" actId="478"/>
          <ac:spMkLst>
            <pc:docMk/>
            <pc:sldMk cId="0" sldId="261"/>
            <ac:spMk id="464" creationId="{00000000-0000-0000-0000-000000000000}"/>
          </ac:spMkLst>
        </pc:spChg>
        <pc:grpChg chg="add mod">
          <ac:chgData name="Wendel Vidal" userId="6a6b03dafe81823b" providerId="LiveId" clId="{5F710BD3-44E4-40E0-8EFF-C5210F1C3F0B}" dt="2024-08-18T16:16:45.162" v="251" actId="1076"/>
          <ac:grpSpMkLst>
            <pc:docMk/>
            <pc:sldMk cId="0" sldId="261"/>
            <ac:grpSpMk id="5" creationId="{10EDCF53-EF11-9492-C158-4BC98ED302F7}"/>
          </ac:grpSpMkLst>
        </pc:grpChg>
        <pc:grpChg chg="add del mod">
          <ac:chgData name="Wendel Vidal" userId="6a6b03dafe81823b" providerId="LiveId" clId="{5F710BD3-44E4-40E0-8EFF-C5210F1C3F0B}" dt="2024-08-18T17:01:24.775" v="452" actId="478"/>
          <ac:grpSpMkLst>
            <pc:docMk/>
            <pc:sldMk cId="0" sldId="261"/>
            <ac:grpSpMk id="11" creationId="{DF052ECF-C3B2-EC28-AE65-ADCD95195DBA}"/>
          </ac:grpSpMkLst>
        </pc:grpChg>
        <pc:grpChg chg="add mod">
          <ac:chgData name="Wendel Vidal" userId="6a6b03dafe81823b" providerId="LiveId" clId="{5F710BD3-44E4-40E0-8EFF-C5210F1C3F0B}" dt="2024-08-18T17:02:19.398" v="480" actId="1035"/>
          <ac:grpSpMkLst>
            <pc:docMk/>
            <pc:sldMk cId="0" sldId="261"/>
            <ac:grpSpMk id="19" creationId="{1E1A6DDA-DE0A-7044-1E0B-4304275E1FF3}"/>
          </ac:grpSpMkLst>
        </pc:grpChg>
        <pc:picChg chg="add mod">
          <ac:chgData name="Wendel Vidal" userId="6a6b03dafe81823b" providerId="LiveId" clId="{5F710BD3-44E4-40E0-8EFF-C5210F1C3F0B}" dt="2024-08-18T18:23:40.757" v="2697" actId="1076"/>
          <ac:picMkLst>
            <pc:docMk/>
            <pc:sldMk cId="0" sldId="261"/>
            <ac:picMk id="23" creationId="{CFD5726E-E2EF-089B-5C1D-4B7825EFA99B}"/>
          </ac:picMkLst>
        </pc:picChg>
      </pc:sldChg>
      <pc:sldChg chg="addSp delSp modSp mod">
        <pc:chgData name="Wendel Vidal" userId="6a6b03dafe81823b" providerId="LiveId" clId="{5F710BD3-44E4-40E0-8EFF-C5210F1C3F0B}" dt="2024-08-18T18:18:01.772" v="2416" actId="1076"/>
        <pc:sldMkLst>
          <pc:docMk/>
          <pc:sldMk cId="0" sldId="262"/>
        </pc:sldMkLst>
        <pc:spChg chg="add del mod">
          <ac:chgData name="Wendel Vidal" userId="6a6b03dafe81823b" providerId="LiveId" clId="{5F710BD3-44E4-40E0-8EFF-C5210F1C3F0B}" dt="2024-08-18T18:17:48.768" v="2413" actId="478"/>
          <ac:spMkLst>
            <pc:docMk/>
            <pc:sldMk cId="0" sldId="262"/>
            <ac:spMk id="3" creationId="{55056430-A9E4-4B2A-8E5E-D244AE6FCCDB}"/>
          </ac:spMkLst>
        </pc:spChg>
        <pc:spChg chg="mod">
          <ac:chgData name="Wendel Vidal" userId="6a6b03dafe81823b" providerId="LiveId" clId="{5F710BD3-44E4-40E0-8EFF-C5210F1C3F0B}" dt="2024-08-18T18:18:01.772" v="2416" actId="1076"/>
          <ac:spMkLst>
            <pc:docMk/>
            <pc:sldMk cId="0" sldId="262"/>
            <ac:spMk id="469" creationId="{00000000-0000-0000-0000-000000000000}"/>
          </ac:spMkLst>
        </pc:spChg>
        <pc:spChg chg="del">
          <ac:chgData name="Wendel Vidal" userId="6a6b03dafe81823b" providerId="LiveId" clId="{5F710BD3-44E4-40E0-8EFF-C5210F1C3F0B}" dt="2024-08-18T18:17:44.777" v="2412" actId="478"/>
          <ac:spMkLst>
            <pc:docMk/>
            <pc:sldMk cId="0" sldId="262"/>
            <ac:spMk id="470" creationId="{00000000-0000-0000-0000-000000000000}"/>
          </ac:spMkLst>
        </pc:spChg>
      </pc:sldChg>
      <pc:sldChg chg="modSp del mod">
        <pc:chgData name="Wendel Vidal" userId="6a6b03dafe81823b" providerId="LiveId" clId="{5F710BD3-44E4-40E0-8EFF-C5210F1C3F0B}" dt="2024-08-18T16:14:44.710" v="241" actId="47"/>
        <pc:sldMkLst>
          <pc:docMk/>
          <pc:sldMk cId="0" sldId="263"/>
        </pc:sldMkLst>
        <pc:spChg chg="mod">
          <ac:chgData name="Wendel Vidal" userId="6a6b03dafe81823b" providerId="LiveId" clId="{5F710BD3-44E4-40E0-8EFF-C5210F1C3F0B}" dt="2024-08-18T16:09:30.053" v="94" actId="20577"/>
          <ac:spMkLst>
            <pc:docMk/>
            <pc:sldMk cId="0" sldId="263"/>
            <ac:spMk id="475" creationId="{00000000-0000-0000-0000-000000000000}"/>
          </ac:spMkLst>
        </pc:spChg>
        <pc:spChg chg="mod">
          <ac:chgData name="Wendel Vidal" userId="6a6b03dafe81823b" providerId="LiveId" clId="{5F710BD3-44E4-40E0-8EFF-C5210F1C3F0B}" dt="2024-08-18T16:13:41.106" v="234" actId="1076"/>
          <ac:spMkLst>
            <pc:docMk/>
            <pc:sldMk cId="0" sldId="263"/>
            <ac:spMk id="476" creationId="{00000000-0000-0000-0000-000000000000}"/>
          </ac:spMkLst>
        </pc:spChg>
        <pc:spChg chg="mod">
          <ac:chgData name="Wendel Vidal" userId="6a6b03dafe81823b" providerId="LiveId" clId="{5F710BD3-44E4-40E0-8EFF-C5210F1C3F0B}" dt="2024-08-18T16:14:28.666" v="240" actId="14100"/>
          <ac:spMkLst>
            <pc:docMk/>
            <pc:sldMk cId="0" sldId="263"/>
            <ac:spMk id="477" creationId="{00000000-0000-0000-0000-000000000000}"/>
          </ac:spMkLst>
        </pc:spChg>
      </pc:sldChg>
      <pc:sldChg chg="del">
        <pc:chgData name="Wendel Vidal" userId="6a6b03dafe81823b" providerId="LiveId" clId="{5F710BD3-44E4-40E0-8EFF-C5210F1C3F0B}" dt="2024-08-18T16:14:44.710" v="241" actId="47"/>
        <pc:sldMkLst>
          <pc:docMk/>
          <pc:sldMk cId="0" sldId="264"/>
        </pc:sldMkLst>
      </pc:sldChg>
      <pc:sldChg chg="del">
        <pc:chgData name="Wendel Vidal" userId="6a6b03dafe81823b" providerId="LiveId" clId="{5F710BD3-44E4-40E0-8EFF-C5210F1C3F0B}" dt="2024-08-18T17:49:23.164" v="1725" actId="47"/>
        <pc:sldMkLst>
          <pc:docMk/>
          <pc:sldMk cId="0" sldId="265"/>
        </pc:sldMkLst>
      </pc:sldChg>
      <pc:sldChg chg="del">
        <pc:chgData name="Wendel Vidal" userId="6a6b03dafe81823b" providerId="LiveId" clId="{5F710BD3-44E4-40E0-8EFF-C5210F1C3F0B}" dt="2024-08-18T17:49:20.785" v="1724" actId="47"/>
        <pc:sldMkLst>
          <pc:docMk/>
          <pc:sldMk cId="0" sldId="266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67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68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69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0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1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2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3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4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5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6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7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8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79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0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1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2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3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4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5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6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7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8"/>
        </pc:sldMkLst>
      </pc:sldChg>
      <pc:sldChg chg="del">
        <pc:chgData name="Wendel Vidal" userId="6a6b03dafe81823b" providerId="LiveId" clId="{5F710BD3-44E4-40E0-8EFF-C5210F1C3F0B}" dt="2024-08-18T16:09:53.578" v="102" actId="47"/>
        <pc:sldMkLst>
          <pc:docMk/>
          <pc:sldMk cId="0" sldId="289"/>
        </pc:sldMkLst>
      </pc:sldChg>
      <pc:sldChg chg="del">
        <pc:chgData name="Wendel Vidal" userId="6a6b03dafe81823b" providerId="LiveId" clId="{5F710BD3-44E4-40E0-8EFF-C5210F1C3F0B}" dt="2024-08-18T18:17:27.881" v="2398" actId="47"/>
        <pc:sldMkLst>
          <pc:docMk/>
          <pc:sldMk cId="0" sldId="290"/>
        </pc:sldMkLst>
      </pc:sldChg>
      <pc:sldChg chg="del">
        <pc:chgData name="Wendel Vidal" userId="6a6b03dafe81823b" providerId="LiveId" clId="{5F710BD3-44E4-40E0-8EFF-C5210F1C3F0B}" dt="2024-08-18T17:49:29.693" v="1726" actId="47"/>
        <pc:sldMkLst>
          <pc:docMk/>
          <pc:sldMk cId="0" sldId="291"/>
        </pc:sldMkLst>
      </pc:sldChg>
      <pc:sldChg chg="del">
        <pc:chgData name="Wendel Vidal" userId="6a6b03dafe81823b" providerId="LiveId" clId="{5F710BD3-44E4-40E0-8EFF-C5210F1C3F0B}" dt="2024-08-18T17:49:33.590" v="1727" actId="47"/>
        <pc:sldMkLst>
          <pc:docMk/>
          <pc:sldMk cId="0" sldId="292"/>
        </pc:sldMkLst>
      </pc:sldChg>
      <pc:sldChg chg="del">
        <pc:chgData name="Wendel Vidal" userId="6a6b03dafe81823b" providerId="LiveId" clId="{5F710BD3-44E4-40E0-8EFF-C5210F1C3F0B}" dt="2024-08-18T17:49:39.946" v="1728" actId="47"/>
        <pc:sldMkLst>
          <pc:docMk/>
          <pc:sldMk cId="0" sldId="293"/>
        </pc:sldMkLst>
      </pc:sldChg>
      <pc:sldChg chg="del">
        <pc:chgData name="Wendel Vidal" userId="6a6b03dafe81823b" providerId="LiveId" clId="{5F710BD3-44E4-40E0-8EFF-C5210F1C3F0B}" dt="2024-08-18T17:50:09.983" v="1732" actId="47"/>
        <pc:sldMkLst>
          <pc:docMk/>
          <pc:sldMk cId="0" sldId="294"/>
        </pc:sldMkLst>
      </pc:sldChg>
      <pc:sldChg chg="del">
        <pc:chgData name="Wendel Vidal" userId="6a6b03dafe81823b" providerId="LiveId" clId="{5F710BD3-44E4-40E0-8EFF-C5210F1C3F0B}" dt="2024-08-18T17:50:07.080" v="1731" actId="47"/>
        <pc:sldMkLst>
          <pc:docMk/>
          <pc:sldMk cId="0" sldId="295"/>
        </pc:sldMkLst>
      </pc:sldChg>
      <pc:sldChg chg="del">
        <pc:chgData name="Wendel Vidal" userId="6a6b03dafe81823b" providerId="LiveId" clId="{5F710BD3-44E4-40E0-8EFF-C5210F1C3F0B}" dt="2024-08-18T18:24:32.501" v="2712" actId="47"/>
        <pc:sldMkLst>
          <pc:docMk/>
          <pc:sldMk cId="0" sldId="296"/>
        </pc:sldMkLst>
      </pc:sldChg>
      <pc:sldChg chg="del">
        <pc:chgData name="Wendel Vidal" userId="6a6b03dafe81823b" providerId="LiveId" clId="{5F710BD3-44E4-40E0-8EFF-C5210F1C3F0B}" dt="2024-08-18T18:24:34.433" v="2713" actId="47"/>
        <pc:sldMkLst>
          <pc:docMk/>
          <pc:sldMk cId="0" sldId="297"/>
        </pc:sldMkLst>
      </pc:sldChg>
      <pc:sldChg chg="del">
        <pc:chgData name="Wendel Vidal" userId="6a6b03dafe81823b" providerId="LiveId" clId="{5F710BD3-44E4-40E0-8EFF-C5210F1C3F0B}" dt="2024-08-18T18:14:32.796" v="2380" actId="47"/>
        <pc:sldMkLst>
          <pc:docMk/>
          <pc:sldMk cId="0" sldId="298"/>
        </pc:sldMkLst>
      </pc:sldChg>
      <pc:sldChg chg="del">
        <pc:chgData name="Wendel Vidal" userId="6a6b03dafe81823b" providerId="LiveId" clId="{5F710BD3-44E4-40E0-8EFF-C5210F1C3F0B}" dt="2024-08-18T17:53:18.170" v="1752" actId="47"/>
        <pc:sldMkLst>
          <pc:docMk/>
          <pc:sldMk cId="0" sldId="299"/>
        </pc:sldMkLst>
      </pc:sldChg>
      <pc:sldChg chg="del">
        <pc:chgData name="Wendel Vidal" userId="6a6b03dafe81823b" providerId="LiveId" clId="{5F710BD3-44E4-40E0-8EFF-C5210F1C3F0B}" dt="2024-08-18T18:14:31.128" v="2379" actId="47"/>
        <pc:sldMkLst>
          <pc:docMk/>
          <pc:sldMk cId="0" sldId="300"/>
        </pc:sldMkLst>
      </pc:sldChg>
      <pc:sldChg chg="del">
        <pc:chgData name="Wendel Vidal" userId="6a6b03dafe81823b" providerId="LiveId" clId="{5F710BD3-44E4-40E0-8EFF-C5210F1C3F0B}" dt="2024-08-18T18:14:24.365" v="2377" actId="47"/>
        <pc:sldMkLst>
          <pc:docMk/>
          <pc:sldMk cId="0" sldId="301"/>
        </pc:sldMkLst>
      </pc:sldChg>
      <pc:sldChg chg="del">
        <pc:chgData name="Wendel Vidal" userId="6a6b03dafe81823b" providerId="LiveId" clId="{5F710BD3-44E4-40E0-8EFF-C5210F1C3F0B}" dt="2024-08-18T18:14:29.004" v="2378" actId="47"/>
        <pc:sldMkLst>
          <pc:docMk/>
          <pc:sldMk cId="0" sldId="302"/>
        </pc:sldMkLst>
      </pc:sldChg>
      <pc:sldChg chg="del">
        <pc:chgData name="Wendel Vidal" userId="6a6b03dafe81823b" providerId="LiveId" clId="{5F710BD3-44E4-40E0-8EFF-C5210F1C3F0B}" dt="2024-08-18T18:14:35.034" v="2381" actId="47"/>
        <pc:sldMkLst>
          <pc:docMk/>
          <pc:sldMk cId="0" sldId="303"/>
        </pc:sldMkLst>
      </pc:sldChg>
      <pc:sldChg chg="del">
        <pc:chgData name="Wendel Vidal" userId="6a6b03dafe81823b" providerId="LiveId" clId="{5F710BD3-44E4-40E0-8EFF-C5210F1C3F0B}" dt="2024-08-18T18:24:35.406" v="2714" actId="47"/>
        <pc:sldMkLst>
          <pc:docMk/>
          <pc:sldMk cId="0" sldId="304"/>
        </pc:sldMkLst>
      </pc:sldChg>
      <pc:sldChg chg="del">
        <pc:chgData name="Wendel Vidal" userId="6a6b03dafe81823b" providerId="LiveId" clId="{5F710BD3-44E4-40E0-8EFF-C5210F1C3F0B}" dt="2024-08-18T18:24:36.658" v="2715" actId="47"/>
        <pc:sldMkLst>
          <pc:docMk/>
          <pc:sldMk cId="0" sldId="305"/>
        </pc:sldMkLst>
      </pc:sldChg>
      <pc:sldChg chg="del">
        <pc:chgData name="Wendel Vidal" userId="6a6b03dafe81823b" providerId="LiveId" clId="{5F710BD3-44E4-40E0-8EFF-C5210F1C3F0B}" dt="2024-08-18T18:24:37.602" v="2716" actId="47"/>
        <pc:sldMkLst>
          <pc:docMk/>
          <pc:sldMk cId="0" sldId="306"/>
        </pc:sldMkLst>
      </pc:sldChg>
      <pc:sldChg chg="del">
        <pc:chgData name="Wendel Vidal" userId="6a6b03dafe81823b" providerId="LiveId" clId="{5F710BD3-44E4-40E0-8EFF-C5210F1C3F0B}" dt="2024-08-18T18:24:38.551" v="2717" actId="47"/>
        <pc:sldMkLst>
          <pc:docMk/>
          <pc:sldMk cId="0" sldId="307"/>
        </pc:sldMkLst>
      </pc:sldChg>
      <pc:sldChg chg="del">
        <pc:chgData name="Wendel Vidal" userId="6a6b03dafe81823b" providerId="LiveId" clId="{5F710BD3-44E4-40E0-8EFF-C5210F1C3F0B}" dt="2024-08-18T18:24:39.690" v="2718" actId="47"/>
        <pc:sldMkLst>
          <pc:docMk/>
          <pc:sldMk cId="0" sldId="308"/>
        </pc:sldMkLst>
      </pc:sldChg>
      <pc:sldChg chg="del">
        <pc:chgData name="Wendel Vidal" userId="6a6b03dafe81823b" providerId="LiveId" clId="{5F710BD3-44E4-40E0-8EFF-C5210F1C3F0B}" dt="2024-08-18T18:24:40.539" v="2719" actId="47"/>
        <pc:sldMkLst>
          <pc:docMk/>
          <pc:sldMk cId="0" sldId="309"/>
        </pc:sldMkLst>
      </pc:sldChg>
      <pc:sldChg chg="del">
        <pc:chgData name="Wendel Vidal" userId="6a6b03dafe81823b" providerId="LiveId" clId="{5F710BD3-44E4-40E0-8EFF-C5210F1C3F0B}" dt="2024-08-18T18:24:41.377" v="2720" actId="47"/>
        <pc:sldMkLst>
          <pc:docMk/>
          <pc:sldMk cId="0" sldId="310"/>
        </pc:sldMkLst>
      </pc:sldChg>
      <pc:sldChg chg="del">
        <pc:chgData name="Wendel Vidal" userId="6a6b03dafe81823b" providerId="LiveId" clId="{5F710BD3-44E4-40E0-8EFF-C5210F1C3F0B}" dt="2024-08-18T18:24:42.671" v="2721" actId="47"/>
        <pc:sldMkLst>
          <pc:docMk/>
          <pc:sldMk cId="0" sldId="311"/>
        </pc:sldMkLst>
      </pc:sldChg>
      <pc:sldChg chg="del">
        <pc:chgData name="Wendel Vidal" userId="6a6b03dafe81823b" providerId="LiveId" clId="{5F710BD3-44E4-40E0-8EFF-C5210F1C3F0B}" dt="2024-08-18T16:08:12.672" v="0" actId="47"/>
        <pc:sldMkLst>
          <pc:docMk/>
          <pc:sldMk cId="455220365" sldId="312"/>
        </pc:sldMkLst>
      </pc:sldChg>
      <pc:sldChg chg="addSp delSp modSp add mod">
        <pc:chgData name="Wendel Vidal" userId="6a6b03dafe81823b" providerId="LiveId" clId="{5F710BD3-44E4-40E0-8EFF-C5210F1C3F0B}" dt="2024-08-18T18:24:06.203" v="2705" actId="1076"/>
        <pc:sldMkLst>
          <pc:docMk/>
          <pc:sldMk cId="833681548" sldId="312"/>
        </pc:sldMkLst>
        <pc:spChg chg="mod">
          <ac:chgData name="Wendel Vidal" userId="6a6b03dafe81823b" providerId="LiveId" clId="{5F710BD3-44E4-40E0-8EFF-C5210F1C3F0B}" dt="2024-08-18T17:43:16.639" v="1598" actId="1037"/>
          <ac:spMkLst>
            <pc:docMk/>
            <pc:sldMk cId="833681548" sldId="312"/>
            <ac:spMk id="2" creationId="{CE2826B6-4422-FBA4-9E1B-59E486E4668F}"/>
          </ac:spMkLst>
        </pc:spChg>
        <pc:spChg chg="mod">
          <ac:chgData name="Wendel Vidal" userId="6a6b03dafe81823b" providerId="LiveId" clId="{5F710BD3-44E4-40E0-8EFF-C5210F1C3F0B}" dt="2024-08-18T17:52:38.090" v="1735" actId="208"/>
          <ac:spMkLst>
            <pc:docMk/>
            <pc:sldMk cId="833681548" sldId="312"/>
            <ac:spMk id="4" creationId="{6889787C-CDFF-408C-3A5D-C8A862689B5B}"/>
          </ac:spMkLst>
        </pc:spChg>
        <pc:spChg chg="mod">
          <ac:chgData name="Wendel Vidal" userId="6a6b03dafe81823b" providerId="LiveId" clId="{5F710BD3-44E4-40E0-8EFF-C5210F1C3F0B}" dt="2024-08-18T17:52:56.117" v="1750" actId="1037"/>
          <ac:spMkLst>
            <pc:docMk/>
            <pc:sldMk cId="833681548" sldId="312"/>
            <ac:spMk id="9" creationId="{A8F29307-8F1B-9B0A-C814-362FD0AF86B7}"/>
          </ac:spMkLst>
        </pc:spChg>
        <pc:spChg chg="mod">
          <ac:chgData name="Wendel Vidal" userId="6a6b03dafe81823b" providerId="LiveId" clId="{5F710BD3-44E4-40E0-8EFF-C5210F1C3F0B}" dt="2024-08-18T17:48:39.900" v="1722" actId="1036"/>
          <ac:spMkLst>
            <pc:docMk/>
            <pc:sldMk cId="833681548" sldId="312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7:52:38.090" v="1735" actId="208"/>
          <ac:spMkLst>
            <pc:docMk/>
            <pc:sldMk cId="833681548" sldId="312"/>
            <ac:spMk id="11" creationId="{CD372D96-F060-E491-08F1-4241C4E77C30}"/>
          </ac:spMkLst>
        </pc:spChg>
        <pc:spChg chg="mod">
          <ac:chgData name="Wendel Vidal" userId="6a6b03dafe81823b" providerId="LiveId" clId="{5F710BD3-44E4-40E0-8EFF-C5210F1C3F0B}" dt="2024-08-18T17:54:06.016" v="1758" actId="208"/>
          <ac:spMkLst>
            <pc:docMk/>
            <pc:sldMk cId="833681548" sldId="312"/>
            <ac:spMk id="13" creationId="{0B4A9A82-977A-75BB-8928-AA2D739FFEEE}"/>
          </ac:spMkLst>
        </pc:spChg>
        <pc:spChg chg="mod">
          <ac:chgData name="Wendel Vidal" userId="6a6b03dafe81823b" providerId="LiveId" clId="{5F710BD3-44E4-40E0-8EFF-C5210F1C3F0B}" dt="2024-08-18T17:54:06.016" v="1758" actId="208"/>
          <ac:spMkLst>
            <pc:docMk/>
            <pc:sldMk cId="833681548" sldId="312"/>
            <ac:spMk id="14" creationId="{9E3BD9EE-246D-98B3-CA59-8B09471DFD59}"/>
          </ac:spMkLst>
        </pc:spChg>
        <pc:spChg chg="mod">
          <ac:chgData name="Wendel Vidal" userId="6a6b03dafe81823b" providerId="LiveId" clId="{5F710BD3-44E4-40E0-8EFF-C5210F1C3F0B}" dt="2024-08-18T17:54:06.016" v="1758" actId="208"/>
          <ac:spMkLst>
            <pc:docMk/>
            <pc:sldMk cId="833681548" sldId="312"/>
            <ac:spMk id="15" creationId="{B46374C7-AC49-6724-437E-DCC0B23C370A}"/>
          </ac:spMkLst>
        </pc:spChg>
        <pc:spChg chg="mod">
          <ac:chgData name="Wendel Vidal" userId="6a6b03dafe81823b" providerId="LiveId" clId="{5F710BD3-44E4-40E0-8EFF-C5210F1C3F0B}" dt="2024-08-18T17:54:06.016" v="1758" actId="208"/>
          <ac:spMkLst>
            <pc:docMk/>
            <pc:sldMk cId="833681548" sldId="312"/>
            <ac:spMk id="16" creationId="{B8349704-EDEA-3C22-19A2-34BB919BBA22}"/>
          </ac:spMkLst>
        </pc:spChg>
        <pc:spChg chg="mod">
          <ac:chgData name="Wendel Vidal" userId="6a6b03dafe81823b" providerId="LiveId" clId="{5F710BD3-44E4-40E0-8EFF-C5210F1C3F0B}" dt="2024-08-18T17:54:06.016" v="1758" actId="208"/>
          <ac:spMkLst>
            <pc:docMk/>
            <pc:sldMk cId="833681548" sldId="312"/>
            <ac:spMk id="17" creationId="{C5766A4F-CC1C-B788-EB62-5996E3D7D29F}"/>
          </ac:spMkLst>
        </pc:spChg>
        <pc:spChg chg="mod">
          <ac:chgData name="Wendel Vidal" userId="6a6b03dafe81823b" providerId="LiveId" clId="{5F710BD3-44E4-40E0-8EFF-C5210F1C3F0B}" dt="2024-08-18T17:54:06.016" v="1758" actId="208"/>
          <ac:spMkLst>
            <pc:docMk/>
            <pc:sldMk cId="833681548" sldId="312"/>
            <ac:spMk id="18" creationId="{DA9486E1-D144-D03A-7D8D-D5B265265803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24" creationId="{4927C751-F4F2-138B-EF11-2520BFF08F38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25" creationId="{74F7AC66-F24E-7554-B4A5-92544362A9A2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26" creationId="{44A5EEBC-2D29-E095-FD49-81BC05D0DEF2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27" creationId="{E88A0539-ADA6-4A9B-289D-57FE140DE925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28" creationId="{A17ABF23-7969-C195-BB3F-6307AFE8F618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29" creationId="{5D6E29C6-077B-773E-C755-81BD273798F5}"/>
          </ac:spMkLst>
        </pc:spChg>
        <pc:spChg chg="mod">
          <ac:chgData name="Wendel Vidal" userId="6a6b03dafe81823b" providerId="LiveId" clId="{5F710BD3-44E4-40E0-8EFF-C5210F1C3F0B}" dt="2024-08-18T17:55:02.936" v="1762" actId="208"/>
          <ac:spMkLst>
            <pc:docMk/>
            <pc:sldMk cId="833681548" sldId="312"/>
            <ac:spMk id="30" creationId="{402C4B83-CB5B-FDB2-0160-7FA86F78E5E9}"/>
          </ac:spMkLst>
        </pc:spChg>
        <pc:spChg chg="mod">
          <ac:chgData name="Wendel Vidal" userId="6a6b03dafe81823b" providerId="LiveId" clId="{5F710BD3-44E4-40E0-8EFF-C5210F1C3F0B}" dt="2024-08-18T17:33:24.401" v="1482" actId="20577"/>
          <ac:spMkLst>
            <pc:docMk/>
            <pc:sldMk cId="833681548" sldId="312"/>
            <ac:spMk id="462" creationId="{00000000-0000-0000-0000-000000000000}"/>
          </ac:spMkLst>
        </pc:spChg>
        <pc:spChg chg="mod">
          <ac:chgData name="Wendel Vidal" userId="6a6b03dafe81823b" providerId="LiveId" clId="{5F710BD3-44E4-40E0-8EFF-C5210F1C3F0B}" dt="2024-08-18T17:52:50.509" v="1747" actId="1037"/>
          <ac:spMkLst>
            <pc:docMk/>
            <pc:sldMk cId="833681548" sldId="312"/>
            <ac:spMk id="463" creationId="{00000000-0000-0000-0000-000000000000}"/>
          </ac:spMkLst>
        </pc:spChg>
        <pc:grpChg chg="add mod">
          <ac:chgData name="Wendel Vidal" userId="6a6b03dafe81823b" providerId="LiveId" clId="{5F710BD3-44E4-40E0-8EFF-C5210F1C3F0B}" dt="2024-08-18T17:54:06.777" v="1759" actId="1076"/>
          <ac:grpSpMkLst>
            <pc:docMk/>
            <pc:sldMk cId="833681548" sldId="312"/>
            <ac:grpSpMk id="3" creationId="{23F366B9-2B89-5018-23B5-429638200110}"/>
          </ac:grpSpMkLst>
        </pc:grpChg>
        <pc:grpChg chg="del">
          <ac:chgData name="Wendel Vidal" userId="6a6b03dafe81823b" providerId="LiveId" clId="{5F710BD3-44E4-40E0-8EFF-C5210F1C3F0B}" dt="2024-08-18T17:48:55.897" v="1723" actId="478"/>
          <ac:grpSpMkLst>
            <pc:docMk/>
            <pc:sldMk cId="833681548" sldId="312"/>
            <ac:grpSpMk id="5" creationId="{10EDCF53-EF11-9492-C158-4BC98ED302F7}"/>
          </ac:grpSpMkLst>
        </pc:grpChg>
        <pc:grpChg chg="add mod">
          <ac:chgData name="Wendel Vidal" userId="6a6b03dafe81823b" providerId="LiveId" clId="{5F710BD3-44E4-40E0-8EFF-C5210F1C3F0B}" dt="2024-08-18T17:54:05.585" v="1757" actId="1076"/>
          <ac:grpSpMkLst>
            <pc:docMk/>
            <pc:sldMk cId="833681548" sldId="312"/>
            <ac:grpSpMk id="12" creationId="{479C312E-ECED-8787-8104-92AF9DDD1200}"/>
          </ac:grpSpMkLst>
        </pc:grpChg>
        <pc:grpChg chg="del">
          <ac:chgData name="Wendel Vidal" userId="6a6b03dafe81823b" providerId="LiveId" clId="{5F710BD3-44E4-40E0-8EFF-C5210F1C3F0B}" dt="2024-08-18T17:53:02.477" v="1751" actId="478"/>
          <ac:grpSpMkLst>
            <pc:docMk/>
            <pc:sldMk cId="833681548" sldId="312"/>
            <ac:grpSpMk id="19" creationId="{1E1A6DDA-DE0A-7044-1E0B-4304275E1FF3}"/>
          </ac:grpSpMkLst>
        </pc:grpChg>
        <pc:grpChg chg="add mod">
          <ac:chgData name="Wendel Vidal" userId="6a6b03dafe81823b" providerId="LiveId" clId="{5F710BD3-44E4-40E0-8EFF-C5210F1C3F0B}" dt="2024-08-18T17:55:11.624" v="1764" actId="1076"/>
          <ac:grpSpMkLst>
            <pc:docMk/>
            <pc:sldMk cId="833681548" sldId="312"/>
            <ac:grpSpMk id="23" creationId="{B70719AA-9411-69B5-69B6-9A83D7A1DA2B}"/>
          </ac:grpSpMkLst>
        </pc:grpChg>
        <pc:picChg chg="add mod">
          <ac:chgData name="Wendel Vidal" userId="6a6b03dafe81823b" providerId="LiveId" clId="{5F710BD3-44E4-40E0-8EFF-C5210F1C3F0B}" dt="2024-08-18T18:24:06.203" v="2705" actId="1076"/>
          <ac:picMkLst>
            <pc:docMk/>
            <pc:sldMk cId="833681548" sldId="312"/>
            <ac:picMk id="31" creationId="{E8AAFD88-7935-49BE-C66B-FA9BE14732E8}"/>
          </ac:picMkLst>
        </pc:picChg>
      </pc:sldChg>
      <pc:sldChg chg="add del">
        <pc:chgData name="Wendel Vidal" userId="6a6b03dafe81823b" providerId="LiveId" clId="{5F710BD3-44E4-40E0-8EFF-C5210F1C3F0B}" dt="2024-08-18T16:09:18.732" v="57"/>
        <pc:sldMkLst>
          <pc:docMk/>
          <pc:sldMk cId="3602185179" sldId="312"/>
        </pc:sldMkLst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4032636254" sldId="312"/>
        </pc:sldMkLst>
      </pc:sldChg>
      <pc:sldChg chg="modSp add del mod">
        <pc:chgData name="Wendel Vidal" userId="6a6b03dafe81823b" providerId="LiveId" clId="{5F710BD3-44E4-40E0-8EFF-C5210F1C3F0B}" dt="2024-08-18T18:05:42.240" v="1816" actId="47"/>
        <pc:sldMkLst>
          <pc:docMk/>
          <pc:sldMk cId="329575404" sldId="313"/>
        </pc:sldMkLst>
        <pc:spChg chg="mod">
          <ac:chgData name="Wendel Vidal" userId="6a6b03dafe81823b" providerId="LiveId" clId="{5F710BD3-44E4-40E0-8EFF-C5210F1C3F0B}" dt="2024-08-18T18:01:49.120" v="1813" actId="20577"/>
          <ac:spMkLst>
            <pc:docMk/>
            <pc:sldMk cId="329575404" sldId="313"/>
            <ac:spMk id="462" creationId="{00000000-0000-0000-0000-000000000000}"/>
          </ac:spMkLst>
        </pc:spChg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2082895960" sldId="313"/>
        </pc:sldMkLst>
      </pc:sldChg>
      <pc:sldChg chg="add del">
        <pc:chgData name="Wendel Vidal" userId="6a6b03dafe81823b" providerId="LiveId" clId="{5F710BD3-44E4-40E0-8EFF-C5210F1C3F0B}" dt="2024-08-18T16:09:17.813" v="56"/>
        <pc:sldMkLst>
          <pc:docMk/>
          <pc:sldMk cId="3925178046" sldId="313"/>
        </pc:sldMkLst>
      </pc:sldChg>
      <pc:sldChg chg="addSp delSp modSp add mod">
        <pc:chgData name="Wendel Vidal" userId="6a6b03dafe81823b" providerId="LiveId" clId="{5F710BD3-44E4-40E0-8EFF-C5210F1C3F0B}" dt="2024-08-18T20:47:40.569" v="2723" actId="20577"/>
        <pc:sldMkLst>
          <pc:docMk/>
          <pc:sldMk cId="2354740421" sldId="314"/>
        </pc:sldMkLst>
        <pc:spChg chg="mod">
          <ac:chgData name="Wendel Vidal" userId="6a6b03dafe81823b" providerId="LiveId" clId="{5F710BD3-44E4-40E0-8EFF-C5210F1C3F0B}" dt="2024-08-18T20:47:40.569" v="2723" actId="20577"/>
          <ac:spMkLst>
            <pc:docMk/>
            <pc:sldMk cId="2354740421" sldId="314"/>
            <ac:spMk id="2" creationId="{CE2826B6-4422-FBA4-9E1B-59E486E4668F}"/>
          </ac:spMkLst>
        </pc:spChg>
        <pc:spChg chg="mod">
          <ac:chgData name="Wendel Vidal" userId="6a6b03dafe81823b" providerId="LiveId" clId="{5F710BD3-44E4-40E0-8EFF-C5210F1C3F0B}" dt="2024-08-18T18:15:23.277" v="2385" actId="208"/>
          <ac:spMkLst>
            <pc:docMk/>
            <pc:sldMk cId="2354740421" sldId="314"/>
            <ac:spMk id="4" creationId="{0F46C788-5E95-E3BE-4FA2-1DF4EFF116B6}"/>
          </ac:spMkLst>
        </pc:spChg>
        <pc:spChg chg="mod">
          <ac:chgData name="Wendel Vidal" userId="6a6b03dafe81823b" providerId="LiveId" clId="{5F710BD3-44E4-40E0-8EFF-C5210F1C3F0B}" dt="2024-08-18T18:18:17.368" v="2430" actId="1076"/>
          <ac:spMkLst>
            <pc:docMk/>
            <pc:sldMk cId="2354740421" sldId="314"/>
            <ac:spMk id="9" creationId="{A8F29307-8F1B-9B0A-C814-362FD0AF86B7}"/>
          </ac:spMkLst>
        </pc:spChg>
        <pc:spChg chg="mod">
          <ac:chgData name="Wendel Vidal" userId="6a6b03dafe81823b" providerId="LiveId" clId="{5F710BD3-44E4-40E0-8EFF-C5210F1C3F0B}" dt="2024-08-18T18:15:38.844" v="2389" actId="1076"/>
          <ac:spMkLst>
            <pc:docMk/>
            <pc:sldMk cId="2354740421" sldId="314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8:15:23.277" v="2385" actId="208"/>
          <ac:spMkLst>
            <pc:docMk/>
            <pc:sldMk cId="2354740421" sldId="314"/>
            <ac:spMk id="11" creationId="{5701DB19-246D-A407-914C-6EA836084F79}"/>
          </ac:spMkLst>
        </pc:spChg>
        <pc:spChg chg="mod">
          <ac:chgData name="Wendel Vidal" userId="6a6b03dafe81823b" providerId="LiveId" clId="{5F710BD3-44E4-40E0-8EFF-C5210F1C3F0B}" dt="2024-08-18T18:15:23.277" v="2385" actId="208"/>
          <ac:spMkLst>
            <pc:docMk/>
            <pc:sldMk cId="2354740421" sldId="314"/>
            <ac:spMk id="12" creationId="{E1893266-2C46-2719-89AD-2459AB8DB141}"/>
          </ac:spMkLst>
        </pc:spChg>
        <pc:spChg chg="mod">
          <ac:chgData name="Wendel Vidal" userId="6a6b03dafe81823b" providerId="LiveId" clId="{5F710BD3-44E4-40E0-8EFF-C5210F1C3F0B}" dt="2024-08-18T18:16:09.821" v="2392" actId="208"/>
          <ac:spMkLst>
            <pc:docMk/>
            <pc:sldMk cId="2354740421" sldId="314"/>
            <ac:spMk id="14" creationId="{1326E64E-71AF-9E94-F6EB-5743DA589239}"/>
          </ac:spMkLst>
        </pc:spChg>
        <pc:spChg chg="mod">
          <ac:chgData name="Wendel Vidal" userId="6a6b03dafe81823b" providerId="LiveId" clId="{5F710BD3-44E4-40E0-8EFF-C5210F1C3F0B}" dt="2024-08-18T18:16:09.821" v="2392" actId="208"/>
          <ac:spMkLst>
            <pc:docMk/>
            <pc:sldMk cId="2354740421" sldId="314"/>
            <ac:spMk id="15" creationId="{F7B47A62-02DF-D5EF-2830-29F274153FB9}"/>
          </ac:spMkLst>
        </pc:spChg>
        <pc:spChg chg="mod">
          <ac:chgData name="Wendel Vidal" userId="6a6b03dafe81823b" providerId="LiveId" clId="{5F710BD3-44E4-40E0-8EFF-C5210F1C3F0B}" dt="2024-08-18T18:16:09.821" v="2392" actId="208"/>
          <ac:spMkLst>
            <pc:docMk/>
            <pc:sldMk cId="2354740421" sldId="314"/>
            <ac:spMk id="16" creationId="{E6D6F20A-99B5-792F-9171-F6C966968A34}"/>
          </ac:spMkLst>
        </pc:spChg>
        <pc:spChg chg="mod">
          <ac:chgData name="Wendel Vidal" userId="6a6b03dafe81823b" providerId="LiveId" clId="{5F710BD3-44E4-40E0-8EFF-C5210F1C3F0B}" dt="2024-08-18T18:08:15.178" v="2038" actId="20577"/>
          <ac:spMkLst>
            <pc:docMk/>
            <pc:sldMk cId="2354740421" sldId="314"/>
            <ac:spMk id="462" creationId="{00000000-0000-0000-0000-000000000000}"/>
          </ac:spMkLst>
        </pc:spChg>
        <pc:spChg chg="mod">
          <ac:chgData name="Wendel Vidal" userId="6a6b03dafe81823b" providerId="LiveId" clId="{5F710BD3-44E4-40E0-8EFF-C5210F1C3F0B}" dt="2024-08-18T18:13:15.973" v="2352" actId="1076"/>
          <ac:spMkLst>
            <pc:docMk/>
            <pc:sldMk cId="2354740421" sldId="314"/>
            <ac:spMk id="463" creationId="{00000000-0000-0000-0000-000000000000}"/>
          </ac:spMkLst>
        </pc:spChg>
        <pc:grpChg chg="add mod">
          <ac:chgData name="Wendel Vidal" userId="6a6b03dafe81823b" providerId="LiveId" clId="{5F710BD3-44E4-40E0-8EFF-C5210F1C3F0B}" dt="2024-08-18T18:16:29.267" v="2397" actId="1076"/>
          <ac:grpSpMkLst>
            <pc:docMk/>
            <pc:sldMk cId="2354740421" sldId="314"/>
            <ac:grpSpMk id="3" creationId="{2A87FDDC-78B8-DDA1-9EF9-9F38DB96973F}"/>
          </ac:grpSpMkLst>
        </pc:grpChg>
        <pc:grpChg chg="del mod">
          <ac:chgData name="Wendel Vidal" userId="6a6b03dafe81823b" providerId="LiveId" clId="{5F710BD3-44E4-40E0-8EFF-C5210F1C3F0B}" dt="2024-08-18T18:14:19.296" v="2376" actId="478"/>
          <ac:grpSpMkLst>
            <pc:docMk/>
            <pc:sldMk cId="2354740421" sldId="314"/>
            <ac:grpSpMk id="5" creationId="{10EDCF53-EF11-9492-C158-4BC98ED302F7}"/>
          </ac:grpSpMkLst>
        </pc:grpChg>
        <pc:grpChg chg="add mod">
          <ac:chgData name="Wendel Vidal" userId="6a6b03dafe81823b" providerId="LiveId" clId="{5F710BD3-44E4-40E0-8EFF-C5210F1C3F0B}" dt="2024-08-18T18:18:11.179" v="2429" actId="1038"/>
          <ac:grpSpMkLst>
            <pc:docMk/>
            <pc:sldMk cId="2354740421" sldId="314"/>
            <ac:grpSpMk id="13" creationId="{E372265F-30C3-D856-0F3B-D899B77D9B2E}"/>
          </ac:grpSpMkLst>
        </pc:grpChg>
        <pc:grpChg chg="del mod">
          <ac:chgData name="Wendel Vidal" userId="6a6b03dafe81823b" providerId="LiveId" clId="{5F710BD3-44E4-40E0-8EFF-C5210F1C3F0B}" dt="2024-08-18T18:15:18.494" v="2382" actId="478"/>
          <ac:grpSpMkLst>
            <pc:docMk/>
            <pc:sldMk cId="2354740421" sldId="314"/>
            <ac:grpSpMk id="19" creationId="{1E1A6DDA-DE0A-7044-1E0B-4304275E1FF3}"/>
          </ac:grpSpMkLst>
        </pc:grpChg>
        <pc:picChg chg="add mod">
          <ac:chgData name="Wendel Vidal" userId="6a6b03dafe81823b" providerId="LiveId" clId="{5F710BD3-44E4-40E0-8EFF-C5210F1C3F0B}" dt="2024-08-18T18:24:18.843" v="2709" actId="1076"/>
          <ac:picMkLst>
            <pc:docMk/>
            <pc:sldMk cId="2354740421" sldId="314"/>
            <ac:picMk id="17" creationId="{51396CCF-0712-7311-9DF0-17175419D989}"/>
          </ac:picMkLst>
        </pc:picChg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2722206867" sldId="314"/>
        </pc:sldMkLst>
      </pc:sldChg>
      <pc:sldChg chg="add del">
        <pc:chgData name="Wendel Vidal" userId="6a6b03dafe81823b" providerId="LiveId" clId="{5F710BD3-44E4-40E0-8EFF-C5210F1C3F0B}" dt="2024-08-18T16:09:17.329" v="55"/>
        <pc:sldMkLst>
          <pc:docMk/>
          <pc:sldMk cId="3039247426" sldId="314"/>
        </pc:sldMkLst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1419855431" sldId="315"/>
        </pc:sldMkLst>
      </pc:sldChg>
      <pc:sldChg chg="add del">
        <pc:chgData name="Wendel Vidal" userId="6a6b03dafe81823b" providerId="LiveId" clId="{5F710BD3-44E4-40E0-8EFF-C5210F1C3F0B}" dt="2024-08-18T17:49:50.429" v="1730" actId="47"/>
        <pc:sldMkLst>
          <pc:docMk/>
          <pc:sldMk cId="1623473256" sldId="315"/>
        </pc:sldMkLst>
      </pc:sldChg>
      <pc:sldChg chg="add del">
        <pc:chgData name="Wendel Vidal" userId="6a6b03dafe81823b" providerId="LiveId" clId="{5F710BD3-44E4-40E0-8EFF-C5210F1C3F0B}" dt="2024-08-18T16:09:17.108" v="54"/>
        <pc:sldMkLst>
          <pc:docMk/>
          <pc:sldMk cId="3873375072" sldId="315"/>
        </pc:sldMkLst>
      </pc:sldChg>
      <pc:sldChg chg="add del">
        <pc:chgData name="Wendel Vidal" userId="6a6b03dafe81823b" providerId="LiveId" clId="{5F710BD3-44E4-40E0-8EFF-C5210F1C3F0B}" dt="2024-08-18T17:49:48.421" v="1729" actId="47"/>
        <pc:sldMkLst>
          <pc:docMk/>
          <pc:sldMk cId="2078858752" sldId="316"/>
        </pc:sldMkLst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2543677214" sldId="316"/>
        </pc:sldMkLst>
      </pc:sldChg>
      <pc:sldChg chg="add del">
        <pc:chgData name="Wendel Vidal" userId="6a6b03dafe81823b" providerId="LiveId" clId="{5F710BD3-44E4-40E0-8EFF-C5210F1C3F0B}" dt="2024-08-18T16:09:16.765" v="53"/>
        <pc:sldMkLst>
          <pc:docMk/>
          <pc:sldMk cId="4026413507" sldId="316"/>
        </pc:sldMkLst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812908823" sldId="317"/>
        </pc:sldMkLst>
      </pc:sldChg>
      <pc:sldChg chg="add del">
        <pc:chgData name="Wendel Vidal" userId="6a6b03dafe81823b" providerId="LiveId" clId="{5F710BD3-44E4-40E0-8EFF-C5210F1C3F0B}" dt="2024-08-18T16:09:16.373" v="52"/>
        <pc:sldMkLst>
          <pc:docMk/>
          <pc:sldMk cId="1174674111" sldId="317"/>
        </pc:sldMkLst>
      </pc:sldChg>
      <pc:sldChg chg="addSp delSp modSp add mod ord">
        <pc:chgData name="Wendel Vidal" userId="6a6b03dafe81823b" providerId="LiveId" clId="{5F710BD3-44E4-40E0-8EFF-C5210F1C3F0B}" dt="2024-08-18T18:23:36.855" v="2696" actId="1076"/>
        <pc:sldMkLst>
          <pc:docMk/>
          <pc:sldMk cId="2982764278" sldId="317"/>
        </pc:sldMkLst>
        <pc:spChg chg="add del mod">
          <ac:chgData name="Wendel Vidal" userId="6a6b03dafe81823b" providerId="LiveId" clId="{5F710BD3-44E4-40E0-8EFF-C5210F1C3F0B}" dt="2024-08-18T17:09:37.067" v="834" actId="20577"/>
          <ac:spMkLst>
            <pc:docMk/>
            <pc:sldMk cId="2982764278" sldId="317"/>
            <ac:spMk id="2" creationId="{CE2826B6-4422-FBA4-9E1B-59E486E4668F}"/>
          </ac:spMkLst>
        </pc:spChg>
        <pc:spChg chg="add del mod">
          <ac:chgData name="Wendel Vidal" userId="6a6b03dafe81823b" providerId="LiveId" clId="{5F710BD3-44E4-40E0-8EFF-C5210F1C3F0B}" dt="2024-08-18T17:04:13.985" v="536" actId="478"/>
          <ac:spMkLst>
            <pc:docMk/>
            <pc:sldMk cId="2982764278" sldId="317"/>
            <ac:spMk id="4" creationId="{BCC580BA-5E9F-3781-2432-41D12F777814}"/>
          </ac:spMkLst>
        </pc:spChg>
        <pc:spChg chg="del">
          <ac:chgData name="Wendel Vidal" userId="6a6b03dafe81823b" providerId="LiveId" clId="{5F710BD3-44E4-40E0-8EFF-C5210F1C3F0B}" dt="2024-08-18T17:04:20.753" v="538" actId="478"/>
          <ac:spMkLst>
            <pc:docMk/>
            <pc:sldMk cId="2982764278" sldId="317"/>
            <ac:spMk id="9" creationId="{A8F29307-8F1B-9B0A-C814-362FD0AF86B7}"/>
          </ac:spMkLst>
        </pc:spChg>
        <pc:spChg chg="mod">
          <ac:chgData name="Wendel Vidal" userId="6a6b03dafe81823b" providerId="LiveId" clId="{5F710BD3-44E4-40E0-8EFF-C5210F1C3F0B}" dt="2024-08-18T17:10:28.614" v="840" actId="20577"/>
          <ac:spMkLst>
            <pc:docMk/>
            <pc:sldMk cId="2982764278" sldId="317"/>
            <ac:spMk id="10" creationId="{1334C396-3EFC-8023-9A8B-EB26E9B3AC88}"/>
          </ac:spMkLst>
        </pc:spChg>
        <pc:spChg chg="add mod">
          <ac:chgData name="Wendel Vidal" userId="6a6b03dafe81823b" providerId="LiveId" clId="{5F710BD3-44E4-40E0-8EFF-C5210F1C3F0B}" dt="2024-08-18T17:09:26.554" v="832" actId="1036"/>
          <ac:spMkLst>
            <pc:docMk/>
            <pc:sldMk cId="2982764278" sldId="317"/>
            <ac:spMk id="11" creationId="{1D1E65B4-DFEC-66B9-0486-65EB6CC001CF}"/>
          </ac:spMkLst>
        </pc:spChg>
        <pc:spChg chg="add mod">
          <ac:chgData name="Wendel Vidal" userId="6a6b03dafe81823b" providerId="LiveId" clId="{5F710BD3-44E4-40E0-8EFF-C5210F1C3F0B}" dt="2024-08-18T17:09:13.051" v="830" actId="1036"/>
          <ac:spMkLst>
            <pc:docMk/>
            <pc:sldMk cId="2982764278" sldId="317"/>
            <ac:spMk id="12" creationId="{2C92C62B-88A8-2C75-945C-E62941E63172}"/>
          </ac:spMkLst>
        </pc:spChg>
        <pc:spChg chg="mod">
          <ac:chgData name="Wendel Vidal" userId="6a6b03dafe81823b" providerId="LiveId" clId="{5F710BD3-44E4-40E0-8EFF-C5210F1C3F0B}" dt="2024-08-18T17:03:07.347" v="530" actId="20577"/>
          <ac:spMkLst>
            <pc:docMk/>
            <pc:sldMk cId="2982764278" sldId="317"/>
            <ac:spMk id="462" creationId="{00000000-0000-0000-0000-000000000000}"/>
          </ac:spMkLst>
        </pc:spChg>
        <pc:spChg chg="del">
          <ac:chgData name="Wendel Vidal" userId="6a6b03dafe81823b" providerId="LiveId" clId="{5F710BD3-44E4-40E0-8EFF-C5210F1C3F0B}" dt="2024-08-18T17:04:10.078" v="535" actId="478"/>
          <ac:spMkLst>
            <pc:docMk/>
            <pc:sldMk cId="2982764278" sldId="317"/>
            <ac:spMk id="463" creationId="{00000000-0000-0000-0000-000000000000}"/>
          </ac:spMkLst>
        </pc:spChg>
        <pc:grpChg chg="del">
          <ac:chgData name="Wendel Vidal" userId="6a6b03dafe81823b" providerId="LiveId" clId="{5F710BD3-44E4-40E0-8EFF-C5210F1C3F0B}" dt="2024-08-18T17:04:16.079" v="537" actId="478"/>
          <ac:grpSpMkLst>
            <pc:docMk/>
            <pc:sldMk cId="2982764278" sldId="317"/>
            <ac:grpSpMk id="5" creationId="{10EDCF53-EF11-9492-C158-4BC98ED302F7}"/>
          </ac:grpSpMkLst>
        </pc:grpChg>
        <pc:grpChg chg="del">
          <ac:chgData name="Wendel Vidal" userId="6a6b03dafe81823b" providerId="LiveId" clId="{5F710BD3-44E4-40E0-8EFF-C5210F1C3F0B}" dt="2024-08-18T17:04:22.654" v="539" actId="478"/>
          <ac:grpSpMkLst>
            <pc:docMk/>
            <pc:sldMk cId="2982764278" sldId="317"/>
            <ac:grpSpMk id="19" creationId="{1E1A6DDA-DE0A-7044-1E0B-4304275E1FF3}"/>
          </ac:grpSpMkLst>
        </pc:grpChg>
        <pc:picChg chg="add mod">
          <ac:chgData name="Wendel Vidal" userId="6a6b03dafe81823b" providerId="LiveId" clId="{5F710BD3-44E4-40E0-8EFF-C5210F1C3F0B}" dt="2024-08-18T18:23:36.855" v="2696" actId="1076"/>
          <ac:picMkLst>
            <pc:docMk/>
            <pc:sldMk cId="2982764278" sldId="317"/>
            <ac:picMk id="13" creationId="{7D1AC9D7-B0E8-8995-D9F7-00E2307C6634}"/>
          </ac:picMkLst>
        </pc:picChg>
      </pc:sldChg>
      <pc:sldChg chg="add del">
        <pc:chgData name="Wendel Vidal" userId="6a6b03dafe81823b" providerId="LiveId" clId="{5F710BD3-44E4-40E0-8EFF-C5210F1C3F0B}" dt="2024-08-18T16:14:44.710" v="241" actId="47"/>
        <pc:sldMkLst>
          <pc:docMk/>
          <pc:sldMk cId="212653425" sldId="318"/>
        </pc:sldMkLst>
      </pc:sldChg>
      <pc:sldChg chg="add del">
        <pc:chgData name="Wendel Vidal" userId="6a6b03dafe81823b" providerId="LiveId" clId="{5F710BD3-44E4-40E0-8EFF-C5210F1C3F0B}" dt="2024-08-18T16:09:16.023" v="51"/>
        <pc:sldMkLst>
          <pc:docMk/>
          <pc:sldMk cId="1045023873" sldId="318"/>
        </pc:sldMkLst>
      </pc:sldChg>
      <pc:sldChg chg="addSp modSp add mod">
        <pc:chgData name="Wendel Vidal" userId="6a6b03dafe81823b" providerId="LiveId" clId="{5F710BD3-44E4-40E0-8EFF-C5210F1C3F0B}" dt="2024-08-18T18:23:47.389" v="2699" actId="1076"/>
        <pc:sldMkLst>
          <pc:docMk/>
          <pc:sldMk cId="1998882175" sldId="318"/>
        </pc:sldMkLst>
        <pc:spChg chg="mod">
          <ac:chgData name="Wendel Vidal" userId="6a6b03dafe81823b" providerId="LiveId" clId="{5F710BD3-44E4-40E0-8EFF-C5210F1C3F0B}" dt="2024-08-18T17:13:21.253" v="995" actId="20577"/>
          <ac:spMkLst>
            <pc:docMk/>
            <pc:sldMk cId="1998882175" sldId="318"/>
            <ac:spMk id="2" creationId="{CE2826B6-4422-FBA4-9E1B-59E486E4668F}"/>
          </ac:spMkLst>
        </pc:spChg>
        <pc:spChg chg="mod">
          <ac:chgData name="Wendel Vidal" userId="6a6b03dafe81823b" providerId="LiveId" clId="{5F710BD3-44E4-40E0-8EFF-C5210F1C3F0B}" dt="2024-08-18T17:17:15.100" v="1107" actId="20577"/>
          <ac:spMkLst>
            <pc:docMk/>
            <pc:sldMk cId="1998882175" sldId="318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7:12:45.178" v="903" actId="1036"/>
          <ac:spMkLst>
            <pc:docMk/>
            <pc:sldMk cId="1998882175" sldId="318"/>
            <ac:spMk id="462" creationId="{00000000-0000-0000-0000-000000000000}"/>
          </ac:spMkLst>
        </pc:spChg>
        <pc:picChg chg="add mod">
          <ac:chgData name="Wendel Vidal" userId="6a6b03dafe81823b" providerId="LiveId" clId="{5F710BD3-44E4-40E0-8EFF-C5210F1C3F0B}" dt="2024-08-18T18:23:47.389" v="2699" actId="1076"/>
          <ac:picMkLst>
            <pc:docMk/>
            <pc:sldMk cId="1998882175" sldId="318"/>
            <ac:picMk id="3" creationId="{255D8606-BAE8-415A-FE26-4CCB35FAC34B}"/>
          </ac:picMkLst>
        </pc:picChg>
      </pc:sldChg>
      <pc:sldChg chg="addSp modSp add mod">
        <pc:chgData name="Wendel Vidal" userId="6a6b03dafe81823b" providerId="LiveId" clId="{5F710BD3-44E4-40E0-8EFF-C5210F1C3F0B}" dt="2024-08-18T18:23:56.094" v="2702" actId="1076"/>
        <pc:sldMkLst>
          <pc:docMk/>
          <pc:sldMk cId="1834866366" sldId="319"/>
        </pc:sldMkLst>
        <pc:spChg chg="mod">
          <ac:chgData name="Wendel Vidal" userId="6a6b03dafe81823b" providerId="LiveId" clId="{5F710BD3-44E4-40E0-8EFF-C5210F1C3F0B}" dt="2024-08-18T17:21:26.142" v="1279" actId="20577"/>
          <ac:spMkLst>
            <pc:docMk/>
            <pc:sldMk cId="1834866366" sldId="319"/>
            <ac:spMk id="2" creationId="{CE2826B6-4422-FBA4-9E1B-59E486E4668F}"/>
          </ac:spMkLst>
        </pc:spChg>
        <pc:spChg chg="mod">
          <ac:chgData name="Wendel Vidal" userId="6a6b03dafe81823b" providerId="LiveId" clId="{5F710BD3-44E4-40E0-8EFF-C5210F1C3F0B}" dt="2024-08-18T17:23:16.374" v="1422" actId="20577"/>
          <ac:spMkLst>
            <pc:docMk/>
            <pc:sldMk cId="1834866366" sldId="319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7:21:38.232" v="1319" actId="1035"/>
          <ac:spMkLst>
            <pc:docMk/>
            <pc:sldMk cId="1834866366" sldId="319"/>
            <ac:spMk id="12" creationId="{2C92C62B-88A8-2C75-945C-E62941E63172}"/>
          </ac:spMkLst>
        </pc:spChg>
        <pc:spChg chg="mod">
          <ac:chgData name="Wendel Vidal" userId="6a6b03dafe81823b" providerId="LiveId" clId="{5F710BD3-44E4-40E0-8EFF-C5210F1C3F0B}" dt="2024-08-18T17:20:31.734" v="1159" actId="20577"/>
          <ac:spMkLst>
            <pc:docMk/>
            <pc:sldMk cId="1834866366" sldId="319"/>
            <ac:spMk id="462" creationId="{00000000-0000-0000-0000-000000000000}"/>
          </ac:spMkLst>
        </pc:spChg>
        <pc:picChg chg="add mod">
          <ac:chgData name="Wendel Vidal" userId="6a6b03dafe81823b" providerId="LiveId" clId="{5F710BD3-44E4-40E0-8EFF-C5210F1C3F0B}" dt="2024-08-18T18:23:56.094" v="2702" actId="1076"/>
          <ac:picMkLst>
            <pc:docMk/>
            <pc:sldMk cId="1834866366" sldId="319"/>
            <ac:picMk id="3" creationId="{4D3DDF66-3E6E-A79B-ED6A-C879109C9DA0}"/>
          </ac:picMkLst>
        </pc:picChg>
      </pc:sldChg>
      <pc:sldChg chg="addSp modSp add mod">
        <pc:chgData name="Wendel Vidal" userId="6a6b03dafe81823b" providerId="LiveId" clId="{5F710BD3-44E4-40E0-8EFF-C5210F1C3F0B}" dt="2024-08-18T18:24:12.455" v="2707" actId="1076"/>
        <pc:sldMkLst>
          <pc:docMk/>
          <pc:sldMk cId="3919671976" sldId="320"/>
        </pc:sldMkLst>
        <pc:spChg chg="mod">
          <ac:chgData name="Wendel Vidal" userId="6a6b03dafe81823b" providerId="LiveId" clId="{5F710BD3-44E4-40E0-8EFF-C5210F1C3F0B}" dt="2024-08-18T18:06:52.625" v="1912" actId="20577"/>
          <ac:spMkLst>
            <pc:docMk/>
            <pc:sldMk cId="3919671976" sldId="320"/>
            <ac:spMk id="2" creationId="{CE2826B6-4422-FBA4-9E1B-59E486E4668F}"/>
          </ac:spMkLst>
        </pc:spChg>
        <pc:spChg chg="mod">
          <ac:chgData name="Wendel Vidal" userId="6a6b03dafe81823b" providerId="LiveId" clId="{5F710BD3-44E4-40E0-8EFF-C5210F1C3F0B}" dt="2024-08-18T18:07:45.230" v="2013" actId="20577"/>
          <ac:spMkLst>
            <pc:docMk/>
            <pc:sldMk cId="3919671976" sldId="320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8:05:34.698" v="1815"/>
          <ac:spMkLst>
            <pc:docMk/>
            <pc:sldMk cId="3919671976" sldId="320"/>
            <ac:spMk id="462" creationId="{00000000-0000-0000-0000-000000000000}"/>
          </ac:spMkLst>
        </pc:spChg>
        <pc:picChg chg="add mod">
          <ac:chgData name="Wendel Vidal" userId="6a6b03dafe81823b" providerId="LiveId" clId="{5F710BD3-44E4-40E0-8EFF-C5210F1C3F0B}" dt="2024-08-18T18:24:12.455" v="2707" actId="1076"/>
          <ac:picMkLst>
            <pc:docMk/>
            <pc:sldMk cId="3919671976" sldId="320"/>
            <ac:picMk id="3" creationId="{86B55C43-AE85-537D-B197-6BB7990949E0}"/>
          </ac:picMkLst>
        </pc:picChg>
      </pc:sldChg>
      <pc:sldChg chg="addSp delSp modSp add mod">
        <pc:chgData name="Wendel Vidal" userId="6a6b03dafe81823b" providerId="LiveId" clId="{5F710BD3-44E4-40E0-8EFF-C5210F1C3F0B}" dt="2024-08-18T18:24:23.659" v="2711" actId="1076"/>
        <pc:sldMkLst>
          <pc:docMk/>
          <pc:sldMk cId="669416166" sldId="321"/>
        </pc:sldMkLst>
        <pc:spChg chg="mod">
          <ac:chgData name="Wendel Vidal" userId="6a6b03dafe81823b" providerId="LiveId" clId="{5F710BD3-44E4-40E0-8EFF-C5210F1C3F0B}" dt="2024-08-18T18:22:10.212" v="2655" actId="1038"/>
          <ac:spMkLst>
            <pc:docMk/>
            <pc:sldMk cId="669416166" sldId="321"/>
            <ac:spMk id="2" creationId="{CE2826B6-4422-FBA4-9E1B-59E486E4668F}"/>
          </ac:spMkLst>
        </pc:spChg>
        <pc:spChg chg="add mod">
          <ac:chgData name="Wendel Vidal" userId="6a6b03dafe81823b" providerId="LiveId" clId="{5F710BD3-44E4-40E0-8EFF-C5210F1C3F0B}" dt="2024-08-18T18:22:14.363" v="2672" actId="1038"/>
          <ac:spMkLst>
            <pc:docMk/>
            <pc:sldMk cId="669416166" sldId="321"/>
            <ac:spMk id="5" creationId="{7DE2709B-C187-E711-9473-1A6BD8090DAF}"/>
          </ac:spMkLst>
        </pc:spChg>
        <pc:spChg chg="add mod">
          <ac:chgData name="Wendel Vidal" userId="6a6b03dafe81823b" providerId="LiveId" clId="{5F710BD3-44E4-40E0-8EFF-C5210F1C3F0B}" dt="2024-08-18T18:23:08.141" v="2692" actId="1036"/>
          <ac:spMkLst>
            <pc:docMk/>
            <pc:sldMk cId="669416166" sldId="321"/>
            <ac:spMk id="6" creationId="{3C8F88B0-4A60-70CB-92D7-8F6732C32888}"/>
          </ac:spMkLst>
        </pc:spChg>
        <pc:spChg chg="mod">
          <ac:chgData name="Wendel Vidal" userId="6a6b03dafe81823b" providerId="LiveId" clId="{5F710BD3-44E4-40E0-8EFF-C5210F1C3F0B}" dt="2024-08-18T18:22:57.211" v="2681" actId="1036"/>
          <ac:spMkLst>
            <pc:docMk/>
            <pc:sldMk cId="669416166" sldId="321"/>
            <ac:spMk id="9" creationId="{A8F29307-8F1B-9B0A-C814-362FD0AF86B7}"/>
          </ac:spMkLst>
        </pc:spChg>
        <pc:spChg chg="mod">
          <ac:chgData name="Wendel Vidal" userId="6a6b03dafe81823b" providerId="LiveId" clId="{5F710BD3-44E4-40E0-8EFF-C5210F1C3F0B}" dt="2024-08-18T18:23:02.277" v="2690" actId="1036"/>
          <ac:spMkLst>
            <pc:docMk/>
            <pc:sldMk cId="669416166" sldId="321"/>
            <ac:spMk id="10" creationId="{1334C396-3EFC-8023-9A8B-EB26E9B3AC88}"/>
          </ac:spMkLst>
        </pc:spChg>
        <pc:spChg chg="mod">
          <ac:chgData name="Wendel Vidal" userId="6a6b03dafe81823b" providerId="LiveId" clId="{5F710BD3-44E4-40E0-8EFF-C5210F1C3F0B}" dt="2024-08-18T18:19:15.964" v="2458" actId="20577"/>
          <ac:spMkLst>
            <pc:docMk/>
            <pc:sldMk cId="669416166" sldId="321"/>
            <ac:spMk id="462" creationId="{00000000-0000-0000-0000-000000000000}"/>
          </ac:spMkLst>
        </pc:spChg>
        <pc:spChg chg="mod">
          <ac:chgData name="Wendel Vidal" userId="6a6b03dafe81823b" providerId="LiveId" clId="{5F710BD3-44E4-40E0-8EFF-C5210F1C3F0B}" dt="2024-08-18T18:22:05.418" v="2646" actId="1038"/>
          <ac:spMkLst>
            <pc:docMk/>
            <pc:sldMk cId="669416166" sldId="321"/>
            <ac:spMk id="463" creationId="{00000000-0000-0000-0000-000000000000}"/>
          </ac:spMkLst>
        </pc:spChg>
        <pc:grpChg chg="del">
          <ac:chgData name="Wendel Vidal" userId="6a6b03dafe81823b" providerId="LiveId" clId="{5F710BD3-44E4-40E0-8EFF-C5210F1C3F0B}" dt="2024-08-18T18:22:16.572" v="2673" actId="478"/>
          <ac:grpSpMkLst>
            <pc:docMk/>
            <pc:sldMk cId="669416166" sldId="321"/>
            <ac:grpSpMk id="3" creationId="{2A87FDDC-78B8-DDA1-9EF9-9F38DB96973F}"/>
          </ac:grpSpMkLst>
        </pc:grpChg>
        <pc:grpChg chg="del">
          <ac:chgData name="Wendel Vidal" userId="6a6b03dafe81823b" providerId="LiveId" clId="{5F710BD3-44E4-40E0-8EFF-C5210F1C3F0B}" dt="2024-08-18T18:21:18.640" v="2623" actId="478"/>
          <ac:grpSpMkLst>
            <pc:docMk/>
            <pc:sldMk cId="669416166" sldId="321"/>
            <ac:grpSpMk id="13" creationId="{E372265F-30C3-D856-0F3B-D899B77D9B2E}"/>
          </ac:grpSpMkLst>
        </pc:grpChg>
        <pc:picChg chg="add mod">
          <ac:chgData name="Wendel Vidal" userId="6a6b03dafe81823b" providerId="LiveId" clId="{5F710BD3-44E4-40E0-8EFF-C5210F1C3F0B}" dt="2024-08-18T18:24:23.659" v="2711" actId="1076"/>
          <ac:picMkLst>
            <pc:docMk/>
            <pc:sldMk cId="669416166" sldId="321"/>
            <ac:picMk id="7" creationId="{B7CF1F7E-DBBC-90F6-B7EF-E367FE219646}"/>
          </ac:picMkLst>
        </pc:picChg>
      </pc:sldChg>
      <pc:sldMasterChg chg="delSldLayout">
        <pc:chgData name="Wendel Vidal" userId="6a6b03dafe81823b" providerId="LiveId" clId="{5F710BD3-44E4-40E0-8EFF-C5210F1C3F0B}" dt="2024-08-18T18:17:27.881" v="2398" actId="47"/>
        <pc:sldMasterMkLst>
          <pc:docMk/>
          <pc:sldMasterMk cId="0" sldId="2147483680"/>
        </pc:sldMasterMkLst>
        <pc:sldLayoutChg chg="del">
          <pc:chgData name="Wendel Vidal" userId="6a6b03dafe81823b" providerId="LiveId" clId="{5F710BD3-44E4-40E0-8EFF-C5210F1C3F0B}" dt="2024-08-18T17:49:33.590" v="1727" actId="47"/>
          <pc:sldLayoutMkLst>
            <pc:docMk/>
            <pc:sldMasterMk cId="0" sldId="2147483680"/>
            <pc:sldLayoutMk cId="0" sldId="2147483650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52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54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56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57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60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61"/>
          </pc:sldLayoutMkLst>
        </pc:sldLayoutChg>
        <pc:sldLayoutChg chg="del">
          <pc:chgData name="Wendel Vidal" userId="6a6b03dafe81823b" providerId="LiveId" clId="{5F710BD3-44E4-40E0-8EFF-C5210F1C3F0B}" dt="2024-08-18T16:14:44.710" v="241" actId="47"/>
          <pc:sldLayoutMkLst>
            <pc:docMk/>
            <pc:sldMasterMk cId="0" sldId="2147483680"/>
            <pc:sldLayoutMk cId="0" sldId="2147483662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63"/>
          </pc:sldLayoutMkLst>
        </pc:sldLayoutChg>
        <pc:sldLayoutChg chg="del">
          <pc:chgData name="Wendel Vidal" userId="6a6b03dafe81823b" providerId="LiveId" clId="{5F710BD3-44E4-40E0-8EFF-C5210F1C3F0B}" dt="2024-08-18T16:14:44.710" v="241" actId="47"/>
          <pc:sldLayoutMkLst>
            <pc:docMk/>
            <pc:sldMasterMk cId="0" sldId="2147483680"/>
            <pc:sldLayoutMk cId="0" sldId="2147483664"/>
          </pc:sldLayoutMkLst>
        </pc:sldLayoutChg>
        <pc:sldLayoutChg chg="del">
          <pc:chgData name="Wendel Vidal" userId="6a6b03dafe81823b" providerId="LiveId" clId="{5F710BD3-44E4-40E0-8EFF-C5210F1C3F0B}" dt="2024-08-18T17:49:23.164" v="1725" actId="47"/>
          <pc:sldLayoutMkLst>
            <pc:docMk/>
            <pc:sldMasterMk cId="0" sldId="2147483680"/>
            <pc:sldLayoutMk cId="0" sldId="2147483665"/>
          </pc:sldLayoutMkLst>
        </pc:sldLayoutChg>
        <pc:sldLayoutChg chg="del">
          <pc:chgData name="Wendel Vidal" userId="6a6b03dafe81823b" providerId="LiveId" clId="{5F710BD3-44E4-40E0-8EFF-C5210F1C3F0B}" dt="2024-08-18T17:49:20.785" v="1724" actId="47"/>
          <pc:sldLayoutMkLst>
            <pc:docMk/>
            <pc:sldMasterMk cId="0" sldId="2147483680"/>
            <pc:sldLayoutMk cId="0" sldId="2147483666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67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68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69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70"/>
          </pc:sldLayoutMkLst>
        </pc:sldLayoutChg>
        <pc:sldLayoutChg chg="del">
          <pc:chgData name="Wendel Vidal" userId="6a6b03dafe81823b" providerId="LiveId" clId="{5F710BD3-44E4-40E0-8EFF-C5210F1C3F0B}" dt="2024-08-18T17:49:39.946" v="1728" actId="47"/>
          <pc:sldLayoutMkLst>
            <pc:docMk/>
            <pc:sldMasterMk cId="0" sldId="2147483680"/>
            <pc:sldLayoutMk cId="0" sldId="2147483671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72"/>
          </pc:sldLayoutMkLst>
        </pc:sldLayoutChg>
        <pc:sldLayoutChg chg="del">
          <pc:chgData name="Wendel Vidal" userId="6a6b03dafe81823b" providerId="LiveId" clId="{5F710BD3-44E4-40E0-8EFF-C5210F1C3F0B}" dt="2024-08-18T16:09:53.578" v="102" actId="47"/>
          <pc:sldLayoutMkLst>
            <pc:docMk/>
            <pc:sldMasterMk cId="0" sldId="2147483680"/>
            <pc:sldLayoutMk cId="0" sldId="2147483673"/>
          </pc:sldLayoutMkLst>
        </pc:sldLayoutChg>
        <pc:sldLayoutChg chg="del">
          <pc:chgData name="Wendel Vidal" userId="6a6b03dafe81823b" providerId="LiveId" clId="{5F710BD3-44E4-40E0-8EFF-C5210F1C3F0B}" dt="2024-08-18T17:49:29.693" v="1726" actId="47"/>
          <pc:sldLayoutMkLst>
            <pc:docMk/>
            <pc:sldMasterMk cId="0" sldId="2147483680"/>
            <pc:sldLayoutMk cId="0" sldId="2147483674"/>
          </pc:sldLayoutMkLst>
        </pc:sldLayoutChg>
        <pc:sldLayoutChg chg="del">
          <pc:chgData name="Wendel Vidal" userId="6a6b03dafe81823b" providerId="LiveId" clId="{5F710BD3-44E4-40E0-8EFF-C5210F1C3F0B}" dt="2024-08-18T18:17:27.881" v="2398" actId="47"/>
          <pc:sldLayoutMkLst>
            <pc:docMk/>
            <pc:sldMasterMk cId="0" sldId="2147483680"/>
            <pc:sldLayoutMk cId="0" sldId="2147483675"/>
          </pc:sldLayoutMkLst>
        </pc:sldLayoutChg>
      </pc:sldMasterChg>
      <pc:sldMasterChg chg="del delSldLayout">
        <pc:chgData name="Wendel Vidal" userId="6a6b03dafe81823b" providerId="LiveId" clId="{5F710BD3-44E4-40E0-8EFF-C5210F1C3F0B}" dt="2024-08-18T18:24:42.671" v="2721" actId="47"/>
        <pc:sldMasterMkLst>
          <pc:docMk/>
          <pc:sldMasterMk cId="0" sldId="2147483681"/>
        </pc:sldMasterMkLst>
        <pc:sldLayoutChg chg="del">
          <pc:chgData name="Wendel Vidal" userId="6a6b03dafe81823b" providerId="LiveId" clId="{5F710BD3-44E4-40E0-8EFF-C5210F1C3F0B}" dt="2024-08-18T18:24:42.671" v="2721" actId="47"/>
          <pc:sldLayoutMkLst>
            <pc:docMk/>
            <pc:sldMasterMk cId="0" sldId="2147483681"/>
            <pc:sldLayoutMk cId="0" sldId="2147483678"/>
          </pc:sldLayoutMkLst>
        </pc:sldLayoutChg>
        <pc:sldLayoutChg chg="del">
          <pc:chgData name="Wendel Vidal" userId="6a6b03dafe81823b" providerId="LiveId" clId="{5F710BD3-44E4-40E0-8EFF-C5210F1C3F0B}" dt="2024-08-18T18:24:41.377" v="2720" actId="47"/>
          <pc:sldLayoutMkLst>
            <pc:docMk/>
            <pc:sldMasterMk cId="0" sldId="2147483681"/>
            <pc:sldLayoutMk cId="0" sldId="214748367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2a5814bafaf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2a5814bafaf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623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9660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9285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79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9685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4579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2779a09c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2779a09c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764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170650" y="1196263"/>
            <a:ext cx="4802700" cy="18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58700" y="3226638"/>
            <a:ext cx="2826600" cy="7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-1082505" y="-828665"/>
            <a:ext cx="11772834" cy="7400558"/>
            <a:chOff x="-1184305" y="-828665"/>
            <a:chExt cx="11772834" cy="7400558"/>
          </a:xfrm>
        </p:grpSpPr>
        <p:grpSp>
          <p:nvGrpSpPr>
            <p:cNvPr id="13" name="Google Shape;13;p2"/>
            <p:cNvGrpSpPr/>
            <p:nvPr/>
          </p:nvGrpSpPr>
          <p:grpSpPr>
            <a:xfrm rot="-1255682">
              <a:off x="-844542" y="-330839"/>
              <a:ext cx="3249616" cy="2502564"/>
              <a:chOff x="-359372" y="-433852"/>
              <a:chExt cx="2921588" cy="2249946"/>
            </a:xfrm>
          </p:grpSpPr>
          <p:sp>
            <p:nvSpPr>
              <p:cNvPr id="14" name="Google Shape;14;p2"/>
              <p:cNvSpPr/>
              <p:nvPr/>
            </p:nvSpPr>
            <p:spPr>
              <a:xfrm flipH="1">
                <a:off x="-333160" y="-433852"/>
                <a:ext cx="2895376" cy="2249946"/>
              </a:xfrm>
              <a:custGeom>
                <a:avLst/>
                <a:gdLst/>
                <a:ahLst/>
                <a:cxnLst/>
                <a:rect l="l" t="t" r="r" b="b"/>
                <a:pathLst>
                  <a:path w="1762786" h="1325447" extrusionOk="0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28575" dir="54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 flipH="1">
                <a:off x="-359372" y="-215576"/>
                <a:ext cx="2740215" cy="1784691"/>
              </a:xfrm>
              <a:custGeom>
                <a:avLst/>
                <a:gdLst/>
                <a:ahLst/>
                <a:cxnLst/>
                <a:rect l="l" t="t" r="r" b="b"/>
                <a:pathLst>
                  <a:path w="1665784" h="1086570" extrusionOk="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57150" dist="28575" dir="54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 flipH="1">
                <a:off x="-298330" y="-351295"/>
                <a:ext cx="2492170" cy="1704922"/>
              </a:xfrm>
              <a:custGeom>
                <a:avLst/>
                <a:gdLst/>
                <a:ahLst/>
                <a:cxnLst/>
                <a:rect l="l" t="t" r="r" b="b"/>
                <a:pathLst>
                  <a:path w="1533643" h="1105298" extrusionOk="0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57150" dist="28575" dir="54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 flipH="1">
                <a:off x="-343357" y="-356924"/>
                <a:ext cx="2322675" cy="1394085"/>
              </a:xfrm>
              <a:custGeom>
                <a:avLst/>
                <a:gdLst/>
                <a:ahLst/>
                <a:cxnLst/>
                <a:rect l="l" t="t" r="r" b="b"/>
                <a:pathLst>
                  <a:path w="1422772" h="879549" extrusionOk="0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57150" dist="28575" dir="54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 flipH="1">
                <a:off x="-251954" y="-345666"/>
                <a:ext cx="1966718" cy="1002337"/>
              </a:xfrm>
              <a:custGeom>
                <a:avLst/>
                <a:gdLst/>
                <a:ahLst/>
                <a:cxnLst/>
                <a:rect l="l" t="t" r="r" b="b"/>
                <a:pathLst>
                  <a:path w="1182988" h="625483" extrusionOk="0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57150" dist="28575" dir="54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19;p2"/>
            <p:cNvGrpSpPr/>
            <p:nvPr/>
          </p:nvGrpSpPr>
          <p:grpSpPr>
            <a:xfrm rot="9544388">
              <a:off x="5201930" y="2069210"/>
              <a:ext cx="4876732" cy="3755623"/>
              <a:chOff x="-359372" y="-433852"/>
              <a:chExt cx="2921588" cy="2249946"/>
            </a:xfrm>
          </p:grpSpPr>
          <p:sp>
            <p:nvSpPr>
              <p:cNvPr id="20" name="Google Shape;20;p2"/>
              <p:cNvSpPr/>
              <p:nvPr/>
            </p:nvSpPr>
            <p:spPr>
              <a:xfrm flipH="1">
                <a:off x="-333160" y="-433852"/>
                <a:ext cx="2895376" cy="2249946"/>
              </a:xfrm>
              <a:custGeom>
                <a:avLst/>
                <a:gdLst/>
                <a:ahLst/>
                <a:cxnLst/>
                <a:rect l="l" t="t" r="r" b="b"/>
                <a:pathLst>
                  <a:path w="1762786" h="1325447" extrusionOk="0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28575" dir="126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flipH="1">
                <a:off x="-359372" y="-215576"/>
                <a:ext cx="2740215" cy="1784691"/>
              </a:xfrm>
              <a:custGeom>
                <a:avLst/>
                <a:gdLst/>
                <a:ahLst/>
                <a:cxnLst/>
                <a:rect l="l" t="t" r="r" b="b"/>
                <a:pathLst>
                  <a:path w="1665784" h="1086570" extrusionOk="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57150" dist="28575" dir="126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flipH="1">
                <a:off x="-298330" y="-351295"/>
                <a:ext cx="2492170" cy="1704922"/>
              </a:xfrm>
              <a:custGeom>
                <a:avLst/>
                <a:gdLst/>
                <a:ahLst/>
                <a:cxnLst/>
                <a:rect l="l" t="t" r="r" b="b"/>
                <a:pathLst>
                  <a:path w="1533643" h="1105298" extrusionOk="0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57150" dist="28575" dir="126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 flipH="1">
                <a:off x="-343357" y="-356924"/>
                <a:ext cx="2322675" cy="1394085"/>
              </a:xfrm>
              <a:custGeom>
                <a:avLst/>
                <a:gdLst/>
                <a:ahLst/>
                <a:cxnLst/>
                <a:rect l="l" t="t" r="r" b="b"/>
                <a:pathLst>
                  <a:path w="1422772" h="879549" extrusionOk="0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57150" dist="28575" dir="126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 flipH="1">
                <a:off x="-251954" y="-345666"/>
                <a:ext cx="1966718" cy="1002337"/>
              </a:xfrm>
              <a:custGeom>
                <a:avLst/>
                <a:gdLst/>
                <a:ahLst/>
                <a:cxnLst/>
                <a:rect l="l" t="t" r="r" b="b"/>
                <a:pathLst>
                  <a:path w="1182988" h="625483" extrusionOk="0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57150" dist="28575" dir="126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724275" y="463300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1"/>
          </p:nvPr>
        </p:nvSpPr>
        <p:spPr>
          <a:xfrm>
            <a:off x="823025" y="1564600"/>
            <a:ext cx="3605100" cy="21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100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2"/>
          </p:nvPr>
        </p:nvSpPr>
        <p:spPr>
          <a:xfrm>
            <a:off x="4715875" y="1564600"/>
            <a:ext cx="3605100" cy="21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100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48" name="Google Shape;48;p5"/>
          <p:cNvGrpSpPr/>
          <p:nvPr/>
        </p:nvGrpSpPr>
        <p:grpSpPr>
          <a:xfrm rot="-4531678">
            <a:off x="1256134" y="1997503"/>
            <a:ext cx="2112228" cy="6470583"/>
            <a:chOff x="660104" y="206490"/>
            <a:chExt cx="1374282" cy="4209965"/>
          </a:xfrm>
        </p:grpSpPr>
        <p:sp>
          <p:nvSpPr>
            <p:cNvPr id="49" name="Google Shape;49;p5"/>
            <p:cNvSpPr/>
            <p:nvPr/>
          </p:nvSpPr>
          <p:spPr>
            <a:xfrm rot="5400000">
              <a:off x="-656758" y="1649105"/>
              <a:ext cx="4008005" cy="1374282"/>
            </a:xfrm>
            <a:custGeom>
              <a:avLst/>
              <a:gdLst/>
              <a:ahLst/>
              <a:cxnLst/>
              <a:rect l="l" t="t" r="r" b="b"/>
              <a:pathLst>
                <a:path w="2793035" h="1308840" extrusionOk="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18000000" algn="b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 rot="5400000">
              <a:off x="-710601" y="1805478"/>
              <a:ext cx="4008005" cy="1213949"/>
            </a:xfrm>
            <a:custGeom>
              <a:avLst/>
              <a:gdLst/>
              <a:ahLst/>
              <a:cxnLst/>
              <a:rect l="l" t="t" r="r" b="b"/>
              <a:pathLst>
                <a:path w="2793035" h="1308840" extrusionOk="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100A2">
                <a:alpha val="66880"/>
              </a:srgbClr>
            </a:solidFill>
            <a:ln>
              <a:noFill/>
            </a:ln>
            <a:effectLst>
              <a:outerShdw blurRad="57150" dist="19050" dir="18000000" algn="b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rot="5400000">
              <a:off x="-748738" y="1768860"/>
              <a:ext cx="4008005" cy="1053616"/>
            </a:xfrm>
            <a:custGeom>
              <a:avLst/>
              <a:gdLst/>
              <a:ahLst/>
              <a:cxnLst/>
              <a:rect l="l" t="t" r="r" b="b"/>
              <a:pathLst>
                <a:path w="2793035" h="1308840" extrusionOk="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05ACD">
                <a:alpha val="51880"/>
              </a:srgbClr>
            </a:solidFill>
            <a:ln>
              <a:noFill/>
            </a:ln>
            <a:effectLst>
              <a:outerShdw blurRad="57150" dist="19050" dir="18000000" algn="b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 rot="5400000">
              <a:off x="-761168" y="1962998"/>
              <a:ext cx="4008005" cy="824569"/>
            </a:xfrm>
            <a:custGeom>
              <a:avLst/>
              <a:gdLst/>
              <a:ahLst/>
              <a:cxnLst/>
              <a:rect l="l" t="t" r="r" b="b"/>
              <a:pathLst>
                <a:path w="2793035" h="1308840" extrusionOk="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307DE0">
                <a:alpha val="58130"/>
              </a:srgbClr>
            </a:solidFill>
            <a:ln>
              <a:noFill/>
            </a:ln>
            <a:effectLst>
              <a:outerShdw blurRad="57150" dist="19050" dir="18000000" algn="b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5"/>
            <p:cNvSpPr/>
            <p:nvPr/>
          </p:nvSpPr>
          <p:spPr>
            <a:xfrm rot="5400000">
              <a:off x="-808084" y="1894735"/>
              <a:ext cx="4008005" cy="631515"/>
            </a:xfrm>
            <a:custGeom>
              <a:avLst/>
              <a:gdLst/>
              <a:ahLst/>
              <a:cxnLst/>
              <a:rect l="l" t="t" r="r" b="b"/>
              <a:pathLst>
                <a:path w="2793035" h="1308840" extrusionOk="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E7E7E7">
                <a:alpha val="28130"/>
              </a:srgbClr>
            </a:solidFill>
            <a:ln>
              <a:noFill/>
            </a:ln>
            <a:effectLst>
              <a:outerShdw blurRad="57150" dist="19050" dir="18000000" algn="b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2659500" y="1054200"/>
            <a:ext cx="3825000" cy="123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2659500" y="2353499"/>
            <a:ext cx="3825000" cy="17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grpSp>
        <p:nvGrpSpPr>
          <p:cNvPr id="65" name="Google Shape;65;p7"/>
          <p:cNvGrpSpPr/>
          <p:nvPr/>
        </p:nvGrpSpPr>
        <p:grpSpPr>
          <a:xfrm>
            <a:off x="-2175543" y="-1945245"/>
            <a:ext cx="13091682" cy="9033979"/>
            <a:chOff x="-2175543" y="-1945245"/>
            <a:chExt cx="13091682" cy="9033979"/>
          </a:xfrm>
        </p:grpSpPr>
        <p:grpSp>
          <p:nvGrpSpPr>
            <p:cNvPr id="66" name="Google Shape;66;p7"/>
            <p:cNvGrpSpPr/>
            <p:nvPr/>
          </p:nvGrpSpPr>
          <p:grpSpPr>
            <a:xfrm rot="-6268322" flipH="1">
              <a:off x="164909" y="-3349410"/>
              <a:ext cx="2112228" cy="6470583"/>
              <a:chOff x="660104" y="206490"/>
              <a:chExt cx="1374282" cy="4209965"/>
            </a:xfrm>
          </p:grpSpPr>
          <p:sp>
            <p:nvSpPr>
              <p:cNvPr id="67" name="Google Shape;67;p7"/>
              <p:cNvSpPr/>
              <p:nvPr/>
            </p:nvSpPr>
            <p:spPr>
              <a:xfrm rot="5400000">
                <a:off x="-656758" y="1649105"/>
                <a:ext cx="4008005" cy="1374282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28575" dir="68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7"/>
              <p:cNvSpPr/>
              <p:nvPr/>
            </p:nvSpPr>
            <p:spPr>
              <a:xfrm rot="5400000">
                <a:off x="-710601" y="1805478"/>
                <a:ext cx="4008005" cy="121394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57150" dist="28575" dir="68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7"/>
              <p:cNvSpPr/>
              <p:nvPr/>
            </p:nvSpPr>
            <p:spPr>
              <a:xfrm rot="5400000">
                <a:off x="-748738" y="1768860"/>
                <a:ext cx="4008005" cy="1053616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57150" dist="28575" dir="68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7"/>
              <p:cNvSpPr/>
              <p:nvPr/>
            </p:nvSpPr>
            <p:spPr>
              <a:xfrm rot="5400000">
                <a:off x="-761168" y="1962998"/>
                <a:ext cx="4008005" cy="82456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57150" dist="28575" dir="68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7"/>
              <p:cNvSpPr/>
              <p:nvPr/>
            </p:nvSpPr>
            <p:spPr>
              <a:xfrm rot="5400000">
                <a:off x="-808084" y="1894735"/>
                <a:ext cx="4008005" cy="631515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57150" dist="28575" dir="68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7"/>
            <p:cNvGrpSpPr/>
            <p:nvPr/>
          </p:nvGrpSpPr>
          <p:grpSpPr>
            <a:xfrm rot="4531678" flipH="1">
              <a:off x="6463459" y="2022315"/>
              <a:ext cx="2112228" cy="6470583"/>
              <a:chOff x="660104" y="206490"/>
              <a:chExt cx="1374282" cy="4209965"/>
            </a:xfrm>
          </p:grpSpPr>
          <p:sp>
            <p:nvSpPr>
              <p:cNvPr id="73" name="Google Shape;73;p7"/>
              <p:cNvSpPr/>
              <p:nvPr/>
            </p:nvSpPr>
            <p:spPr>
              <a:xfrm rot="5400000">
                <a:off x="-656758" y="1649105"/>
                <a:ext cx="4008005" cy="1374282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19050" dir="180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7"/>
              <p:cNvSpPr/>
              <p:nvPr/>
            </p:nvSpPr>
            <p:spPr>
              <a:xfrm rot="5400000">
                <a:off x="-710601" y="1805478"/>
                <a:ext cx="4008005" cy="121394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57150" dist="19050" dir="180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7"/>
              <p:cNvSpPr/>
              <p:nvPr/>
            </p:nvSpPr>
            <p:spPr>
              <a:xfrm rot="5400000">
                <a:off x="-748738" y="1768860"/>
                <a:ext cx="4008005" cy="1053616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57150" dist="19050" dir="180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7"/>
              <p:cNvSpPr/>
              <p:nvPr/>
            </p:nvSpPr>
            <p:spPr>
              <a:xfrm rot="5400000">
                <a:off x="-761168" y="1962998"/>
                <a:ext cx="4008005" cy="82456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57150" dist="19050" dir="180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7"/>
              <p:cNvSpPr/>
              <p:nvPr/>
            </p:nvSpPr>
            <p:spPr>
              <a:xfrm rot="5400000">
                <a:off x="-808084" y="1894735"/>
                <a:ext cx="4008005" cy="631515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57150" dist="19050" dir="180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30"/>
          <p:cNvGrpSpPr/>
          <p:nvPr/>
        </p:nvGrpSpPr>
        <p:grpSpPr>
          <a:xfrm>
            <a:off x="5361108" y="-2219224"/>
            <a:ext cx="7353375" cy="9949404"/>
            <a:chOff x="5361108" y="-2219224"/>
            <a:chExt cx="7353375" cy="9949404"/>
          </a:xfrm>
        </p:grpSpPr>
        <p:grpSp>
          <p:nvGrpSpPr>
            <p:cNvPr id="380" name="Google Shape;380;p30"/>
            <p:cNvGrpSpPr/>
            <p:nvPr/>
          </p:nvGrpSpPr>
          <p:grpSpPr>
            <a:xfrm rot="-9611870" flipH="1">
              <a:off x="5968378" y="-1725418"/>
              <a:ext cx="3529047" cy="3516475"/>
              <a:chOff x="5509450" y="2373717"/>
              <a:chExt cx="2447385" cy="2438666"/>
            </a:xfrm>
          </p:grpSpPr>
          <p:sp>
            <p:nvSpPr>
              <p:cNvPr id="381" name="Google Shape;381;p30"/>
              <p:cNvSpPr/>
              <p:nvPr/>
            </p:nvSpPr>
            <p:spPr>
              <a:xfrm>
                <a:off x="5509450" y="2373717"/>
                <a:ext cx="2447385" cy="2438666"/>
              </a:xfrm>
              <a:custGeom>
                <a:avLst/>
                <a:gdLst/>
                <a:ahLst/>
                <a:cxnLst/>
                <a:rect l="l" t="t" r="r" b="b"/>
                <a:pathLst>
                  <a:path w="2529597" h="2482103" extrusionOk="0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42863" dist="28575" dir="612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30"/>
              <p:cNvSpPr/>
              <p:nvPr/>
            </p:nvSpPr>
            <p:spPr>
              <a:xfrm>
                <a:off x="5732595" y="2445620"/>
                <a:ext cx="2157279" cy="2251324"/>
              </a:xfrm>
              <a:custGeom>
                <a:avLst/>
                <a:gdLst/>
                <a:ahLst/>
                <a:cxnLst/>
                <a:rect l="l" t="t" r="r" b="b"/>
                <a:pathLst>
                  <a:path w="2338514" h="2345129" extrusionOk="0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42863" dist="28575" dir="612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30"/>
              <p:cNvSpPr/>
              <p:nvPr/>
            </p:nvSpPr>
            <p:spPr>
              <a:xfrm>
                <a:off x="5744475" y="2569820"/>
                <a:ext cx="2010208" cy="2023614"/>
              </a:xfrm>
              <a:custGeom>
                <a:avLst/>
                <a:gdLst/>
                <a:ahLst/>
                <a:cxnLst/>
                <a:rect l="l" t="t" r="r" b="b"/>
                <a:pathLst>
                  <a:path w="2083117" h="2107931" extrusionOk="0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42863" dist="28575" dir="612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30"/>
              <p:cNvSpPr/>
              <p:nvPr/>
            </p:nvSpPr>
            <p:spPr>
              <a:xfrm>
                <a:off x="5833395" y="2720300"/>
                <a:ext cx="1785762" cy="1905071"/>
              </a:xfrm>
              <a:custGeom>
                <a:avLst/>
                <a:gdLst/>
                <a:ahLst/>
                <a:cxnLst/>
                <a:rect l="l" t="t" r="r" b="b"/>
                <a:pathLst>
                  <a:path w="1803800" h="1929186" extrusionOk="0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42863" dist="28575" dir="612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30"/>
              <p:cNvSpPr/>
              <p:nvPr/>
            </p:nvSpPr>
            <p:spPr>
              <a:xfrm>
                <a:off x="5918355" y="2826860"/>
                <a:ext cx="1596677" cy="1712746"/>
              </a:xfrm>
              <a:custGeom>
                <a:avLst/>
                <a:gdLst/>
                <a:ahLst/>
                <a:cxnLst/>
                <a:rect l="l" t="t" r="r" b="b"/>
                <a:pathLst>
                  <a:path w="1646059" h="1779476" extrusionOk="0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42863" dist="28575" dir="612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86" name="Google Shape;386;p30"/>
            <p:cNvGrpSpPr/>
            <p:nvPr/>
          </p:nvGrpSpPr>
          <p:grpSpPr>
            <a:xfrm rot="-9146813">
              <a:off x="8572326" y="580326"/>
              <a:ext cx="3528986" cy="3516414"/>
              <a:chOff x="5509450" y="2373717"/>
              <a:chExt cx="2447385" cy="2438666"/>
            </a:xfrm>
          </p:grpSpPr>
          <p:sp>
            <p:nvSpPr>
              <p:cNvPr id="387" name="Google Shape;387;p30"/>
              <p:cNvSpPr/>
              <p:nvPr/>
            </p:nvSpPr>
            <p:spPr>
              <a:xfrm>
                <a:off x="5509450" y="2373717"/>
                <a:ext cx="2447385" cy="2438666"/>
              </a:xfrm>
              <a:custGeom>
                <a:avLst/>
                <a:gdLst/>
                <a:ahLst/>
                <a:cxnLst/>
                <a:rect l="l" t="t" r="r" b="b"/>
                <a:pathLst>
                  <a:path w="2529597" h="2482103" extrusionOk="0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30"/>
              <p:cNvSpPr/>
              <p:nvPr/>
            </p:nvSpPr>
            <p:spPr>
              <a:xfrm>
                <a:off x="5732595" y="2445620"/>
                <a:ext cx="2157279" cy="2251324"/>
              </a:xfrm>
              <a:custGeom>
                <a:avLst/>
                <a:gdLst/>
                <a:ahLst/>
                <a:cxnLst/>
                <a:rect l="l" t="t" r="r" b="b"/>
                <a:pathLst>
                  <a:path w="2338514" h="2345129" extrusionOk="0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30"/>
              <p:cNvSpPr/>
              <p:nvPr/>
            </p:nvSpPr>
            <p:spPr>
              <a:xfrm>
                <a:off x="5744475" y="2569820"/>
                <a:ext cx="2010208" cy="2023614"/>
              </a:xfrm>
              <a:custGeom>
                <a:avLst/>
                <a:gdLst/>
                <a:ahLst/>
                <a:cxnLst/>
                <a:rect l="l" t="t" r="r" b="b"/>
                <a:pathLst>
                  <a:path w="2083117" h="2107931" extrusionOk="0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30"/>
              <p:cNvSpPr/>
              <p:nvPr/>
            </p:nvSpPr>
            <p:spPr>
              <a:xfrm>
                <a:off x="5833395" y="2720300"/>
                <a:ext cx="1785762" cy="1905071"/>
              </a:xfrm>
              <a:custGeom>
                <a:avLst/>
                <a:gdLst/>
                <a:ahLst/>
                <a:cxnLst/>
                <a:rect l="l" t="t" r="r" b="b"/>
                <a:pathLst>
                  <a:path w="1803800" h="1929186" extrusionOk="0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30"/>
              <p:cNvSpPr/>
              <p:nvPr/>
            </p:nvSpPr>
            <p:spPr>
              <a:xfrm>
                <a:off x="5918355" y="2826860"/>
                <a:ext cx="1596677" cy="1712746"/>
              </a:xfrm>
              <a:custGeom>
                <a:avLst/>
                <a:gdLst/>
                <a:ahLst/>
                <a:cxnLst/>
                <a:rect l="l" t="t" r="r" b="b"/>
                <a:pathLst>
                  <a:path w="1646059" h="1779476" extrusionOk="0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" name="Google Shape;392;p30"/>
            <p:cNvGrpSpPr/>
            <p:nvPr/>
          </p:nvGrpSpPr>
          <p:grpSpPr>
            <a:xfrm rot="-784752">
              <a:off x="5713203" y="3860172"/>
              <a:ext cx="3528898" cy="3516327"/>
              <a:chOff x="5509450" y="2373717"/>
              <a:chExt cx="2447385" cy="2438666"/>
            </a:xfrm>
          </p:grpSpPr>
          <p:sp>
            <p:nvSpPr>
              <p:cNvPr id="393" name="Google Shape;393;p30"/>
              <p:cNvSpPr/>
              <p:nvPr/>
            </p:nvSpPr>
            <p:spPr>
              <a:xfrm>
                <a:off x="5509450" y="2373717"/>
                <a:ext cx="2447385" cy="2438666"/>
              </a:xfrm>
              <a:custGeom>
                <a:avLst/>
                <a:gdLst/>
                <a:ahLst/>
                <a:cxnLst/>
                <a:rect l="l" t="t" r="r" b="b"/>
                <a:pathLst>
                  <a:path w="2529597" h="2482103" extrusionOk="0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30"/>
              <p:cNvSpPr/>
              <p:nvPr/>
            </p:nvSpPr>
            <p:spPr>
              <a:xfrm>
                <a:off x="5732595" y="2445620"/>
                <a:ext cx="2157279" cy="2251324"/>
              </a:xfrm>
              <a:custGeom>
                <a:avLst/>
                <a:gdLst/>
                <a:ahLst/>
                <a:cxnLst/>
                <a:rect l="l" t="t" r="r" b="b"/>
                <a:pathLst>
                  <a:path w="2338514" h="2345129" extrusionOk="0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30"/>
              <p:cNvSpPr/>
              <p:nvPr/>
            </p:nvSpPr>
            <p:spPr>
              <a:xfrm>
                <a:off x="5744475" y="2569820"/>
                <a:ext cx="2010208" cy="2023614"/>
              </a:xfrm>
              <a:custGeom>
                <a:avLst/>
                <a:gdLst/>
                <a:ahLst/>
                <a:cxnLst/>
                <a:rect l="l" t="t" r="r" b="b"/>
                <a:pathLst>
                  <a:path w="2083117" h="2107931" extrusionOk="0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30"/>
              <p:cNvSpPr/>
              <p:nvPr/>
            </p:nvSpPr>
            <p:spPr>
              <a:xfrm>
                <a:off x="5833395" y="2720300"/>
                <a:ext cx="1785762" cy="1905071"/>
              </a:xfrm>
              <a:custGeom>
                <a:avLst/>
                <a:gdLst/>
                <a:ahLst/>
                <a:cxnLst/>
                <a:rect l="l" t="t" r="r" b="b"/>
                <a:pathLst>
                  <a:path w="1803800" h="1929186" extrusionOk="0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30"/>
              <p:cNvSpPr/>
              <p:nvPr/>
            </p:nvSpPr>
            <p:spPr>
              <a:xfrm>
                <a:off x="5918355" y="2826860"/>
                <a:ext cx="1596677" cy="1712746"/>
              </a:xfrm>
              <a:custGeom>
                <a:avLst/>
                <a:gdLst/>
                <a:ahLst/>
                <a:cxnLst/>
                <a:rect l="l" t="t" r="r" b="b"/>
                <a:pathLst>
                  <a:path w="1646059" h="1779476" extrusionOk="0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42863" dist="28575" dir="2046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4_1"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Google Shape;399;p31"/>
          <p:cNvGrpSpPr/>
          <p:nvPr/>
        </p:nvGrpSpPr>
        <p:grpSpPr>
          <a:xfrm>
            <a:off x="-1598885" y="-842235"/>
            <a:ext cx="3114051" cy="7065088"/>
            <a:chOff x="-1713760" y="-874135"/>
            <a:chExt cx="3114051" cy="7065088"/>
          </a:xfrm>
        </p:grpSpPr>
        <p:grpSp>
          <p:nvGrpSpPr>
            <p:cNvPr id="400" name="Google Shape;400;p31"/>
            <p:cNvGrpSpPr/>
            <p:nvPr/>
          </p:nvGrpSpPr>
          <p:grpSpPr>
            <a:xfrm rot="-1023751">
              <a:off x="-757170" y="1440958"/>
              <a:ext cx="1511446" cy="4630152"/>
              <a:chOff x="660104" y="206490"/>
              <a:chExt cx="1374282" cy="4209965"/>
            </a:xfrm>
          </p:grpSpPr>
          <p:sp>
            <p:nvSpPr>
              <p:cNvPr id="401" name="Google Shape;401;p31"/>
              <p:cNvSpPr/>
              <p:nvPr/>
            </p:nvSpPr>
            <p:spPr>
              <a:xfrm rot="5400000">
                <a:off x="-656758" y="1649105"/>
                <a:ext cx="4008005" cy="1374282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31"/>
              <p:cNvSpPr/>
              <p:nvPr/>
            </p:nvSpPr>
            <p:spPr>
              <a:xfrm rot="5400000">
                <a:off x="-710601" y="1805478"/>
                <a:ext cx="4008005" cy="121394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31"/>
              <p:cNvSpPr/>
              <p:nvPr/>
            </p:nvSpPr>
            <p:spPr>
              <a:xfrm rot="5400000">
                <a:off x="-748738" y="1768860"/>
                <a:ext cx="4008005" cy="1053616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31"/>
              <p:cNvSpPr/>
              <p:nvPr/>
            </p:nvSpPr>
            <p:spPr>
              <a:xfrm rot="5400000">
                <a:off x="-761168" y="1962998"/>
                <a:ext cx="4008005" cy="82456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31"/>
              <p:cNvSpPr/>
              <p:nvPr/>
            </p:nvSpPr>
            <p:spPr>
              <a:xfrm rot="5400000">
                <a:off x="-808084" y="1894735"/>
                <a:ext cx="4008005" cy="631515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6" name="Google Shape;406;p31"/>
            <p:cNvGrpSpPr/>
            <p:nvPr/>
          </p:nvGrpSpPr>
          <p:grpSpPr>
            <a:xfrm rot="-9776249" flipH="1">
              <a:off x="-1067745" y="-754292"/>
              <a:ext cx="1511446" cy="4630152"/>
              <a:chOff x="660104" y="206490"/>
              <a:chExt cx="1374282" cy="4209965"/>
            </a:xfrm>
          </p:grpSpPr>
          <p:sp>
            <p:nvSpPr>
              <p:cNvPr id="407" name="Google Shape;407;p31"/>
              <p:cNvSpPr/>
              <p:nvPr/>
            </p:nvSpPr>
            <p:spPr>
              <a:xfrm rot="5400000">
                <a:off x="-656758" y="1649105"/>
                <a:ext cx="4008005" cy="1374282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31"/>
              <p:cNvSpPr/>
              <p:nvPr/>
            </p:nvSpPr>
            <p:spPr>
              <a:xfrm rot="5400000">
                <a:off x="-710601" y="1805478"/>
                <a:ext cx="4008005" cy="121394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688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31"/>
              <p:cNvSpPr/>
              <p:nvPr/>
            </p:nvSpPr>
            <p:spPr>
              <a:xfrm rot="5400000">
                <a:off x="-748738" y="1768860"/>
                <a:ext cx="4008005" cy="1053616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188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31"/>
              <p:cNvSpPr/>
              <p:nvPr/>
            </p:nvSpPr>
            <p:spPr>
              <a:xfrm rot="5400000">
                <a:off x="-761168" y="1962998"/>
                <a:ext cx="4008005" cy="824569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13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31"/>
              <p:cNvSpPr/>
              <p:nvPr/>
            </p:nvSpPr>
            <p:spPr>
              <a:xfrm rot="5400000">
                <a:off x="-808084" y="1894735"/>
                <a:ext cx="4008005" cy="631515"/>
              </a:xfrm>
              <a:custGeom>
                <a:avLst/>
                <a:gdLst/>
                <a:ahLst/>
                <a:cxnLst/>
                <a:rect l="l" t="t" r="r" b="b"/>
                <a:pathLst>
                  <a:path w="2793035" h="1308840" extrusionOk="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130"/>
                </a:srgbClr>
              </a:solidFill>
              <a:ln>
                <a:noFill/>
              </a:ln>
              <a:effectLst>
                <a:outerShdw blurRad="57150" dist="19050" dir="2034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275" y="463300"/>
            <a:ext cx="7695600" cy="5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otu"/>
              <a:buNone/>
              <a:defRPr sz="3300" b="1">
                <a:solidFill>
                  <a:schemeClr val="dk1"/>
                </a:solidFill>
                <a:latin typeface="Gotu"/>
                <a:ea typeface="Gotu"/>
                <a:cs typeface="Gotu"/>
                <a:sym typeface="Gotu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275" y="1230743"/>
            <a:ext cx="7695600" cy="3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Lexend"/>
              <a:buChar char="●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○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■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●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○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■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●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○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Char char="■"/>
              <a:defRPr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8" r:id="rId4"/>
    <p:sldLayoutId id="2147483676" r:id="rId5"/>
    <p:sldLayoutId id="214748367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5"/>
          <p:cNvSpPr txBox="1">
            <a:spLocks noGrp="1"/>
          </p:cNvSpPr>
          <p:nvPr>
            <p:ph type="ctrTitle"/>
          </p:nvPr>
        </p:nvSpPr>
        <p:spPr>
          <a:xfrm>
            <a:off x="2104548" y="1306988"/>
            <a:ext cx="4802700" cy="23532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Como Garantir </a:t>
            </a:r>
            <a:r>
              <a:rPr lang="en" dirty="0">
                <a:solidFill>
                  <a:schemeClr val="accent2"/>
                </a:solidFill>
              </a:rPr>
              <a:t>Sucesso </a:t>
            </a:r>
            <a:r>
              <a:rPr lang="en" dirty="0"/>
              <a:t>na Implementação de </a:t>
            </a:r>
            <a:r>
              <a:rPr lang="en" dirty="0">
                <a:solidFill>
                  <a:schemeClr val="accent2"/>
                </a:solidFill>
              </a:rPr>
              <a:t>RPA </a:t>
            </a:r>
            <a:r>
              <a:rPr lang="en" dirty="0"/>
              <a:t>em sua Empresa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423" name="Google Shape;423;p35"/>
          <p:cNvSpPr txBox="1">
            <a:spLocks noGrp="1"/>
          </p:cNvSpPr>
          <p:nvPr>
            <p:ph type="subTitle" idx="1"/>
          </p:nvPr>
        </p:nvSpPr>
        <p:spPr>
          <a:xfrm>
            <a:off x="261590" y="4450814"/>
            <a:ext cx="4916337" cy="388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Palestrante: Wendel Reis - Analista de Processos RPA</a:t>
            </a:r>
            <a:endParaRPr dirty="0"/>
          </a:p>
        </p:txBody>
      </p:sp>
      <p:pic>
        <p:nvPicPr>
          <p:cNvPr id="3" name="Imagem 2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0E63FA83-D5B6-0C4E-CA0A-E5D1BED97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369" y="263672"/>
            <a:ext cx="1399142" cy="4500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41"/>
          <p:cNvSpPr txBox="1">
            <a:spLocks noGrp="1"/>
          </p:cNvSpPr>
          <p:nvPr>
            <p:ph type="title"/>
          </p:nvPr>
        </p:nvSpPr>
        <p:spPr>
          <a:xfrm>
            <a:off x="2793314" y="1812483"/>
            <a:ext cx="3825000" cy="123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Obrigado!</a:t>
            </a: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41784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Conhecendo o cliente e seus processos</a:t>
            </a:r>
            <a:endParaRPr dirty="0"/>
          </a:p>
        </p:txBody>
      </p:sp>
      <p:sp>
        <p:nvSpPr>
          <p:cNvPr id="463" name="Google Shape;463;p40"/>
          <p:cNvSpPr txBox="1">
            <a:spLocks noGrp="1"/>
          </p:cNvSpPr>
          <p:nvPr>
            <p:ph type="subTitle" idx="1"/>
          </p:nvPr>
        </p:nvSpPr>
        <p:spPr>
          <a:xfrm>
            <a:off x="640145" y="2083900"/>
            <a:ext cx="36051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    </a:t>
            </a:r>
            <a:r>
              <a:rPr lang="pt-BR" sz="2000" b="1" u="sng" dirty="0"/>
              <a:t>Mapeamento completo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982187" y="2643400"/>
            <a:ext cx="31854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Entenda a fundo o fluxo atual</a:t>
            </a:r>
          </a:p>
          <a:p>
            <a:r>
              <a:rPr lang="pt-BR" sz="1800" dirty="0">
                <a:solidFill>
                  <a:schemeClr val="tx1"/>
                </a:solidFill>
              </a:rPr>
              <a:t> e identifique pontos críticos</a:t>
            </a:r>
          </a:p>
          <a:p>
            <a:endParaRPr lang="pt-BR" dirty="0"/>
          </a:p>
        </p:txBody>
      </p:sp>
      <p:grpSp>
        <p:nvGrpSpPr>
          <p:cNvPr id="5" name="Google Shape;5448;p83">
            <a:extLst>
              <a:ext uri="{FF2B5EF4-FFF2-40B4-BE49-F238E27FC236}">
                <a16:creationId xmlns:a16="http://schemas.microsoft.com/office/drawing/2014/main" id="{10EDCF53-EF11-9492-C158-4BC98ED302F7}"/>
              </a:ext>
            </a:extLst>
          </p:cNvPr>
          <p:cNvGrpSpPr/>
          <p:nvPr/>
        </p:nvGrpSpPr>
        <p:grpSpPr>
          <a:xfrm>
            <a:off x="2156634" y="1782534"/>
            <a:ext cx="572122" cy="298186"/>
            <a:chOff x="2085450" y="2057100"/>
            <a:chExt cx="481900" cy="423500"/>
          </a:xfrm>
        </p:grpSpPr>
        <p:sp>
          <p:nvSpPr>
            <p:cNvPr id="6" name="Google Shape;5449;p83">
              <a:extLst>
                <a:ext uri="{FF2B5EF4-FFF2-40B4-BE49-F238E27FC236}">
                  <a16:creationId xmlns:a16="http://schemas.microsoft.com/office/drawing/2014/main" id="{1D659455-0D06-712F-E1C1-33D0BC701CEB}"/>
                </a:ext>
              </a:extLst>
            </p:cNvPr>
            <p:cNvSpPr/>
            <p:nvPr/>
          </p:nvSpPr>
          <p:spPr>
            <a:xfrm>
              <a:off x="2085450" y="2061650"/>
              <a:ext cx="141250" cy="418950"/>
            </a:xfrm>
            <a:custGeom>
              <a:avLst/>
              <a:gdLst/>
              <a:ahLst/>
              <a:cxnLst/>
              <a:rect l="l" t="t" r="r" b="b"/>
              <a:pathLst>
                <a:path w="5650" h="16758" extrusionOk="0">
                  <a:moveTo>
                    <a:pt x="4305" y="6452"/>
                  </a:moveTo>
                  <a:cubicBezTo>
                    <a:pt x="4736" y="6452"/>
                    <a:pt x="5115" y="6999"/>
                    <a:pt x="4728" y="7411"/>
                  </a:cubicBezTo>
                  <a:cubicBezTo>
                    <a:pt x="4520" y="7631"/>
                    <a:pt x="4352" y="7887"/>
                    <a:pt x="4228" y="8164"/>
                  </a:cubicBezTo>
                  <a:cubicBezTo>
                    <a:pt x="4120" y="8402"/>
                    <a:pt x="3927" y="8502"/>
                    <a:pt x="3732" y="8502"/>
                  </a:cubicBezTo>
                  <a:cubicBezTo>
                    <a:pt x="3367" y="8502"/>
                    <a:pt x="2999" y="8150"/>
                    <a:pt x="3195" y="7703"/>
                  </a:cubicBezTo>
                  <a:cubicBezTo>
                    <a:pt x="3373" y="7312"/>
                    <a:pt x="3611" y="6951"/>
                    <a:pt x="3903" y="6637"/>
                  </a:cubicBezTo>
                  <a:cubicBezTo>
                    <a:pt x="4027" y="6506"/>
                    <a:pt x="4169" y="6452"/>
                    <a:pt x="4305" y="6452"/>
                  </a:cubicBezTo>
                  <a:close/>
                  <a:moveTo>
                    <a:pt x="2983" y="9449"/>
                  </a:moveTo>
                  <a:cubicBezTo>
                    <a:pt x="3331" y="9449"/>
                    <a:pt x="3684" y="9752"/>
                    <a:pt x="3539" y="10191"/>
                  </a:cubicBezTo>
                  <a:lnTo>
                    <a:pt x="3361" y="10727"/>
                  </a:lnTo>
                  <a:cubicBezTo>
                    <a:pt x="3270" y="10997"/>
                    <a:pt x="3059" y="11113"/>
                    <a:pt x="2845" y="11113"/>
                  </a:cubicBezTo>
                  <a:cubicBezTo>
                    <a:pt x="2498" y="11113"/>
                    <a:pt x="2143" y="10808"/>
                    <a:pt x="2289" y="10368"/>
                  </a:cubicBezTo>
                  <a:lnTo>
                    <a:pt x="2467" y="9832"/>
                  </a:lnTo>
                  <a:cubicBezTo>
                    <a:pt x="2558" y="9564"/>
                    <a:pt x="2770" y="9449"/>
                    <a:pt x="2983" y="9449"/>
                  </a:cubicBezTo>
                  <a:close/>
                  <a:moveTo>
                    <a:pt x="5649" y="1"/>
                  </a:moveTo>
                  <a:lnTo>
                    <a:pt x="356" y="2117"/>
                  </a:lnTo>
                  <a:cubicBezTo>
                    <a:pt x="142" y="2202"/>
                    <a:pt x="3" y="2410"/>
                    <a:pt x="3" y="2641"/>
                  </a:cubicBezTo>
                  <a:lnTo>
                    <a:pt x="3" y="16192"/>
                  </a:lnTo>
                  <a:cubicBezTo>
                    <a:pt x="1" y="16516"/>
                    <a:pt x="265" y="16758"/>
                    <a:pt x="564" y="16758"/>
                  </a:cubicBezTo>
                  <a:cubicBezTo>
                    <a:pt x="634" y="16758"/>
                    <a:pt x="706" y="16745"/>
                    <a:pt x="777" y="16716"/>
                  </a:cubicBezTo>
                  <a:lnTo>
                    <a:pt x="5649" y="14768"/>
                  </a:lnTo>
                  <a:lnTo>
                    <a:pt x="5649" y="1"/>
                  </a:ln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" name="Google Shape;5450;p83">
              <a:extLst>
                <a:ext uri="{FF2B5EF4-FFF2-40B4-BE49-F238E27FC236}">
                  <a16:creationId xmlns:a16="http://schemas.microsoft.com/office/drawing/2014/main" id="{0E603B99-31E3-AD9B-D22B-E5CE452115B4}"/>
                </a:ext>
              </a:extLst>
            </p:cNvPr>
            <p:cNvSpPr/>
            <p:nvPr/>
          </p:nvSpPr>
          <p:spPr>
            <a:xfrm>
              <a:off x="2254900" y="2061050"/>
              <a:ext cx="143050" cy="415650"/>
            </a:xfrm>
            <a:custGeom>
              <a:avLst/>
              <a:gdLst/>
              <a:ahLst/>
              <a:cxnLst/>
              <a:rect l="l" t="t" r="r" b="b"/>
              <a:pathLst>
                <a:path w="5722" h="16626" extrusionOk="0">
                  <a:moveTo>
                    <a:pt x="2504" y="6585"/>
                  </a:moveTo>
                  <a:cubicBezTo>
                    <a:pt x="2647" y="6585"/>
                    <a:pt x="2794" y="6645"/>
                    <a:pt x="2916" y="6788"/>
                  </a:cubicBezTo>
                  <a:cubicBezTo>
                    <a:pt x="3153" y="7068"/>
                    <a:pt x="3349" y="7378"/>
                    <a:pt x="3500" y="7709"/>
                  </a:cubicBezTo>
                  <a:cubicBezTo>
                    <a:pt x="3766" y="8258"/>
                    <a:pt x="3464" y="8654"/>
                    <a:pt x="3096" y="8654"/>
                  </a:cubicBezTo>
                  <a:cubicBezTo>
                    <a:pt x="2878" y="8654"/>
                    <a:pt x="2636" y="8515"/>
                    <a:pt x="2476" y="8185"/>
                  </a:cubicBezTo>
                  <a:cubicBezTo>
                    <a:pt x="2367" y="7947"/>
                    <a:pt x="2226" y="7724"/>
                    <a:pt x="2057" y="7523"/>
                  </a:cubicBezTo>
                  <a:cubicBezTo>
                    <a:pt x="1694" y="7098"/>
                    <a:pt x="2083" y="6585"/>
                    <a:pt x="2504" y="6585"/>
                  </a:cubicBezTo>
                  <a:close/>
                  <a:moveTo>
                    <a:pt x="1" y="0"/>
                  </a:moveTo>
                  <a:lnTo>
                    <a:pt x="1" y="5475"/>
                  </a:lnTo>
                  <a:cubicBezTo>
                    <a:pt x="217" y="5475"/>
                    <a:pt x="434" y="5496"/>
                    <a:pt x="648" y="5532"/>
                  </a:cubicBezTo>
                  <a:cubicBezTo>
                    <a:pt x="1334" y="5657"/>
                    <a:pt x="1201" y="6655"/>
                    <a:pt x="564" y="6655"/>
                  </a:cubicBezTo>
                  <a:cubicBezTo>
                    <a:pt x="525" y="6655"/>
                    <a:pt x="483" y="6651"/>
                    <a:pt x="440" y="6643"/>
                  </a:cubicBezTo>
                  <a:cubicBezTo>
                    <a:pt x="296" y="6622"/>
                    <a:pt x="148" y="6610"/>
                    <a:pt x="1" y="6604"/>
                  </a:cubicBezTo>
                  <a:lnTo>
                    <a:pt x="1" y="14744"/>
                  </a:lnTo>
                  <a:lnTo>
                    <a:pt x="5722" y="16626"/>
                  </a:lnTo>
                  <a:lnTo>
                    <a:pt x="5722" y="10395"/>
                  </a:lnTo>
                  <a:cubicBezTo>
                    <a:pt x="5704" y="10397"/>
                    <a:pt x="5684" y="10397"/>
                    <a:pt x="5661" y="10397"/>
                  </a:cubicBezTo>
                  <a:cubicBezTo>
                    <a:pt x="5400" y="10397"/>
                    <a:pt x="4871" y="10299"/>
                    <a:pt x="4388" y="10085"/>
                  </a:cubicBezTo>
                  <a:cubicBezTo>
                    <a:pt x="3793" y="9819"/>
                    <a:pt x="4068" y="8997"/>
                    <a:pt x="4603" y="8997"/>
                  </a:cubicBezTo>
                  <a:cubicBezTo>
                    <a:pt x="4680" y="8997"/>
                    <a:pt x="4763" y="9014"/>
                    <a:pt x="4849" y="9052"/>
                  </a:cubicBezTo>
                  <a:cubicBezTo>
                    <a:pt x="5123" y="9176"/>
                    <a:pt x="5418" y="9251"/>
                    <a:pt x="5722" y="9275"/>
                  </a:cubicBezTo>
                  <a:lnTo>
                    <a:pt x="5722" y="188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8" name="Google Shape;5451;p83">
              <a:extLst>
                <a:ext uri="{FF2B5EF4-FFF2-40B4-BE49-F238E27FC236}">
                  <a16:creationId xmlns:a16="http://schemas.microsoft.com/office/drawing/2014/main" id="{38F5735A-F5E6-8A9A-924E-9BEDA7AFA81C}"/>
                </a:ext>
              </a:extLst>
            </p:cNvPr>
            <p:cNvSpPr/>
            <p:nvPr/>
          </p:nvSpPr>
          <p:spPr>
            <a:xfrm>
              <a:off x="2426175" y="2057100"/>
              <a:ext cx="141175" cy="418925"/>
            </a:xfrm>
            <a:custGeom>
              <a:avLst/>
              <a:gdLst/>
              <a:ahLst/>
              <a:cxnLst/>
              <a:rect l="l" t="t" r="r" b="b"/>
              <a:pathLst>
                <a:path w="5647" h="16757" extrusionOk="0">
                  <a:moveTo>
                    <a:pt x="2800" y="5647"/>
                  </a:moveTo>
                  <a:cubicBezTo>
                    <a:pt x="3154" y="5647"/>
                    <a:pt x="3516" y="5968"/>
                    <a:pt x="3349" y="6410"/>
                  </a:cubicBezTo>
                  <a:lnTo>
                    <a:pt x="3153" y="6937"/>
                  </a:lnTo>
                  <a:cubicBezTo>
                    <a:pt x="3055" y="7196"/>
                    <a:pt x="2850" y="7305"/>
                    <a:pt x="2643" y="7305"/>
                  </a:cubicBezTo>
                  <a:cubicBezTo>
                    <a:pt x="2288" y="7305"/>
                    <a:pt x="1929" y="6984"/>
                    <a:pt x="2096" y="6539"/>
                  </a:cubicBezTo>
                  <a:lnTo>
                    <a:pt x="2295" y="6012"/>
                  </a:lnTo>
                  <a:cubicBezTo>
                    <a:pt x="2390" y="5755"/>
                    <a:pt x="2594" y="5647"/>
                    <a:pt x="2800" y="5647"/>
                  </a:cubicBezTo>
                  <a:close/>
                  <a:moveTo>
                    <a:pt x="1700" y="8178"/>
                  </a:moveTo>
                  <a:cubicBezTo>
                    <a:pt x="2108" y="8178"/>
                    <a:pt x="2500" y="8655"/>
                    <a:pt x="2168" y="9090"/>
                  </a:cubicBezTo>
                  <a:cubicBezTo>
                    <a:pt x="1906" y="9433"/>
                    <a:pt x="1587" y="9725"/>
                    <a:pt x="1226" y="9960"/>
                  </a:cubicBezTo>
                  <a:cubicBezTo>
                    <a:pt x="1118" y="10030"/>
                    <a:pt x="1011" y="10060"/>
                    <a:pt x="911" y="10060"/>
                  </a:cubicBezTo>
                  <a:cubicBezTo>
                    <a:pt x="424" y="10060"/>
                    <a:pt x="97" y="9344"/>
                    <a:pt x="612" y="9012"/>
                  </a:cubicBezTo>
                  <a:cubicBezTo>
                    <a:pt x="867" y="8849"/>
                    <a:pt x="1090" y="8641"/>
                    <a:pt x="1274" y="8403"/>
                  </a:cubicBezTo>
                  <a:cubicBezTo>
                    <a:pt x="1394" y="8244"/>
                    <a:pt x="1548" y="8178"/>
                    <a:pt x="1700" y="8178"/>
                  </a:cubicBezTo>
                  <a:close/>
                  <a:moveTo>
                    <a:pt x="5080" y="0"/>
                  </a:moveTo>
                  <a:cubicBezTo>
                    <a:pt x="5010" y="0"/>
                    <a:pt x="4939" y="13"/>
                    <a:pt x="4869" y="41"/>
                  </a:cubicBezTo>
                  <a:lnTo>
                    <a:pt x="0" y="1989"/>
                  </a:lnTo>
                  <a:lnTo>
                    <a:pt x="0" y="16756"/>
                  </a:lnTo>
                  <a:lnTo>
                    <a:pt x="5291" y="14640"/>
                  </a:lnTo>
                  <a:cubicBezTo>
                    <a:pt x="5505" y="14555"/>
                    <a:pt x="5646" y="14347"/>
                    <a:pt x="5646" y="14116"/>
                  </a:cubicBezTo>
                  <a:lnTo>
                    <a:pt x="5646" y="565"/>
                  </a:lnTo>
                  <a:cubicBezTo>
                    <a:pt x="5644" y="240"/>
                    <a:pt x="5378" y="0"/>
                    <a:pt x="50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9" name="Google Shape;463;p40">
            <a:extLst>
              <a:ext uri="{FF2B5EF4-FFF2-40B4-BE49-F238E27FC236}">
                <a16:creationId xmlns:a16="http://schemas.microsoft.com/office/drawing/2014/main" id="{A8F29307-8F1B-9B0A-C814-362FD0AF86B7}"/>
              </a:ext>
            </a:extLst>
          </p:cNvPr>
          <p:cNvSpPr txBox="1">
            <a:spLocks/>
          </p:cNvSpPr>
          <p:nvPr/>
        </p:nvSpPr>
        <p:spPr>
          <a:xfrm>
            <a:off x="4245244" y="2096461"/>
            <a:ext cx="4500723" cy="5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indent="0"/>
            <a:r>
              <a:rPr lang="pt-BR" sz="2000" dirty="0"/>
              <a:t>    </a:t>
            </a:r>
            <a:r>
              <a:rPr lang="pt-BR" sz="2000" b="1" u="sng" dirty="0"/>
              <a:t>Alinhamento de expectativas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4509716" y="2643400"/>
            <a:ext cx="4480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Converse com o cliente para exemplificar </a:t>
            </a:r>
          </a:p>
          <a:p>
            <a:r>
              <a:rPr lang="pt-BR" sz="1800" dirty="0">
                <a:solidFill>
                  <a:schemeClr val="tx1"/>
                </a:solidFill>
              </a:rPr>
              <a:t>o objetivo e metas de um RPA</a:t>
            </a:r>
          </a:p>
        </p:txBody>
      </p:sp>
      <p:grpSp>
        <p:nvGrpSpPr>
          <p:cNvPr id="19" name="Google Shape;6539;p85">
            <a:extLst>
              <a:ext uri="{FF2B5EF4-FFF2-40B4-BE49-F238E27FC236}">
                <a16:creationId xmlns:a16="http://schemas.microsoft.com/office/drawing/2014/main" id="{1E1A6DDA-DE0A-7044-1E0B-4304275E1FF3}"/>
              </a:ext>
            </a:extLst>
          </p:cNvPr>
          <p:cNvGrpSpPr/>
          <p:nvPr/>
        </p:nvGrpSpPr>
        <p:grpSpPr>
          <a:xfrm>
            <a:off x="6163324" y="1744691"/>
            <a:ext cx="753841" cy="349133"/>
            <a:chOff x="2037825" y="3981825"/>
            <a:chExt cx="296175" cy="295375"/>
          </a:xfrm>
        </p:grpSpPr>
        <p:sp>
          <p:nvSpPr>
            <p:cNvPr id="20" name="Google Shape;6540;p85">
              <a:extLst>
                <a:ext uri="{FF2B5EF4-FFF2-40B4-BE49-F238E27FC236}">
                  <a16:creationId xmlns:a16="http://schemas.microsoft.com/office/drawing/2014/main" id="{16679BE9-E5DF-E3EA-38B3-6D75BCF349EE}"/>
                </a:ext>
              </a:extLst>
            </p:cNvPr>
            <p:cNvSpPr/>
            <p:nvPr/>
          </p:nvSpPr>
          <p:spPr>
            <a:xfrm>
              <a:off x="2072500" y="4085775"/>
              <a:ext cx="88225" cy="86675"/>
            </a:xfrm>
            <a:custGeom>
              <a:avLst/>
              <a:gdLst/>
              <a:ahLst/>
              <a:cxnLst/>
              <a:rect l="l" t="t" r="r" b="b"/>
              <a:pathLst>
                <a:path w="3529" h="3467" extrusionOk="0">
                  <a:moveTo>
                    <a:pt x="1764" y="1"/>
                  </a:moveTo>
                  <a:cubicBezTo>
                    <a:pt x="819" y="1"/>
                    <a:pt x="0" y="788"/>
                    <a:pt x="0" y="1734"/>
                  </a:cubicBezTo>
                  <a:cubicBezTo>
                    <a:pt x="0" y="2679"/>
                    <a:pt x="819" y="3466"/>
                    <a:pt x="1764" y="3466"/>
                  </a:cubicBezTo>
                  <a:cubicBezTo>
                    <a:pt x="2709" y="3466"/>
                    <a:pt x="3529" y="2679"/>
                    <a:pt x="3529" y="1734"/>
                  </a:cubicBezTo>
                  <a:cubicBezTo>
                    <a:pt x="3529" y="788"/>
                    <a:pt x="2741" y="1"/>
                    <a:pt x="17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541;p85">
              <a:extLst>
                <a:ext uri="{FF2B5EF4-FFF2-40B4-BE49-F238E27FC236}">
                  <a16:creationId xmlns:a16="http://schemas.microsoft.com/office/drawing/2014/main" id="{C2070D90-7B6F-65C6-8A3F-630EDAFA2D7B}"/>
                </a:ext>
              </a:extLst>
            </p:cNvPr>
            <p:cNvSpPr/>
            <p:nvPr/>
          </p:nvSpPr>
          <p:spPr>
            <a:xfrm>
              <a:off x="2176450" y="3981825"/>
              <a:ext cx="157550" cy="155975"/>
            </a:xfrm>
            <a:custGeom>
              <a:avLst/>
              <a:gdLst/>
              <a:ahLst/>
              <a:cxnLst/>
              <a:rect l="l" t="t" r="r" b="b"/>
              <a:pathLst>
                <a:path w="6302" h="6239" extrusionOk="0">
                  <a:moveTo>
                    <a:pt x="3151" y="1733"/>
                  </a:moveTo>
                  <a:cubicBezTo>
                    <a:pt x="3372" y="1733"/>
                    <a:pt x="3529" y="1890"/>
                    <a:pt x="3529" y="2079"/>
                  </a:cubicBezTo>
                  <a:cubicBezTo>
                    <a:pt x="3529" y="2268"/>
                    <a:pt x="3372" y="2426"/>
                    <a:pt x="3151" y="2426"/>
                  </a:cubicBezTo>
                  <a:cubicBezTo>
                    <a:pt x="2962" y="2426"/>
                    <a:pt x="2805" y="2268"/>
                    <a:pt x="2805" y="2079"/>
                  </a:cubicBezTo>
                  <a:cubicBezTo>
                    <a:pt x="2805" y="1890"/>
                    <a:pt x="2962" y="1733"/>
                    <a:pt x="3151" y="1733"/>
                  </a:cubicBezTo>
                  <a:close/>
                  <a:moveTo>
                    <a:pt x="3151" y="2773"/>
                  </a:moveTo>
                  <a:cubicBezTo>
                    <a:pt x="3372" y="2773"/>
                    <a:pt x="3529" y="2930"/>
                    <a:pt x="3529" y="3151"/>
                  </a:cubicBezTo>
                  <a:lnTo>
                    <a:pt x="3529" y="4505"/>
                  </a:lnTo>
                  <a:cubicBezTo>
                    <a:pt x="3529" y="4726"/>
                    <a:pt x="3372" y="4883"/>
                    <a:pt x="3151" y="4883"/>
                  </a:cubicBezTo>
                  <a:cubicBezTo>
                    <a:pt x="2962" y="4883"/>
                    <a:pt x="2805" y="4726"/>
                    <a:pt x="2805" y="4505"/>
                  </a:cubicBezTo>
                  <a:lnTo>
                    <a:pt x="2805" y="3151"/>
                  </a:lnTo>
                  <a:cubicBezTo>
                    <a:pt x="2805" y="2930"/>
                    <a:pt x="2962" y="2773"/>
                    <a:pt x="3151" y="2773"/>
                  </a:cubicBezTo>
                  <a:close/>
                  <a:moveTo>
                    <a:pt x="3151" y="0"/>
                  </a:moveTo>
                  <a:cubicBezTo>
                    <a:pt x="1418" y="0"/>
                    <a:pt x="64" y="1418"/>
                    <a:pt x="64" y="3088"/>
                  </a:cubicBezTo>
                  <a:cubicBezTo>
                    <a:pt x="64" y="3655"/>
                    <a:pt x="158" y="4159"/>
                    <a:pt x="442" y="4631"/>
                  </a:cubicBezTo>
                  <a:lnTo>
                    <a:pt x="64" y="5765"/>
                  </a:lnTo>
                  <a:cubicBezTo>
                    <a:pt x="1" y="5892"/>
                    <a:pt x="64" y="6018"/>
                    <a:pt x="127" y="6112"/>
                  </a:cubicBezTo>
                  <a:cubicBezTo>
                    <a:pt x="190" y="6207"/>
                    <a:pt x="379" y="6238"/>
                    <a:pt x="473" y="6238"/>
                  </a:cubicBezTo>
                  <a:lnTo>
                    <a:pt x="1796" y="5923"/>
                  </a:lnTo>
                  <a:cubicBezTo>
                    <a:pt x="2206" y="6175"/>
                    <a:pt x="2679" y="6238"/>
                    <a:pt x="3214" y="6238"/>
                  </a:cubicBezTo>
                  <a:cubicBezTo>
                    <a:pt x="4947" y="6238"/>
                    <a:pt x="6302" y="4820"/>
                    <a:pt x="6302" y="3119"/>
                  </a:cubicBezTo>
                  <a:cubicBezTo>
                    <a:pt x="6270" y="1418"/>
                    <a:pt x="4884" y="0"/>
                    <a:pt x="3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542;p85">
              <a:extLst>
                <a:ext uri="{FF2B5EF4-FFF2-40B4-BE49-F238E27FC236}">
                  <a16:creationId xmlns:a16="http://schemas.microsoft.com/office/drawing/2014/main" id="{7D3FAE00-1911-2356-C6C4-B16521897E1B}"/>
                </a:ext>
              </a:extLst>
            </p:cNvPr>
            <p:cNvSpPr/>
            <p:nvPr/>
          </p:nvSpPr>
          <p:spPr>
            <a:xfrm>
              <a:off x="2037825" y="4168475"/>
              <a:ext cx="157550" cy="108725"/>
            </a:xfrm>
            <a:custGeom>
              <a:avLst/>
              <a:gdLst/>
              <a:ahLst/>
              <a:cxnLst/>
              <a:rect l="l" t="t" r="r" b="b"/>
              <a:pathLst>
                <a:path w="6302" h="4349" extrusionOk="0">
                  <a:moveTo>
                    <a:pt x="1356" y="1"/>
                  </a:moveTo>
                  <a:cubicBezTo>
                    <a:pt x="568" y="568"/>
                    <a:pt x="1" y="1513"/>
                    <a:pt x="1" y="2553"/>
                  </a:cubicBezTo>
                  <a:lnTo>
                    <a:pt x="1" y="3970"/>
                  </a:lnTo>
                  <a:cubicBezTo>
                    <a:pt x="1" y="4222"/>
                    <a:pt x="158" y="4348"/>
                    <a:pt x="347" y="4348"/>
                  </a:cubicBezTo>
                  <a:lnTo>
                    <a:pt x="5955" y="4348"/>
                  </a:lnTo>
                  <a:cubicBezTo>
                    <a:pt x="6144" y="4348"/>
                    <a:pt x="6302" y="4191"/>
                    <a:pt x="6302" y="3970"/>
                  </a:cubicBezTo>
                  <a:lnTo>
                    <a:pt x="6302" y="2553"/>
                  </a:lnTo>
                  <a:cubicBezTo>
                    <a:pt x="6302" y="1513"/>
                    <a:pt x="5798" y="599"/>
                    <a:pt x="4947" y="1"/>
                  </a:cubicBezTo>
                  <a:cubicBezTo>
                    <a:pt x="4538" y="505"/>
                    <a:pt x="3844" y="820"/>
                    <a:pt x="3151" y="820"/>
                  </a:cubicBezTo>
                  <a:cubicBezTo>
                    <a:pt x="2427" y="820"/>
                    <a:pt x="1765" y="505"/>
                    <a:pt x="13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3" name="Imagem 22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CFD5726E-E2EF-089B-5C1D-4B7825EFA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154" y="0"/>
            <a:ext cx="1399142" cy="4500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41784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Padronizar os processos antes de automatizar</a:t>
            </a:r>
            <a:endParaRPr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758414" y="1743285"/>
            <a:ext cx="6912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Benefícios da padronização:</a:t>
            </a:r>
            <a:r>
              <a:rPr lang="pt-BR" sz="2000" dirty="0">
                <a:solidFill>
                  <a:schemeClr val="tx1"/>
                </a:solidFill>
              </a:rPr>
              <a:t> Simplicidade, redução de erros e maior controle sobre os processos.</a:t>
            </a:r>
          </a:p>
          <a:p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758414" y="2526045"/>
            <a:ext cx="66858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Desafios de automatizar processos não padronizados:</a:t>
            </a:r>
            <a:r>
              <a:rPr lang="pt-BR" sz="2000" dirty="0">
                <a:solidFill>
                  <a:schemeClr val="tx1"/>
                </a:solidFill>
              </a:rPr>
              <a:t> Erros, inconsistências que afetam a escalabilidade e a eficiência da automação</a:t>
            </a:r>
          </a:p>
        </p:txBody>
      </p:sp>
      <p:sp>
        <p:nvSpPr>
          <p:cNvPr id="11" name="Losango 10">
            <a:extLst>
              <a:ext uri="{FF2B5EF4-FFF2-40B4-BE49-F238E27FC236}">
                <a16:creationId xmlns:a16="http://schemas.microsoft.com/office/drawing/2014/main" id="{1D1E65B4-DFEC-66B9-0486-65EB6CC001CF}"/>
              </a:ext>
            </a:extLst>
          </p:cNvPr>
          <p:cNvSpPr/>
          <p:nvPr/>
        </p:nvSpPr>
        <p:spPr>
          <a:xfrm>
            <a:off x="489473" y="1799005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Losango 11">
            <a:extLst>
              <a:ext uri="{FF2B5EF4-FFF2-40B4-BE49-F238E27FC236}">
                <a16:creationId xmlns:a16="http://schemas.microsoft.com/office/drawing/2014/main" id="{2C92C62B-88A8-2C75-945C-E62941E63172}"/>
              </a:ext>
            </a:extLst>
          </p:cNvPr>
          <p:cNvSpPr/>
          <p:nvPr/>
        </p:nvSpPr>
        <p:spPr>
          <a:xfrm>
            <a:off x="439197" y="2618296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7D1AC9D7-B0E8-8995-D9F7-00E2307C6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0474" y="0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76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74058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Escalabilidade: Preparando-se para o crescimento</a:t>
            </a:r>
            <a:endParaRPr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758414" y="1743285"/>
            <a:ext cx="6912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Planejamento de expansão: </a:t>
            </a:r>
            <a:r>
              <a:rPr lang="pt-BR" sz="2000" dirty="0">
                <a:solidFill>
                  <a:schemeClr val="tx1"/>
                </a:solidFill>
              </a:rPr>
              <a:t>Automatize com foco em flexibilidade e escalabilidade.</a:t>
            </a: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758414" y="2526045"/>
            <a:ext cx="66858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Frameworks da governança para escalabilidade: </a:t>
            </a:r>
            <a:r>
              <a:rPr lang="pt-BR" sz="2000" dirty="0">
                <a:solidFill>
                  <a:schemeClr val="tx1"/>
                </a:solidFill>
              </a:rPr>
              <a:t>Estruturas que suportam o crescimento progressivo das automações.</a:t>
            </a:r>
          </a:p>
        </p:txBody>
      </p:sp>
      <p:sp>
        <p:nvSpPr>
          <p:cNvPr id="11" name="Losango 10">
            <a:extLst>
              <a:ext uri="{FF2B5EF4-FFF2-40B4-BE49-F238E27FC236}">
                <a16:creationId xmlns:a16="http://schemas.microsoft.com/office/drawing/2014/main" id="{1D1E65B4-DFEC-66B9-0486-65EB6CC001CF}"/>
              </a:ext>
            </a:extLst>
          </p:cNvPr>
          <p:cNvSpPr/>
          <p:nvPr/>
        </p:nvSpPr>
        <p:spPr>
          <a:xfrm>
            <a:off x="489473" y="1799005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Losango 11">
            <a:extLst>
              <a:ext uri="{FF2B5EF4-FFF2-40B4-BE49-F238E27FC236}">
                <a16:creationId xmlns:a16="http://schemas.microsoft.com/office/drawing/2014/main" id="{2C92C62B-88A8-2C75-945C-E62941E63172}"/>
              </a:ext>
            </a:extLst>
          </p:cNvPr>
          <p:cNvSpPr/>
          <p:nvPr/>
        </p:nvSpPr>
        <p:spPr>
          <a:xfrm>
            <a:off x="439197" y="2618296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255D8606-BAE8-415A-FE26-4CCB35FAC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4858" y="-10036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8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74058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Monitoramento contínuo: Evitando falhas e surpresas</a:t>
            </a:r>
            <a:endParaRPr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758414" y="1743285"/>
            <a:ext cx="691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Ferramentas e técnicas de monitoramento: </a:t>
            </a:r>
            <a:r>
              <a:rPr lang="pt-BR" sz="2000" dirty="0">
                <a:solidFill>
                  <a:schemeClr val="tx1"/>
                </a:solidFill>
              </a:rPr>
              <a:t>Utilize soluções para o monitoramento produtivo e análise em tempo real.</a:t>
            </a: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758414" y="2730447"/>
            <a:ext cx="6685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Prevenção de incidentes: </a:t>
            </a:r>
            <a:r>
              <a:rPr lang="pt-BR" sz="2000" dirty="0">
                <a:solidFill>
                  <a:schemeClr val="tx1"/>
                </a:solidFill>
              </a:rPr>
              <a:t>Acompanhe métricas críticas e previna problemas antes que eles ocorram.</a:t>
            </a:r>
          </a:p>
        </p:txBody>
      </p:sp>
      <p:sp>
        <p:nvSpPr>
          <p:cNvPr id="11" name="Losango 10">
            <a:extLst>
              <a:ext uri="{FF2B5EF4-FFF2-40B4-BE49-F238E27FC236}">
                <a16:creationId xmlns:a16="http://schemas.microsoft.com/office/drawing/2014/main" id="{1D1E65B4-DFEC-66B9-0486-65EB6CC001CF}"/>
              </a:ext>
            </a:extLst>
          </p:cNvPr>
          <p:cNvSpPr/>
          <p:nvPr/>
        </p:nvSpPr>
        <p:spPr>
          <a:xfrm>
            <a:off x="489473" y="1799005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Losango 11">
            <a:extLst>
              <a:ext uri="{FF2B5EF4-FFF2-40B4-BE49-F238E27FC236}">
                <a16:creationId xmlns:a16="http://schemas.microsoft.com/office/drawing/2014/main" id="{2C92C62B-88A8-2C75-945C-E62941E63172}"/>
              </a:ext>
            </a:extLst>
          </p:cNvPr>
          <p:cNvSpPr/>
          <p:nvPr/>
        </p:nvSpPr>
        <p:spPr>
          <a:xfrm>
            <a:off x="439197" y="2811932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4D3DDF66-3E6E-A79B-ED6A-C879109C9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154" y="23959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6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41784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Treinamento dos usuários: O elo entre tecnologia e resultado</a:t>
            </a:r>
            <a:endParaRPr dirty="0"/>
          </a:p>
        </p:txBody>
      </p:sp>
      <p:sp>
        <p:nvSpPr>
          <p:cNvPr id="463" name="Google Shape;463;p40"/>
          <p:cNvSpPr txBox="1">
            <a:spLocks noGrp="1"/>
          </p:cNvSpPr>
          <p:nvPr>
            <p:ph type="subTitle" idx="1"/>
          </p:nvPr>
        </p:nvSpPr>
        <p:spPr>
          <a:xfrm>
            <a:off x="521808" y="2083900"/>
            <a:ext cx="36051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    </a:t>
            </a:r>
            <a:r>
              <a:rPr lang="pt-BR" sz="2000" b="1" u="sng" dirty="0"/>
              <a:t>Capacitação contínua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806919" y="2535678"/>
            <a:ext cx="34419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Programas de treinamento para</a:t>
            </a:r>
          </a:p>
          <a:p>
            <a:r>
              <a:rPr lang="pt-BR" sz="1800" dirty="0">
                <a:solidFill>
                  <a:schemeClr val="tx1"/>
                </a:solidFill>
              </a:rPr>
              <a:t>usuários e equipes de TI.</a:t>
            </a:r>
          </a:p>
          <a:p>
            <a:endParaRPr lang="pt-BR" dirty="0"/>
          </a:p>
        </p:txBody>
      </p:sp>
      <p:sp>
        <p:nvSpPr>
          <p:cNvPr id="9" name="Google Shape;463;p40">
            <a:extLst>
              <a:ext uri="{FF2B5EF4-FFF2-40B4-BE49-F238E27FC236}">
                <a16:creationId xmlns:a16="http://schemas.microsoft.com/office/drawing/2014/main" id="{A8F29307-8F1B-9B0A-C814-362FD0AF86B7}"/>
              </a:ext>
            </a:extLst>
          </p:cNvPr>
          <p:cNvSpPr txBox="1">
            <a:spLocks/>
          </p:cNvSpPr>
          <p:nvPr/>
        </p:nvSpPr>
        <p:spPr>
          <a:xfrm>
            <a:off x="4212970" y="2096461"/>
            <a:ext cx="4500723" cy="5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indent="0"/>
            <a:r>
              <a:rPr lang="pt-BR" sz="2000" dirty="0"/>
              <a:t>   </a:t>
            </a:r>
            <a:r>
              <a:rPr lang="pt-BR" sz="2000" b="1" u="sng" dirty="0"/>
              <a:t>Planos de treinamento eficazes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4410036" y="2539688"/>
            <a:ext cx="4314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Suporte inicial intensivo para garantir </a:t>
            </a:r>
          </a:p>
          <a:p>
            <a:r>
              <a:rPr lang="pt-BR" sz="1800" dirty="0">
                <a:solidFill>
                  <a:schemeClr val="tx1"/>
                </a:solidFill>
              </a:rPr>
              <a:t>adoção e engajamento com as soluções</a:t>
            </a:r>
          </a:p>
          <a:p>
            <a:r>
              <a:rPr lang="pt-BR" sz="1800" dirty="0">
                <a:solidFill>
                  <a:schemeClr val="tx1"/>
                </a:solidFill>
              </a:rPr>
              <a:t>automatizadas. </a:t>
            </a:r>
          </a:p>
        </p:txBody>
      </p:sp>
      <p:grpSp>
        <p:nvGrpSpPr>
          <p:cNvPr id="3" name="Google Shape;6834;p86">
            <a:extLst>
              <a:ext uri="{FF2B5EF4-FFF2-40B4-BE49-F238E27FC236}">
                <a16:creationId xmlns:a16="http://schemas.microsoft.com/office/drawing/2014/main" id="{23F366B9-2B89-5018-23B5-429638200110}"/>
              </a:ext>
            </a:extLst>
          </p:cNvPr>
          <p:cNvGrpSpPr/>
          <p:nvPr/>
        </p:nvGrpSpPr>
        <p:grpSpPr>
          <a:xfrm>
            <a:off x="2000823" y="1717694"/>
            <a:ext cx="627018" cy="353645"/>
            <a:chOff x="-32569575" y="3586425"/>
            <a:chExt cx="292225" cy="291450"/>
          </a:xfrm>
        </p:grpSpPr>
        <p:sp>
          <p:nvSpPr>
            <p:cNvPr id="4" name="Google Shape;6835;p86">
              <a:extLst>
                <a:ext uri="{FF2B5EF4-FFF2-40B4-BE49-F238E27FC236}">
                  <a16:creationId xmlns:a16="http://schemas.microsoft.com/office/drawing/2014/main" id="{6889787C-CDFF-408C-3A5D-C8A862689B5B}"/>
                </a:ext>
              </a:extLst>
            </p:cNvPr>
            <p:cNvSpPr/>
            <p:nvPr/>
          </p:nvSpPr>
          <p:spPr>
            <a:xfrm>
              <a:off x="-32569575" y="3672275"/>
              <a:ext cx="292225" cy="205600"/>
            </a:xfrm>
            <a:custGeom>
              <a:avLst/>
              <a:gdLst/>
              <a:ahLst/>
              <a:cxnLst/>
              <a:rect l="l" t="t" r="r" b="b"/>
              <a:pathLst>
                <a:path w="11689" h="8224" extrusionOk="0">
                  <a:moveTo>
                    <a:pt x="5860" y="1"/>
                  </a:moveTo>
                  <a:cubicBezTo>
                    <a:pt x="4506" y="1"/>
                    <a:pt x="3340" y="1040"/>
                    <a:pt x="3151" y="2332"/>
                  </a:cubicBezTo>
                  <a:cubicBezTo>
                    <a:pt x="3119" y="2521"/>
                    <a:pt x="3277" y="2710"/>
                    <a:pt x="3497" y="2710"/>
                  </a:cubicBezTo>
                  <a:lnTo>
                    <a:pt x="5514" y="2710"/>
                  </a:lnTo>
                  <a:lnTo>
                    <a:pt x="5514" y="3435"/>
                  </a:lnTo>
                  <a:lnTo>
                    <a:pt x="2395" y="3435"/>
                  </a:lnTo>
                  <a:cubicBezTo>
                    <a:pt x="1859" y="3435"/>
                    <a:pt x="1387" y="3907"/>
                    <a:pt x="1387" y="4443"/>
                  </a:cubicBezTo>
                  <a:lnTo>
                    <a:pt x="1387" y="4852"/>
                  </a:lnTo>
                  <a:cubicBezTo>
                    <a:pt x="599" y="5010"/>
                    <a:pt x="0" y="5703"/>
                    <a:pt x="0" y="6554"/>
                  </a:cubicBezTo>
                  <a:cubicBezTo>
                    <a:pt x="0" y="7499"/>
                    <a:pt x="757" y="8223"/>
                    <a:pt x="1702" y="8223"/>
                  </a:cubicBezTo>
                  <a:cubicBezTo>
                    <a:pt x="2647" y="8223"/>
                    <a:pt x="3403" y="7499"/>
                    <a:pt x="3403" y="6554"/>
                  </a:cubicBezTo>
                  <a:cubicBezTo>
                    <a:pt x="3403" y="5703"/>
                    <a:pt x="2804" y="5041"/>
                    <a:pt x="2017" y="4852"/>
                  </a:cubicBezTo>
                  <a:lnTo>
                    <a:pt x="2017" y="4443"/>
                  </a:lnTo>
                  <a:cubicBezTo>
                    <a:pt x="2017" y="4254"/>
                    <a:pt x="2174" y="4096"/>
                    <a:pt x="2363" y="4096"/>
                  </a:cubicBezTo>
                  <a:lnTo>
                    <a:pt x="5482" y="4096"/>
                  </a:lnTo>
                  <a:lnTo>
                    <a:pt x="5482" y="4821"/>
                  </a:lnTo>
                  <a:cubicBezTo>
                    <a:pt x="4695" y="4978"/>
                    <a:pt x="4096" y="5672"/>
                    <a:pt x="4096" y="6491"/>
                  </a:cubicBezTo>
                  <a:cubicBezTo>
                    <a:pt x="4096" y="7436"/>
                    <a:pt x="4852" y="8192"/>
                    <a:pt x="5797" y="8192"/>
                  </a:cubicBezTo>
                  <a:cubicBezTo>
                    <a:pt x="6742" y="8192"/>
                    <a:pt x="7499" y="7436"/>
                    <a:pt x="7499" y="6491"/>
                  </a:cubicBezTo>
                  <a:cubicBezTo>
                    <a:pt x="7499" y="5672"/>
                    <a:pt x="6900" y="5010"/>
                    <a:pt x="6112" y="4821"/>
                  </a:cubicBezTo>
                  <a:lnTo>
                    <a:pt x="6112" y="4096"/>
                  </a:lnTo>
                  <a:lnTo>
                    <a:pt x="9231" y="4096"/>
                  </a:lnTo>
                  <a:cubicBezTo>
                    <a:pt x="9420" y="4096"/>
                    <a:pt x="9578" y="4254"/>
                    <a:pt x="9578" y="4443"/>
                  </a:cubicBezTo>
                  <a:lnTo>
                    <a:pt x="9578" y="4852"/>
                  </a:lnTo>
                  <a:cubicBezTo>
                    <a:pt x="8790" y="5010"/>
                    <a:pt x="8192" y="5703"/>
                    <a:pt x="8192" y="6554"/>
                  </a:cubicBezTo>
                  <a:cubicBezTo>
                    <a:pt x="8192" y="7499"/>
                    <a:pt x="8948" y="8223"/>
                    <a:pt x="9893" y="8223"/>
                  </a:cubicBezTo>
                  <a:cubicBezTo>
                    <a:pt x="10838" y="8223"/>
                    <a:pt x="11594" y="7499"/>
                    <a:pt x="11594" y="6554"/>
                  </a:cubicBezTo>
                  <a:cubicBezTo>
                    <a:pt x="11689" y="5703"/>
                    <a:pt x="11153" y="5010"/>
                    <a:pt x="10366" y="4852"/>
                  </a:cubicBezTo>
                  <a:lnTo>
                    <a:pt x="10366" y="4443"/>
                  </a:lnTo>
                  <a:cubicBezTo>
                    <a:pt x="10366" y="3907"/>
                    <a:pt x="9893" y="3435"/>
                    <a:pt x="9326" y="3435"/>
                  </a:cubicBezTo>
                  <a:lnTo>
                    <a:pt x="6238" y="3435"/>
                  </a:lnTo>
                  <a:lnTo>
                    <a:pt x="6238" y="2710"/>
                  </a:lnTo>
                  <a:lnTo>
                    <a:pt x="8223" y="2710"/>
                  </a:lnTo>
                  <a:cubicBezTo>
                    <a:pt x="8444" y="2710"/>
                    <a:pt x="8601" y="2521"/>
                    <a:pt x="8601" y="2332"/>
                  </a:cubicBezTo>
                  <a:cubicBezTo>
                    <a:pt x="8381" y="977"/>
                    <a:pt x="7247" y="1"/>
                    <a:pt x="58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836;p86">
              <a:extLst>
                <a:ext uri="{FF2B5EF4-FFF2-40B4-BE49-F238E27FC236}">
                  <a16:creationId xmlns:a16="http://schemas.microsoft.com/office/drawing/2014/main" id="{CD372D96-F060-E491-08F1-4241C4E77C30}"/>
                </a:ext>
              </a:extLst>
            </p:cNvPr>
            <p:cNvSpPr/>
            <p:nvPr/>
          </p:nvSpPr>
          <p:spPr>
            <a:xfrm>
              <a:off x="-32456950" y="358642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55" y="1"/>
                  </a:moveTo>
                  <a:cubicBezTo>
                    <a:pt x="631" y="1"/>
                    <a:pt x="1" y="631"/>
                    <a:pt x="1" y="1387"/>
                  </a:cubicBezTo>
                  <a:cubicBezTo>
                    <a:pt x="1" y="2143"/>
                    <a:pt x="631" y="2773"/>
                    <a:pt x="1355" y="2773"/>
                  </a:cubicBezTo>
                  <a:cubicBezTo>
                    <a:pt x="2111" y="2773"/>
                    <a:pt x="2742" y="2143"/>
                    <a:pt x="2742" y="1387"/>
                  </a:cubicBezTo>
                  <a:cubicBezTo>
                    <a:pt x="2742" y="631"/>
                    <a:pt x="2111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6326;p85">
            <a:extLst>
              <a:ext uri="{FF2B5EF4-FFF2-40B4-BE49-F238E27FC236}">
                <a16:creationId xmlns:a16="http://schemas.microsoft.com/office/drawing/2014/main" id="{B70719AA-9411-69B5-69B6-9A83D7A1DA2B}"/>
              </a:ext>
            </a:extLst>
          </p:cNvPr>
          <p:cNvGrpSpPr/>
          <p:nvPr/>
        </p:nvGrpSpPr>
        <p:grpSpPr>
          <a:xfrm>
            <a:off x="6133975" y="1751150"/>
            <a:ext cx="658712" cy="349133"/>
            <a:chOff x="4263650" y="3963700"/>
            <a:chExt cx="298550" cy="295375"/>
          </a:xfrm>
        </p:grpSpPr>
        <p:sp>
          <p:nvSpPr>
            <p:cNvPr id="24" name="Google Shape;6327;p85">
              <a:extLst>
                <a:ext uri="{FF2B5EF4-FFF2-40B4-BE49-F238E27FC236}">
                  <a16:creationId xmlns:a16="http://schemas.microsoft.com/office/drawing/2014/main" id="{4927C751-F4F2-138B-EF11-2520BFF08F38}"/>
                </a:ext>
              </a:extLst>
            </p:cNvPr>
            <p:cNvSpPr/>
            <p:nvPr/>
          </p:nvSpPr>
          <p:spPr>
            <a:xfrm>
              <a:off x="4384950" y="3963700"/>
              <a:ext cx="53575" cy="51225"/>
            </a:xfrm>
            <a:custGeom>
              <a:avLst/>
              <a:gdLst/>
              <a:ahLst/>
              <a:cxnLst/>
              <a:rect l="l" t="t" r="r" b="b"/>
              <a:pathLst>
                <a:path w="2143" h="2049" extrusionOk="0">
                  <a:moveTo>
                    <a:pt x="1072" y="1"/>
                  </a:moveTo>
                  <a:cubicBezTo>
                    <a:pt x="473" y="1"/>
                    <a:pt x="1" y="473"/>
                    <a:pt x="1" y="1040"/>
                  </a:cubicBezTo>
                  <a:cubicBezTo>
                    <a:pt x="1" y="1607"/>
                    <a:pt x="473" y="2048"/>
                    <a:pt x="1072" y="2048"/>
                  </a:cubicBezTo>
                  <a:cubicBezTo>
                    <a:pt x="1670" y="2048"/>
                    <a:pt x="2143" y="1576"/>
                    <a:pt x="2143" y="1040"/>
                  </a:cubicBezTo>
                  <a:cubicBezTo>
                    <a:pt x="2143" y="442"/>
                    <a:pt x="1670" y="1"/>
                    <a:pt x="10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328;p85">
              <a:extLst>
                <a:ext uri="{FF2B5EF4-FFF2-40B4-BE49-F238E27FC236}">
                  <a16:creationId xmlns:a16="http://schemas.microsoft.com/office/drawing/2014/main" id="{74F7AC66-F24E-7554-B4A5-92544362A9A2}"/>
                </a:ext>
              </a:extLst>
            </p:cNvPr>
            <p:cNvSpPr/>
            <p:nvPr/>
          </p:nvSpPr>
          <p:spPr>
            <a:xfrm>
              <a:off x="4315650" y="4136975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576"/>
                    <a:pt x="473" y="2048"/>
                    <a:pt x="1040" y="2048"/>
                  </a:cubicBezTo>
                  <a:cubicBezTo>
                    <a:pt x="1607" y="2048"/>
                    <a:pt x="2048" y="1576"/>
                    <a:pt x="2048" y="1040"/>
                  </a:cubicBezTo>
                  <a:cubicBezTo>
                    <a:pt x="2048" y="473"/>
                    <a:pt x="1607" y="1"/>
                    <a:pt x="10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329;p85">
              <a:extLst>
                <a:ext uri="{FF2B5EF4-FFF2-40B4-BE49-F238E27FC236}">
                  <a16:creationId xmlns:a16="http://schemas.microsoft.com/office/drawing/2014/main" id="{44A5EEBC-2D29-E095-FD49-81BC05D0DEF2}"/>
                </a:ext>
              </a:extLst>
            </p:cNvPr>
            <p:cNvSpPr/>
            <p:nvPr/>
          </p:nvSpPr>
          <p:spPr>
            <a:xfrm>
              <a:off x="4455850" y="4136975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576"/>
                    <a:pt x="473" y="2048"/>
                    <a:pt x="1040" y="2048"/>
                  </a:cubicBezTo>
                  <a:cubicBezTo>
                    <a:pt x="1575" y="2048"/>
                    <a:pt x="2048" y="1576"/>
                    <a:pt x="2048" y="1040"/>
                  </a:cubicBezTo>
                  <a:cubicBezTo>
                    <a:pt x="2048" y="473"/>
                    <a:pt x="1575" y="1"/>
                    <a:pt x="10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330;p85">
              <a:extLst>
                <a:ext uri="{FF2B5EF4-FFF2-40B4-BE49-F238E27FC236}">
                  <a16:creationId xmlns:a16="http://schemas.microsoft.com/office/drawing/2014/main" id="{E88A0539-ADA6-4A9B-289D-57FE140DE925}"/>
                </a:ext>
              </a:extLst>
            </p:cNvPr>
            <p:cNvSpPr/>
            <p:nvPr/>
          </p:nvSpPr>
          <p:spPr>
            <a:xfrm>
              <a:off x="4263650" y="4085000"/>
              <a:ext cx="298550" cy="122100"/>
            </a:xfrm>
            <a:custGeom>
              <a:avLst/>
              <a:gdLst/>
              <a:ahLst/>
              <a:cxnLst/>
              <a:rect l="l" t="t" r="r" b="b"/>
              <a:pathLst>
                <a:path w="11942" h="4884" extrusionOk="0">
                  <a:moveTo>
                    <a:pt x="1545" y="0"/>
                  </a:moveTo>
                  <a:cubicBezTo>
                    <a:pt x="1041" y="0"/>
                    <a:pt x="599" y="347"/>
                    <a:pt x="505" y="851"/>
                  </a:cubicBezTo>
                  <a:lnTo>
                    <a:pt x="64" y="3655"/>
                  </a:lnTo>
                  <a:cubicBezTo>
                    <a:pt x="1" y="3970"/>
                    <a:pt x="95" y="4253"/>
                    <a:pt x="284" y="4474"/>
                  </a:cubicBezTo>
                  <a:cubicBezTo>
                    <a:pt x="410" y="4631"/>
                    <a:pt x="599" y="4757"/>
                    <a:pt x="788" y="4789"/>
                  </a:cubicBezTo>
                  <a:cubicBezTo>
                    <a:pt x="1009" y="4442"/>
                    <a:pt x="1324" y="4127"/>
                    <a:pt x="1639" y="3938"/>
                  </a:cubicBezTo>
                  <a:cubicBezTo>
                    <a:pt x="1513" y="3686"/>
                    <a:pt x="1419" y="3434"/>
                    <a:pt x="1419" y="3151"/>
                  </a:cubicBezTo>
                  <a:cubicBezTo>
                    <a:pt x="1419" y="2206"/>
                    <a:pt x="2206" y="1418"/>
                    <a:pt x="3151" y="1418"/>
                  </a:cubicBezTo>
                  <a:cubicBezTo>
                    <a:pt x="4097" y="1418"/>
                    <a:pt x="4884" y="2206"/>
                    <a:pt x="4884" y="3151"/>
                  </a:cubicBezTo>
                  <a:cubicBezTo>
                    <a:pt x="4884" y="3434"/>
                    <a:pt x="4821" y="3686"/>
                    <a:pt x="4695" y="3938"/>
                  </a:cubicBezTo>
                  <a:cubicBezTo>
                    <a:pt x="5042" y="4159"/>
                    <a:pt x="5325" y="4474"/>
                    <a:pt x="5577" y="4883"/>
                  </a:cubicBezTo>
                  <a:lnTo>
                    <a:pt x="6396" y="4883"/>
                  </a:lnTo>
                  <a:cubicBezTo>
                    <a:pt x="6585" y="4537"/>
                    <a:pt x="6900" y="4159"/>
                    <a:pt x="7247" y="3938"/>
                  </a:cubicBezTo>
                  <a:cubicBezTo>
                    <a:pt x="7152" y="3686"/>
                    <a:pt x="7058" y="3434"/>
                    <a:pt x="7058" y="3151"/>
                  </a:cubicBezTo>
                  <a:cubicBezTo>
                    <a:pt x="7058" y="2206"/>
                    <a:pt x="7846" y="1418"/>
                    <a:pt x="8791" y="1418"/>
                  </a:cubicBezTo>
                  <a:cubicBezTo>
                    <a:pt x="9736" y="1418"/>
                    <a:pt x="10524" y="2206"/>
                    <a:pt x="10524" y="3151"/>
                  </a:cubicBezTo>
                  <a:cubicBezTo>
                    <a:pt x="10524" y="3434"/>
                    <a:pt x="10461" y="3686"/>
                    <a:pt x="10334" y="3938"/>
                  </a:cubicBezTo>
                  <a:cubicBezTo>
                    <a:pt x="10681" y="4159"/>
                    <a:pt x="10965" y="4442"/>
                    <a:pt x="11154" y="4789"/>
                  </a:cubicBezTo>
                  <a:cubicBezTo>
                    <a:pt x="11343" y="4757"/>
                    <a:pt x="11563" y="4631"/>
                    <a:pt x="11658" y="4474"/>
                  </a:cubicBezTo>
                  <a:cubicBezTo>
                    <a:pt x="11878" y="4253"/>
                    <a:pt x="11941" y="3938"/>
                    <a:pt x="11910" y="3655"/>
                  </a:cubicBezTo>
                  <a:lnTo>
                    <a:pt x="11343" y="851"/>
                  </a:lnTo>
                  <a:cubicBezTo>
                    <a:pt x="11280" y="347"/>
                    <a:pt x="10839" y="0"/>
                    <a:pt x="10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331;p85">
              <a:extLst>
                <a:ext uri="{FF2B5EF4-FFF2-40B4-BE49-F238E27FC236}">
                  <a16:creationId xmlns:a16="http://schemas.microsoft.com/office/drawing/2014/main" id="{A17ABF23-7969-C195-BB3F-6307AFE8F618}"/>
                </a:ext>
              </a:extLst>
            </p:cNvPr>
            <p:cNvSpPr/>
            <p:nvPr/>
          </p:nvSpPr>
          <p:spPr>
            <a:xfrm>
              <a:off x="4431425" y="4196825"/>
              <a:ext cx="104000" cy="62250"/>
            </a:xfrm>
            <a:custGeom>
              <a:avLst/>
              <a:gdLst/>
              <a:ahLst/>
              <a:cxnLst/>
              <a:rect l="l" t="t" r="r" b="b"/>
              <a:pathLst>
                <a:path w="4160" h="2490" extrusionOk="0">
                  <a:moveTo>
                    <a:pt x="977" y="1"/>
                  </a:moveTo>
                  <a:cubicBezTo>
                    <a:pt x="536" y="284"/>
                    <a:pt x="189" y="694"/>
                    <a:pt x="63" y="1198"/>
                  </a:cubicBezTo>
                  <a:cubicBezTo>
                    <a:pt x="32" y="1387"/>
                    <a:pt x="0" y="1576"/>
                    <a:pt x="0" y="1797"/>
                  </a:cubicBezTo>
                  <a:lnTo>
                    <a:pt x="0" y="2143"/>
                  </a:lnTo>
                  <a:cubicBezTo>
                    <a:pt x="0" y="2332"/>
                    <a:pt x="158" y="2490"/>
                    <a:pt x="347" y="2490"/>
                  </a:cubicBezTo>
                  <a:lnTo>
                    <a:pt x="3813" y="2490"/>
                  </a:lnTo>
                  <a:cubicBezTo>
                    <a:pt x="4002" y="2490"/>
                    <a:pt x="4159" y="2332"/>
                    <a:pt x="4159" y="2143"/>
                  </a:cubicBezTo>
                  <a:lnTo>
                    <a:pt x="4159" y="1797"/>
                  </a:lnTo>
                  <a:cubicBezTo>
                    <a:pt x="4096" y="1576"/>
                    <a:pt x="4065" y="1356"/>
                    <a:pt x="4002" y="1198"/>
                  </a:cubicBezTo>
                  <a:cubicBezTo>
                    <a:pt x="3844" y="694"/>
                    <a:pt x="3529" y="284"/>
                    <a:pt x="3119" y="1"/>
                  </a:cubicBezTo>
                  <a:cubicBezTo>
                    <a:pt x="2804" y="253"/>
                    <a:pt x="2426" y="410"/>
                    <a:pt x="2048" y="410"/>
                  </a:cubicBezTo>
                  <a:cubicBezTo>
                    <a:pt x="1639" y="410"/>
                    <a:pt x="1261" y="253"/>
                    <a:pt x="9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332;p85">
              <a:extLst>
                <a:ext uri="{FF2B5EF4-FFF2-40B4-BE49-F238E27FC236}">
                  <a16:creationId xmlns:a16="http://schemas.microsoft.com/office/drawing/2014/main" id="{5D6E29C6-077B-773E-C755-81BD273798F5}"/>
                </a:ext>
              </a:extLst>
            </p:cNvPr>
            <p:cNvSpPr/>
            <p:nvPr/>
          </p:nvSpPr>
          <p:spPr>
            <a:xfrm>
              <a:off x="4359750" y="4022775"/>
              <a:ext cx="104775" cy="44125"/>
            </a:xfrm>
            <a:custGeom>
              <a:avLst/>
              <a:gdLst/>
              <a:ahLst/>
              <a:cxnLst/>
              <a:rect l="l" t="t" r="r" b="b"/>
              <a:pathLst>
                <a:path w="4191" h="1765" extrusionOk="0">
                  <a:moveTo>
                    <a:pt x="1009" y="0"/>
                  </a:moveTo>
                  <a:cubicBezTo>
                    <a:pt x="379" y="347"/>
                    <a:pt x="0" y="1040"/>
                    <a:pt x="0" y="1765"/>
                  </a:cubicBezTo>
                  <a:lnTo>
                    <a:pt x="4191" y="1765"/>
                  </a:lnTo>
                  <a:cubicBezTo>
                    <a:pt x="4191" y="1040"/>
                    <a:pt x="3813" y="347"/>
                    <a:pt x="3214" y="0"/>
                  </a:cubicBezTo>
                  <a:cubicBezTo>
                    <a:pt x="2899" y="252"/>
                    <a:pt x="2521" y="378"/>
                    <a:pt x="2111" y="378"/>
                  </a:cubicBezTo>
                  <a:cubicBezTo>
                    <a:pt x="1733" y="378"/>
                    <a:pt x="1324" y="252"/>
                    <a:pt x="10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333;p85">
              <a:extLst>
                <a:ext uri="{FF2B5EF4-FFF2-40B4-BE49-F238E27FC236}">
                  <a16:creationId xmlns:a16="http://schemas.microsoft.com/office/drawing/2014/main" id="{402C4B83-CB5B-FDB2-0160-7FA86F78E5E9}"/>
                </a:ext>
              </a:extLst>
            </p:cNvPr>
            <p:cNvSpPr/>
            <p:nvPr/>
          </p:nvSpPr>
          <p:spPr>
            <a:xfrm>
              <a:off x="4291225" y="4196825"/>
              <a:ext cx="102425" cy="62250"/>
            </a:xfrm>
            <a:custGeom>
              <a:avLst/>
              <a:gdLst/>
              <a:ahLst/>
              <a:cxnLst/>
              <a:rect l="l" t="t" r="r" b="b"/>
              <a:pathLst>
                <a:path w="4097" h="2490" extrusionOk="0">
                  <a:moveTo>
                    <a:pt x="1009" y="1"/>
                  </a:moveTo>
                  <a:cubicBezTo>
                    <a:pt x="568" y="284"/>
                    <a:pt x="221" y="694"/>
                    <a:pt x="95" y="1198"/>
                  </a:cubicBezTo>
                  <a:cubicBezTo>
                    <a:pt x="64" y="1387"/>
                    <a:pt x="1" y="1576"/>
                    <a:pt x="1" y="1797"/>
                  </a:cubicBezTo>
                  <a:lnTo>
                    <a:pt x="1" y="2143"/>
                  </a:lnTo>
                  <a:cubicBezTo>
                    <a:pt x="1" y="2332"/>
                    <a:pt x="158" y="2490"/>
                    <a:pt x="379" y="2490"/>
                  </a:cubicBezTo>
                  <a:lnTo>
                    <a:pt x="3844" y="2490"/>
                  </a:lnTo>
                  <a:cubicBezTo>
                    <a:pt x="3939" y="2490"/>
                    <a:pt x="4096" y="2332"/>
                    <a:pt x="4096" y="2143"/>
                  </a:cubicBezTo>
                  <a:lnTo>
                    <a:pt x="4096" y="1797"/>
                  </a:lnTo>
                  <a:cubicBezTo>
                    <a:pt x="4096" y="1576"/>
                    <a:pt x="4065" y="1356"/>
                    <a:pt x="4033" y="1198"/>
                  </a:cubicBezTo>
                  <a:cubicBezTo>
                    <a:pt x="3876" y="694"/>
                    <a:pt x="3561" y="284"/>
                    <a:pt x="3120" y="1"/>
                  </a:cubicBezTo>
                  <a:cubicBezTo>
                    <a:pt x="2804" y="253"/>
                    <a:pt x="2458" y="410"/>
                    <a:pt x="2048" y="410"/>
                  </a:cubicBezTo>
                  <a:cubicBezTo>
                    <a:pt x="1670" y="410"/>
                    <a:pt x="1261" y="253"/>
                    <a:pt x="10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1" name="Imagem 30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E8AAFD88-7935-49BE-C66B-FA9BE1473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154" y="0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8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74058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Medição de ROI e FTE: O valor real das automações</a:t>
            </a:r>
            <a:endParaRPr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758414" y="1743285"/>
            <a:ext cx="6912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Como calcular o ROI: </a:t>
            </a:r>
            <a:r>
              <a:rPr lang="pt-BR" sz="2000" dirty="0">
                <a:solidFill>
                  <a:schemeClr val="tx1"/>
                </a:solidFill>
              </a:rPr>
              <a:t>Metodologias para avaliar retorno financeiro das automações.</a:t>
            </a: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758414" y="2730447"/>
            <a:ext cx="6685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Impacto em FTE e eficiência: </a:t>
            </a:r>
            <a:r>
              <a:rPr lang="pt-BR" sz="2000" dirty="0">
                <a:solidFill>
                  <a:schemeClr val="tx1"/>
                </a:solidFill>
              </a:rPr>
              <a:t>Entender o impacto das automações na equipe e na operação.</a:t>
            </a:r>
          </a:p>
        </p:txBody>
      </p:sp>
      <p:sp>
        <p:nvSpPr>
          <p:cNvPr id="11" name="Losango 10">
            <a:extLst>
              <a:ext uri="{FF2B5EF4-FFF2-40B4-BE49-F238E27FC236}">
                <a16:creationId xmlns:a16="http://schemas.microsoft.com/office/drawing/2014/main" id="{1D1E65B4-DFEC-66B9-0486-65EB6CC001CF}"/>
              </a:ext>
            </a:extLst>
          </p:cNvPr>
          <p:cNvSpPr/>
          <p:nvPr/>
        </p:nvSpPr>
        <p:spPr>
          <a:xfrm>
            <a:off x="489473" y="1799005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Losango 11">
            <a:extLst>
              <a:ext uri="{FF2B5EF4-FFF2-40B4-BE49-F238E27FC236}">
                <a16:creationId xmlns:a16="http://schemas.microsoft.com/office/drawing/2014/main" id="{2C92C62B-88A8-2C75-945C-E62941E63172}"/>
              </a:ext>
            </a:extLst>
          </p:cNvPr>
          <p:cNvSpPr/>
          <p:nvPr/>
        </p:nvSpPr>
        <p:spPr>
          <a:xfrm>
            <a:off x="439197" y="2811932"/>
            <a:ext cx="268941" cy="24742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86B55C43-AE85-537D-B197-6BB799094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154" y="23959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67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41784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Conclusão e recomendações</a:t>
            </a:r>
            <a:endParaRPr dirty="0"/>
          </a:p>
        </p:txBody>
      </p:sp>
      <p:sp>
        <p:nvSpPr>
          <p:cNvPr id="463" name="Google Shape;463;p40"/>
          <p:cNvSpPr txBox="1">
            <a:spLocks noGrp="1"/>
          </p:cNvSpPr>
          <p:nvPr>
            <p:ph type="subTitle" idx="1"/>
          </p:nvPr>
        </p:nvSpPr>
        <p:spPr>
          <a:xfrm>
            <a:off x="192363" y="1910585"/>
            <a:ext cx="4500723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u="sng" dirty="0"/>
              <a:t>Resumindo os principais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u="sng" dirty="0"/>
              <a:t>pontos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157101" y="2571750"/>
            <a:ext cx="38779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Governança sólida, padronização e </a:t>
            </a:r>
          </a:p>
          <a:p>
            <a:r>
              <a:rPr lang="pt-BR" sz="1800" dirty="0">
                <a:solidFill>
                  <a:schemeClr val="tx1"/>
                </a:solidFill>
              </a:rPr>
              <a:t>monitoramento contínuo são </a:t>
            </a:r>
          </a:p>
          <a:p>
            <a:r>
              <a:rPr lang="pt-BR" sz="1800" dirty="0">
                <a:solidFill>
                  <a:schemeClr val="tx1"/>
                </a:solidFill>
              </a:rPr>
              <a:t>essenciais.</a:t>
            </a:r>
          </a:p>
          <a:p>
            <a:endParaRPr lang="pt-BR" dirty="0"/>
          </a:p>
        </p:txBody>
      </p:sp>
      <p:sp>
        <p:nvSpPr>
          <p:cNvPr id="9" name="Google Shape;463;p40">
            <a:extLst>
              <a:ext uri="{FF2B5EF4-FFF2-40B4-BE49-F238E27FC236}">
                <a16:creationId xmlns:a16="http://schemas.microsoft.com/office/drawing/2014/main" id="{A8F29307-8F1B-9B0A-C814-362FD0AF86B7}"/>
              </a:ext>
            </a:extLst>
          </p:cNvPr>
          <p:cNvSpPr txBox="1">
            <a:spLocks/>
          </p:cNvSpPr>
          <p:nvPr/>
        </p:nvSpPr>
        <p:spPr>
          <a:xfrm>
            <a:off x="4124963" y="1940851"/>
            <a:ext cx="4500723" cy="5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indent="0"/>
            <a:r>
              <a:rPr lang="pt-BR" sz="2000" dirty="0"/>
              <a:t>    </a:t>
            </a:r>
            <a:r>
              <a:rPr lang="pt-BR" sz="2000" b="1" u="sng" dirty="0"/>
              <a:t>Recomendações finais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4467713" y="2410899"/>
            <a:ext cx="4519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Foque em treinamento e na análise de</a:t>
            </a:r>
          </a:p>
          <a:p>
            <a:r>
              <a:rPr lang="pt-BR" sz="1800" dirty="0">
                <a:solidFill>
                  <a:schemeClr val="tx1"/>
                </a:solidFill>
              </a:rPr>
              <a:t>retorno financeiro para garantir o sucesso </a:t>
            </a:r>
          </a:p>
          <a:p>
            <a:r>
              <a:rPr lang="pt-BR" sz="1800" dirty="0">
                <a:solidFill>
                  <a:schemeClr val="tx1"/>
                </a:solidFill>
              </a:rPr>
              <a:t>prolongado das automações.</a:t>
            </a:r>
          </a:p>
        </p:txBody>
      </p:sp>
      <p:grpSp>
        <p:nvGrpSpPr>
          <p:cNvPr id="3" name="Google Shape;5685;p83">
            <a:extLst>
              <a:ext uri="{FF2B5EF4-FFF2-40B4-BE49-F238E27FC236}">
                <a16:creationId xmlns:a16="http://schemas.microsoft.com/office/drawing/2014/main" id="{2A87FDDC-78B8-DDA1-9EF9-9F38DB96973F}"/>
              </a:ext>
            </a:extLst>
          </p:cNvPr>
          <p:cNvGrpSpPr/>
          <p:nvPr/>
        </p:nvGrpSpPr>
        <p:grpSpPr>
          <a:xfrm>
            <a:off x="5775338" y="1560850"/>
            <a:ext cx="691498" cy="404471"/>
            <a:chOff x="3271200" y="4992125"/>
            <a:chExt cx="481825" cy="481825"/>
          </a:xfrm>
        </p:grpSpPr>
        <p:sp>
          <p:nvSpPr>
            <p:cNvPr id="4" name="Google Shape;5686;p83">
              <a:extLst>
                <a:ext uri="{FF2B5EF4-FFF2-40B4-BE49-F238E27FC236}">
                  <a16:creationId xmlns:a16="http://schemas.microsoft.com/office/drawing/2014/main" id="{0F46C788-5E95-E3BE-4FA2-1DF4EFF116B6}"/>
                </a:ext>
              </a:extLst>
            </p:cNvPr>
            <p:cNvSpPr/>
            <p:nvPr/>
          </p:nvSpPr>
          <p:spPr>
            <a:xfrm>
              <a:off x="3497950" y="5106025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6" y="1"/>
                  </a:moveTo>
                  <a:cubicBezTo>
                    <a:pt x="253" y="1"/>
                    <a:pt x="0" y="251"/>
                    <a:pt x="0" y="564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877" y="1130"/>
                    <a:pt x="1130" y="877"/>
                    <a:pt x="1130" y="564"/>
                  </a:cubicBezTo>
                  <a:cubicBezTo>
                    <a:pt x="1130" y="251"/>
                    <a:pt x="877" y="1"/>
                    <a:pt x="5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1" name="Google Shape;5687;p83">
              <a:extLst>
                <a:ext uri="{FF2B5EF4-FFF2-40B4-BE49-F238E27FC236}">
                  <a16:creationId xmlns:a16="http://schemas.microsoft.com/office/drawing/2014/main" id="{5701DB19-246D-A407-914C-6EA836084F79}"/>
                </a:ext>
              </a:extLst>
            </p:cNvPr>
            <p:cNvSpPr/>
            <p:nvPr/>
          </p:nvSpPr>
          <p:spPr>
            <a:xfrm>
              <a:off x="3497950" y="5218950"/>
              <a:ext cx="28250" cy="141175"/>
            </a:xfrm>
            <a:custGeom>
              <a:avLst/>
              <a:gdLst/>
              <a:ahLst/>
              <a:cxnLst/>
              <a:rect l="l" t="t" r="r" b="b"/>
              <a:pathLst>
                <a:path w="1130" h="5647" extrusionOk="0">
                  <a:moveTo>
                    <a:pt x="0" y="0"/>
                  </a:moveTo>
                  <a:lnTo>
                    <a:pt x="0" y="5647"/>
                  </a:lnTo>
                  <a:lnTo>
                    <a:pt x="1130" y="5647"/>
                  </a:lnTo>
                  <a:lnTo>
                    <a:pt x="1130" y="0"/>
                  </a:ln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2" name="Google Shape;5688;p83">
              <a:extLst>
                <a:ext uri="{FF2B5EF4-FFF2-40B4-BE49-F238E27FC236}">
                  <a16:creationId xmlns:a16="http://schemas.microsoft.com/office/drawing/2014/main" id="{E1893266-2C46-2719-89AD-2459AB8DB141}"/>
                </a:ext>
              </a:extLst>
            </p:cNvPr>
            <p:cNvSpPr/>
            <p:nvPr/>
          </p:nvSpPr>
          <p:spPr>
            <a:xfrm>
              <a:off x="3271200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636" y="3427"/>
                  </a:moveTo>
                  <a:cubicBezTo>
                    <a:pt x="10320" y="3427"/>
                    <a:pt x="10937" y="3840"/>
                    <a:pt x="11199" y="4472"/>
                  </a:cubicBezTo>
                  <a:cubicBezTo>
                    <a:pt x="11461" y="5105"/>
                    <a:pt x="11317" y="5833"/>
                    <a:pt x="10832" y="6318"/>
                  </a:cubicBezTo>
                  <a:cubicBezTo>
                    <a:pt x="10508" y="6642"/>
                    <a:pt x="10074" y="6814"/>
                    <a:pt x="9634" y="6814"/>
                  </a:cubicBezTo>
                  <a:cubicBezTo>
                    <a:pt x="9415" y="6814"/>
                    <a:pt x="9195" y="6772"/>
                    <a:pt x="8986" y="6686"/>
                  </a:cubicBezTo>
                  <a:cubicBezTo>
                    <a:pt x="8354" y="6424"/>
                    <a:pt x="7941" y="5806"/>
                    <a:pt x="7941" y="5120"/>
                  </a:cubicBezTo>
                  <a:cubicBezTo>
                    <a:pt x="7941" y="4183"/>
                    <a:pt x="8700" y="3427"/>
                    <a:pt x="9636" y="3427"/>
                  </a:cubicBezTo>
                  <a:close/>
                  <a:moveTo>
                    <a:pt x="10766" y="7944"/>
                  </a:moveTo>
                  <a:cubicBezTo>
                    <a:pt x="11076" y="7944"/>
                    <a:pt x="11329" y="8194"/>
                    <a:pt x="11329" y="8507"/>
                  </a:cubicBezTo>
                  <a:lnTo>
                    <a:pt x="11329" y="14720"/>
                  </a:lnTo>
                  <a:lnTo>
                    <a:pt x="11895" y="14720"/>
                  </a:lnTo>
                  <a:cubicBezTo>
                    <a:pt x="12205" y="14720"/>
                    <a:pt x="12458" y="14969"/>
                    <a:pt x="12458" y="15283"/>
                  </a:cubicBezTo>
                  <a:cubicBezTo>
                    <a:pt x="12458" y="15596"/>
                    <a:pt x="12205" y="15849"/>
                    <a:pt x="11895" y="15849"/>
                  </a:cubicBezTo>
                  <a:lnTo>
                    <a:pt x="7378" y="15849"/>
                  </a:lnTo>
                  <a:cubicBezTo>
                    <a:pt x="7065" y="15849"/>
                    <a:pt x="6812" y="15596"/>
                    <a:pt x="6812" y="15283"/>
                  </a:cubicBezTo>
                  <a:cubicBezTo>
                    <a:pt x="6812" y="14969"/>
                    <a:pt x="7065" y="14720"/>
                    <a:pt x="7378" y="14720"/>
                  </a:cubicBezTo>
                  <a:lnTo>
                    <a:pt x="7941" y="14720"/>
                  </a:lnTo>
                  <a:lnTo>
                    <a:pt x="7941" y="9073"/>
                  </a:lnTo>
                  <a:lnTo>
                    <a:pt x="7378" y="9073"/>
                  </a:lnTo>
                  <a:cubicBezTo>
                    <a:pt x="7065" y="9073"/>
                    <a:pt x="6812" y="8821"/>
                    <a:pt x="6812" y="8507"/>
                  </a:cubicBezTo>
                  <a:cubicBezTo>
                    <a:pt x="6812" y="8194"/>
                    <a:pt x="7065" y="7944"/>
                    <a:pt x="7378" y="7944"/>
                  </a:cubicBezTo>
                  <a:close/>
                  <a:moveTo>
                    <a:pt x="1693" y="1"/>
                  </a:moveTo>
                  <a:cubicBezTo>
                    <a:pt x="756" y="1"/>
                    <a:pt x="0" y="759"/>
                    <a:pt x="0" y="1696"/>
                  </a:cubicBezTo>
                  <a:lnTo>
                    <a:pt x="0" y="17580"/>
                  </a:lnTo>
                  <a:cubicBezTo>
                    <a:pt x="0" y="18514"/>
                    <a:pt x="756" y="19273"/>
                    <a:pt x="1693" y="19273"/>
                  </a:cubicBezTo>
                  <a:lnTo>
                    <a:pt x="17577" y="19273"/>
                  </a:lnTo>
                  <a:cubicBezTo>
                    <a:pt x="18514" y="19273"/>
                    <a:pt x="19269" y="18514"/>
                    <a:pt x="19272" y="17580"/>
                  </a:cubicBezTo>
                  <a:lnTo>
                    <a:pt x="19272" y="1696"/>
                  </a:lnTo>
                  <a:cubicBezTo>
                    <a:pt x="19269" y="759"/>
                    <a:pt x="18514" y="1"/>
                    <a:pt x="175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3" name="Google Shape;7628;p87">
            <a:extLst>
              <a:ext uri="{FF2B5EF4-FFF2-40B4-BE49-F238E27FC236}">
                <a16:creationId xmlns:a16="http://schemas.microsoft.com/office/drawing/2014/main" id="{E372265F-30C3-D856-0F3B-D899B77D9B2E}"/>
              </a:ext>
            </a:extLst>
          </p:cNvPr>
          <p:cNvGrpSpPr/>
          <p:nvPr/>
        </p:nvGrpSpPr>
        <p:grpSpPr>
          <a:xfrm>
            <a:off x="1546836" y="1536465"/>
            <a:ext cx="553139" cy="404471"/>
            <a:chOff x="-9958475" y="3180025"/>
            <a:chExt cx="354450" cy="352875"/>
          </a:xfrm>
        </p:grpSpPr>
        <p:sp>
          <p:nvSpPr>
            <p:cNvPr id="14" name="Google Shape;7629;p87">
              <a:extLst>
                <a:ext uri="{FF2B5EF4-FFF2-40B4-BE49-F238E27FC236}">
                  <a16:creationId xmlns:a16="http://schemas.microsoft.com/office/drawing/2014/main" id="{1326E64E-71AF-9E94-F6EB-5743DA589239}"/>
                </a:ext>
              </a:extLst>
            </p:cNvPr>
            <p:cNvSpPr/>
            <p:nvPr/>
          </p:nvSpPr>
          <p:spPr>
            <a:xfrm>
              <a:off x="-9958475" y="3491125"/>
              <a:ext cx="354450" cy="41775"/>
            </a:xfrm>
            <a:custGeom>
              <a:avLst/>
              <a:gdLst/>
              <a:ahLst/>
              <a:cxnLst/>
              <a:rect l="l" t="t" r="r" b="b"/>
              <a:pathLst>
                <a:path w="14178" h="1671" extrusionOk="0">
                  <a:moveTo>
                    <a:pt x="1702" y="1"/>
                  </a:moveTo>
                  <a:cubicBezTo>
                    <a:pt x="1387" y="1"/>
                    <a:pt x="1135" y="158"/>
                    <a:pt x="977" y="442"/>
                  </a:cubicBezTo>
                  <a:lnTo>
                    <a:pt x="442" y="442"/>
                  </a:lnTo>
                  <a:cubicBezTo>
                    <a:pt x="190" y="442"/>
                    <a:pt x="1" y="631"/>
                    <a:pt x="1" y="820"/>
                  </a:cubicBezTo>
                  <a:cubicBezTo>
                    <a:pt x="1" y="1072"/>
                    <a:pt x="190" y="1261"/>
                    <a:pt x="442" y="1261"/>
                  </a:cubicBezTo>
                  <a:lnTo>
                    <a:pt x="977" y="1261"/>
                  </a:lnTo>
                  <a:cubicBezTo>
                    <a:pt x="1135" y="1513"/>
                    <a:pt x="1387" y="1670"/>
                    <a:pt x="1702" y="1670"/>
                  </a:cubicBezTo>
                  <a:lnTo>
                    <a:pt x="12477" y="1670"/>
                  </a:lnTo>
                  <a:cubicBezTo>
                    <a:pt x="12792" y="1670"/>
                    <a:pt x="13044" y="1513"/>
                    <a:pt x="13170" y="1261"/>
                  </a:cubicBezTo>
                  <a:lnTo>
                    <a:pt x="13737" y="1261"/>
                  </a:lnTo>
                  <a:cubicBezTo>
                    <a:pt x="13957" y="1261"/>
                    <a:pt x="14178" y="1072"/>
                    <a:pt x="14178" y="820"/>
                  </a:cubicBezTo>
                  <a:cubicBezTo>
                    <a:pt x="14178" y="631"/>
                    <a:pt x="13957" y="442"/>
                    <a:pt x="13737" y="442"/>
                  </a:cubicBezTo>
                  <a:lnTo>
                    <a:pt x="13170" y="442"/>
                  </a:lnTo>
                  <a:cubicBezTo>
                    <a:pt x="13044" y="190"/>
                    <a:pt x="12792" y="1"/>
                    <a:pt x="12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630;p87">
              <a:extLst>
                <a:ext uri="{FF2B5EF4-FFF2-40B4-BE49-F238E27FC236}">
                  <a16:creationId xmlns:a16="http://schemas.microsoft.com/office/drawing/2014/main" id="{F7B47A62-02DF-D5EF-2830-29F274153FB9}"/>
                </a:ext>
              </a:extLst>
            </p:cNvPr>
            <p:cNvSpPr/>
            <p:nvPr/>
          </p:nvSpPr>
          <p:spPr>
            <a:xfrm>
              <a:off x="-9958475" y="3180025"/>
              <a:ext cx="354450" cy="42550"/>
            </a:xfrm>
            <a:custGeom>
              <a:avLst/>
              <a:gdLst/>
              <a:ahLst/>
              <a:cxnLst/>
              <a:rect l="l" t="t" r="r" b="b"/>
              <a:pathLst>
                <a:path w="14178" h="1702" extrusionOk="0">
                  <a:moveTo>
                    <a:pt x="1702" y="0"/>
                  </a:moveTo>
                  <a:cubicBezTo>
                    <a:pt x="1387" y="0"/>
                    <a:pt x="1135" y="158"/>
                    <a:pt x="977" y="441"/>
                  </a:cubicBezTo>
                  <a:lnTo>
                    <a:pt x="442" y="441"/>
                  </a:lnTo>
                  <a:cubicBezTo>
                    <a:pt x="190" y="441"/>
                    <a:pt x="1" y="630"/>
                    <a:pt x="1" y="819"/>
                  </a:cubicBezTo>
                  <a:cubicBezTo>
                    <a:pt x="1" y="1040"/>
                    <a:pt x="190" y="1260"/>
                    <a:pt x="442" y="1260"/>
                  </a:cubicBezTo>
                  <a:lnTo>
                    <a:pt x="977" y="1260"/>
                  </a:lnTo>
                  <a:cubicBezTo>
                    <a:pt x="1135" y="1512"/>
                    <a:pt x="1387" y="1701"/>
                    <a:pt x="1702" y="1701"/>
                  </a:cubicBezTo>
                  <a:lnTo>
                    <a:pt x="12477" y="1701"/>
                  </a:lnTo>
                  <a:cubicBezTo>
                    <a:pt x="12792" y="1701"/>
                    <a:pt x="13044" y="1544"/>
                    <a:pt x="13170" y="1260"/>
                  </a:cubicBezTo>
                  <a:lnTo>
                    <a:pt x="13737" y="1260"/>
                  </a:lnTo>
                  <a:cubicBezTo>
                    <a:pt x="13957" y="1260"/>
                    <a:pt x="14178" y="1071"/>
                    <a:pt x="14178" y="819"/>
                  </a:cubicBezTo>
                  <a:cubicBezTo>
                    <a:pt x="14178" y="599"/>
                    <a:pt x="13957" y="441"/>
                    <a:pt x="13737" y="441"/>
                  </a:cubicBezTo>
                  <a:lnTo>
                    <a:pt x="13170" y="441"/>
                  </a:lnTo>
                  <a:cubicBezTo>
                    <a:pt x="13044" y="189"/>
                    <a:pt x="12792" y="0"/>
                    <a:pt x="12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631;p87">
              <a:extLst>
                <a:ext uri="{FF2B5EF4-FFF2-40B4-BE49-F238E27FC236}">
                  <a16:creationId xmlns:a16="http://schemas.microsoft.com/office/drawing/2014/main" id="{E6D6F20A-99B5-792F-9171-F6C966968A34}"/>
                </a:ext>
              </a:extLst>
            </p:cNvPr>
            <p:cNvSpPr/>
            <p:nvPr/>
          </p:nvSpPr>
          <p:spPr>
            <a:xfrm>
              <a:off x="-9916725" y="3243025"/>
              <a:ext cx="270175" cy="228425"/>
            </a:xfrm>
            <a:custGeom>
              <a:avLst/>
              <a:gdLst/>
              <a:ahLst/>
              <a:cxnLst/>
              <a:rect l="l" t="t" r="r" b="b"/>
              <a:pathLst>
                <a:path w="10807" h="9137" extrusionOk="0">
                  <a:moveTo>
                    <a:pt x="7940" y="820"/>
                  </a:moveTo>
                  <a:cubicBezTo>
                    <a:pt x="8160" y="820"/>
                    <a:pt x="8349" y="1040"/>
                    <a:pt x="8349" y="1261"/>
                  </a:cubicBezTo>
                  <a:cubicBezTo>
                    <a:pt x="8349" y="1513"/>
                    <a:pt x="8160" y="1670"/>
                    <a:pt x="7940" y="1670"/>
                  </a:cubicBezTo>
                  <a:lnTo>
                    <a:pt x="2962" y="1670"/>
                  </a:lnTo>
                  <a:cubicBezTo>
                    <a:pt x="2741" y="1670"/>
                    <a:pt x="2521" y="1450"/>
                    <a:pt x="2521" y="1261"/>
                  </a:cubicBezTo>
                  <a:cubicBezTo>
                    <a:pt x="2521" y="1040"/>
                    <a:pt x="2741" y="820"/>
                    <a:pt x="2962" y="820"/>
                  </a:cubicBezTo>
                  <a:close/>
                  <a:moveTo>
                    <a:pt x="6270" y="2489"/>
                  </a:moveTo>
                  <a:cubicBezTo>
                    <a:pt x="6459" y="2489"/>
                    <a:pt x="6680" y="2679"/>
                    <a:pt x="6680" y="2931"/>
                  </a:cubicBezTo>
                  <a:cubicBezTo>
                    <a:pt x="6680" y="3151"/>
                    <a:pt x="6459" y="3340"/>
                    <a:pt x="6270" y="3340"/>
                  </a:cubicBezTo>
                  <a:lnTo>
                    <a:pt x="3781" y="3340"/>
                  </a:lnTo>
                  <a:cubicBezTo>
                    <a:pt x="3561" y="3340"/>
                    <a:pt x="3403" y="3151"/>
                    <a:pt x="3403" y="2931"/>
                  </a:cubicBezTo>
                  <a:cubicBezTo>
                    <a:pt x="3403" y="2679"/>
                    <a:pt x="3592" y="2489"/>
                    <a:pt x="3781" y="2489"/>
                  </a:cubicBezTo>
                  <a:close/>
                  <a:moveTo>
                    <a:pt x="7940" y="4128"/>
                  </a:moveTo>
                  <a:cubicBezTo>
                    <a:pt x="8160" y="4128"/>
                    <a:pt x="8349" y="4348"/>
                    <a:pt x="8349" y="4569"/>
                  </a:cubicBezTo>
                  <a:cubicBezTo>
                    <a:pt x="8349" y="4789"/>
                    <a:pt x="8160" y="5010"/>
                    <a:pt x="7940" y="5010"/>
                  </a:cubicBezTo>
                  <a:lnTo>
                    <a:pt x="2962" y="5010"/>
                  </a:lnTo>
                  <a:cubicBezTo>
                    <a:pt x="2741" y="5010"/>
                    <a:pt x="2521" y="4789"/>
                    <a:pt x="2521" y="4569"/>
                  </a:cubicBezTo>
                  <a:cubicBezTo>
                    <a:pt x="2521" y="4348"/>
                    <a:pt x="2741" y="4128"/>
                    <a:pt x="2962" y="4128"/>
                  </a:cubicBezTo>
                  <a:close/>
                  <a:moveTo>
                    <a:pt x="6312" y="5826"/>
                  </a:moveTo>
                  <a:cubicBezTo>
                    <a:pt x="6490" y="5826"/>
                    <a:pt x="6680" y="6005"/>
                    <a:pt x="6680" y="6239"/>
                  </a:cubicBezTo>
                  <a:cubicBezTo>
                    <a:pt x="6680" y="6459"/>
                    <a:pt x="6459" y="6617"/>
                    <a:pt x="6270" y="6617"/>
                  </a:cubicBezTo>
                  <a:lnTo>
                    <a:pt x="3781" y="6617"/>
                  </a:lnTo>
                  <a:cubicBezTo>
                    <a:pt x="3561" y="6617"/>
                    <a:pt x="3403" y="6428"/>
                    <a:pt x="3403" y="6239"/>
                  </a:cubicBezTo>
                  <a:cubicBezTo>
                    <a:pt x="3403" y="5987"/>
                    <a:pt x="3592" y="5829"/>
                    <a:pt x="3781" y="5829"/>
                  </a:cubicBezTo>
                  <a:lnTo>
                    <a:pt x="6270" y="5829"/>
                  </a:lnTo>
                  <a:cubicBezTo>
                    <a:pt x="6284" y="5827"/>
                    <a:pt x="6298" y="5826"/>
                    <a:pt x="6312" y="5826"/>
                  </a:cubicBezTo>
                  <a:close/>
                  <a:moveTo>
                    <a:pt x="7940" y="7436"/>
                  </a:moveTo>
                  <a:cubicBezTo>
                    <a:pt x="8160" y="7436"/>
                    <a:pt x="8349" y="7656"/>
                    <a:pt x="8349" y="7877"/>
                  </a:cubicBezTo>
                  <a:cubicBezTo>
                    <a:pt x="8349" y="8129"/>
                    <a:pt x="8160" y="8286"/>
                    <a:pt x="7940" y="8286"/>
                  </a:cubicBezTo>
                  <a:lnTo>
                    <a:pt x="2962" y="8286"/>
                  </a:lnTo>
                  <a:cubicBezTo>
                    <a:pt x="2741" y="8286"/>
                    <a:pt x="2521" y="8066"/>
                    <a:pt x="2521" y="7877"/>
                  </a:cubicBezTo>
                  <a:cubicBezTo>
                    <a:pt x="2521" y="7656"/>
                    <a:pt x="2741" y="7436"/>
                    <a:pt x="2962" y="7436"/>
                  </a:cubicBezTo>
                  <a:close/>
                  <a:moveTo>
                    <a:pt x="1" y="1"/>
                  </a:moveTo>
                  <a:lnTo>
                    <a:pt x="1" y="5388"/>
                  </a:lnTo>
                  <a:cubicBezTo>
                    <a:pt x="1" y="5545"/>
                    <a:pt x="95" y="5703"/>
                    <a:pt x="253" y="5766"/>
                  </a:cubicBezTo>
                  <a:lnTo>
                    <a:pt x="1166" y="6239"/>
                  </a:lnTo>
                  <a:lnTo>
                    <a:pt x="253" y="6711"/>
                  </a:lnTo>
                  <a:cubicBezTo>
                    <a:pt x="127" y="6743"/>
                    <a:pt x="1" y="6900"/>
                    <a:pt x="1" y="7058"/>
                  </a:cubicBezTo>
                  <a:lnTo>
                    <a:pt x="1" y="9137"/>
                  </a:lnTo>
                  <a:lnTo>
                    <a:pt x="10807" y="9137"/>
                  </a:lnTo>
                  <a:lnTo>
                    <a:pt x="10807" y="3750"/>
                  </a:lnTo>
                  <a:cubicBezTo>
                    <a:pt x="10807" y="3592"/>
                    <a:pt x="10712" y="3435"/>
                    <a:pt x="10555" y="3403"/>
                  </a:cubicBezTo>
                  <a:lnTo>
                    <a:pt x="9673" y="2931"/>
                  </a:lnTo>
                  <a:lnTo>
                    <a:pt x="10555" y="2458"/>
                  </a:lnTo>
                  <a:cubicBezTo>
                    <a:pt x="10712" y="2363"/>
                    <a:pt x="10807" y="2237"/>
                    <a:pt x="10807" y="2080"/>
                  </a:cubicBezTo>
                  <a:lnTo>
                    <a:pt x="10807" y="1"/>
                  </a:lnTo>
                  <a:close/>
                </a:path>
              </a:pathLst>
            </a:custGeom>
            <a:solidFill>
              <a:schemeClr val="dk2"/>
            </a:solidFill>
            <a:ln>
              <a:solidFill>
                <a:srgbClr val="00B0F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7" name="Imagem 16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51396CCF-0712-7311-9DF0-17175419D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154" y="54847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4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>
            <a:spLocks noGrp="1"/>
          </p:cNvSpPr>
          <p:nvPr>
            <p:ph type="title"/>
          </p:nvPr>
        </p:nvSpPr>
        <p:spPr>
          <a:xfrm>
            <a:off x="724275" y="441784"/>
            <a:ext cx="7695600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Perguntas e respostas</a:t>
            </a:r>
            <a:endParaRPr dirty="0"/>
          </a:p>
        </p:txBody>
      </p:sp>
      <p:sp>
        <p:nvSpPr>
          <p:cNvPr id="463" name="Google Shape;463;p40"/>
          <p:cNvSpPr txBox="1">
            <a:spLocks noGrp="1"/>
          </p:cNvSpPr>
          <p:nvPr>
            <p:ph type="subTitle" idx="1"/>
          </p:nvPr>
        </p:nvSpPr>
        <p:spPr>
          <a:xfrm>
            <a:off x="232940" y="2096893"/>
            <a:ext cx="4500723" cy="5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u="sng" dirty="0"/>
              <a:t>Espaço para discussões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2826B6-4422-FBA4-9E1B-59E486E4668F}"/>
              </a:ext>
            </a:extLst>
          </p:cNvPr>
          <p:cNvSpPr txBox="1"/>
          <p:nvPr/>
        </p:nvSpPr>
        <p:spPr>
          <a:xfrm>
            <a:off x="200669" y="2553058"/>
            <a:ext cx="4095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Compartilhe suas dúvidas e feedback.</a:t>
            </a:r>
          </a:p>
          <a:p>
            <a:endParaRPr lang="pt-BR" dirty="0"/>
          </a:p>
        </p:txBody>
      </p:sp>
      <p:sp>
        <p:nvSpPr>
          <p:cNvPr id="9" name="Google Shape;463;p40">
            <a:extLst>
              <a:ext uri="{FF2B5EF4-FFF2-40B4-BE49-F238E27FC236}">
                <a16:creationId xmlns:a16="http://schemas.microsoft.com/office/drawing/2014/main" id="{A8F29307-8F1B-9B0A-C814-362FD0AF86B7}"/>
              </a:ext>
            </a:extLst>
          </p:cNvPr>
          <p:cNvSpPr txBox="1">
            <a:spLocks/>
          </p:cNvSpPr>
          <p:nvPr/>
        </p:nvSpPr>
        <p:spPr>
          <a:xfrm>
            <a:off x="4189083" y="2110904"/>
            <a:ext cx="4500723" cy="5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exend"/>
              <a:buNone/>
              <a:defRPr sz="1200" b="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indent="0"/>
            <a:r>
              <a:rPr lang="pt-BR" sz="2000" dirty="0"/>
              <a:t>    </a:t>
            </a:r>
            <a:r>
              <a:rPr lang="pt-BR" sz="2000" b="1" u="sng" dirty="0"/>
              <a:t>Tópicos adicionais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34C396-3EFC-8023-9A8B-EB26E9B3AC88}"/>
              </a:ext>
            </a:extLst>
          </p:cNvPr>
          <p:cNvSpPr txBox="1"/>
          <p:nvPr/>
        </p:nvSpPr>
        <p:spPr>
          <a:xfrm>
            <a:off x="4467713" y="2572269"/>
            <a:ext cx="4301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Estamos à disposição para discutir mais</a:t>
            </a:r>
          </a:p>
          <a:p>
            <a:r>
              <a:rPr lang="pt-BR" sz="1800" dirty="0">
                <a:solidFill>
                  <a:schemeClr val="tx1"/>
                </a:solidFill>
              </a:rPr>
              <a:t>a fundo os pontos apresentados. </a:t>
            </a:r>
          </a:p>
        </p:txBody>
      </p:sp>
      <p:sp>
        <p:nvSpPr>
          <p:cNvPr id="5" name="Google Shape;6759;p86">
            <a:extLst>
              <a:ext uri="{FF2B5EF4-FFF2-40B4-BE49-F238E27FC236}">
                <a16:creationId xmlns:a16="http://schemas.microsoft.com/office/drawing/2014/main" id="{7DE2709B-C187-E711-9473-1A6BD8090DAF}"/>
              </a:ext>
            </a:extLst>
          </p:cNvPr>
          <p:cNvSpPr/>
          <p:nvPr/>
        </p:nvSpPr>
        <p:spPr>
          <a:xfrm>
            <a:off x="1535339" y="1719881"/>
            <a:ext cx="550101" cy="404471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5955" y="1733"/>
                </a:moveTo>
                <a:cubicBezTo>
                  <a:pt x="7089" y="1733"/>
                  <a:pt x="8003" y="2647"/>
                  <a:pt x="8003" y="3781"/>
                </a:cubicBezTo>
                <a:cubicBezTo>
                  <a:pt x="7877" y="4442"/>
                  <a:pt x="7562" y="5041"/>
                  <a:pt x="7058" y="5419"/>
                </a:cubicBezTo>
                <a:cubicBezTo>
                  <a:pt x="6837" y="5577"/>
                  <a:pt x="6522" y="5892"/>
                  <a:pt x="6522" y="6333"/>
                </a:cubicBezTo>
                <a:lnTo>
                  <a:pt x="6522" y="6522"/>
                </a:lnTo>
                <a:cubicBezTo>
                  <a:pt x="6522" y="6931"/>
                  <a:pt x="6207" y="7215"/>
                  <a:pt x="5861" y="7215"/>
                </a:cubicBezTo>
                <a:cubicBezTo>
                  <a:pt x="5482" y="7215"/>
                  <a:pt x="5199" y="6900"/>
                  <a:pt x="5199" y="6522"/>
                </a:cubicBezTo>
                <a:lnTo>
                  <a:pt x="5199" y="6333"/>
                </a:lnTo>
                <a:cubicBezTo>
                  <a:pt x="5199" y="5577"/>
                  <a:pt x="5577" y="4852"/>
                  <a:pt x="6302" y="4316"/>
                </a:cubicBezTo>
                <a:cubicBezTo>
                  <a:pt x="6491" y="4190"/>
                  <a:pt x="6585" y="4001"/>
                  <a:pt x="6585" y="3781"/>
                </a:cubicBezTo>
                <a:cubicBezTo>
                  <a:pt x="6585" y="3371"/>
                  <a:pt x="6270" y="3119"/>
                  <a:pt x="5892" y="3119"/>
                </a:cubicBezTo>
                <a:cubicBezTo>
                  <a:pt x="5514" y="3119"/>
                  <a:pt x="5230" y="3434"/>
                  <a:pt x="5230" y="3781"/>
                </a:cubicBezTo>
                <a:cubicBezTo>
                  <a:pt x="5230" y="4159"/>
                  <a:pt x="4915" y="4442"/>
                  <a:pt x="4569" y="4442"/>
                </a:cubicBezTo>
                <a:cubicBezTo>
                  <a:pt x="4191" y="4442"/>
                  <a:pt x="3907" y="4127"/>
                  <a:pt x="3907" y="3781"/>
                </a:cubicBezTo>
                <a:cubicBezTo>
                  <a:pt x="3907" y="2647"/>
                  <a:pt x="4821" y="1733"/>
                  <a:pt x="5955" y="1733"/>
                </a:cubicBezTo>
                <a:close/>
                <a:moveTo>
                  <a:pt x="5829" y="8570"/>
                </a:moveTo>
                <a:cubicBezTo>
                  <a:pt x="6176" y="8570"/>
                  <a:pt x="6491" y="8885"/>
                  <a:pt x="6491" y="9263"/>
                </a:cubicBezTo>
                <a:cubicBezTo>
                  <a:pt x="6491" y="9641"/>
                  <a:pt x="6207" y="9924"/>
                  <a:pt x="5829" y="9924"/>
                </a:cubicBezTo>
                <a:cubicBezTo>
                  <a:pt x="5419" y="9924"/>
                  <a:pt x="5167" y="9609"/>
                  <a:pt x="5167" y="9263"/>
                </a:cubicBezTo>
                <a:cubicBezTo>
                  <a:pt x="5167" y="8853"/>
                  <a:pt x="5482" y="8570"/>
                  <a:pt x="5829" y="8570"/>
                </a:cubicBezTo>
                <a:close/>
                <a:moveTo>
                  <a:pt x="5829" y="0"/>
                </a:moveTo>
                <a:cubicBezTo>
                  <a:pt x="2647" y="0"/>
                  <a:pt x="1" y="2615"/>
                  <a:pt x="1" y="5829"/>
                </a:cubicBezTo>
                <a:cubicBezTo>
                  <a:pt x="1" y="9011"/>
                  <a:pt x="2647" y="11657"/>
                  <a:pt x="5829" y="11657"/>
                </a:cubicBezTo>
                <a:cubicBezTo>
                  <a:pt x="9011" y="11657"/>
                  <a:pt x="11657" y="9011"/>
                  <a:pt x="11657" y="5829"/>
                </a:cubicBezTo>
                <a:cubicBezTo>
                  <a:pt x="11657" y="2647"/>
                  <a:pt x="9011" y="0"/>
                  <a:pt x="5829" y="0"/>
                </a:cubicBezTo>
                <a:close/>
              </a:path>
            </a:pathLst>
          </a:custGeom>
          <a:solidFill>
            <a:schemeClr val="dk2"/>
          </a:solidFill>
          <a:ln>
            <a:solidFill>
              <a:srgbClr val="00B0F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5870;p84">
            <a:extLst>
              <a:ext uri="{FF2B5EF4-FFF2-40B4-BE49-F238E27FC236}">
                <a16:creationId xmlns:a16="http://schemas.microsoft.com/office/drawing/2014/main" id="{3C8F88B0-4A60-70CB-92D7-8F6732C32888}"/>
              </a:ext>
            </a:extLst>
          </p:cNvPr>
          <p:cNvSpPr/>
          <p:nvPr/>
        </p:nvSpPr>
        <p:spPr>
          <a:xfrm>
            <a:off x="5720389" y="1741397"/>
            <a:ext cx="465257" cy="407259"/>
          </a:xfrm>
          <a:custGeom>
            <a:avLst/>
            <a:gdLst/>
            <a:ahLst/>
            <a:cxnLst/>
            <a:rect l="l" t="t" r="r" b="b"/>
            <a:pathLst>
              <a:path w="10807" h="12666" extrusionOk="0">
                <a:moveTo>
                  <a:pt x="5419" y="851"/>
                </a:moveTo>
                <a:cubicBezTo>
                  <a:pt x="5640" y="851"/>
                  <a:pt x="5797" y="1040"/>
                  <a:pt x="5829" y="1261"/>
                </a:cubicBezTo>
                <a:cubicBezTo>
                  <a:pt x="5829" y="1513"/>
                  <a:pt x="6049" y="1670"/>
                  <a:pt x="6270" y="1670"/>
                </a:cubicBezTo>
                <a:lnTo>
                  <a:pt x="7940" y="1670"/>
                </a:lnTo>
                <a:cubicBezTo>
                  <a:pt x="8160" y="1670"/>
                  <a:pt x="8318" y="1859"/>
                  <a:pt x="8349" y="2048"/>
                </a:cubicBezTo>
                <a:lnTo>
                  <a:pt x="8349" y="2489"/>
                </a:lnTo>
                <a:lnTo>
                  <a:pt x="2615" y="2489"/>
                </a:lnTo>
                <a:lnTo>
                  <a:pt x="2615" y="2048"/>
                </a:lnTo>
                <a:lnTo>
                  <a:pt x="2521" y="2048"/>
                </a:lnTo>
                <a:cubicBezTo>
                  <a:pt x="2521" y="1828"/>
                  <a:pt x="2741" y="1670"/>
                  <a:pt x="2962" y="1670"/>
                </a:cubicBezTo>
                <a:lnTo>
                  <a:pt x="4569" y="1670"/>
                </a:lnTo>
                <a:cubicBezTo>
                  <a:pt x="4821" y="1670"/>
                  <a:pt x="5010" y="1481"/>
                  <a:pt x="5010" y="1261"/>
                </a:cubicBezTo>
                <a:cubicBezTo>
                  <a:pt x="5010" y="1040"/>
                  <a:pt x="5199" y="882"/>
                  <a:pt x="5419" y="851"/>
                </a:cubicBezTo>
                <a:close/>
                <a:moveTo>
                  <a:pt x="8203" y="5651"/>
                </a:moveTo>
                <a:cubicBezTo>
                  <a:pt x="8417" y="5651"/>
                  <a:pt x="8629" y="5730"/>
                  <a:pt x="8790" y="5892"/>
                </a:cubicBezTo>
                <a:lnTo>
                  <a:pt x="8885" y="5955"/>
                </a:lnTo>
                <a:cubicBezTo>
                  <a:pt x="9200" y="6270"/>
                  <a:pt x="9200" y="6805"/>
                  <a:pt x="8885" y="7152"/>
                </a:cubicBezTo>
                <a:lnTo>
                  <a:pt x="5577" y="10428"/>
                </a:lnTo>
                <a:cubicBezTo>
                  <a:pt x="5419" y="10586"/>
                  <a:pt x="5199" y="10665"/>
                  <a:pt x="4978" y="10665"/>
                </a:cubicBezTo>
                <a:cubicBezTo>
                  <a:pt x="4758" y="10665"/>
                  <a:pt x="4537" y="10586"/>
                  <a:pt x="4380" y="10428"/>
                </a:cubicBezTo>
                <a:lnTo>
                  <a:pt x="2773" y="8822"/>
                </a:lnTo>
                <a:cubicBezTo>
                  <a:pt x="2458" y="8507"/>
                  <a:pt x="2458" y="7971"/>
                  <a:pt x="2773" y="7656"/>
                </a:cubicBezTo>
                <a:lnTo>
                  <a:pt x="2836" y="7561"/>
                </a:lnTo>
                <a:cubicBezTo>
                  <a:pt x="2993" y="7404"/>
                  <a:pt x="3214" y="7325"/>
                  <a:pt x="3434" y="7325"/>
                </a:cubicBezTo>
                <a:cubicBezTo>
                  <a:pt x="3655" y="7325"/>
                  <a:pt x="3876" y="7404"/>
                  <a:pt x="4033" y="7561"/>
                </a:cubicBezTo>
                <a:lnTo>
                  <a:pt x="4978" y="8507"/>
                </a:lnTo>
                <a:lnTo>
                  <a:pt x="7625" y="5860"/>
                </a:lnTo>
                <a:cubicBezTo>
                  <a:pt x="7793" y="5722"/>
                  <a:pt x="7999" y="5651"/>
                  <a:pt x="8203" y="5651"/>
                </a:cubicBezTo>
                <a:close/>
                <a:moveTo>
                  <a:pt x="5419" y="0"/>
                </a:moveTo>
                <a:cubicBezTo>
                  <a:pt x="4852" y="0"/>
                  <a:pt x="4411" y="347"/>
                  <a:pt x="4222" y="851"/>
                </a:cubicBezTo>
                <a:lnTo>
                  <a:pt x="2930" y="851"/>
                </a:lnTo>
                <a:cubicBezTo>
                  <a:pt x="2363" y="851"/>
                  <a:pt x="1954" y="1198"/>
                  <a:pt x="1733" y="1670"/>
                </a:cubicBezTo>
                <a:lnTo>
                  <a:pt x="442" y="1670"/>
                </a:lnTo>
                <a:cubicBezTo>
                  <a:pt x="221" y="1670"/>
                  <a:pt x="0" y="1859"/>
                  <a:pt x="0" y="2048"/>
                </a:cubicBezTo>
                <a:lnTo>
                  <a:pt x="0" y="12256"/>
                </a:lnTo>
                <a:cubicBezTo>
                  <a:pt x="0" y="12508"/>
                  <a:pt x="221" y="12665"/>
                  <a:pt x="442" y="12665"/>
                </a:cubicBezTo>
                <a:lnTo>
                  <a:pt x="10366" y="12665"/>
                </a:lnTo>
                <a:cubicBezTo>
                  <a:pt x="10618" y="12665"/>
                  <a:pt x="10807" y="12445"/>
                  <a:pt x="10807" y="12256"/>
                </a:cubicBezTo>
                <a:lnTo>
                  <a:pt x="10807" y="2048"/>
                </a:lnTo>
                <a:cubicBezTo>
                  <a:pt x="10807" y="1828"/>
                  <a:pt x="10618" y="1670"/>
                  <a:pt x="10366" y="1670"/>
                </a:cubicBezTo>
                <a:lnTo>
                  <a:pt x="9074" y="1670"/>
                </a:lnTo>
                <a:cubicBezTo>
                  <a:pt x="8916" y="1198"/>
                  <a:pt x="8444" y="851"/>
                  <a:pt x="7877" y="851"/>
                </a:cubicBezTo>
                <a:lnTo>
                  <a:pt x="6585" y="851"/>
                </a:lnTo>
                <a:cubicBezTo>
                  <a:pt x="6427" y="378"/>
                  <a:pt x="5955" y="0"/>
                  <a:pt x="5419" y="0"/>
                </a:cubicBezTo>
                <a:close/>
              </a:path>
            </a:pathLst>
          </a:custGeom>
          <a:solidFill>
            <a:schemeClr val="dk2"/>
          </a:solidFill>
          <a:ln>
            <a:solidFill>
              <a:srgbClr val="00B0F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Imagem 6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B7CF1F7E-DBBC-90F6-B7EF-E367FE219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154" y="720"/>
            <a:ext cx="1399142" cy="45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16166"/>
      </p:ext>
    </p:extLst>
  </p:cSld>
  <p:clrMapOvr>
    <a:masterClrMapping/>
  </p:clrMapOvr>
</p:sld>
</file>

<file path=ppt/theme/theme1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318</Words>
  <Application>Microsoft Office PowerPoint</Application>
  <PresentationFormat>Apresentação na tela (16:9)</PresentationFormat>
  <Paragraphs>46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Gotu</vt:lpstr>
      <vt:lpstr>Arial</vt:lpstr>
      <vt:lpstr>Lexend</vt:lpstr>
      <vt:lpstr>Whales Protection Fundraising on World Whale Day by Slidesgo</vt:lpstr>
      <vt:lpstr>Como Garantir Sucesso na Implementação de RPA em sua Empresa</vt:lpstr>
      <vt:lpstr>Conhecendo o cliente e seus processos</vt:lpstr>
      <vt:lpstr>Padronizar os processos antes de automatizar</vt:lpstr>
      <vt:lpstr>Escalabilidade: Preparando-se para o crescimento</vt:lpstr>
      <vt:lpstr>Monitoramento contínuo: Evitando falhas e surpresas</vt:lpstr>
      <vt:lpstr>Treinamento dos usuários: O elo entre tecnologia e resultado</vt:lpstr>
      <vt:lpstr>Medição de ROI e FTE: O valor real das automações</vt:lpstr>
      <vt:lpstr>Conclusão e recomendações</vt:lpstr>
      <vt:lpstr>Perguntas e respostas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Wendel Vidal</cp:lastModifiedBy>
  <cp:revision>1</cp:revision>
  <dcterms:modified xsi:type="dcterms:W3CDTF">2024-08-18T20:48:11Z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ad58c76-fd94-422c-84ae-5930ae9e51dd_Enabled">
    <vt:lpwstr>true</vt:lpwstr>
  </property>
  <property fmtid="{D5CDD505-2E9C-101B-9397-08002B2CF9AE}" pid="3" name="MSIP_Label_cad58c76-fd94-422c-84ae-5930ae9e51dd_SetDate">
    <vt:lpwstr>2024-08-16T14:37:41Z</vt:lpwstr>
  </property>
  <property fmtid="{D5CDD505-2E9C-101B-9397-08002B2CF9AE}" pid="4" name="MSIP_Label_cad58c76-fd94-422c-84ae-5930ae9e51dd_Method">
    <vt:lpwstr>Privileged</vt:lpwstr>
  </property>
  <property fmtid="{D5CDD505-2E9C-101B-9397-08002B2CF9AE}" pid="5" name="MSIP_Label_cad58c76-fd94-422c-84ae-5930ae9e51dd_Name">
    <vt:lpwstr>Pública</vt:lpwstr>
  </property>
  <property fmtid="{D5CDD505-2E9C-101B-9397-08002B2CF9AE}" pid="6" name="MSIP_Label_cad58c76-fd94-422c-84ae-5930ae9e51dd_SiteId">
    <vt:lpwstr>72b5f416-8f41-4c88-a6a0-bb4b91383888</vt:lpwstr>
  </property>
  <property fmtid="{D5CDD505-2E9C-101B-9397-08002B2CF9AE}" pid="7" name="MSIP_Label_cad58c76-fd94-422c-84ae-5930ae9e51dd_ActionId">
    <vt:lpwstr>9763bde6-f2f4-4052-9f96-7c681262e82f</vt:lpwstr>
  </property>
  <property fmtid="{D5CDD505-2E9C-101B-9397-08002B2CF9AE}" pid="8" name="MSIP_Label_cad58c76-fd94-422c-84ae-5930ae9e51dd_ContentBits">
    <vt:lpwstr>0</vt:lpwstr>
  </property>
</Properties>
</file>