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Aileron Ultra-Bold" panose="020B0604020202020204" charset="0"/>
      <p:regular r:id="rId19"/>
    </p:embeddedFont>
    <p:embeddedFont>
      <p:font typeface="League Spartan" panose="020B0604020202020204" charset="0"/>
      <p:regular r:id="rId20"/>
    </p:embeddedFont>
    <p:embeddedFont>
      <p:font typeface="Poppins" panose="00000500000000000000" pitchFamily="2" charset="0"/>
      <p:regular r:id="rId21"/>
    </p:embeddedFont>
    <p:embeddedFont>
      <p:font typeface="Poppins Bold" panose="00000800000000000000" charset="0"/>
      <p:regular r:id="rId22"/>
    </p:embeddedFont>
    <p:embeddedFont>
      <p:font typeface="Poppins Ultra-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534645" cy="1425738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2534645" cy="1425738"/>
            </a:xfrm>
            <a:custGeom>
              <a:avLst/>
              <a:gdLst/>
              <a:ahLst/>
              <a:cxnLst/>
              <a:rect l="l" t="t" r="r" b="b"/>
              <a:pathLst>
                <a:path w="2534645" h="1425738">
                  <a:moveTo>
                    <a:pt x="2534645" y="0"/>
                  </a:moveTo>
                  <a:lnTo>
                    <a:pt x="0" y="0"/>
                  </a:lnTo>
                  <a:lnTo>
                    <a:pt x="0" y="1425738"/>
                  </a:lnTo>
                  <a:lnTo>
                    <a:pt x="2534645" y="1425738"/>
                  </a:lnTo>
                  <a:close/>
                </a:path>
              </a:pathLst>
            </a:custGeom>
            <a:blipFill>
              <a:blip r:embed="rId2"/>
              <a:stretch>
                <a:fillRect l="-17912" r="-17912" b="-202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2547192"/>
            <a:ext cx="13348478" cy="4796064"/>
            <a:chOff x="0" y="0"/>
            <a:chExt cx="1440001" cy="5173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0001" cy="517388"/>
            </a:xfrm>
            <a:custGeom>
              <a:avLst/>
              <a:gdLst/>
              <a:ahLst/>
              <a:cxnLst/>
              <a:rect l="l" t="t" r="r" b="b"/>
              <a:pathLst>
                <a:path w="1440001" h="517388">
                  <a:moveTo>
                    <a:pt x="20879" y="0"/>
                  </a:moveTo>
                  <a:lnTo>
                    <a:pt x="1419121" y="0"/>
                  </a:lnTo>
                  <a:cubicBezTo>
                    <a:pt x="1424659" y="0"/>
                    <a:pt x="1429970" y="2200"/>
                    <a:pt x="1433885" y="6115"/>
                  </a:cubicBezTo>
                  <a:cubicBezTo>
                    <a:pt x="1437801" y="10031"/>
                    <a:pt x="1440001" y="15342"/>
                    <a:pt x="1440001" y="20879"/>
                  </a:cubicBezTo>
                  <a:lnTo>
                    <a:pt x="1440001" y="496508"/>
                  </a:lnTo>
                  <a:cubicBezTo>
                    <a:pt x="1440001" y="508040"/>
                    <a:pt x="1430653" y="517388"/>
                    <a:pt x="1419121" y="517388"/>
                  </a:cubicBezTo>
                  <a:lnTo>
                    <a:pt x="20879" y="517388"/>
                  </a:lnTo>
                  <a:cubicBezTo>
                    <a:pt x="9348" y="517388"/>
                    <a:pt x="0" y="508040"/>
                    <a:pt x="0" y="496508"/>
                  </a:cubicBezTo>
                  <a:lnTo>
                    <a:pt x="0" y="20879"/>
                  </a:lnTo>
                  <a:cubicBezTo>
                    <a:pt x="0" y="9348"/>
                    <a:pt x="9348" y="0"/>
                    <a:pt x="208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D1E50">
                    <a:alpha val="81000"/>
                  </a:srgbClr>
                </a:gs>
                <a:gs pos="100000">
                  <a:srgbClr val="3C9FC4">
                    <a:alpha val="81000"/>
                  </a:srgbClr>
                </a:gs>
              </a:gsLst>
              <a:lin ang="0"/>
            </a:gra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440001" cy="517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552412"/>
            <a:ext cx="1610138" cy="1610138"/>
          </a:xfrm>
          <a:custGeom>
            <a:avLst/>
            <a:gdLst/>
            <a:ahLst/>
            <a:cxnLst/>
            <a:rect l="l" t="t" r="r" b="b"/>
            <a:pathLst>
              <a:path w="1610138" h="1610138">
                <a:moveTo>
                  <a:pt x="0" y="0"/>
                </a:moveTo>
                <a:lnTo>
                  <a:pt x="1610138" y="0"/>
                </a:lnTo>
                <a:lnTo>
                  <a:pt x="1610138" y="1610138"/>
                </a:lnTo>
                <a:lnTo>
                  <a:pt x="0" y="1610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548096" y="3789527"/>
            <a:ext cx="11791729" cy="241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72"/>
              </a:lnSpc>
            </a:pPr>
            <a:r>
              <a:rPr lang="en-US" sz="6210" spc="12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IMPULSIONANDO PROJETOS DE ALTA COMPLEXIDADE EM IA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6840" y="10000440"/>
            <a:ext cx="7499160" cy="2003400"/>
            <a:chOff x="0" y="0"/>
            <a:chExt cx="9998880" cy="2671200"/>
          </a:xfrm>
        </p:grpSpPr>
        <p:grpSp>
          <p:nvGrpSpPr>
            <p:cNvPr id="10" name="Group 10"/>
            <p:cNvGrpSpPr/>
            <p:nvPr/>
          </p:nvGrpSpPr>
          <p:grpSpPr>
            <a:xfrm rot="-5400000">
              <a:off x="2305920" y="-3840"/>
              <a:ext cx="2671200" cy="2678880"/>
              <a:chOff x="0" y="0"/>
              <a:chExt cx="2671200" cy="26788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C02001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3840" y="-3840"/>
              <a:ext cx="2671200" cy="2678880"/>
              <a:chOff x="0" y="0"/>
              <a:chExt cx="2671200" cy="26788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EF5B1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5400000">
              <a:off x="4640640" y="-3840"/>
              <a:ext cx="2671200" cy="2678880"/>
              <a:chOff x="0" y="0"/>
              <a:chExt cx="2671200" cy="267888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4102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5400000">
              <a:off x="7323840" y="-3840"/>
              <a:ext cx="2671200" cy="2678880"/>
              <a:chOff x="0" y="0"/>
              <a:chExt cx="2671200" cy="267888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0000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9100" y="-587312"/>
            <a:ext cx="17398900" cy="10874312"/>
          </a:xfrm>
          <a:custGeom>
            <a:avLst/>
            <a:gdLst/>
            <a:ahLst/>
            <a:cxnLst/>
            <a:rect l="l" t="t" r="r" b="b"/>
            <a:pathLst>
              <a:path w="17398900" h="10874312">
                <a:moveTo>
                  <a:pt x="0" y="0"/>
                </a:moveTo>
                <a:lnTo>
                  <a:pt x="17398900" y="0"/>
                </a:lnTo>
                <a:lnTo>
                  <a:pt x="17398900" y="10874312"/>
                </a:lnTo>
                <a:lnTo>
                  <a:pt x="0" y="10874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522632" y="-266486"/>
            <a:ext cx="5220899" cy="9427547"/>
          </a:xfrm>
          <a:prstGeom prst="rect">
            <a:avLst/>
          </a:prstGeom>
          <a:solidFill>
            <a:srgbClr val="FF6704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5088954" y="8966581"/>
            <a:ext cx="13199046" cy="194479"/>
          </a:xfrm>
          <a:prstGeom prst="rect">
            <a:avLst/>
          </a:prstGeom>
          <a:solidFill>
            <a:srgbClr val="FAFEFF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-6840" y="10000440"/>
            <a:ext cx="7499160" cy="2003400"/>
            <a:chOff x="0" y="0"/>
            <a:chExt cx="9998880" cy="2671200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2305920" y="-3840"/>
              <a:ext cx="2671200" cy="2678880"/>
              <a:chOff x="0" y="0"/>
              <a:chExt cx="2671200" cy="26788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C02001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5400000">
              <a:off x="3840" y="-3840"/>
              <a:ext cx="2671200" cy="2678880"/>
              <a:chOff x="0" y="0"/>
              <a:chExt cx="2671200" cy="26788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EF5B1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5400000">
              <a:off x="4640640" y="-3840"/>
              <a:ext cx="2671200" cy="2678880"/>
              <a:chOff x="0" y="0"/>
              <a:chExt cx="2671200" cy="26788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4102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7323840" y="-3840"/>
              <a:ext cx="2671200" cy="2678880"/>
              <a:chOff x="0" y="0"/>
              <a:chExt cx="2671200" cy="26788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0000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5634"/>
          <a:stretch>
            <a:fillRect/>
          </a:stretch>
        </p:blipFill>
        <p:spPr>
          <a:xfrm>
            <a:off x="5280897" y="1854687"/>
            <a:ext cx="13165860" cy="597945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0" y="1439288"/>
            <a:ext cx="4266065" cy="639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9212" lvl="1" indent="-389606" algn="l">
              <a:lnSpc>
                <a:spcPts val="5052"/>
              </a:lnSpc>
              <a:buFont typeface="Arial"/>
              <a:buChar char="•"/>
            </a:pPr>
            <a:r>
              <a:rPr lang="en-US" sz="3609" u="none" strike="noStrike" spc="7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Dashboard de atividades</a:t>
            </a:r>
          </a:p>
          <a:p>
            <a:pPr algn="l">
              <a:lnSpc>
                <a:spcPts val="5052"/>
              </a:lnSpc>
            </a:pPr>
            <a:endParaRPr lang="en-US" sz="3609" u="none" strike="noStrike" spc="72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79212" lvl="1" indent="-389606" algn="l">
              <a:lnSpc>
                <a:spcPts val="5052"/>
              </a:lnSpc>
              <a:buFont typeface="Arial"/>
              <a:buChar char="•"/>
            </a:pPr>
            <a:r>
              <a:rPr lang="en-US" sz="3609" u="none" strike="noStrike" spc="7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Busca com IA na base de dados</a:t>
            </a:r>
          </a:p>
          <a:p>
            <a:pPr algn="l">
              <a:lnSpc>
                <a:spcPts val="5052"/>
              </a:lnSpc>
            </a:pPr>
            <a:endParaRPr lang="en-US" sz="3609" u="none" strike="noStrike" spc="72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79212" lvl="1" indent="-389606" algn="l">
              <a:lnSpc>
                <a:spcPts val="5052"/>
              </a:lnSpc>
              <a:buFont typeface="Arial"/>
              <a:buChar char="•"/>
            </a:pPr>
            <a:r>
              <a:rPr lang="en-US" sz="3609" u="none" strike="noStrike" spc="7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Indicadores: comercial e operação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8831" y="0"/>
            <a:ext cx="18876831" cy="10356039"/>
          </a:xfrm>
          <a:custGeom>
            <a:avLst/>
            <a:gdLst/>
            <a:ahLst/>
            <a:cxnLst/>
            <a:rect l="l" t="t" r="r" b="b"/>
            <a:pathLst>
              <a:path w="18876831" h="10356039">
                <a:moveTo>
                  <a:pt x="0" y="0"/>
                </a:moveTo>
                <a:lnTo>
                  <a:pt x="18876831" y="0"/>
                </a:lnTo>
                <a:lnTo>
                  <a:pt x="18876831" y="10356039"/>
                </a:lnTo>
                <a:lnTo>
                  <a:pt x="0" y="10356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475721" y="867180"/>
            <a:ext cx="15524608" cy="82296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2213042" y="3219690"/>
            <a:ext cx="5601533" cy="4606183"/>
          </a:xfrm>
          <a:prstGeom prst="rect">
            <a:avLst/>
          </a:prstGeom>
          <a:solidFill>
            <a:srgbClr val="FF6704">
              <a:alpha val="89804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-6840" y="10000440"/>
            <a:ext cx="7499160" cy="2003400"/>
            <a:chOff x="0" y="0"/>
            <a:chExt cx="9998880" cy="2671200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2305920" y="-3840"/>
              <a:ext cx="2671200" cy="2678880"/>
              <a:chOff x="0" y="0"/>
              <a:chExt cx="2671200" cy="26788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C02001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5400000">
              <a:off x="3840" y="-3840"/>
              <a:ext cx="2671200" cy="2678880"/>
              <a:chOff x="0" y="0"/>
              <a:chExt cx="2671200" cy="26788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EF5B1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5400000">
              <a:off x="4640640" y="-3840"/>
              <a:ext cx="2671200" cy="2678880"/>
              <a:chOff x="0" y="0"/>
              <a:chExt cx="2671200" cy="26788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4102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7323840" y="-3840"/>
              <a:ext cx="2671200" cy="2678880"/>
              <a:chOff x="0" y="0"/>
              <a:chExt cx="2671200" cy="26788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0000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12490680" y="3604562"/>
            <a:ext cx="5046258" cy="3722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8749" lvl="1" indent="-454375" algn="l">
              <a:lnSpc>
                <a:spcPts val="5892"/>
              </a:lnSpc>
              <a:spcBef>
                <a:spcPct val="0"/>
              </a:spcBef>
              <a:buFont typeface="Arial"/>
              <a:buChar char="•"/>
            </a:pPr>
            <a:r>
              <a:rPr lang="en-US" sz="4209" u="none" strike="noStrike" spc="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IA com documentos</a:t>
            </a:r>
          </a:p>
          <a:p>
            <a:pPr algn="l">
              <a:lnSpc>
                <a:spcPts val="5892"/>
              </a:lnSpc>
              <a:spcBef>
                <a:spcPct val="0"/>
              </a:spcBef>
            </a:pPr>
            <a:endParaRPr lang="en-US" sz="4209" u="none" strike="noStrike" spc="84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08749" lvl="1" indent="-454375" algn="l">
              <a:lnSpc>
                <a:spcPts val="5892"/>
              </a:lnSpc>
              <a:spcBef>
                <a:spcPct val="0"/>
              </a:spcBef>
              <a:buFont typeface="Arial"/>
              <a:buChar char="•"/>
            </a:pPr>
            <a:r>
              <a:rPr lang="en-US" sz="4209" u="none" strike="noStrike" spc="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Captura e interpreta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7514168" y="-3831320"/>
            <a:ext cx="19644956" cy="12278098"/>
          </a:xfrm>
          <a:custGeom>
            <a:avLst/>
            <a:gdLst/>
            <a:ahLst/>
            <a:cxnLst/>
            <a:rect l="l" t="t" r="r" b="b"/>
            <a:pathLst>
              <a:path w="19644956" h="12278098">
                <a:moveTo>
                  <a:pt x="0" y="0"/>
                </a:moveTo>
                <a:lnTo>
                  <a:pt x="19644956" y="0"/>
                </a:lnTo>
                <a:lnTo>
                  <a:pt x="19644956" y="12278098"/>
                </a:lnTo>
                <a:lnTo>
                  <a:pt x="0" y="1227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8447359" y="1472198"/>
            <a:ext cx="9073116" cy="1666580"/>
            <a:chOff x="0" y="0"/>
            <a:chExt cx="2517638" cy="462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7638" cy="462448"/>
            </a:xfrm>
            <a:custGeom>
              <a:avLst/>
              <a:gdLst/>
              <a:ahLst/>
              <a:cxnLst/>
              <a:rect l="l" t="t" r="r" b="b"/>
              <a:pathLst>
                <a:path w="2517638" h="462448">
                  <a:moveTo>
                    <a:pt x="43517" y="0"/>
                  </a:moveTo>
                  <a:lnTo>
                    <a:pt x="2474121" y="0"/>
                  </a:lnTo>
                  <a:cubicBezTo>
                    <a:pt x="2485662" y="0"/>
                    <a:pt x="2496731" y="4585"/>
                    <a:pt x="2504892" y="12746"/>
                  </a:cubicBezTo>
                  <a:cubicBezTo>
                    <a:pt x="2513053" y="20907"/>
                    <a:pt x="2517638" y="31976"/>
                    <a:pt x="2517638" y="43517"/>
                  </a:cubicBezTo>
                  <a:lnTo>
                    <a:pt x="2517638" y="418931"/>
                  </a:lnTo>
                  <a:cubicBezTo>
                    <a:pt x="2517638" y="430472"/>
                    <a:pt x="2513053" y="441541"/>
                    <a:pt x="2504892" y="449702"/>
                  </a:cubicBezTo>
                  <a:cubicBezTo>
                    <a:pt x="2496731" y="457863"/>
                    <a:pt x="2485662" y="462448"/>
                    <a:pt x="2474121" y="462448"/>
                  </a:cubicBezTo>
                  <a:lnTo>
                    <a:pt x="43517" y="462448"/>
                  </a:lnTo>
                  <a:cubicBezTo>
                    <a:pt x="31976" y="462448"/>
                    <a:pt x="20907" y="457863"/>
                    <a:pt x="12746" y="449702"/>
                  </a:cubicBezTo>
                  <a:cubicBezTo>
                    <a:pt x="4585" y="441541"/>
                    <a:pt x="0" y="430472"/>
                    <a:pt x="0" y="418931"/>
                  </a:cubicBezTo>
                  <a:lnTo>
                    <a:pt x="0" y="43517"/>
                  </a:lnTo>
                  <a:cubicBezTo>
                    <a:pt x="0" y="31976"/>
                    <a:pt x="4585" y="20907"/>
                    <a:pt x="12746" y="12746"/>
                  </a:cubicBezTo>
                  <a:cubicBezTo>
                    <a:pt x="20907" y="4585"/>
                    <a:pt x="31976" y="0"/>
                    <a:pt x="43517" y="0"/>
                  </a:cubicBezTo>
                  <a:close/>
                </a:path>
              </a:pathLst>
            </a:custGeom>
            <a:solidFill>
              <a:srgbClr val="89FFDB">
                <a:alpha val="666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17638" cy="50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6117442"/>
            <a:ext cx="6807051" cy="3200163"/>
          </a:xfrm>
          <a:custGeom>
            <a:avLst/>
            <a:gdLst/>
            <a:ahLst/>
            <a:cxnLst/>
            <a:rect l="l" t="t" r="r" b="b"/>
            <a:pathLst>
              <a:path w="6807051" h="3200163">
                <a:moveTo>
                  <a:pt x="0" y="0"/>
                </a:moveTo>
                <a:lnTo>
                  <a:pt x="6807051" y="0"/>
                </a:lnTo>
                <a:lnTo>
                  <a:pt x="6807051" y="3200163"/>
                </a:lnTo>
                <a:lnTo>
                  <a:pt x="0" y="3200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 t="-21523" b="-2152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28700" y="993398"/>
            <a:ext cx="6807051" cy="3200163"/>
          </a:xfrm>
          <a:custGeom>
            <a:avLst/>
            <a:gdLst/>
            <a:ahLst/>
            <a:cxnLst/>
            <a:rect l="l" t="t" r="r" b="b"/>
            <a:pathLst>
              <a:path w="6807051" h="3200163">
                <a:moveTo>
                  <a:pt x="0" y="0"/>
                </a:moveTo>
                <a:lnTo>
                  <a:pt x="6807051" y="0"/>
                </a:lnTo>
                <a:lnTo>
                  <a:pt x="6807051" y="3200162"/>
                </a:lnTo>
                <a:lnTo>
                  <a:pt x="0" y="3200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</a:blip>
            <a:stretch>
              <a:fillRect t="-30977" b="-1100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028700" y="5500458"/>
            <a:ext cx="7088135" cy="4434130"/>
          </a:xfrm>
          <a:custGeom>
            <a:avLst/>
            <a:gdLst/>
            <a:ahLst/>
            <a:cxnLst/>
            <a:rect l="l" t="t" r="r" b="b"/>
            <a:pathLst>
              <a:path w="7088135" h="4434130">
                <a:moveTo>
                  <a:pt x="0" y="0"/>
                </a:moveTo>
                <a:lnTo>
                  <a:pt x="7088135" y="0"/>
                </a:lnTo>
                <a:lnTo>
                  <a:pt x="7088135" y="4434131"/>
                </a:lnTo>
                <a:lnTo>
                  <a:pt x="0" y="44341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" b="-2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028700" y="537185"/>
            <a:ext cx="7088135" cy="4371892"/>
          </a:xfrm>
          <a:custGeom>
            <a:avLst/>
            <a:gdLst/>
            <a:ahLst/>
            <a:cxnLst/>
            <a:rect l="l" t="t" r="r" b="b"/>
            <a:pathLst>
              <a:path w="7088135" h="4371892">
                <a:moveTo>
                  <a:pt x="0" y="0"/>
                </a:moveTo>
                <a:lnTo>
                  <a:pt x="7088135" y="0"/>
                </a:lnTo>
                <a:lnTo>
                  <a:pt x="7088135" y="4371892"/>
                </a:lnTo>
                <a:lnTo>
                  <a:pt x="0" y="43718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6" b="-1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0" name="Group 10"/>
          <p:cNvGrpSpPr/>
          <p:nvPr/>
        </p:nvGrpSpPr>
        <p:grpSpPr>
          <a:xfrm>
            <a:off x="8447359" y="3476920"/>
            <a:ext cx="9073116" cy="1666580"/>
            <a:chOff x="0" y="0"/>
            <a:chExt cx="2517638" cy="4624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17638" cy="462448"/>
            </a:xfrm>
            <a:custGeom>
              <a:avLst/>
              <a:gdLst/>
              <a:ahLst/>
              <a:cxnLst/>
              <a:rect l="l" t="t" r="r" b="b"/>
              <a:pathLst>
                <a:path w="2517638" h="462448">
                  <a:moveTo>
                    <a:pt x="43517" y="0"/>
                  </a:moveTo>
                  <a:lnTo>
                    <a:pt x="2474121" y="0"/>
                  </a:lnTo>
                  <a:cubicBezTo>
                    <a:pt x="2485662" y="0"/>
                    <a:pt x="2496731" y="4585"/>
                    <a:pt x="2504892" y="12746"/>
                  </a:cubicBezTo>
                  <a:cubicBezTo>
                    <a:pt x="2513053" y="20907"/>
                    <a:pt x="2517638" y="31976"/>
                    <a:pt x="2517638" y="43517"/>
                  </a:cubicBezTo>
                  <a:lnTo>
                    <a:pt x="2517638" y="418931"/>
                  </a:lnTo>
                  <a:cubicBezTo>
                    <a:pt x="2517638" y="430472"/>
                    <a:pt x="2513053" y="441541"/>
                    <a:pt x="2504892" y="449702"/>
                  </a:cubicBezTo>
                  <a:cubicBezTo>
                    <a:pt x="2496731" y="457863"/>
                    <a:pt x="2485662" y="462448"/>
                    <a:pt x="2474121" y="462448"/>
                  </a:cubicBezTo>
                  <a:lnTo>
                    <a:pt x="43517" y="462448"/>
                  </a:lnTo>
                  <a:cubicBezTo>
                    <a:pt x="31976" y="462448"/>
                    <a:pt x="20907" y="457863"/>
                    <a:pt x="12746" y="449702"/>
                  </a:cubicBezTo>
                  <a:cubicBezTo>
                    <a:pt x="4585" y="441541"/>
                    <a:pt x="0" y="430472"/>
                    <a:pt x="0" y="418931"/>
                  </a:cubicBezTo>
                  <a:lnTo>
                    <a:pt x="0" y="43517"/>
                  </a:lnTo>
                  <a:cubicBezTo>
                    <a:pt x="0" y="31976"/>
                    <a:pt x="4585" y="20907"/>
                    <a:pt x="12746" y="12746"/>
                  </a:cubicBezTo>
                  <a:cubicBezTo>
                    <a:pt x="20907" y="4585"/>
                    <a:pt x="31976" y="0"/>
                    <a:pt x="43517" y="0"/>
                  </a:cubicBezTo>
                  <a:close/>
                </a:path>
              </a:pathLst>
            </a:custGeom>
            <a:solidFill>
              <a:srgbClr val="89FFDB">
                <a:alpha val="666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17638" cy="50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447359" y="5545942"/>
            <a:ext cx="9073116" cy="1666580"/>
            <a:chOff x="0" y="0"/>
            <a:chExt cx="2517638" cy="46244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17638" cy="462448"/>
            </a:xfrm>
            <a:custGeom>
              <a:avLst/>
              <a:gdLst/>
              <a:ahLst/>
              <a:cxnLst/>
              <a:rect l="l" t="t" r="r" b="b"/>
              <a:pathLst>
                <a:path w="2517638" h="462448">
                  <a:moveTo>
                    <a:pt x="43517" y="0"/>
                  </a:moveTo>
                  <a:lnTo>
                    <a:pt x="2474121" y="0"/>
                  </a:lnTo>
                  <a:cubicBezTo>
                    <a:pt x="2485662" y="0"/>
                    <a:pt x="2496731" y="4585"/>
                    <a:pt x="2504892" y="12746"/>
                  </a:cubicBezTo>
                  <a:cubicBezTo>
                    <a:pt x="2513053" y="20907"/>
                    <a:pt x="2517638" y="31976"/>
                    <a:pt x="2517638" y="43517"/>
                  </a:cubicBezTo>
                  <a:lnTo>
                    <a:pt x="2517638" y="418931"/>
                  </a:lnTo>
                  <a:cubicBezTo>
                    <a:pt x="2517638" y="430472"/>
                    <a:pt x="2513053" y="441541"/>
                    <a:pt x="2504892" y="449702"/>
                  </a:cubicBezTo>
                  <a:cubicBezTo>
                    <a:pt x="2496731" y="457863"/>
                    <a:pt x="2485662" y="462448"/>
                    <a:pt x="2474121" y="462448"/>
                  </a:cubicBezTo>
                  <a:lnTo>
                    <a:pt x="43517" y="462448"/>
                  </a:lnTo>
                  <a:cubicBezTo>
                    <a:pt x="31976" y="462448"/>
                    <a:pt x="20907" y="457863"/>
                    <a:pt x="12746" y="449702"/>
                  </a:cubicBezTo>
                  <a:cubicBezTo>
                    <a:pt x="4585" y="441541"/>
                    <a:pt x="0" y="430472"/>
                    <a:pt x="0" y="418931"/>
                  </a:cubicBezTo>
                  <a:lnTo>
                    <a:pt x="0" y="43517"/>
                  </a:lnTo>
                  <a:cubicBezTo>
                    <a:pt x="0" y="31976"/>
                    <a:pt x="4585" y="20907"/>
                    <a:pt x="12746" y="12746"/>
                  </a:cubicBezTo>
                  <a:cubicBezTo>
                    <a:pt x="20907" y="4585"/>
                    <a:pt x="31976" y="0"/>
                    <a:pt x="43517" y="0"/>
                  </a:cubicBezTo>
                  <a:close/>
                </a:path>
              </a:pathLst>
            </a:custGeom>
            <a:solidFill>
              <a:srgbClr val="89FFDB">
                <a:alpha val="666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517638" cy="50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447359" y="7591720"/>
            <a:ext cx="9073116" cy="1666580"/>
            <a:chOff x="0" y="0"/>
            <a:chExt cx="2517638" cy="4624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517638" cy="462448"/>
            </a:xfrm>
            <a:custGeom>
              <a:avLst/>
              <a:gdLst/>
              <a:ahLst/>
              <a:cxnLst/>
              <a:rect l="l" t="t" r="r" b="b"/>
              <a:pathLst>
                <a:path w="2517638" h="462448">
                  <a:moveTo>
                    <a:pt x="43517" y="0"/>
                  </a:moveTo>
                  <a:lnTo>
                    <a:pt x="2474121" y="0"/>
                  </a:lnTo>
                  <a:cubicBezTo>
                    <a:pt x="2485662" y="0"/>
                    <a:pt x="2496731" y="4585"/>
                    <a:pt x="2504892" y="12746"/>
                  </a:cubicBezTo>
                  <a:cubicBezTo>
                    <a:pt x="2513053" y="20907"/>
                    <a:pt x="2517638" y="31976"/>
                    <a:pt x="2517638" y="43517"/>
                  </a:cubicBezTo>
                  <a:lnTo>
                    <a:pt x="2517638" y="418931"/>
                  </a:lnTo>
                  <a:cubicBezTo>
                    <a:pt x="2517638" y="430472"/>
                    <a:pt x="2513053" y="441541"/>
                    <a:pt x="2504892" y="449702"/>
                  </a:cubicBezTo>
                  <a:cubicBezTo>
                    <a:pt x="2496731" y="457863"/>
                    <a:pt x="2485662" y="462448"/>
                    <a:pt x="2474121" y="462448"/>
                  </a:cubicBezTo>
                  <a:lnTo>
                    <a:pt x="43517" y="462448"/>
                  </a:lnTo>
                  <a:cubicBezTo>
                    <a:pt x="31976" y="462448"/>
                    <a:pt x="20907" y="457863"/>
                    <a:pt x="12746" y="449702"/>
                  </a:cubicBezTo>
                  <a:cubicBezTo>
                    <a:pt x="4585" y="441541"/>
                    <a:pt x="0" y="430472"/>
                    <a:pt x="0" y="418931"/>
                  </a:cubicBezTo>
                  <a:lnTo>
                    <a:pt x="0" y="43517"/>
                  </a:lnTo>
                  <a:cubicBezTo>
                    <a:pt x="0" y="31976"/>
                    <a:pt x="4585" y="20907"/>
                    <a:pt x="12746" y="12746"/>
                  </a:cubicBezTo>
                  <a:cubicBezTo>
                    <a:pt x="20907" y="4585"/>
                    <a:pt x="31976" y="0"/>
                    <a:pt x="43517" y="0"/>
                  </a:cubicBezTo>
                  <a:close/>
                </a:path>
              </a:pathLst>
            </a:custGeom>
            <a:solidFill>
              <a:srgbClr val="89FFDB">
                <a:alpha val="666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517638" cy="50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114218" y="1983879"/>
            <a:ext cx="8145082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 spc="38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Lista todas as datas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911376" y="5705475"/>
            <a:ext cx="8145082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 spc="38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Todos os registros de valores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89479" y="3700610"/>
            <a:ext cx="8145082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 spc="38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Alerta sobre cláusulas multa/LGPD/renovação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11376" y="8060247"/>
            <a:ext cx="8145082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 spc="38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Exporta planilha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6840" y="10000440"/>
            <a:ext cx="7499160" cy="2003400"/>
            <a:chOff x="0" y="0"/>
            <a:chExt cx="9998880" cy="2671200"/>
          </a:xfrm>
        </p:grpSpPr>
        <p:grpSp>
          <p:nvGrpSpPr>
            <p:cNvPr id="24" name="Group 24"/>
            <p:cNvGrpSpPr/>
            <p:nvPr/>
          </p:nvGrpSpPr>
          <p:grpSpPr>
            <a:xfrm rot="-5400000">
              <a:off x="2305920" y="-3840"/>
              <a:ext cx="2671200" cy="2678880"/>
              <a:chOff x="0" y="0"/>
              <a:chExt cx="2671200" cy="267888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C02001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-5400000">
              <a:off x="3840" y="-3840"/>
              <a:ext cx="2671200" cy="2678880"/>
              <a:chOff x="0" y="0"/>
              <a:chExt cx="2671200" cy="267888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EF5B1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-5400000">
              <a:off x="4640640" y="-3840"/>
              <a:ext cx="2671200" cy="2678880"/>
              <a:chOff x="0" y="0"/>
              <a:chExt cx="2671200" cy="267888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4102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-5400000">
              <a:off x="7323840" y="-3840"/>
              <a:ext cx="2671200" cy="2678880"/>
              <a:chOff x="0" y="0"/>
              <a:chExt cx="2671200" cy="267888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0000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8040" y="9939600"/>
            <a:ext cx="3581280" cy="2425680"/>
            <a:chOff x="0" y="0"/>
            <a:chExt cx="4775040" cy="32342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75073" cy="3234182"/>
            </a:xfrm>
            <a:custGeom>
              <a:avLst/>
              <a:gdLst/>
              <a:ahLst/>
              <a:cxnLst/>
              <a:rect l="l" t="t" r="r" b="b"/>
              <a:pathLst>
                <a:path w="4775073" h="3234182">
                  <a:moveTo>
                    <a:pt x="0" y="0"/>
                  </a:moveTo>
                  <a:lnTo>
                    <a:pt x="4775073" y="0"/>
                  </a:lnTo>
                  <a:lnTo>
                    <a:pt x="4775073" y="3234182"/>
                  </a:lnTo>
                  <a:lnTo>
                    <a:pt x="0" y="3234182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76240" y="9939600"/>
            <a:ext cx="3581280" cy="3968640"/>
            <a:chOff x="0" y="0"/>
            <a:chExt cx="4775040" cy="52915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75073" cy="5291582"/>
            </a:xfrm>
            <a:custGeom>
              <a:avLst/>
              <a:gdLst/>
              <a:ahLst/>
              <a:cxnLst/>
              <a:rect l="l" t="t" r="r" b="b"/>
              <a:pathLst>
                <a:path w="4775073" h="5291582">
                  <a:moveTo>
                    <a:pt x="0" y="0"/>
                  </a:moveTo>
                  <a:lnTo>
                    <a:pt x="4775073" y="0"/>
                  </a:lnTo>
                  <a:lnTo>
                    <a:pt x="4775073" y="5291582"/>
                  </a:lnTo>
                  <a:lnTo>
                    <a:pt x="0" y="5291582"/>
                  </a:lnTo>
                  <a:close/>
                </a:path>
              </a:pathLst>
            </a:custGeom>
            <a:solidFill>
              <a:srgbClr val="B50001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16800" y="9939600"/>
            <a:ext cx="3581280" cy="2425680"/>
            <a:chOff x="0" y="0"/>
            <a:chExt cx="4775040" cy="3234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75073" cy="3234182"/>
            </a:xfrm>
            <a:custGeom>
              <a:avLst/>
              <a:gdLst/>
              <a:ahLst/>
              <a:cxnLst/>
              <a:rect l="l" t="t" r="r" b="b"/>
              <a:pathLst>
                <a:path w="4775073" h="3234182">
                  <a:moveTo>
                    <a:pt x="0" y="0"/>
                  </a:moveTo>
                  <a:lnTo>
                    <a:pt x="4775073" y="0"/>
                  </a:lnTo>
                  <a:lnTo>
                    <a:pt x="4775073" y="3234182"/>
                  </a:lnTo>
                  <a:lnTo>
                    <a:pt x="0" y="3234182"/>
                  </a:lnTo>
                  <a:close/>
                </a:path>
              </a:pathLst>
            </a:custGeom>
            <a:solidFill>
              <a:srgbClr val="4F0672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65000" y="9939600"/>
            <a:ext cx="3581280" cy="3968640"/>
            <a:chOff x="0" y="0"/>
            <a:chExt cx="4775040" cy="5291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75073" cy="5291582"/>
            </a:xfrm>
            <a:custGeom>
              <a:avLst/>
              <a:gdLst/>
              <a:ahLst/>
              <a:cxnLst/>
              <a:rect l="l" t="t" r="r" b="b"/>
              <a:pathLst>
                <a:path w="4775073" h="5291582">
                  <a:moveTo>
                    <a:pt x="0" y="0"/>
                  </a:moveTo>
                  <a:lnTo>
                    <a:pt x="4775073" y="0"/>
                  </a:lnTo>
                  <a:lnTo>
                    <a:pt x="4775073" y="5291582"/>
                  </a:lnTo>
                  <a:lnTo>
                    <a:pt x="0" y="5291582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380000" y="360000"/>
            <a:ext cx="1417680" cy="1361880"/>
          </a:xfrm>
          <a:custGeom>
            <a:avLst/>
            <a:gdLst/>
            <a:ahLst/>
            <a:cxnLst/>
            <a:rect l="l" t="t" r="r" b="b"/>
            <a:pathLst>
              <a:path w="1417680" h="1361880">
                <a:moveTo>
                  <a:pt x="0" y="0"/>
                </a:moveTo>
                <a:lnTo>
                  <a:pt x="1417680" y="0"/>
                </a:lnTo>
                <a:lnTo>
                  <a:pt x="1417680" y="1361880"/>
                </a:lnTo>
                <a:lnTo>
                  <a:pt x="0" y="1361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688" r="-3348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985040" y="389175"/>
            <a:ext cx="14247360" cy="15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7"/>
              </a:lnSpc>
            </a:pPr>
            <a:r>
              <a:rPr lang="en-US" sz="4400" spc="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1- IA PRECISA TER </a:t>
            </a:r>
            <a:r>
              <a:rPr lang="en-US" sz="4400" spc="0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INDICADORES</a:t>
            </a:r>
            <a:r>
              <a:rPr lang="en-US" sz="4400" spc="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 DE SUCESSO E CASOS DE TESTE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908000" y="2520000"/>
            <a:ext cx="14592960" cy="6743520"/>
          </a:xfrm>
          <a:custGeom>
            <a:avLst/>
            <a:gdLst/>
            <a:ahLst/>
            <a:cxnLst/>
            <a:rect l="l" t="t" r="r" b="b"/>
            <a:pathLst>
              <a:path w="14592960" h="6743520">
                <a:moveTo>
                  <a:pt x="0" y="0"/>
                </a:moveTo>
                <a:lnTo>
                  <a:pt x="14592960" y="0"/>
                </a:lnTo>
                <a:lnTo>
                  <a:pt x="14592960" y="6743520"/>
                </a:lnTo>
                <a:lnTo>
                  <a:pt x="0" y="6743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" b="-2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8040" y="9939600"/>
            <a:ext cx="3581280" cy="2425680"/>
            <a:chOff x="0" y="0"/>
            <a:chExt cx="4775040" cy="32342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75073" cy="3234182"/>
            </a:xfrm>
            <a:custGeom>
              <a:avLst/>
              <a:gdLst/>
              <a:ahLst/>
              <a:cxnLst/>
              <a:rect l="l" t="t" r="r" b="b"/>
              <a:pathLst>
                <a:path w="4775073" h="3234182">
                  <a:moveTo>
                    <a:pt x="0" y="0"/>
                  </a:moveTo>
                  <a:lnTo>
                    <a:pt x="4775073" y="0"/>
                  </a:lnTo>
                  <a:lnTo>
                    <a:pt x="4775073" y="3234182"/>
                  </a:lnTo>
                  <a:lnTo>
                    <a:pt x="0" y="3234182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76240" y="9939600"/>
            <a:ext cx="3581280" cy="3968640"/>
            <a:chOff x="0" y="0"/>
            <a:chExt cx="4775040" cy="52915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75073" cy="5291582"/>
            </a:xfrm>
            <a:custGeom>
              <a:avLst/>
              <a:gdLst/>
              <a:ahLst/>
              <a:cxnLst/>
              <a:rect l="l" t="t" r="r" b="b"/>
              <a:pathLst>
                <a:path w="4775073" h="5291582">
                  <a:moveTo>
                    <a:pt x="0" y="0"/>
                  </a:moveTo>
                  <a:lnTo>
                    <a:pt x="4775073" y="0"/>
                  </a:lnTo>
                  <a:lnTo>
                    <a:pt x="4775073" y="5291582"/>
                  </a:lnTo>
                  <a:lnTo>
                    <a:pt x="0" y="5291582"/>
                  </a:lnTo>
                  <a:close/>
                </a:path>
              </a:pathLst>
            </a:custGeom>
            <a:solidFill>
              <a:srgbClr val="B50001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16800" y="9939600"/>
            <a:ext cx="3581280" cy="2425680"/>
            <a:chOff x="0" y="0"/>
            <a:chExt cx="4775040" cy="3234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75073" cy="3234182"/>
            </a:xfrm>
            <a:custGeom>
              <a:avLst/>
              <a:gdLst/>
              <a:ahLst/>
              <a:cxnLst/>
              <a:rect l="l" t="t" r="r" b="b"/>
              <a:pathLst>
                <a:path w="4775073" h="3234182">
                  <a:moveTo>
                    <a:pt x="0" y="0"/>
                  </a:moveTo>
                  <a:lnTo>
                    <a:pt x="4775073" y="0"/>
                  </a:lnTo>
                  <a:lnTo>
                    <a:pt x="4775073" y="3234182"/>
                  </a:lnTo>
                  <a:lnTo>
                    <a:pt x="0" y="3234182"/>
                  </a:lnTo>
                  <a:close/>
                </a:path>
              </a:pathLst>
            </a:custGeom>
            <a:solidFill>
              <a:srgbClr val="4F0672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65000" y="9939600"/>
            <a:ext cx="3581280" cy="3968640"/>
            <a:chOff x="0" y="0"/>
            <a:chExt cx="4775040" cy="5291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75073" cy="5291582"/>
            </a:xfrm>
            <a:custGeom>
              <a:avLst/>
              <a:gdLst/>
              <a:ahLst/>
              <a:cxnLst/>
              <a:rect l="l" t="t" r="r" b="b"/>
              <a:pathLst>
                <a:path w="4775073" h="5291582">
                  <a:moveTo>
                    <a:pt x="0" y="0"/>
                  </a:moveTo>
                  <a:lnTo>
                    <a:pt x="4775073" y="0"/>
                  </a:lnTo>
                  <a:lnTo>
                    <a:pt x="4775073" y="5291582"/>
                  </a:lnTo>
                  <a:lnTo>
                    <a:pt x="0" y="5291582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66180" y="2201283"/>
            <a:ext cx="15155640" cy="7397667"/>
          </a:xfrm>
          <a:custGeom>
            <a:avLst/>
            <a:gdLst/>
            <a:ahLst/>
            <a:cxnLst/>
            <a:rect l="l" t="t" r="r" b="b"/>
            <a:pathLst>
              <a:path w="15155640" h="7397667">
                <a:moveTo>
                  <a:pt x="0" y="0"/>
                </a:moveTo>
                <a:lnTo>
                  <a:pt x="15155640" y="0"/>
                </a:lnTo>
                <a:lnTo>
                  <a:pt x="15155640" y="7397667"/>
                </a:lnTo>
                <a:lnTo>
                  <a:pt x="0" y="73976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" b="-1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2193120" y="571348"/>
            <a:ext cx="14247360" cy="79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7"/>
              </a:lnSpc>
            </a:pPr>
            <a:r>
              <a:rPr lang="en-US" sz="4400" spc="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2 - IA PRECISA TER </a:t>
            </a:r>
            <a:r>
              <a:rPr lang="en-US" sz="4400" spc="0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COMUNICAÇÃO </a:t>
            </a:r>
            <a:r>
              <a:rPr lang="en-US" sz="4400" spc="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COM O HUMANO</a:t>
            </a:r>
          </a:p>
        </p:txBody>
      </p:sp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8040" y="9939600"/>
            <a:ext cx="3581280" cy="2425680"/>
            <a:chOff x="0" y="0"/>
            <a:chExt cx="4775040" cy="32342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75073" cy="3234182"/>
            </a:xfrm>
            <a:custGeom>
              <a:avLst/>
              <a:gdLst/>
              <a:ahLst/>
              <a:cxnLst/>
              <a:rect l="l" t="t" r="r" b="b"/>
              <a:pathLst>
                <a:path w="4775073" h="3234182">
                  <a:moveTo>
                    <a:pt x="0" y="0"/>
                  </a:moveTo>
                  <a:lnTo>
                    <a:pt x="4775073" y="0"/>
                  </a:lnTo>
                  <a:lnTo>
                    <a:pt x="4775073" y="3234182"/>
                  </a:lnTo>
                  <a:lnTo>
                    <a:pt x="0" y="3234182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76240" y="9939600"/>
            <a:ext cx="3581280" cy="3968640"/>
            <a:chOff x="0" y="0"/>
            <a:chExt cx="4775040" cy="52915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75073" cy="5291582"/>
            </a:xfrm>
            <a:custGeom>
              <a:avLst/>
              <a:gdLst/>
              <a:ahLst/>
              <a:cxnLst/>
              <a:rect l="l" t="t" r="r" b="b"/>
              <a:pathLst>
                <a:path w="4775073" h="5291582">
                  <a:moveTo>
                    <a:pt x="0" y="0"/>
                  </a:moveTo>
                  <a:lnTo>
                    <a:pt x="4775073" y="0"/>
                  </a:lnTo>
                  <a:lnTo>
                    <a:pt x="4775073" y="5291582"/>
                  </a:lnTo>
                  <a:lnTo>
                    <a:pt x="0" y="5291582"/>
                  </a:lnTo>
                  <a:close/>
                </a:path>
              </a:pathLst>
            </a:custGeom>
            <a:solidFill>
              <a:srgbClr val="B50001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16800" y="9939600"/>
            <a:ext cx="3581280" cy="2425680"/>
            <a:chOff x="0" y="0"/>
            <a:chExt cx="4775040" cy="3234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75073" cy="3234182"/>
            </a:xfrm>
            <a:custGeom>
              <a:avLst/>
              <a:gdLst/>
              <a:ahLst/>
              <a:cxnLst/>
              <a:rect l="l" t="t" r="r" b="b"/>
              <a:pathLst>
                <a:path w="4775073" h="3234182">
                  <a:moveTo>
                    <a:pt x="0" y="0"/>
                  </a:moveTo>
                  <a:lnTo>
                    <a:pt x="4775073" y="0"/>
                  </a:lnTo>
                  <a:lnTo>
                    <a:pt x="4775073" y="3234182"/>
                  </a:lnTo>
                  <a:lnTo>
                    <a:pt x="0" y="3234182"/>
                  </a:lnTo>
                  <a:close/>
                </a:path>
              </a:pathLst>
            </a:custGeom>
            <a:solidFill>
              <a:srgbClr val="4F0672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65000" y="9939600"/>
            <a:ext cx="3581280" cy="3968640"/>
            <a:chOff x="0" y="0"/>
            <a:chExt cx="4775040" cy="5291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75073" cy="5291582"/>
            </a:xfrm>
            <a:custGeom>
              <a:avLst/>
              <a:gdLst/>
              <a:ahLst/>
              <a:cxnLst/>
              <a:rect l="l" t="t" r="r" b="b"/>
              <a:pathLst>
                <a:path w="4775073" h="5291582">
                  <a:moveTo>
                    <a:pt x="0" y="0"/>
                  </a:moveTo>
                  <a:lnTo>
                    <a:pt x="4775073" y="0"/>
                  </a:lnTo>
                  <a:lnTo>
                    <a:pt x="4775073" y="5291582"/>
                  </a:lnTo>
                  <a:lnTo>
                    <a:pt x="0" y="5291582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380000" y="360000"/>
            <a:ext cx="1417680" cy="1361880"/>
          </a:xfrm>
          <a:custGeom>
            <a:avLst/>
            <a:gdLst/>
            <a:ahLst/>
            <a:cxnLst/>
            <a:rect l="l" t="t" r="r" b="b"/>
            <a:pathLst>
              <a:path w="1417680" h="1361880">
                <a:moveTo>
                  <a:pt x="0" y="0"/>
                </a:moveTo>
                <a:lnTo>
                  <a:pt x="1417680" y="0"/>
                </a:lnTo>
                <a:lnTo>
                  <a:pt x="1417680" y="1361880"/>
                </a:lnTo>
                <a:lnTo>
                  <a:pt x="0" y="1361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688" r="-3348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728000" y="425175"/>
            <a:ext cx="14720760" cy="79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7"/>
              </a:lnSpc>
            </a:pPr>
            <a:r>
              <a:rPr lang="en-US" sz="4400" spc="0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3 - IA PRECISA TER </a:t>
            </a:r>
            <a:r>
              <a:rPr lang="en-US" sz="4400" spc="0">
                <a:solidFill>
                  <a:srgbClr val="FAFAFA"/>
                </a:solidFill>
                <a:latin typeface="Poppins Bold"/>
                <a:ea typeface="Poppins Bold"/>
                <a:cs typeface="Poppins Bold"/>
                <a:sym typeface="Poppins Bold"/>
              </a:rPr>
              <a:t>RASTREABILIDADE</a:t>
            </a:r>
          </a:p>
        </p:txBody>
      </p:sp>
      <p:sp>
        <p:nvSpPr>
          <p:cNvPr id="12" name="Freeform 12"/>
          <p:cNvSpPr/>
          <p:nvPr/>
        </p:nvSpPr>
        <p:spPr>
          <a:xfrm>
            <a:off x="2700000" y="2052000"/>
            <a:ext cx="12579120" cy="7132680"/>
          </a:xfrm>
          <a:custGeom>
            <a:avLst/>
            <a:gdLst/>
            <a:ahLst/>
            <a:cxnLst/>
            <a:rect l="l" t="t" r="r" b="b"/>
            <a:pathLst>
              <a:path w="12579120" h="7132680">
                <a:moveTo>
                  <a:pt x="0" y="0"/>
                </a:moveTo>
                <a:lnTo>
                  <a:pt x="12579120" y="0"/>
                </a:lnTo>
                <a:lnTo>
                  <a:pt x="12579120" y="7132680"/>
                </a:lnTo>
                <a:lnTo>
                  <a:pt x="0" y="7132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" b="-16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0560" y="0"/>
            <a:ext cx="19165320" cy="11645280"/>
          </a:xfrm>
          <a:custGeom>
            <a:avLst/>
            <a:gdLst/>
            <a:ahLst/>
            <a:cxnLst/>
            <a:rect l="l" t="t" r="r" b="b"/>
            <a:pathLst>
              <a:path w="19165320" h="11645280">
                <a:moveTo>
                  <a:pt x="0" y="0"/>
                </a:moveTo>
                <a:lnTo>
                  <a:pt x="19165320" y="0"/>
                </a:lnTo>
                <a:lnTo>
                  <a:pt x="19165320" y="11645280"/>
                </a:lnTo>
                <a:lnTo>
                  <a:pt x="0" y="11645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635040" y="6936120"/>
            <a:ext cx="840960" cy="207720"/>
          </a:xfrm>
          <a:custGeom>
            <a:avLst/>
            <a:gdLst/>
            <a:ahLst/>
            <a:cxnLst/>
            <a:rect l="l" t="t" r="r" b="b"/>
            <a:pathLst>
              <a:path w="840960" h="207720">
                <a:moveTo>
                  <a:pt x="0" y="0"/>
                </a:moveTo>
                <a:lnTo>
                  <a:pt x="840960" y="0"/>
                </a:lnTo>
                <a:lnTo>
                  <a:pt x="840960" y="207720"/>
                </a:lnTo>
                <a:lnTo>
                  <a:pt x="0" y="207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12" b="-2312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028632" y="7832632"/>
            <a:ext cx="42615" cy="2104335"/>
            <a:chOff x="0" y="0"/>
            <a:chExt cx="56820" cy="2805780"/>
          </a:xfrm>
        </p:grpSpPr>
        <p:sp>
          <p:nvSpPr>
            <p:cNvPr id="5" name="Freeform 5"/>
            <p:cNvSpPr/>
            <p:nvPr/>
          </p:nvSpPr>
          <p:spPr>
            <a:xfrm>
              <a:off x="-127" y="-127"/>
              <a:ext cx="57023" cy="2806065"/>
            </a:xfrm>
            <a:custGeom>
              <a:avLst/>
              <a:gdLst/>
              <a:ahLst/>
              <a:cxnLst/>
              <a:rect l="l" t="t" r="r" b="b"/>
              <a:pathLst>
                <a:path w="57023" h="2806065">
                  <a:moveTo>
                    <a:pt x="127" y="2786761"/>
                  </a:moveTo>
                  <a:lnTo>
                    <a:pt x="18796" y="19050"/>
                  </a:lnTo>
                  <a:cubicBezTo>
                    <a:pt x="18923" y="8509"/>
                    <a:pt x="27559" y="0"/>
                    <a:pt x="37973" y="127"/>
                  </a:cubicBezTo>
                  <a:cubicBezTo>
                    <a:pt x="48387" y="254"/>
                    <a:pt x="57023" y="8763"/>
                    <a:pt x="56896" y="19304"/>
                  </a:cubicBezTo>
                  <a:lnTo>
                    <a:pt x="38227" y="2787015"/>
                  </a:lnTo>
                  <a:cubicBezTo>
                    <a:pt x="38100" y="2797556"/>
                    <a:pt x="29591" y="2806065"/>
                    <a:pt x="19050" y="2805938"/>
                  </a:cubicBezTo>
                  <a:cubicBezTo>
                    <a:pt x="8509" y="2805811"/>
                    <a:pt x="0" y="2797302"/>
                    <a:pt x="127" y="2786761"/>
                  </a:cubicBezTo>
                  <a:close/>
                </a:path>
              </a:pathLst>
            </a:custGeom>
            <a:solidFill>
              <a:srgbClr val="EF5B18">
                <a:alpha val="74902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685787" y="5119507"/>
            <a:ext cx="12626025" cy="47985"/>
            <a:chOff x="0" y="0"/>
            <a:chExt cx="16834700" cy="639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834738" cy="64008"/>
            </a:xfrm>
            <a:custGeom>
              <a:avLst/>
              <a:gdLst/>
              <a:ahLst/>
              <a:cxnLst/>
              <a:rect l="l" t="t" r="r" b="b"/>
              <a:pathLst>
                <a:path w="16834738" h="64008">
                  <a:moveTo>
                    <a:pt x="31750" y="0"/>
                  </a:moveTo>
                  <a:lnTo>
                    <a:pt x="16802988" y="508"/>
                  </a:lnTo>
                  <a:cubicBezTo>
                    <a:pt x="16820514" y="508"/>
                    <a:pt x="16834738" y="14732"/>
                    <a:pt x="16834738" y="32258"/>
                  </a:cubicBezTo>
                  <a:cubicBezTo>
                    <a:pt x="16834738" y="49784"/>
                    <a:pt x="16820514" y="64008"/>
                    <a:pt x="16802988" y="64008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19598D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65787" y="4621267"/>
            <a:ext cx="47985" cy="522105"/>
            <a:chOff x="0" y="0"/>
            <a:chExt cx="63980" cy="6961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08" cy="696214"/>
            </a:xfrm>
            <a:custGeom>
              <a:avLst/>
              <a:gdLst/>
              <a:ahLst/>
              <a:cxnLst/>
              <a:rect l="l" t="t" r="r" b="b"/>
              <a:pathLst>
                <a:path w="64008" h="696214">
                  <a:moveTo>
                    <a:pt x="0" y="664337"/>
                  </a:moveTo>
                  <a:lnTo>
                    <a:pt x="508" y="31750"/>
                  </a:lnTo>
                  <a:cubicBezTo>
                    <a:pt x="508" y="14224"/>
                    <a:pt x="14732" y="0"/>
                    <a:pt x="32258" y="0"/>
                  </a:cubicBezTo>
                  <a:cubicBezTo>
                    <a:pt x="49784" y="0"/>
                    <a:pt x="64008" y="14224"/>
                    <a:pt x="64008" y="31750"/>
                  </a:cubicBezTo>
                  <a:lnTo>
                    <a:pt x="63500" y="664464"/>
                  </a:lnTo>
                  <a:cubicBezTo>
                    <a:pt x="63500" y="681990"/>
                    <a:pt x="49276" y="696214"/>
                    <a:pt x="31750" y="696214"/>
                  </a:cubicBezTo>
                  <a:cubicBezTo>
                    <a:pt x="14224" y="696214"/>
                    <a:pt x="0" y="681863"/>
                    <a:pt x="0" y="664337"/>
                  </a:cubicBezTo>
                  <a:close/>
                </a:path>
              </a:pathLst>
            </a:custGeom>
            <a:solidFill>
              <a:srgbClr val="19598D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388907" y="5143267"/>
            <a:ext cx="47985" cy="522105"/>
            <a:chOff x="0" y="0"/>
            <a:chExt cx="63980" cy="6961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008" cy="696214"/>
            </a:xfrm>
            <a:custGeom>
              <a:avLst/>
              <a:gdLst/>
              <a:ahLst/>
              <a:cxnLst/>
              <a:rect l="l" t="t" r="r" b="b"/>
              <a:pathLst>
                <a:path w="64008" h="696214">
                  <a:moveTo>
                    <a:pt x="0" y="664337"/>
                  </a:moveTo>
                  <a:lnTo>
                    <a:pt x="508" y="31750"/>
                  </a:lnTo>
                  <a:cubicBezTo>
                    <a:pt x="508" y="14224"/>
                    <a:pt x="14732" y="0"/>
                    <a:pt x="32258" y="0"/>
                  </a:cubicBezTo>
                  <a:cubicBezTo>
                    <a:pt x="49784" y="0"/>
                    <a:pt x="64008" y="14224"/>
                    <a:pt x="64008" y="31750"/>
                  </a:cubicBezTo>
                  <a:lnTo>
                    <a:pt x="63500" y="664464"/>
                  </a:lnTo>
                  <a:cubicBezTo>
                    <a:pt x="63500" y="681990"/>
                    <a:pt x="49276" y="696214"/>
                    <a:pt x="31750" y="696214"/>
                  </a:cubicBezTo>
                  <a:cubicBezTo>
                    <a:pt x="14224" y="696214"/>
                    <a:pt x="0" y="681863"/>
                    <a:pt x="0" y="664337"/>
                  </a:cubicBezTo>
                  <a:close/>
                </a:path>
              </a:pathLst>
            </a:custGeom>
            <a:solidFill>
              <a:srgbClr val="19598D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587948" y="4621267"/>
            <a:ext cx="47985" cy="522105"/>
            <a:chOff x="0" y="0"/>
            <a:chExt cx="63980" cy="6961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4008" cy="696214"/>
            </a:xfrm>
            <a:custGeom>
              <a:avLst/>
              <a:gdLst/>
              <a:ahLst/>
              <a:cxnLst/>
              <a:rect l="l" t="t" r="r" b="b"/>
              <a:pathLst>
                <a:path w="64008" h="696214">
                  <a:moveTo>
                    <a:pt x="0" y="664337"/>
                  </a:moveTo>
                  <a:lnTo>
                    <a:pt x="508" y="31750"/>
                  </a:lnTo>
                  <a:cubicBezTo>
                    <a:pt x="508" y="14224"/>
                    <a:pt x="14732" y="0"/>
                    <a:pt x="32258" y="0"/>
                  </a:cubicBezTo>
                  <a:cubicBezTo>
                    <a:pt x="49784" y="0"/>
                    <a:pt x="64008" y="14224"/>
                    <a:pt x="64008" y="31750"/>
                  </a:cubicBezTo>
                  <a:lnTo>
                    <a:pt x="63500" y="664464"/>
                  </a:lnTo>
                  <a:cubicBezTo>
                    <a:pt x="63500" y="681990"/>
                    <a:pt x="49276" y="696214"/>
                    <a:pt x="31750" y="696214"/>
                  </a:cubicBezTo>
                  <a:cubicBezTo>
                    <a:pt x="14224" y="696214"/>
                    <a:pt x="0" y="681863"/>
                    <a:pt x="0" y="664337"/>
                  </a:cubicBezTo>
                  <a:close/>
                </a:path>
              </a:pathLst>
            </a:custGeom>
            <a:solidFill>
              <a:srgbClr val="19598D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127920" y="3720600"/>
            <a:ext cx="3167640" cy="945360"/>
          </a:xfrm>
          <a:custGeom>
            <a:avLst/>
            <a:gdLst/>
            <a:ahLst/>
            <a:cxnLst/>
            <a:rect l="l" t="t" r="r" b="b"/>
            <a:pathLst>
              <a:path w="3167640" h="945360">
                <a:moveTo>
                  <a:pt x="0" y="0"/>
                </a:moveTo>
                <a:lnTo>
                  <a:pt x="3167640" y="0"/>
                </a:lnTo>
                <a:lnTo>
                  <a:pt x="3167640" y="945360"/>
                </a:lnTo>
                <a:lnTo>
                  <a:pt x="0" y="945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9827280" y="5668200"/>
            <a:ext cx="3167640" cy="945360"/>
          </a:xfrm>
          <a:custGeom>
            <a:avLst/>
            <a:gdLst/>
            <a:ahLst/>
            <a:cxnLst/>
            <a:rect l="l" t="t" r="r" b="b"/>
            <a:pathLst>
              <a:path w="3167640" h="945360">
                <a:moveTo>
                  <a:pt x="0" y="0"/>
                </a:moveTo>
                <a:lnTo>
                  <a:pt x="3167640" y="0"/>
                </a:lnTo>
                <a:lnTo>
                  <a:pt x="3167640" y="945360"/>
                </a:lnTo>
                <a:lnTo>
                  <a:pt x="0" y="945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4002920" y="3720600"/>
            <a:ext cx="3167640" cy="945360"/>
          </a:xfrm>
          <a:custGeom>
            <a:avLst/>
            <a:gdLst/>
            <a:ahLst/>
            <a:cxnLst/>
            <a:rect l="l" t="t" r="r" b="b"/>
            <a:pathLst>
              <a:path w="3167640" h="945360">
                <a:moveTo>
                  <a:pt x="0" y="0"/>
                </a:moveTo>
                <a:lnTo>
                  <a:pt x="3167640" y="0"/>
                </a:lnTo>
                <a:lnTo>
                  <a:pt x="3167640" y="945360"/>
                </a:lnTo>
                <a:lnTo>
                  <a:pt x="0" y="945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 flipH="1">
            <a:off x="14303880" y="6616440"/>
            <a:ext cx="3978000" cy="4111560"/>
          </a:xfrm>
          <a:custGeom>
            <a:avLst/>
            <a:gdLst/>
            <a:ahLst/>
            <a:cxnLst/>
            <a:rect l="l" t="t" r="r" b="b"/>
            <a:pathLst>
              <a:path w="3978000" h="4111560">
                <a:moveTo>
                  <a:pt x="3978000" y="0"/>
                </a:moveTo>
                <a:lnTo>
                  <a:pt x="0" y="0"/>
                </a:lnTo>
                <a:lnTo>
                  <a:pt x="0" y="4111560"/>
                </a:lnTo>
                <a:lnTo>
                  <a:pt x="3978000" y="4111560"/>
                </a:lnTo>
                <a:lnTo>
                  <a:pt x="39780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" r="-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680760" y="4840830"/>
            <a:ext cx="4346640" cy="89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5"/>
              </a:lnSpc>
            </a:pPr>
            <a:r>
              <a:rPr lang="en-US" sz="6260" spc="-1">
                <a:solidFill>
                  <a:srgbClr val="00008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Folder245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546160" y="2109165"/>
            <a:ext cx="4331520" cy="175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8"/>
              </a:lnSpc>
            </a:pPr>
            <a:r>
              <a:rPr lang="en-US" sz="2499" spc="-1">
                <a:solidFill>
                  <a:srgbClr val="0B0B64"/>
                </a:solidFill>
                <a:latin typeface="Poppins Bold"/>
                <a:ea typeface="Poppins Bold"/>
                <a:cs typeface="Poppins Bold"/>
                <a:sym typeface="Poppins Bold"/>
              </a:rPr>
              <a:t>Guarda, recupera e mantém em sigilo os documentos.</a:t>
            </a:r>
          </a:p>
          <a:p>
            <a:pPr algn="ctr">
              <a:lnSpc>
                <a:spcPts val="3498"/>
              </a:lnSpc>
            </a:pPr>
            <a:endParaRPr lang="en-US" sz="2499" spc="-1">
              <a:solidFill>
                <a:srgbClr val="0B0B6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420800" y="2547285"/>
            <a:ext cx="4331520" cy="879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8"/>
              </a:lnSpc>
            </a:pPr>
            <a:r>
              <a:rPr lang="en-US" sz="2499" spc="-1">
                <a:solidFill>
                  <a:srgbClr val="0B0B64"/>
                </a:solidFill>
                <a:latin typeface="Poppins Bold"/>
                <a:ea typeface="Poppins Bold"/>
                <a:cs typeface="Poppins Bold"/>
                <a:sym typeface="Poppins Bold"/>
              </a:rPr>
              <a:t>Lê, interpreta, executa e decide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61720" y="4017180"/>
            <a:ext cx="2300040" cy="54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9"/>
              </a:lnSpc>
            </a:pPr>
            <a:r>
              <a:rPr lang="en-US" sz="3870" spc="-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ECM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460480" y="3891900"/>
            <a:ext cx="2300040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9"/>
              </a:lnSpc>
            </a:pPr>
            <a:r>
              <a:rPr lang="en-US" sz="2870" spc="-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MAGALI ROBOT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37320" y="5966940"/>
            <a:ext cx="2300040" cy="54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9"/>
              </a:lnSpc>
            </a:pPr>
            <a:r>
              <a:rPr lang="en-US" sz="3870" spc="-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BPM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245160" y="6769005"/>
            <a:ext cx="4331520" cy="1317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8"/>
              </a:lnSpc>
            </a:pPr>
            <a:r>
              <a:rPr lang="en-US" sz="2499" spc="-1">
                <a:solidFill>
                  <a:srgbClr val="0B0B64"/>
                </a:solidFill>
                <a:latin typeface="Poppins Bold"/>
                <a:ea typeface="Poppins Bold"/>
                <a:cs typeface="Poppins Bold"/>
                <a:sym typeface="Poppins Bold"/>
              </a:rPr>
              <a:t>Workflow. Gestão de processos em qualquer lugar e a qualquer hora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260640" y="576360"/>
            <a:ext cx="3456360" cy="2072520"/>
            <a:chOff x="0" y="0"/>
            <a:chExt cx="4608480" cy="276336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608449" cy="2763393"/>
            </a:xfrm>
            <a:custGeom>
              <a:avLst/>
              <a:gdLst/>
              <a:ahLst/>
              <a:cxnLst/>
              <a:rect l="l" t="t" r="r" b="b"/>
              <a:pathLst>
                <a:path w="4608449" h="2763393">
                  <a:moveTo>
                    <a:pt x="0" y="0"/>
                  </a:moveTo>
                  <a:lnTo>
                    <a:pt x="4608449" y="0"/>
                  </a:lnTo>
                  <a:lnTo>
                    <a:pt x="4608449" y="2763393"/>
                  </a:lnTo>
                  <a:lnTo>
                    <a:pt x="0" y="2763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31" b="-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7" name="Freeform 27"/>
          <p:cNvSpPr/>
          <p:nvPr/>
        </p:nvSpPr>
        <p:spPr>
          <a:xfrm>
            <a:off x="0" y="1080"/>
            <a:ext cx="18292320" cy="10282320"/>
          </a:xfrm>
          <a:custGeom>
            <a:avLst/>
            <a:gdLst/>
            <a:ahLst/>
            <a:cxnLst/>
            <a:rect l="l" t="t" r="r" b="b"/>
            <a:pathLst>
              <a:path w="18292320" h="10282320">
                <a:moveTo>
                  <a:pt x="0" y="0"/>
                </a:moveTo>
                <a:lnTo>
                  <a:pt x="18292320" y="0"/>
                </a:lnTo>
                <a:lnTo>
                  <a:pt x="18292320" y="10282320"/>
                </a:lnTo>
                <a:lnTo>
                  <a:pt x="0" y="10282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0" b="-1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675" y="-29225"/>
            <a:ext cx="18284760" cy="10283760"/>
            <a:chOff x="0" y="0"/>
            <a:chExt cx="24379680" cy="137116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682" cy="13711682"/>
            </a:xfrm>
            <a:custGeom>
              <a:avLst/>
              <a:gdLst/>
              <a:ahLst/>
              <a:cxnLst/>
              <a:rect l="l" t="t" r="r" b="b"/>
              <a:pathLst>
                <a:path w="24379682" h="13711682">
                  <a:moveTo>
                    <a:pt x="0" y="0"/>
                  </a:moveTo>
                  <a:lnTo>
                    <a:pt x="24379682" y="0"/>
                  </a:lnTo>
                  <a:lnTo>
                    <a:pt x="24379682" y="13711682"/>
                  </a:lnTo>
                  <a:lnTo>
                    <a:pt x="0" y="13711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" b="-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1722600" y="9997560"/>
            <a:ext cx="2003400" cy="2009160"/>
            <a:chOff x="0" y="0"/>
            <a:chExt cx="2671200" cy="26788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1191" cy="2678938"/>
            </a:xfrm>
            <a:custGeom>
              <a:avLst/>
              <a:gdLst/>
              <a:ahLst/>
              <a:cxnLst/>
              <a:rect l="l" t="t" r="r" b="b"/>
              <a:pathLst>
                <a:path w="2671191" h="2678938">
                  <a:moveTo>
                    <a:pt x="0" y="0"/>
                  </a:moveTo>
                  <a:lnTo>
                    <a:pt x="2671191" y="0"/>
                  </a:lnTo>
                  <a:lnTo>
                    <a:pt x="2671191" y="2678938"/>
                  </a:lnTo>
                  <a:lnTo>
                    <a:pt x="0" y="2678938"/>
                  </a:lnTo>
                  <a:close/>
                </a:path>
              </a:pathLst>
            </a:custGeom>
            <a:solidFill>
              <a:srgbClr val="C02001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3960" y="9997560"/>
            <a:ext cx="2003400" cy="2009160"/>
            <a:chOff x="0" y="0"/>
            <a:chExt cx="2671200" cy="2678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1191" cy="2678938"/>
            </a:xfrm>
            <a:custGeom>
              <a:avLst/>
              <a:gdLst/>
              <a:ahLst/>
              <a:cxnLst/>
              <a:rect l="l" t="t" r="r" b="b"/>
              <a:pathLst>
                <a:path w="2671191" h="2678938">
                  <a:moveTo>
                    <a:pt x="0" y="0"/>
                  </a:moveTo>
                  <a:lnTo>
                    <a:pt x="2671191" y="0"/>
                  </a:lnTo>
                  <a:lnTo>
                    <a:pt x="2671191" y="2678938"/>
                  </a:lnTo>
                  <a:lnTo>
                    <a:pt x="0" y="2678938"/>
                  </a:lnTo>
                  <a:close/>
                </a:path>
              </a:pathLst>
            </a:custGeom>
            <a:solidFill>
              <a:srgbClr val="EF5B18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3473640" y="9997560"/>
            <a:ext cx="2003400" cy="2009160"/>
            <a:chOff x="0" y="0"/>
            <a:chExt cx="2671200" cy="26788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71191" cy="2678938"/>
            </a:xfrm>
            <a:custGeom>
              <a:avLst/>
              <a:gdLst/>
              <a:ahLst/>
              <a:cxnLst/>
              <a:rect l="l" t="t" r="r" b="b"/>
              <a:pathLst>
                <a:path w="2671191" h="2678938">
                  <a:moveTo>
                    <a:pt x="0" y="0"/>
                  </a:moveTo>
                  <a:lnTo>
                    <a:pt x="2671191" y="0"/>
                  </a:lnTo>
                  <a:lnTo>
                    <a:pt x="2671191" y="2678938"/>
                  </a:lnTo>
                  <a:lnTo>
                    <a:pt x="0" y="2678938"/>
                  </a:lnTo>
                  <a:close/>
                </a:path>
              </a:pathLst>
            </a:custGeom>
            <a:solidFill>
              <a:srgbClr val="41028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5486040" y="9997560"/>
            <a:ext cx="2003400" cy="2009160"/>
            <a:chOff x="0" y="0"/>
            <a:chExt cx="2671200" cy="26788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71191" cy="2678938"/>
            </a:xfrm>
            <a:custGeom>
              <a:avLst/>
              <a:gdLst/>
              <a:ahLst/>
              <a:cxnLst/>
              <a:rect l="l" t="t" r="r" b="b"/>
              <a:pathLst>
                <a:path w="2671191" h="2678938">
                  <a:moveTo>
                    <a:pt x="0" y="0"/>
                  </a:moveTo>
                  <a:lnTo>
                    <a:pt x="2671191" y="0"/>
                  </a:lnTo>
                  <a:lnTo>
                    <a:pt x="2671191" y="2678938"/>
                  </a:lnTo>
                  <a:lnTo>
                    <a:pt x="0" y="2678938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686240" y="2934000"/>
            <a:ext cx="718200" cy="718200"/>
          </a:xfrm>
          <a:custGeom>
            <a:avLst/>
            <a:gdLst/>
            <a:ahLst/>
            <a:cxnLst/>
            <a:rect l="l" t="t" r="r" b="b"/>
            <a:pathLst>
              <a:path w="718200" h="718200">
                <a:moveTo>
                  <a:pt x="0" y="0"/>
                </a:moveTo>
                <a:lnTo>
                  <a:pt x="718200" y="0"/>
                </a:lnTo>
                <a:lnTo>
                  <a:pt x="718200" y="718200"/>
                </a:lnTo>
                <a:lnTo>
                  <a:pt x="0" y="718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11876220" y="2917942"/>
            <a:ext cx="5383080" cy="626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1"/>
              </a:lnSpc>
            </a:pPr>
            <a:r>
              <a:rPr lang="en-US" sz="3300" spc="14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WWW.LAB245.COM.BR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907902" y="2084245"/>
            <a:ext cx="9885" cy="4927485"/>
            <a:chOff x="0" y="0"/>
            <a:chExt cx="13180" cy="6569980"/>
          </a:xfrm>
        </p:grpSpPr>
        <p:sp>
          <p:nvSpPr>
            <p:cNvPr id="15" name="Freeform 15"/>
            <p:cNvSpPr/>
            <p:nvPr/>
          </p:nvSpPr>
          <p:spPr>
            <a:xfrm>
              <a:off x="0" y="6350"/>
              <a:ext cx="13208" cy="6557264"/>
            </a:xfrm>
            <a:custGeom>
              <a:avLst/>
              <a:gdLst/>
              <a:ahLst/>
              <a:cxnLst/>
              <a:rect l="l" t="t" r="r" b="b"/>
              <a:pathLst>
                <a:path w="13208" h="6557264">
                  <a:moveTo>
                    <a:pt x="0" y="6557264"/>
                  </a:moveTo>
                  <a:lnTo>
                    <a:pt x="508" y="0"/>
                  </a:lnTo>
                  <a:lnTo>
                    <a:pt x="13208" y="0"/>
                  </a:lnTo>
                  <a:lnTo>
                    <a:pt x="12700" y="65572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686240" y="4230000"/>
            <a:ext cx="687600" cy="528120"/>
          </a:xfrm>
          <a:custGeom>
            <a:avLst/>
            <a:gdLst/>
            <a:ahLst/>
            <a:cxnLst/>
            <a:rect l="l" t="t" r="r" b="b"/>
            <a:pathLst>
              <a:path w="687600" h="528120">
                <a:moveTo>
                  <a:pt x="0" y="0"/>
                </a:moveTo>
                <a:lnTo>
                  <a:pt x="687600" y="0"/>
                </a:lnTo>
                <a:lnTo>
                  <a:pt x="687600" y="528120"/>
                </a:lnTo>
                <a:lnTo>
                  <a:pt x="0" y="528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61" r="-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1876040" y="4106175"/>
            <a:ext cx="6411960" cy="12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2"/>
              </a:lnSpc>
            </a:pPr>
            <a:r>
              <a:rPr lang="en-US" sz="3200" spc="1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COMERCIAL@LAB245.COM</a:t>
            </a:r>
          </a:p>
          <a:p>
            <a:pPr algn="l">
              <a:lnSpc>
                <a:spcPts val="4504"/>
              </a:lnSpc>
            </a:pPr>
            <a:endParaRPr lang="en-US" sz="3200" spc="134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671120" y="5466960"/>
            <a:ext cx="718200" cy="718200"/>
          </a:xfrm>
          <a:custGeom>
            <a:avLst/>
            <a:gdLst/>
            <a:ahLst/>
            <a:cxnLst/>
            <a:rect l="l" t="t" r="r" b="b"/>
            <a:pathLst>
              <a:path w="718200" h="718200">
                <a:moveTo>
                  <a:pt x="0" y="0"/>
                </a:moveTo>
                <a:lnTo>
                  <a:pt x="718200" y="0"/>
                </a:lnTo>
                <a:lnTo>
                  <a:pt x="718200" y="718200"/>
                </a:lnTo>
                <a:lnTo>
                  <a:pt x="0" y="7182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11876040" y="5455474"/>
            <a:ext cx="4967640" cy="617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en-US" sz="3300" spc="14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(21) 98440-4034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724300" y="2084245"/>
            <a:ext cx="5225350" cy="5225350"/>
            <a:chOff x="0" y="0"/>
            <a:chExt cx="6967133" cy="69671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967133" cy="6967133"/>
            </a:xfrm>
            <a:custGeom>
              <a:avLst/>
              <a:gdLst/>
              <a:ahLst/>
              <a:cxnLst/>
              <a:rect l="l" t="t" r="r" b="b"/>
              <a:pathLst>
                <a:path w="6967133" h="6967133">
                  <a:moveTo>
                    <a:pt x="0" y="0"/>
                  </a:moveTo>
                  <a:lnTo>
                    <a:pt x="6967133" y="0"/>
                  </a:lnTo>
                  <a:lnTo>
                    <a:pt x="6967133" y="6967133"/>
                  </a:lnTo>
                  <a:lnTo>
                    <a:pt x="0" y="6967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240"/>
            <a:ext cx="18284760" cy="10283760"/>
            <a:chOff x="0" y="0"/>
            <a:chExt cx="24379680" cy="137116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682" cy="13711682"/>
            </a:xfrm>
            <a:custGeom>
              <a:avLst/>
              <a:gdLst/>
              <a:ahLst/>
              <a:cxnLst/>
              <a:rect l="l" t="t" r="r" b="b"/>
              <a:pathLst>
                <a:path w="24379682" h="13711682">
                  <a:moveTo>
                    <a:pt x="0" y="0"/>
                  </a:moveTo>
                  <a:lnTo>
                    <a:pt x="24379682" y="0"/>
                  </a:lnTo>
                  <a:lnTo>
                    <a:pt x="24379682" y="13711682"/>
                  </a:lnTo>
                  <a:lnTo>
                    <a:pt x="0" y="13711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" b="-6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980368" y="1226665"/>
            <a:ext cx="11717307" cy="8031635"/>
            <a:chOff x="0" y="0"/>
            <a:chExt cx="15623076" cy="10708846"/>
          </a:xfrm>
        </p:grpSpPr>
        <p:sp>
          <p:nvSpPr>
            <p:cNvPr id="5" name="TextBox 5"/>
            <p:cNvSpPr txBox="1"/>
            <p:nvPr/>
          </p:nvSpPr>
          <p:spPr>
            <a:xfrm>
              <a:off x="0" y="9906630"/>
              <a:ext cx="15623076" cy="802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8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EFEFEF"/>
                  </a:solidFill>
                  <a:latin typeface="Poppins"/>
                  <a:ea typeface="Poppins"/>
                  <a:cs typeface="Poppins"/>
                  <a:sym typeface="Poppins"/>
                </a:rPr>
                <a:t>— Deming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02215"/>
              <a:ext cx="15623076" cy="8311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902"/>
                </a:lnSpc>
              </a:pPr>
              <a:r>
                <a:rPr lang="en-US" sz="7617">
                  <a:solidFill>
                    <a:srgbClr val="EFEFEF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“Se você não conseguir descrever o que está fazendo como um processo, você não sabe o que está fazendo” 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-3312951">
            <a:off x="-8600495" y="-350700"/>
            <a:ext cx="18208670" cy="9154915"/>
          </a:xfrm>
          <a:custGeom>
            <a:avLst/>
            <a:gdLst/>
            <a:ahLst/>
            <a:cxnLst/>
            <a:rect l="l" t="t" r="r" b="b"/>
            <a:pathLst>
              <a:path w="18208670" h="9154915">
                <a:moveTo>
                  <a:pt x="0" y="0"/>
                </a:moveTo>
                <a:lnTo>
                  <a:pt x="18208670" y="0"/>
                </a:lnTo>
                <a:lnTo>
                  <a:pt x="18208670" y="9154915"/>
                </a:lnTo>
                <a:lnTo>
                  <a:pt x="0" y="9154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4493215" y="7970285"/>
            <a:ext cx="3456360" cy="2072520"/>
            <a:chOff x="0" y="0"/>
            <a:chExt cx="4608480" cy="27633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08449" cy="2763393"/>
            </a:xfrm>
            <a:custGeom>
              <a:avLst/>
              <a:gdLst/>
              <a:ahLst/>
              <a:cxnLst/>
              <a:rect l="l" t="t" r="r" b="b"/>
              <a:pathLst>
                <a:path w="4608449" h="2763393">
                  <a:moveTo>
                    <a:pt x="0" y="0"/>
                  </a:moveTo>
                  <a:lnTo>
                    <a:pt x="4608449" y="0"/>
                  </a:lnTo>
                  <a:lnTo>
                    <a:pt x="4608449" y="2763393"/>
                  </a:lnTo>
                  <a:lnTo>
                    <a:pt x="0" y="2763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1" b="-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6840" y="10000440"/>
            <a:ext cx="7499160" cy="2003400"/>
            <a:chOff x="0" y="0"/>
            <a:chExt cx="9998880" cy="2671200"/>
          </a:xfrm>
        </p:grpSpPr>
        <p:grpSp>
          <p:nvGrpSpPr>
            <p:cNvPr id="11" name="Group 11"/>
            <p:cNvGrpSpPr/>
            <p:nvPr/>
          </p:nvGrpSpPr>
          <p:grpSpPr>
            <a:xfrm rot="-5400000">
              <a:off x="2305920" y="-3840"/>
              <a:ext cx="2671200" cy="2678880"/>
              <a:chOff x="0" y="0"/>
              <a:chExt cx="2671200" cy="26788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C02001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840" y="-3840"/>
              <a:ext cx="2671200" cy="2678880"/>
              <a:chOff x="0" y="0"/>
              <a:chExt cx="2671200" cy="267888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EF5B1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4640640" y="-3840"/>
              <a:ext cx="2671200" cy="2678880"/>
              <a:chOff x="0" y="0"/>
              <a:chExt cx="2671200" cy="26788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4102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-5400000">
              <a:off x="7323840" y="-3840"/>
              <a:ext cx="2671200" cy="2678880"/>
              <a:chOff x="0" y="0"/>
              <a:chExt cx="2671200" cy="26788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0000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240"/>
            <a:ext cx="18284760" cy="10283760"/>
            <a:chOff x="0" y="0"/>
            <a:chExt cx="24379680" cy="137116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682" cy="13711682"/>
            </a:xfrm>
            <a:custGeom>
              <a:avLst/>
              <a:gdLst/>
              <a:ahLst/>
              <a:cxnLst/>
              <a:rect l="l" t="t" r="r" b="b"/>
              <a:pathLst>
                <a:path w="24379682" h="13711682">
                  <a:moveTo>
                    <a:pt x="0" y="0"/>
                  </a:moveTo>
                  <a:lnTo>
                    <a:pt x="24379682" y="0"/>
                  </a:lnTo>
                  <a:lnTo>
                    <a:pt x="24379682" y="13711682"/>
                  </a:lnTo>
                  <a:lnTo>
                    <a:pt x="0" y="13711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" b="-6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1226665"/>
            <a:ext cx="11717307" cy="8031635"/>
            <a:chOff x="0" y="0"/>
            <a:chExt cx="15623076" cy="10708846"/>
          </a:xfrm>
        </p:grpSpPr>
        <p:sp>
          <p:nvSpPr>
            <p:cNvPr id="5" name="TextBox 5"/>
            <p:cNvSpPr txBox="1"/>
            <p:nvPr/>
          </p:nvSpPr>
          <p:spPr>
            <a:xfrm>
              <a:off x="0" y="9906630"/>
              <a:ext cx="15623076" cy="802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8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EFEFEF"/>
                  </a:solidFill>
                  <a:latin typeface="Poppins"/>
                  <a:ea typeface="Poppins"/>
                  <a:cs typeface="Poppins"/>
                  <a:sym typeface="Poppins"/>
                </a:rPr>
                <a:t>— Einstein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02215"/>
              <a:ext cx="15623076" cy="8311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902"/>
                </a:lnSpc>
              </a:pPr>
              <a:r>
                <a:rPr lang="en-US" sz="7617">
                  <a:solidFill>
                    <a:srgbClr val="EFEFEF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“Os problemas não podem ser solucionados no mesmo nível de consciência que os criou.” 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-3312951">
            <a:off x="7970079" y="1022875"/>
            <a:ext cx="18208670" cy="9154915"/>
          </a:xfrm>
          <a:custGeom>
            <a:avLst/>
            <a:gdLst/>
            <a:ahLst/>
            <a:cxnLst/>
            <a:rect l="l" t="t" r="r" b="b"/>
            <a:pathLst>
              <a:path w="18208670" h="9154915">
                <a:moveTo>
                  <a:pt x="0" y="0"/>
                </a:moveTo>
                <a:lnTo>
                  <a:pt x="18208671" y="0"/>
                </a:lnTo>
                <a:lnTo>
                  <a:pt x="18208671" y="9154915"/>
                </a:lnTo>
                <a:lnTo>
                  <a:pt x="0" y="9154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3802940" y="547135"/>
            <a:ext cx="3456360" cy="2072520"/>
            <a:chOff x="0" y="0"/>
            <a:chExt cx="4608480" cy="27633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08449" cy="2763393"/>
            </a:xfrm>
            <a:custGeom>
              <a:avLst/>
              <a:gdLst/>
              <a:ahLst/>
              <a:cxnLst/>
              <a:rect l="l" t="t" r="r" b="b"/>
              <a:pathLst>
                <a:path w="4608449" h="2763393">
                  <a:moveTo>
                    <a:pt x="0" y="0"/>
                  </a:moveTo>
                  <a:lnTo>
                    <a:pt x="4608449" y="0"/>
                  </a:lnTo>
                  <a:lnTo>
                    <a:pt x="4608449" y="2763393"/>
                  </a:lnTo>
                  <a:lnTo>
                    <a:pt x="0" y="2763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1" b="-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6840" y="10000440"/>
            <a:ext cx="7499160" cy="2003400"/>
            <a:chOff x="0" y="0"/>
            <a:chExt cx="9998880" cy="2671200"/>
          </a:xfrm>
        </p:grpSpPr>
        <p:grpSp>
          <p:nvGrpSpPr>
            <p:cNvPr id="11" name="Group 11"/>
            <p:cNvGrpSpPr/>
            <p:nvPr/>
          </p:nvGrpSpPr>
          <p:grpSpPr>
            <a:xfrm rot="-5400000">
              <a:off x="2305920" y="-3840"/>
              <a:ext cx="2671200" cy="2678880"/>
              <a:chOff x="0" y="0"/>
              <a:chExt cx="2671200" cy="26788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C02001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840" y="-3840"/>
              <a:ext cx="2671200" cy="2678880"/>
              <a:chOff x="0" y="0"/>
              <a:chExt cx="2671200" cy="267888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EF5B1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4640640" y="-3840"/>
              <a:ext cx="2671200" cy="2678880"/>
              <a:chOff x="0" y="0"/>
              <a:chExt cx="2671200" cy="26788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4102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-5400000">
              <a:off x="7323840" y="-3840"/>
              <a:ext cx="2671200" cy="2678880"/>
              <a:chOff x="0" y="0"/>
              <a:chExt cx="2671200" cy="26788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0000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240"/>
            <a:ext cx="18284760" cy="10283760"/>
            <a:chOff x="0" y="0"/>
            <a:chExt cx="24379680" cy="137116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682" cy="13711682"/>
            </a:xfrm>
            <a:custGeom>
              <a:avLst/>
              <a:gdLst/>
              <a:ahLst/>
              <a:cxnLst/>
              <a:rect l="l" t="t" r="r" b="b"/>
              <a:pathLst>
                <a:path w="24379682" h="13711682">
                  <a:moveTo>
                    <a:pt x="0" y="0"/>
                  </a:moveTo>
                  <a:lnTo>
                    <a:pt x="24379682" y="0"/>
                  </a:lnTo>
                  <a:lnTo>
                    <a:pt x="24379682" y="13711682"/>
                  </a:lnTo>
                  <a:lnTo>
                    <a:pt x="0" y="13711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" b="-6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341214" y="4200771"/>
            <a:ext cx="16845627" cy="1783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343"/>
              </a:lnSpc>
            </a:pPr>
            <a:r>
              <a:rPr lang="en-US" sz="11033">
                <a:solidFill>
                  <a:srgbClr val="EF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CASES DE SUCESSO</a:t>
            </a:r>
          </a:p>
        </p:txBody>
      </p:sp>
      <p:sp>
        <p:nvSpPr>
          <p:cNvPr id="5" name="Freeform 5"/>
          <p:cNvSpPr/>
          <p:nvPr/>
        </p:nvSpPr>
        <p:spPr>
          <a:xfrm rot="-3431560">
            <a:off x="-6393407" y="-1262002"/>
            <a:ext cx="17492476" cy="7337122"/>
          </a:xfrm>
          <a:custGeom>
            <a:avLst/>
            <a:gdLst/>
            <a:ahLst/>
            <a:cxnLst/>
            <a:rect l="l" t="t" r="r" b="b"/>
            <a:pathLst>
              <a:path w="17492476" h="7337122">
                <a:moveTo>
                  <a:pt x="0" y="0"/>
                </a:moveTo>
                <a:lnTo>
                  <a:pt x="17492476" y="0"/>
                </a:lnTo>
                <a:lnTo>
                  <a:pt x="17492476" y="7337122"/>
                </a:lnTo>
                <a:lnTo>
                  <a:pt x="0" y="7337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4182865" y="7824160"/>
            <a:ext cx="3456360" cy="2072520"/>
            <a:chOff x="0" y="0"/>
            <a:chExt cx="4608480" cy="27633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08449" cy="2763393"/>
            </a:xfrm>
            <a:custGeom>
              <a:avLst/>
              <a:gdLst/>
              <a:ahLst/>
              <a:cxnLst/>
              <a:rect l="l" t="t" r="r" b="b"/>
              <a:pathLst>
                <a:path w="4608449" h="2763393">
                  <a:moveTo>
                    <a:pt x="0" y="0"/>
                  </a:moveTo>
                  <a:lnTo>
                    <a:pt x="4608449" y="0"/>
                  </a:lnTo>
                  <a:lnTo>
                    <a:pt x="4608449" y="2763393"/>
                  </a:lnTo>
                  <a:lnTo>
                    <a:pt x="0" y="2763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1" b="-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840" y="10000440"/>
            <a:ext cx="7499160" cy="2003400"/>
            <a:chOff x="0" y="0"/>
            <a:chExt cx="9998880" cy="2671200"/>
          </a:xfrm>
        </p:grpSpPr>
        <p:grpSp>
          <p:nvGrpSpPr>
            <p:cNvPr id="9" name="Group 9"/>
            <p:cNvGrpSpPr/>
            <p:nvPr/>
          </p:nvGrpSpPr>
          <p:grpSpPr>
            <a:xfrm rot="-5400000">
              <a:off x="2305920" y="-3840"/>
              <a:ext cx="2671200" cy="2678880"/>
              <a:chOff x="0" y="0"/>
              <a:chExt cx="2671200" cy="26788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C02001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5400000">
              <a:off x="3840" y="-3840"/>
              <a:ext cx="2671200" cy="2678880"/>
              <a:chOff x="0" y="0"/>
              <a:chExt cx="2671200" cy="26788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EF5B1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4640640" y="-3840"/>
              <a:ext cx="2671200" cy="2678880"/>
              <a:chOff x="0" y="0"/>
              <a:chExt cx="2671200" cy="267888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4102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7323840" y="-3840"/>
              <a:ext cx="2671200" cy="2678880"/>
              <a:chOff x="0" y="0"/>
              <a:chExt cx="2671200" cy="26788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0000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37428"/>
            <a:ext cx="18955623" cy="10924428"/>
            <a:chOff x="0" y="0"/>
            <a:chExt cx="4992427" cy="2877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2427" cy="2877216"/>
            </a:xfrm>
            <a:custGeom>
              <a:avLst/>
              <a:gdLst/>
              <a:ahLst/>
              <a:cxnLst/>
              <a:rect l="l" t="t" r="r" b="b"/>
              <a:pathLst>
                <a:path w="4992427" h="2877216">
                  <a:moveTo>
                    <a:pt x="0" y="0"/>
                  </a:moveTo>
                  <a:lnTo>
                    <a:pt x="4992427" y="0"/>
                  </a:lnTo>
                  <a:lnTo>
                    <a:pt x="4992427" y="2877216"/>
                  </a:lnTo>
                  <a:lnTo>
                    <a:pt x="0" y="2877216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992427" cy="2943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5981469"/>
            <a:ext cx="1494277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028700" y="6543444"/>
            <a:ext cx="7884151" cy="2344413"/>
            <a:chOff x="0" y="0"/>
            <a:chExt cx="1483972" cy="4412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83972" cy="441271"/>
            </a:xfrm>
            <a:custGeom>
              <a:avLst/>
              <a:gdLst/>
              <a:ahLst/>
              <a:cxnLst/>
              <a:rect l="l" t="t" r="r" b="b"/>
              <a:pathLst>
                <a:path w="1483972" h="441271">
                  <a:moveTo>
                    <a:pt x="50080" y="0"/>
                  </a:moveTo>
                  <a:lnTo>
                    <a:pt x="1433892" y="0"/>
                  </a:lnTo>
                  <a:cubicBezTo>
                    <a:pt x="1447174" y="0"/>
                    <a:pt x="1459912" y="5276"/>
                    <a:pt x="1469304" y="14668"/>
                  </a:cubicBezTo>
                  <a:cubicBezTo>
                    <a:pt x="1478696" y="24060"/>
                    <a:pt x="1483972" y="36798"/>
                    <a:pt x="1483972" y="50080"/>
                  </a:cubicBezTo>
                  <a:lnTo>
                    <a:pt x="1483972" y="391191"/>
                  </a:lnTo>
                  <a:cubicBezTo>
                    <a:pt x="1483972" y="418849"/>
                    <a:pt x="1461551" y="441271"/>
                    <a:pt x="1433892" y="441271"/>
                  </a:cubicBezTo>
                  <a:lnTo>
                    <a:pt x="50080" y="441271"/>
                  </a:lnTo>
                  <a:cubicBezTo>
                    <a:pt x="22422" y="441271"/>
                    <a:pt x="0" y="418849"/>
                    <a:pt x="0" y="391191"/>
                  </a:cubicBezTo>
                  <a:lnTo>
                    <a:pt x="0" y="50080"/>
                  </a:lnTo>
                  <a:cubicBezTo>
                    <a:pt x="0" y="22422"/>
                    <a:pt x="22422" y="0"/>
                    <a:pt x="50080" y="0"/>
                  </a:cubicBezTo>
                  <a:close/>
                </a:path>
              </a:pathLst>
            </a:custGeom>
            <a:solidFill>
              <a:srgbClr val="1C3F6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483972" cy="507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75149" y="6543444"/>
            <a:ext cx="7884151" cy="2344413"/>
            <a:chOff x="0" y="0"/>
            <a:chExt cx="1483972" cy="4412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3972" cy="441271"/>
            </a:xfrm>
            <a:custGeom>
              <a:avLst/>
              <a:gdLst/>
              <a:ahLst/>
              <a:cxnLst/>
              <a:rect l="l" t="t" r="r" b="b"/>
              <a:pathLst>
                <a:path w="1483972" h="441271">
                  <a:moveTo>
                    <a:pt x="50080" y="0"/>
                  </a:moveTo>
                  <a:lnTo>
                    <a:pt x="1433892" y="0"/>
                  </a:lnTo>
                  <a:cubicBezTo>
                    <a:pt x="1447174" y="0"/>
                    <a:pt x="1459912" y="5276"/>
                    <a:pt x="1469304" y="14668"/>
                  </a:cubicBezTo>
                  <a:cubicBezTo>
                    <a:pt x="1478696" y="24060"/>
                    <a:pt x="1483972" y="36798"/>
                    <a:pt x="1483972" y="50080"/>
                  </a:cubicBezTo>
                  <a:lnTo>
                    <a:pt x="1483972" y="391191"/>
                  </a:lnTo>
                  <a:cubicBezTo>
                    <a:pt x="1483972" y="418849"/>
                    <a:pt x="1461551" y="441271"/>
                    <a:pt x="1433892" y="441271"/>
                  </a:cubicBezTo>
                  <a:lnTo>
                    <a:pt x="50080" y="441271"/>
                  </a:lnTo>
                  <a:cubicBezTo>
                    <a:pt x="22422" y="441271"/>
                    <a:pt x="0" y="418849"/>
                    <a:pt x="0" y="391191"/>
                  </a:cubicBezTo>
                  <a:lnTo>
                    <a:pt x="0" y="50080"/>
                  </a:lnTo>
                  <a:cubicBezTo>
                    <a:pt x="0" y="22422"/>
                    <a:pt x="22422" y="0"/>
                    <a:pt x="50080" y="0"/>
                  </a:cubicBezTo>
                  <a:close/>
                </a:path>
              </a:pathLst>
            </a:custGeom>
            <a:solidFill>
              <a:srgbClr val="1C3F6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483972" cy="507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8890348">
            <a:off x="5205633" y="-7135375"/>
            <a:ext cx="19965839" cy="12478650"/>
          </a:xfrm>
          <a:custGeom>
            <a:avLst/>
            <a:gdLst/>
            <a:ahLst/>
            <a:cxnLst/>
            <a:rect l="l" t="t" r="r" b="b"/>
            <a:pathLst>
              <a:path w="19965839" h="12478650">
                <a:moveTo>
                  <a:pt x="0" y="0"/>
                </a:moveTo>
                <a:lnTo>
                  <a:pt x="19965840" y="0"/>
                </a:lnTo>
                <a:lnTo>
                  <a:pt x="19965840" y="12478649"/>
                </a:lnTo>
                <a:lnTo>
                  <a:pt x="0" y="12478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1028700" y="1573770"/>
            <a:ext cx="10357731" cy="3260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3"/>
              </a:lnSpc>
            </a:pPr>
            <a:r>
              <a:rPr lang="en-US" sz="498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SOLUÇÕES PARA TRANSFORMAR A CULTURA CORPORATIVA COM FOCO EM DADOS E AGILIDADE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22977" y="6956210"/>
            <a:ext cx="5673308" cy="1404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2"/>
              </a:lnSpc>
            </a:pPr>
            <a:r>
              <a:rPr lang="en-US" sz="39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AI para classificar informações coletivas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71508" y="6956210"/>
            <a:ext cx="5673308" cy="1404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32"/>
              </a:lnSpc>
              <a:spcBef>
                <a:spcPct val="0"/>
              </a:spcBef>
            </a:pPr>
            <a:r>
              <a:rPr lang="en-US" sz="3951" u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BPM para automação de todos os processos</a:t>
            </a:r>
          </a:p>
        </p:txBody>
      </p:sp>
      <p:sp>
        <p:nvSpPr>
          <p:cNvPr id="16" name="Freeform 16"/>
          <p:cNvSpPr/>
          <p:nvPr/>
        </p:nvSpPr>
        <p:spPr>
          <a:xfrm>
            <a:off x="1314449" y="7313122"/>
            <a:ext cx="884678" cy="805057"/>
          </a:xfrm>
          <a:custGeom>
            <a:avLst/>
            <a:gdLst/>
            <a:ahLst/>
            <a:cxnLst/>
            <a:rect l="l" t="t" r="r" b="b"/>
            <a:pathLst>
              <a:path w="884678" h="805057">
                <a:moveTo>
                  <a:pt x="0" y="0"/>
                </a:moveTo>
                <a:lnTo>
                  <a:pt x="884678" y="0"/>
                </a:lnTo>
                <a:lnTo>
                  <a:pt x="884678" y="805057"/>
                </a:lnTo>
                <a:lnTo>
                  <a:pt x="0" y="805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9858575" y="7273312"/>
            <a:ext cx="884678" cy="884678"/>
          </a:xfrm>
          <a:custGeom>
            <a:avLst/>
            <a:gdLst/>
            <a:ahLst/>
            <a:cxnLst/>
            <a:rect l="l" t="t" r="r" b="b"/>
            <a:pathLst>
              <a:path w="884678" h="884678">
                <a:moveTo>
                  <a:pt x="0" y="0"/>
                </a:moveTo>
                <a:lnTo>
                  <a:pt x="884677" y="0"/>
                </a:lnTo>
                <a:lnTo>
                  <a:pt x="884677" y="884677"/>
                </a:lnTo>
                <a:lnTo>
                  <a:pt x="0" y="8846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37428"/>
            <a:ext cx="18955623" cy="10924428"/>
            <a:chOff x="0" y="0"/>
            <a:chExt cx="4992427" cy="2877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2427" cy="2877216"/>
            </a:xfrm>
            <a:custGeom>
              <a:avLst/>
              <a:gdLst/>
              <a:ahLst/>
              <a:cxnLst/>
              <a:rect l="l" t="t" r="r" b="b"/>
              <a:pathLst>
                <a:path w="4992427" h="2877216">
                  <a:moveTo>
                    <a:pt x="0" y="0"/>
                  </a:moveTo>
                  <a:lnTo>
                    <a:pt x="4992427" y="0"/>
                  </a:lnTo>
                  <a:lnTo>
                    <a:pt x="4992427" y="2877216"/>
                  </a:lnTo>
                  <a:lnTo>
                    <a:pt x="0" y="2877216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992427" cy="2943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683325">
            <a:off x="-2436519" y="-4467834"/>
            <a:ext cx="15443205" cy="8472314"/>
          </a:xfrm>
          <a:custGeom>
            <a:avLst/>
            <a:gdLst/>
            <a:ahLst/>
            <a:cxnLst/>
            <a:rect l="l" t="t" r="r" b="b"/>
            <a:pathLst>
              <a:path w="15443205" h="8472314">
                <a:moveTo>
                  <a:pt x="0" y="0"/>
                </a:moveTo>
                <a:lnTo>
                  <a:pt x="15443205" y="0"/>
                </a:lnTo>
                <a:lnTo>
                  <a:pt x="15443205" y="8472314"/>
                </a:lnTo>
                <a:lnTo>
                  <a:pt x="0" y="8472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AutoShape 6"/>
          <p:cNvSpPr/>
          <p:nvPr/>
        </p:nvSpPr>
        <p:spPr>
          <a:xfrm>
            <a:off x="15765023" y="5684639"/>
            <a:ext cx="1494277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028700" y="6543444"/>
            <a:ext cx="7884151" cy="2344413"/>
            <a:chOff x="0" y="0"/>
            <a:chExt cx="1483972" cy="4412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3972" cy="441271"/>
            </a:xfrm>
            <a:custGeom>
              <a:avLst/>
              <a:gdLst/>
              <a:ahLst/>
              <a:cxnLst/>
              <a:rect l="l" t="t" r="r" b="b"/>
              <a:pathLst>
                <a:path w="1483972" h="441271">
                  <a:moveTo>
                    <a:pt x="50080" y="0"/>
                  </a:moveTo>
                  <a:lnTo>
                    <a:pt x="1433892" y="0"/>
                  </a:lnTo>
                  <a:cubicBezTo>
                    <a:pt x="1447174" y="0"/>
                    <a:pt x="1459912" y="5276"/>
                    <a:pt x="1469304" y="14668"/>
                  </a:cubicBezTo>
                  <a:cubicBezTo>
                    <a:pt x="1478696" y="24060"/>
                    <a:pt x="1483972" y="36798"/>
                    <a:pt x="1483972" y="50080"/>
                  </a:cubicBezTo>
                  <a:lnTo>
                    <a:pt x="1483972" y="391191"/>
                  </a:lnTo>
                  <a:cubicBezTo>
                    <a:pt x="1483972" y="418849"/>
                    <a:pt x="1461551" y="441271"/>
                    <a:pt x="1433892" y="441271"/>
                  </a:cubicBezTo>
                  <a:lnTo>
                    <a:pt x="50080" y="441271"/>
                  </a:lnTo>
                  <a:cubicBezTo>
                    <a:pt x="22422" y="441271"/>
                    <a:pt x="0" y="418849"/>
                    <a:pt x="0" y="391191"/>
                  </a:cubicBezTo>
                  <a:lnTo>
                    <a:pt x="0" y="50080"/>
                  </a:lnTo>
                  <a:cubicBezTo>
                    <a:pt x="0" y="22422"/>
                    <a:pt x="22422" y="0"/>
                    <a:pt x="50080" y="0"/>
                  </a:cubicBezTo>
                  <a:close/>
                </a:path>
              </a:pathLst>
            </a:custGeom>
            <a:solidFill>
              <a:srgbClr val="1C3F6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1483972" cy="507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375149" y="6543444"/>
            <a:ext cx="7884151" cy="2344413"/>
            <a:chOff x="0" y="0"/>
            <a:chExt cx="1483972" cy="4412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3972" cy="441271"/>
            </a:xfrm>
            <a:custGeom>
              <a:avLst/>
              <a:gdLst/>
              <a:ahLst/>
              <a:cxnLst/>
              <a:rect l="l" t="t" r="r" b="b"/>
              <a:pathLst>
                <a:path w="1483972" h="441271">
                  <a:moveTo>
                    <a:pt x="50080" y="0"/>
                  </a:moveTo>
                  <a:lnTo>
                    <a:pt x="1433892" y="0"/>
                  </a:lnTo>
                  <a:cubicBezTo>
                    <a:pt x="1447174" y="0"/>
                    <a:pt x="1459912" y="5276"/>
                    <a:pt x="1469304" y="14668"/>
                  </a:cubicBezTo>
                  <a:cubicBezTo>
                    <a:pt x="1478696" y="24060"/>
                    <a:pt x="1483972" y="36798"/>
                    <a:pt x="1483972" y="50080"/>
                  </a:cubicBezTo>
                  <a:lnTo>
                    <a:pt x="1483972" y="391191"/>
                  </a:lnTo>
                  <a:cubicBezTo>
                    <a:pt x="1483972" y="418849"/>
                    <a:pt x="1461551" y="441271"/>
                    <a:pt x="1433892" y="441271"/>
                  </a:cubicBezTo>
                  <a:lnTo>
                    <a:pt x="50080" y="441271"/>
                  </a:lnTo>
                  <a:cubicBezTo>
                    <a:pt x="22422" y="441271"/>
                    <a:pt x="0" y="418849"/>
                    <a:pt x="0" y="391191"/>
                  </a:cubicBezTo>
                  <a:lnTo>
                    <a:pt x="0" y="50080"/>
                  </a:lnTo>
                  <a:cubicBezTo>
                    <a:pt x="0" y="22422"/>
                    <a:pt x="22422" y="0"/>
                    <a:pt x="50080" y="0"/>
                  </a:cubicBezTo>
                  <a:close/>
                </a:path>
              </a:pathLst>
            </a:custGeom>
            <a:solidFill>
              <a:srgbClr val="1C3F6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483972" cy="507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759317" y="2174893"/>
            <a:ext cx="14499983" cy="2271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75"/>
              </a:lnSpc>
            </a:pPr>
            <a:r>
              <a:rPr lang="en-US" sz="698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PROJETO DECISÓRIO SUBJETIVO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59317" y="6956210"/>
            <a:ext cx="5673308" cy="1404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2"/>
              </a:lnSpc>
            </a:pPr>
            <a:r>
              <a:rPr lang="en-US" sz="39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Integração multiplataforma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05766" y="6956210"/>
            <a:ext cx="7182234" cy="1404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32"/>
              </a:lnSpc>
              <a:spcBef>
                <a:spcPct val="0"/>
              </a:spcBef>
            </a:pPr>
            <a:r>
              <a:rPr lang="en-US" sz="39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Conciliação de itens de estoque usando I.A.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12689" y="7273312"/>
            <a:ext cx="884678" cy="805057"/>
          </a:xfrm>
          <a:custGeom>
            <a:avLst/>
            <a:gdLst/>
            <a:ahLst/>
            <a:cxnLst/>
            <a:rect l="l" t="t" r="r" b="b"/>
            <a:pathLst>
              <a:path w="884678" h="805057">
                <a:moveTo>
                  <a:pt x="0" y="0"/>
                </a:moveTo>
                <a:lnTo>
                  <a:pt x="884678" y="0"/>
                </a:lnTo>
                <a:lnTo>
                  <a:pt x="884678" y="805056"/>
                </a:lnTo>
                <a:lnTo>
                  <a:pt x="0" y="805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9858575" y="7273312"/>
            <a:ext cx="884678" cy="884678"/>
          </a:xfrm>
          <a:custGeom>
            <a:avLst/>
            <a:gdLst/>
            <a:ahLst/>
            <a:cxnLst/>
            <a:rect l="l" t="t" r="r" b="b"/>
            <a:pathLst>
              <a:path w="884678" h="884678">
                <a:moveTo>
                  <a:pt x="0" y="0"/>
                </a:moveTo>
                <a:lnTo>
                  <a:pt x="884677" y="0"/>
                </a:lnTo>
                <a:lnTo>
                  <a:pt x="884677" y="884677"/>
                </a:lnTo>
                <a:lnTo>
                  <a:pt x="0" y="8846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37428"/>
            <a:ext cx="18955623" cy="10924428"/>
            <a:chOff x="0" y="0"/>
            <a:chExt cx="4992427" cy="2877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2427" cy="2877216"/>
            </a:xfrm>
            <a:custGeom>
              <a:avLst/>
              <a:gdLst/>
              <a:ahLst/>
              <a:cxnLst/>
              <a:rect l="l" t="t" r="r" b="b"/>
              <a:pathLst>
                <a:path w="4992427" h="2877216">
                  <a:moveTo>
                    <a:pt x="0" y="0"/>
                  </a:moveTo>
                  <a:lnTo>
                    <a:pt x="4992427" y="0"/>
                  </a:lnTo>
                  <a:lnTo>
                    <a:pt x="4992427" y="2877216"/>
                  </a:lnTo>
                  <a:lnTo>
                    <a:pt x="0" y="2877216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992427" cy="2943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3894930"/>
            <a:ext cx="1494277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028700" y="6543444"/>
            <a:ext cx="7884151" cy="2344413"/>
            <a:chOff x="0" y="0"/>
            <a:chExt cx="1483972" cy="4412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83972" cy="441271"/>
            </a:xfrm>
            <a:custGeom>
              <a:avLst/>
              <a:gdLst/>
              <a:ahLst/>
              <a:cxnLst/>
              <a:rect l="l" t="t" r="r" b="b"/>
              <a:pathLst>
                <a:path w="1483972" h="441271">
                  <a:moveTo>
                    <a:pt x="50080" y="0"/>
                  </a:moveTo>
                  <a:lnTo>
                    <a:pt x="1433892" y="0"/>
                  </a:lnTo>
                  <a:cubicBezTo>
                    <a:pt x="1447174" y="0"/>
                    <a:pt x="1459912" y="5276"/>
                    <a:pt x="1469304" y="14668"/>
                  </a:cubicBezTo>
                  <a:cubicBezTo>
                    <a:pt x="1478696" y="24060"/>
                    <a:pt x="1483972" y="36798"/>
                    <a:pt x="1483972" y="50080"/>
                  </a:cubicBezTo>
                  <a:lnTo>
                    <a:pt x="1483972" y="391191"/>
                  </a:lnTo>
                  <a:cubicBezTo>
                    <a:pt x="1483972" y="418849"/>
                    <a:pt x="1461551" y="441271"/>
                    <a:pt x="1433892" y="441271"/>
                  </a:cubicBezTo>
                  <a:lnTo>
                    <a:pt x="50080" y="441271"/>
                  </a:lnTo>
                  <a:cubicBezTo>
                    <a:pt x="22422" y="441271"/>
                    <a:pt x="0" y="418849"/>
                    <a:pt x="0" y="391191"/>
                  </a:cubicBezTo>
                  <a:lnTo>
                    <a:pt x="0" y="50080"/>
                  </a:lnTo>
                  <a:cubicBezTo>
                    <a:pt x="0" y="22422"/>
                    <a:pt x="22422" y="0"/>
                    <a:pt x="50080" y="0"/>
                  </a:cubicBezTo>
                  <a:close/>
                </a:path>
              </a:pathLst>
            </a:custGeom>
            <a:solidFill>
              <a:srgbClr val="1C3F6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483972" cy="507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75149" y="6543444"/>
            <a:ext cx="7884151" cy="2344413"/>
            <a:chOff x="0" y="0"/>
            <a:chExt cx="1483972" cy="4412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3972" cy="441271"/>
            </a:xfrm>
            <a:custGeom>
              <a:avLst/>
              <a:gdLst/>
              <a:ahLst/>
              <a:cxnLst/>
              <a:rect l="l" t="t" r="r" b="b"/>
              <a:pathLst>
                <a:path w="1483972" h="441271">
                  <a:moveTo>
                    <a:pt x="50080" y="0"/>
                  </a:moveTo>
                  <a:lnTo>
                    <a:pt x="1433892" y="0"/>
                  </a:lnTo>
                  <a:cubicBezTo>
                    <a:pt x="1447174" y="0"/>
                    <a:pt x="1459912" y="5276"/>
                    <a:pt x="1469304" y="14668"/>
                  </a:cubicBezTo>
                  <a:cubicBezTo>
                    <a:pt x="1478696" y="24060"/>
                    <a:pt x="1483972" y="36798"/>
                    <a:pt x="1483972" y="50080"/>
                  </a:cubicBezTo>
                  <a:lnTo>
                    <a:pt x="1483972" y="391191"/>
                  </a:lnTo>
                  <a:cubicBezTo>
                    <a:pt x="1483972" y="418849"/>
                    <a:pt x="1461551" y="441271"/>
                    <a:pt x="1433892" y="441271"/>
                  </a:cubicBezTo>
                  <a:lnTo>
                    <a:pt x="50080" y="441271"/>
                  </a:lnTo>
                  <a:cubicBezTo>
                    <a:pt x="22422" y="441271"/>
                    <a:pt x="0" y="418849"/>
                    <a:pt x="0" y="391191"/>
                  </a:cubicBezTo>
                  <a:lnTo>
                    <a:pt x="0" y="50080"/>
                  </a:lnTo>
                  <a:cubicBezTo>
                    <a:pt x="0" y="22422"/>
                    <a:pt x="22422" y="0"/>
                    <a:pt x="50080" y="0"/>
                  </a:cubicBezTo>
                  <a:close/>
                </a:path>
              </a:pathLst>
            </a:custGeom>
            <a:solidFill>
              <a:srgbClr val="1C3F6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483972" cy="507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1723186">
            <a:off x="11105766" y="-1759880"/>
            <a:ext cx="10820079" cy="6762549"/>
          </a:xfrm>
          <a:custGeom>
            <a:avLst/>
            <a:gdLst/>
            <a:ahLst/>
            <a:cxnLst/>
            <a:rect l="l" t="t" r="r" b="b"/>
            <a:pathLst>
              <a:path w="10820079" h="6762549">
                <a:moveTo>
                  <a:pt x="0" y="0"/>
                </a:moveTo>
                <a:lnTo>
                  <a:pt x="10820079" y="0"/>
                </a:lnTo>
                <a:lnTo>
                  <a:pt x="10820079" y="6762550"/>
                </a:lnTo>
                <a:lnTo>
                  <a:pt x="0" y="6762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1028700" y="1554720"/>
            <a:ext cx="10076502" cy="228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75"/>
              </a:lnSpc>
              <a:spcBef>
                <a:spcPct val="0"/>
              </a:spcBef>
            </a:pPr>
            <a:r>
              <a:rPr lang="en-US" sz="6981" u="none" strike="noStrik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AI PARA INTEGRAÇÃO NA T.I.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59317" y="6956210"/>
            <a:ext cx="5673308" cy="1404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2"/>
              </a:lnSpc>
            </a:pPr>
            <a:r>
              <a:rPr lang="en-US" sz="39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AI para classificar informações coletivas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05202" y="6956210"/>
            <a:ext cx="5673308" cy="1404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32"/>
              </a:lnSpc>
              <a:spcBef>
                <a:spcPct val="0"/>
              </a:spcBef>
            </a:pPr>
            <a:r>
              <a:rPr lang="en-US" sz="3951" u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BPM para automação de todos os processos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12689" y="7273312"/>
            <a:ext cx="884678" cy="805057"/>
          </a:xfrm>
          <a:custGeom>
            <a:avLst/>
            <a:gdLst/>
            <a:ahLst/>
            <a:cxnLst/>
            <a:rect l="l" t="t" r="r" b="b"/>
            <a:pathLst>
              <a:path w="884678" h="805057">
                <a:moveTo>
                  <a:pt x="0" y="0"/>
                </a:moveTo>
                <a:lnTo>
                  <a:pt x="884678" y="0"/>
                </a:lnTo>
                <a:lnTo>
                  <a:pt x="884678" y="805056"/>
                </a:lnTo>
                <a:lnTo>
                  <a:pt x="0" y="805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9858575" y="7273312"/>
            <a:ext cx="884678" cy="884678"/>
          </a:xfrm>
          <a:custGeom>
            <a:avLst/>
            <a:gdLst/>
            <a:ahLst/>
            <a:cxnLst/>
            <a:rect l="l" t="t" r="r" b="b"/>
            <a:pathLst>
              <a:path w="884678" h="884678">
                <a:moveTo>
                  <a:pt x="0" y="0"/>
                </a:moveTo>
                <a:lnTo>
                  <a:pt x="884677" y="0"/>
                </a:lnTo>
                <a:lnTo>
                  <a:pt x="884677" y="884677"/>
                </a:lnTo>
                <a:lnTo>
                  <a:pt x="0" y="8846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240"/>
            <a:ext cx="18284760" cy="10283760"/>
            <a:chOff x="0" y="0"/>
            <a:chExt cx="24379680" cy="137116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682" cy="13711682"/>
            </a:xfrm>
            <a:custGeom>
              <a:avLst/>
              <a:gdLst/>
              <a:ahLst/>
              <a:cxnLst/>
              <a:rect l="l" t="t" r="r" b="b"/>
              <a:pathLst>
                <a:path w="24379682" h="13711682">
                  <a:moveTo>
                    <a:pt x="0" y="0"/>
                  </a:moveTo>
                  <a:lnTo>
                    <a:pt x="24379682" y="0"/>
                  </a:lnTo>
                  <a:lnTo>
                    <a:pt x="24379682" y="13711682"/>
                  </a:lnTo>
                  <a:lnTo>
                    <a:pt x="0" y="13711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" b="-6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352831" y="3015708"/>
            <a:ext cx="16610525" cy="351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13"/>
              </a:lnSpc>
            </a:pPr>
            <a:r>
              <a:rPr lang="en-US" sz="10779">
                <a:solidFill>
                  <a:srgbClr val="EF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COMO ISSO FOI POSSÍVEL?</a:t>
            </a:r>
          </a:p>
        </p:txBody>
      </p:sp>
      <p:sp>
        <p:nvSpPr>
          <p:cNvPr id="5" name="Freeform 5"/>
          <p:cNvSpPr/>
          <p:nvPr/>
        </p:nvSpPr>
        <p:spPr>
          <a:xfrm rot="-3431560">
            <a:off x="-6393407" y="-1262002"/>
            <a:ext cx="17492476" cy="7337122"/>
          </a:xfrm>
          <a:custGeom>
            <a:avLst/>
            <a:gdLst/>
            <a:ahLst/>
            <a:cxnLst/>
            <a:rect l="l" t="t" r="r" b="b"/>
            <a:pathLst>
              <a:path w="17492476" h="7337122">
                <a:moveTo>
                  <a:pt x="0" y="0"/>
                </a:moveTo>
                <a:lnTo>
                  <a:pt x="17492476" y="0"/>
                </a:lnTo>
                <a:lnTo>
                  <a:pt x="17492476" y="7337122"/>
                </a:lnTo>
                <a:lnTo>
                  <a:pt x="0" y="7337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4182865" y="7824160"/>
            <a:ext cx="3456360" cy="2072520"/>
            <a:chOff x="0" y="0"/>
            <a:chExt cx="4608480" cy="27633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08449" cy="2763393"/>
            </a:xfrm>
            <a:custGeom>
              <a:avLst/>
              <a:gdLst/>
              <a:ahLst/>
              <a:cxnLst/>
              <a:rect l="l" t="t" r="r" b="b"/>
              <a:pathLst>
                <a:path w="4608449" h="2763393">
                  <a:moveTo>
                    <a:pt x="0" y="0"/>
                  </a:moveTo>
                  <a:lnTo>
                    <a:pt x="4608449" y="0"/>
                  </a:lnTo>
                  <a:lnTo>
                    <a:pt x="4608449" y="2763393"/>
                  </a:lnTo>
                  <a:lnTo>
                    <a:pt x="0" y="2763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1" b="-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840" y="10000440"/>
            <a:ext cx="7499160" cy="2003400"/>
            <a:chOff x="0" y="0"/>
            <a:chExt cx="9998880" cy="2671200"/>
          </a:xfrm>
        </p:grpSpPr>
        <p:grpSp>
          <p:nvGrpSpPr>
            <p:cNvPr id="9" name="Group 9"/>
            <p:cNvGrpSpPr/>
            <p:nvPr/>
          </p:nvGrpSpPr>
          <p:grpSpPr>
            <a:xfrm rot="-5400000">
              <a:off x="2305920" y="-3840"/>
              <a:ext cx="2671200" cy="2678880"/>
              <a:chOff x="0" y="0"/>
              <a:chExt cx="2671200" cy="26788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C02001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5400000">
              <a:off x="3840" y="-3840"/>
              <a:ext cx="2671200" cy="2678880"/>
              <a:chOff x="0" y="0"/>
              <a:chExt cx="2671200" cy="26788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EF5B1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4640640" y="-3840"/>
              <a:ext cx="2671200" cy="2678880"/>
              <a:chOff x="0" y="0"/>
              <a:chExt cx="2671200" cy="267888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4102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7323840" y="-3840"/>
              <a:ext cx="2671200" cy="2678880"/>
              <a:chOff x="0" y="0"/>
              <a:chExt cx="2671200" cy="26788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0000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3142856" y="5035109"/>
            <a:ext cx="8232887" cy="213494"/>
          </a:xfrm>
          <a:prstGeom prst="rect">
            <a:avLst/>
          </a:prstGeom>
          <a:solidFill>
            <a:srgbClr val="FF6704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400000">
            <a:off x="-9620788" y="-5216193"/>
            <a:ext cx="19241576" cy="12025985"/>
          </a:xfrm>
          <a:custGeom>
            <a:avLst/>
            <a:gdLst/>
            <a:ahLst/>
            <a:cxnLst/>
            <a:rect l="l" t="t" r="r" b="b"/>
            <a:pathLst>
              <a:path w="19241576" h="12025985">
                <a:moveTo>
                  <a:pt x="0" y="0"/>
                </a:moveTo>
                <a:lnTo>
                  <a:pt x="19241576" y="0"/>
                </a:lnTo>
                <a:lnTo>
                  <a:pt x="19241576" y="12025985"/>
                </a:lnTo>
                <a:lnTo>
                  <a:pt x="0" y="120259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30" end="4283"/>
                  <p14:bmkLst>
                    <p14:bmk name="Indicador 1" time="17917.9936"/>
                  </p14:bmkLst>
                </p14:media>
              </p:ext>
            </p:extLst>
          </p:nvPr>
        </p:nvPicPr>
        <p:blipFill>
          <a:blip r:embed="rId6"/>
          <a:srcRect l="57410"/>
          <a:stretch>
            <a:fillRect/>
          </a:stretch>
        </p:blipFill>
        <p:spPr>
          <a:xfrm>
            <a:off x="10287000" y="1025412"/>
            <a:ext cx="6233484" cy="823288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342560"/>
            <a:ext cx="3456360" cy="2072520"/>
            <a:chOff x="0" y="0"/>
            <a:chExt cx="4608480" cy="27633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08449" cy="2763393"/>
            </a:xfrm>
            <a:custGeom>
              <a:avLst/>
              <a:gdLst/>
              <a:ahLst/>
              <a:cxnLst/>
              <a:rect l="l" t="t" r="r" b="b"/>
              <a:pathLst>
                <a:path w="4608449" h="2763393">
                  <a:moveTo>
                    <a:pt x="0" y="0"/>
                  </a:moveTo>
                  <a:lnTo>
                    <a:pt x="4608449" y="0"/>
                  </a:lnTo>
                  <a:lnTo>
                    <a:pt x="4608449" y="2763393"/>
                  </a:lnTo>
                  <a:lnTo>
                    <a:pt x="0" y="2763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1" b="-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840" y="10000440"/>
            <a:ext cx="7499160" cy="2003400"/>
            <a:chOff x="0" y="0"/>
            <a:chExt cx="9998880" cy="2671200"/>
          </a:xfrm>
        </p:grpSpPr>
        <p:grpSp>
          <p:nvGrpSpPr>
            <p:cNvPr id="9" name="Group 9"/>
            <p:cNvGrpSpPr/>
            <p:nvPr/>
          </p:nvGrpSpPr>
          <p:grpSpPr>
            <a:xfrm rot="-5400000">
              <a:off x="2305920" y="-3840"/>
              <a:ext cx="2671200" cy="2678880"/>
              <a:chOff x="0" y="0"/>
              <a:chExt cx="2671200" cy="26788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C02001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5400000">
              <a:off x="3840" y="-3840"/>
              <a:ext cx="2671200" cy="2678880"/>
              <a:chOff x="0" y="0"/>
              <a:chExt cx="2671200" cy="26788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EF5B1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4640640" y="-3840"/>
              <a:ext cx="2671200" cy="2678880"/>
              <a:chOff x="0" y="0"/>
              <a:chExt cx="2671200" cy="267888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4102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7323840" y="-3840"/>
              <a:ext cx="2671200" cy="2678880"/>
              <a:chOff x="0" y="0"/>
              <a:chExt cx="2671200" cy="26788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671191" cy="2678938"/>
              </a:xfrm>
              <a:custGeom>
                <a:avLst/>
                <a:gdLst/>
                <a:ahLst/>
                <a:cxnLst/>
                <a:rect l="l" t="t" r="r" b="b"/>
                <a:pathLst>
                  <a:path w="2671191" h="2678938">
                    <a:moveTo>
                      <a:pt x="0" y="0"/>
                    </a:moveTo>
                    <a:lnTo>
                      <a:pt x="2671191" y="0"/>
                    </a:lnTo>
                    <a:lnTo>
                      <a:pt x="2671191" y="2678938"/>
                    </a:lnTo>
                    <a:lnTo>
                      <a:pt x="0" y="2678938"/>
                    </a:lnTo>
                    <a:close/>
                  </a:path>
                </a:pathLst>
              </a:custGeom>
              <a:solidFill>
                <a:srgbClr val="000080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1028700" y="4663388"/>
            <a:ext cx="8439904" cy="60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9"/>
              </a:lnSpc>
            </a:pPr>
            <a:r>
              <a:rPr lang="en-US" sz="323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BPM/WORKFLOW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6651607"/>
            <a:ext cx="7177343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 algn="l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Uma instituição de ensino gasta muito tempo com o setor financeiro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5818606"/>
            <a:ext cx="7177343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80"/>
              </a:lnSpc>
            </a:pPr>
            <a:r>
              <a:rPr lang="en-US" sz="36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Exemplo prático: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3124901"/>
            <a:ext cx="8439904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15"/>
              </a:lnSpc>
            </a:pPr>
            <a:r>
              <a:rPr lang="en-US" sz="926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AUTOMAÇÃO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250</Words>
  <Application>Microsoft Office PowerPoint</Application>
  <PresentationFormat>Personalizar</PresentationFormat>
  <Paragraphs>45</Paragraphs>
  <Slides>17</Slides>
  <Notes>0</Notes>
  <HiddenSlides>0</HiddenSlides>
  <MMClips>3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Arial</vt:lpstr>
      <vt:lpstr>Poppins Bold</vt:lpstr>
      <vt:lpstr>Aileron Ultra-Bold</vt:lpstr>
      <vt:lpstr>Calibri</vt:lpstr>
      <vt:lpstr>Poppins Ultra-Bold</vt:lpstr>
      <vt:lpstr>League Spartan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rpa</dc:title>
  <dc:creator>JulyaLab245</dc:creator>
  <cp:lastModifiedBy>Julya Cardoso</cp:lastModifiedBy>
  <cp:revision>2</cp:revision>
  <dcterms:created xsi:type="dcterms:W3CDTF">2006-08-16T00:00:00Z</dcterms:created>
  <dcterms:modified xsi:type="dcterms:W3CDTF">2024-08-19T17:01:30Z</dcterms:modified>
  <dc:identifier>DAGNpbXOMCg</dc:identifier>
</cp:coreProperties>
</file>