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4"/>
  </p:notesMasterIdLst>
  <p:handoutMasterIdLst>
    <p:handoutMasterId r:id="rId45"/>
  </p:handoutMasterIdLst>
  <p:sldIdLst>
    <p:sldId id="1123" r:id="rId2"/>
    <p:sldId id="2076137434" r:id="rId3"/>
    <p:sldId id="2076137448" r:id="rId4"/>
    <p:sldId id="2076137443" r:id="rId5"/>
    <p:sldId id="2076137449" r:id="rId6"/>
    <p:sldId id="2076137455" r:id="rId7"/>
    <p:sldId id="1139" r:id="rId8"/>
    <p:sldId id="2076137438" r:id="rId9"/>
    <p:sldId id="2076137441" r:id="rId10"/>
    <p:sldId id="1130" r:id="rId11"/>
    <p:sldId id="1131" r:id="rId12"/>
    <p:sldId id="1132" r:id="rId13"/>
    <p:sldId id="1142" r:id="rId14"/>
    <p:sldId id="1143" r:id="rId15"/>
    <p:sldId id="1144" r:id="rId16"/>
    <p:sldId id="2076137447" r:id="rId17"/>
    <p:sldId id="1165" r:id="rId18"/>
    <p:sldId id="1140" r:id="rId19"/>
    <p:sldId id="2076137439" r:id="rId20"/>
    <p:sldId id="1154" r:id="rId21"/>
    <p:sldId id="1138" r:id="rId22"/>
    <p:sldId id="1141" r:id="rId23"/>
    <p:sldId id="1149" r:id="rId24"/>
    <p:sldId id="1134" r:id="rId25"/>
    <p:sldId id="1135" r:id="rId26"/>
    <p:sldId id="1161" r:id="rId27"/>
    <p:sldId id="1167" r:id="rId28"/>
    <p:sldId id="2076137433" r:id="rId29"/>
    <p:sldId id="2076137432" r:id="rId30"/>
    <p:sldId id="2076137446" r:id="rId31"/>
    <p:sldId id="1168" r:id="rId32"/>
    <p:sldId id="1151" r:id="rId33"/>
    <p:sldId id="1152" r:id="rId34"/>
    <p:sldId id="1160" r:id="rId35"/>
    <p:sldId id="2076137450" r:id="rId36"/>
    <p:sldId id="1156" r:id="rId37"/>
    <p:sldId id="2076137452" r:id="rId38"/>
    <p:sldId id="2076137453" r:id="rId39"/>
    <p:sldId id="2076137451" r:id="rId40"/>
    <p:sldId id="324" r:id="rId41"/>
    <p:sldId id="1127" r:id="rId42"/>
    <p:sldId id="207613744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pos="2136" userDrawn="1">
          <p15:clr>
            <a:srgbClr val="A4A3A4"/>
          </p15:clr>
        </p15:guide>
        <p15:guide id="7" pos="5616" userDrawn="1">
          <p15:clr>
            <a:srgbClr val="A4A3A4"/>
          </p15:clr>
        </p15:guide>
        <p15:guide id="8" orient="horz" pos="2160" userDrawn="1">
          <p15:clr>
            <a:srgbClr val="A4A3A4"/>
          </p15:clr>
        </p15:guide>
        <p15:guide id="9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ruballan Chelvam" initials="GC" lastIdx="1" clrIdx="0">
    <p:extLst>
      <p:ext uri="{19B8F6BF-5375-455C-9EA6-DF929625EA0E}">
        <p15:presenceInfo xmlns:p15="http://schemas.microsoft.com/office/powerpoint/2012/main" userId="5cbefa91e3fa670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8C00"/>
    <a:srgbClr val="F57C00"/>
    <a:srgbClr val="FFFFFF"/>
    <a:srgbClr val="FF9800"/>
    <a:srgbClr val="FFE1C9"/>
    <a:srgbClr val="EDEDED"/>
    <a:srgbClr val="FFB4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0" autoAdjust="0"/>
    <p:restoredTop sz="89348" autoAdjust="0"/>
  </p:normalViewPr>
  <p:slideViewPr>
    <p:cSldViewPr snapToGrid="0" showGuides="1">
      <p:cViewPr varScale="1">
        <p:scale>
          <a:sx n="88" d="100"/>
          <a:sy n="88" d="100"/>
        </p:scale>
        <p:origin x="892" y="56"/>
      </p:cViewPr>
      <p:guideLst>
        <p:guide pos="2136"/>
        <p:guide pos="5616"/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052"/>
    </p:cViewPr>
  </p:sorterViewPr>
  <p:notesViewPr>
    <p:cSldViewPr snapToGrid="0" showGuides="1">
      <p:cViewPr varScale="1">
        <p:scale>
          <a:sx n="87" d="100"/>
          <a:sy n="87" d="100"/>
        </p:scale>
        <p:origin x="298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37CCBA-3ED1-4B7D-8F3E-DE824A6F18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4F2CF0-B0FF-4583-A84D-FCC4B7103E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CEDD6-3C34-4371-8E79-A286124EF8A8}" type="datetimeFigureOut">
              <a:rPr lang="en-MY" smtClean="0"/>
              <a:t>17/6/2024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215979-DF4C-464D-9380-D6E2EDC757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C401D-E649-4CC3-8CC0-93D5DDAEE9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90895-2C95-4C4B-AB00-58F5761796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91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66FCF-8223-49A0-8AD4-07836B35FAE5}" type="datetimeFigureOut">
              <a:rPr lang="en-MY" smtClean="0"/>
              <a:t>17/6/2024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6CAA8-8B9F-4696-96C3-CF58CA8A4623}" type="slidenum">
              <a:rPr lang="en-MY" smtClean="0"/>
              <a:t>‹nº›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94821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4educacao.com/portal/quais-sao-os-4-tipos-de-inovacao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wc.com.br/pt/estudos/preocupacoes-ceos/ceo-survey/2024/27_CEO_SURVEY.pdf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worklab/work-trend-index/copilots-earliest-users-teach-us-about-generative-ai-at-work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worklab/work-trend-index/copilots-earliest-users-teach-us-about-generative-ai-at-work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dirty="0">
                <a:hlinkClick r:id="rId3"/>
              </a:rPr>
              <a:t>Quais são os 4 tipos de inovação? [+ exemplos reais] - G4 </a:t>
            </a:r>
            <a:r>
              <a:rPr lang="pt-BR" dirty="0" err="1">
                <a:hlinkClick r:id="rId3"/>
              </a:rPr>
              <a:t>Educacão</a:t>
            </a:r>
            <a:r>
              <a:rPr lang="pt-BR" dirty="0">
                <a:hlinkClick r:id="rId3"/>
              </a:rPr>
              <a:t> (g4educacao.com)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6CAA8-8B9F-4696-96C3-CF58CA8A4623}" type="slidenum">
              <a:rPr lang="en-MY" smtClean="0"/>
              <a:t>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91135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/>
              <a:t>A ideia de que os ciclos das ondas de inovação estão ficando mais curtos é amplamente discutida entre economistas, acadêmicos e profissionais da indústria. Há várias razões para acreditar que isso possa ser verdade, embora a complexidade da economia global e a interação entre diferentes setores e tecnologias tornem essa uma questão multifacetada, Alguns pontos que apoiam esta ideia são: Aceleração Tecnológica, Globalização, Interconectividade, P&amp;D, Mudança Cultural em direção a inovação.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6CAA8-8B9F-4696-96C3-CF58CA8A4623}" type="slidenum">
              <a:rPr lang="en-MY" smtClean="0"/>
              <a:t>16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85238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hlinkClick r:id="rId3"/>
              </a:rPr>
              <a:t>27_CEO_SURVEY.pdf (pwc.com.br)</a:t>
            </a:r>
            <a:endParaRPr lang="pt-BR" dirty="0"/>
          </a:p>
          <a:p>
            <a:r>
              <a:rPr lang="pt-BR" dirty="0" err="1"/>
              <a:t>Pg</a:t>
            </a:r>
            <a:r>
              <a:rPr lang="pt-BR" dirty="0"/>
              <a:t> 8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6CAA8-8B9F-4696-96C3-CF58CA8A4623}" type="slidenum">
              <a:rPr lang="en-MY" smtClean="0"/>
              <a:t>17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53611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6CAA8-8B9F-4696-96C3-CF58CA8A4623}" type="slidenum">
              <a:rPr lang="en-MY" smtClean="0"/>
              <a:t>23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15901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Blueprint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of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human-AI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 : 1) No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creativity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, no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empathy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 - AI takes over. 2) No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creativity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,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needs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empathy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 - AI does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analysis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,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human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provides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warmth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 3)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Needs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creativity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, no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empathy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 - AI tool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amplify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the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creative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 4)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Needs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creativity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 &amp;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empathy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 -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Human</a:t>
            </a:r>
            <a:r>
              <a:rPr lang="pt-BR" b="0" i="0" dirty="0">
                <a:solidFill>
                  <a:srgbClr val="0F1419"/>
                </a:solidFill>
                <a:effectLst/>
                <a:latin typeface="TwitterChirp"/>
              </a:rPr>
              <a:t> </a:t>
            </a:r>
            <a:r>
              <a:rPr lang="pt-BR" b="0" i="0" dirty="0" err="1">
                <a:solidFill>
                  <a:srgbClr val="0F1419"/>
                </a:solidFill>
                <a:effectLst/>
                <a:latin typeface="TwitterChirp"/>
              </a:rPr>
              <a:t>shines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6CAA8-8B9F-4696-96C3-CF58CA8A4623}" type="slidenum">
              <a:rPr lang="en-MY" smtClean="0"/>
              <a:t>30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96625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What Can Copilot’s Earliest Users Teach Us About AI at Work? (microsoft.com)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6CAA8-8B9F-4696-96C3-CF58CA8A4623}" type="slidenum">
              <a:rPr lang="en-MY" smtClean="0"/>
              <a:t>37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44919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What Can Copilot’s Earliest Users Teach Us About AI at Work? (microsoft.com)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6CAA8-8B9F-4696-96C3-CF58CA8A4623}" type="slidenum">
              <a:rPr lang="en-MY" smtClean="0"/>
              <a:t>38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97026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6CAA8-8B9F-4696-96C3-CF58CA8A4623}" type="slidenum">
              <a:rPr lang="en-MY" smtClean="0"/>
              <a:t>40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73137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6CAA8-8B9F-4696-96C3-CF58CA8A4623}" type="slidenum">
              <a:rPr lang="en-MY" smtClean="0"/>
              <a:t>41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41111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78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9pPr>
              <a:defRPr/>
            </a:lvl9pPr>
          </a:lstStyle>
          <a:p>
            <a:pPr marL="3886200" marR="0" lvl="8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	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3908299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Image right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A001B6B-61E7-449B-995B-5BB71D1D3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68000" y="0"/>
            <a:ext cx="8124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6348956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8C30A5B-9ABD-4A54-A8B8-FBEAAD0C9D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572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1850780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Image right Sma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85F1E1-418A-4F38-BDF5-3FFD16E0C3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200" y="609600"/>
            <a:ext cx="4664900" cy="56515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2801712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8C30A5B-9ABD-4A54-A8B8-FBEAAD0C9D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1170850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8C30A5B-9ABD-4A54-A8B8-FBEAAD0C9D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9951" y="1017725"/>
            <a:ext cx="10332098" cy="23398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6682784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A2752BB-F2D1-4BD6-8EB2-988CC0EA64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95800" y="1828800"/>
            <a:ext cx="3200400" cy="32004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gradFill flip="none"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86CCFE5E-4465-478F-AD56-3075ADA085A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95753" y="659275"/>
            <a:ext cx="1371600" cy="13716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9AF4D747-5049-455A-821A-26743DF45B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43605" y="2743200"/>
            <a:ext cx="1371600" cy="13716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F54EE46D-6F7C-48A1-9B53-A0F9B48B88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95753" y="4819649"/>
            <a:ext cx="1371600" cy="13716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7063917B-42F6-4602-8015-828D2A65B3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11403" y="659275"/>
            <a:ext cx="1371600" cy="13716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6"/>
            </a:solidFill>
          </a:ln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D734A5F4-670F-499D-9275-514984F0622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76795" y="2743200"/>
            <a:ext cx="1371600" cy="13716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5"/>
            </a:solidFill>
          </a:ln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F91236F8-7084-49E3-AC85-8EB80F97C9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11403" y="4819649"/>
            <a:ext cx="1371600" cy="13716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1166922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5AC70F4-E565-4A37-8E46-2B8C546F621E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3512769" y="845768"/>
            <a:ext cx="2468495" cy="2468880"/>
          </a:xfrm>
          <a:custGeom>
            <a:avLst/>
            <a:gdLst>
              <a:gd name="connsiteX0" fmla="*/ 2032405 w 2032406"/>
              <a:gd name="connsiteY0" fmla="*/ 0 h 2033462"/>
              <a:gd name="connsiteX1" fmla="*/ 2032405 w 2032406"/>
              <a:gd name="connsiteY1" fmla="*/ 993220 h 2033462"/>
              <a:gd name="connsiteX2" fmla="*/ 2032405 w 2032406"/>
              <a:gd name="connsiteY2" fmla="*/ 1073682 h 2033462"/>
              <a:gd name="connsiteX3" fmla="*/ 2032406 w 2032406"/>
              <a:gd name="connsiteY3" fmla="*/ 1073682 h 2033462"/>
              <a:gd name="connsiteX4" fmla="*/ 2032406 w 2032406"/>
              <a:gd name="connsiteY4" fmla="*/ 1242628 h 2033462"/>
              <a:gd name="connsiteX5" fmla="*/ 2032406 w 2032406"/>
              <a:gd name="connsiteY5" fmla="*/ 1390485 h 2033462"/>
              <a:gd name="connsiteX6" fmla="*/ 2032406 w 2032406"/>
              <a:gd name="connsiteY6" fmla="*/ 1518658 h 2033462"/>
              <a:gd name="connsiteX7" fmla="*/ 2032406 w 2032406"/>
              <a:gd name="connsiteY7" fmla="*/ 1628555 h 2033462"/>
              <a:gd name="connsiteX8" fmla="*/ 2032406 w 2032406"/>
              <a:gd name="connsiteY8" fmla="*/ 1721580 h 2033462"/>
              <a:gd name="connsiteX9" fmla="*/ 2032406 w 2032406"/>
              <a:gd name="connsiteY9" fmla="*/ 1799141 h 2033462"/>
              <a:gd name="connsiteX10" fmla="*/ 2032406 w 2032406"/>
              <a:gd name="connsiteY10" fmla="*/ 1862642 h 2033462"/>
              <a:gd name="connsiteX11" fmla="*/ 2032406 w 2032406"/>
              <a:gd name="connsiteY11" fmla="*/ 1913490 h 2033462"/>
              <a:gd name="connsiteX12" fmla="*/ 2032406 w 2032406"/>
              <a:gd name="connsiteY12" fmla="*/ 1953090 h 2033462"/>
              <a:gd name="connsiteX13" fmla="*/ 2032406 w 2032406"/>
              <a:gd name="connsiteY13" fmla="*/ 1982849 h 2033462"/>
              <a:gd name="connsiteX14" fmla="*/ 2032406 w 2032406"/>
              <a:gd name="connsiteY14" fmla="*/ 2004172 h 2033462"/>
              <a:gd name="connsiteX15" fmla="*/ 2032406 w 2032406"/>
              <a:gd name="connsiteY15" fmla="*/ 2018466 h 2033462"/>
              <a:gd name="connsiteX16" fmla="*/ 2032406 w 2032406"/>
              <a:gd name="connsiteY16" fmla="*/ 2031588 h 2033462"/>
              <a:gd name="connsiteX17" fmla="*/ 2032406 w 2032406"/>
              <a:gd name="connsiteY17" fmla="*/ 2033462 h 2033462"/>
              <a:gd name="connsiteX18" fmla="*/ 1924268 w 2032406"/>
              <a:gd name="connsiteY18" fmla="*/ 2033462 h 2033462"/>
              <a:gd name="connsiteX19" fmla="*/ 1824574 w 2032406"/>
              <a:gd name="connsiteY19" fmla="*/ 2033462 h 2033462"/>
              <a:gd name="connsiteX20" fmla="*/ 1732981 w 2032406"/>
              <a:gd name="connsiteY20" fmla="*/ 2033462 h 2033462"/>
              <a:gd name="connsiteX21" fmla="*/ 1649145 w 2032406"/>
              <a:gd name="connsiteY21" fmla="*/ 2033462 h 2033462"/>
              <a:gd name="connsiteX22" fmla="*/ 1503371 w 2032406"/>
              <a:gd name="connsiteY22" fmla="*/ 2033462 h 2033462"/>
              <a:gd name="connsiteX23" fmla="*/ 1384508 w 2032406"/>
              <a:gd name="connsiteY23" fmla="*/ 2033462 h 2033462"/>
              <a:gd name="connsiteX24" fmla="*/ 1313344 w 2032406"/>
              <a:gd name="connsiteY24" fmla="*/ 2033462 h 2033462"/>
              <a:gd name="connsiteX25" fmla="*/ 1306948 w 2032406"/>
              <a:gd name="connsiteY25" fmla="*/ 2033462 h 2033462"/>
              <a:gd name="connsiteX26" fmla="*/ 1243446 w 2032406"/>
              <a:gd name="connsiteY26" fmla="*/ 2033462 h 2033462"/>
              <a:gd name="connsiteX27" fmla="*/ 1194026 w 2032406"/>
              <a:gd name="connsiteY27" fmla="*/ 2033462 h 2033462"/>
              <a:gd name="connsiteX28" fmla="*/ 1192599 w 2032406"/>
              <a:gd name="connsiteY28" fmla="*/ 2033462 h 2033462"/>
              <a:gd name="connsiteX29" fmla="*/ 1152999 w 2032406"/>
              <a:gd name="connsiteY29" fmla="*/ 2033462 h 2033462"/>
              <a:gd name="connsiteX30" fmla="*/ 1123240 w 2032406"/>
              <a:gd name="connsiteY30" fmla="*/ 2033462 h 2033462"/>
              <a:gd name="connsiteX31" fmla="*/ 1101917 w 2032406"/>
              <a:gd name="connsiteY31" fmla="*/ 2033462 h 2033462"/>
              <a:gd name="connsiteX32" fmla="*/ 1087623 w 2032406"/>
              <a:gd name="connsiteY32" fmla="*/ 2033462 h 2033462"/>
              <a:gd name="connsiteX33" fmla="*/ 1082162 w 2032406"/>
              <a:gd name="connsiteY33" fmla="*/ 2033462 h 2033462"/>
              <a:gd name="connsiteX34" fmla="*/ 1074501 w 2032406"/>
              <a:gd name="connsiteY34" fmla="*/ 2033462 h 2033462"/>
              <a:gd name="connsiteX35" fmla="*/ 1072626 w 2032406"/>
              <a:gd name="connsiteY35" fmla="*/ 2033462 h 2033462"/>
              <a:gd name="connsiteX36" fmla="*/ 879838 w 2032406"/>
              <a:gd name="connsiteY36" fmla="*/ 2033462 h 2033462"/>
              <a:gd name="connsiteX37" fmla="*/ 724964 w 2032406"/>
              <a:gd name="connsiteY37" fmla="*/ 2033462 h 2033462"/>
              <a:gd name="connsiteX38" fmla="*/ 589423 w 2032406"/>
              <a:gd name="connsiteY38" fmla="*/ 2033462 h 2033462"/>
              <a:gd name="connsiteX39" fmla="*/ 471925 w 2032406"/>
              <a:gd name="connsiteY39" fmla="*/ 2033462 h 2033462"/>
              <a:gd name="connsiteX40" fmla="*/ 371182 w 2032406"/>
              <a:gd name="connsiteY40" fmla="*/ 2033462 h 2033462"/>
              <a:gd name="connsiteX41" fmla="*/ 285904 w 2032406"/>
              <a:gd name="connsiteY41" fmla="*/ 2033462 h 2033462"/>
              <a:gd name="connsiteX42" fmla="*/ 214804 w 2032406"/>
              <a:gd name="connsiteY42" fmla="*/ 2033462 h 2033462"/>
              <a:gd name="connsiteX43" fmla="*/ 156592 w 2032406"/>
              <a:gd name="connsiteY43" fmla="*/ 2033462 h 2033462"/>
              <a:gd name="connsiteX44" fmla="*/ 109980 w 2032406"/>
              <a:gd name="connsiteY44" fmla="*/ 2033462 h 2033462"/>
              <a:gd name="connsiteX45" fmla="*/ 73678 w 2032406"/>
              <a:gd name="connsiteY45" fmla="*/ 2033462 h 2033462"/>
              <a:gd name="connsiteX46" fmla="*/ 46398 w 2032406"/>
              <a:gd name="connsiteY46" fmla="*/ 2033462 h 2033462"/>
              <a:gd name="connsiteX47" fmla="*/ 26851 w 2032406"/>
              <a:gd name="connsiteY47" fmla="*/ 2033462 h 2033462"/>
              <a:gd name="connsiteX48" fmla="*/ 13748 w 2032406"/>
              <a:gd name="connsiteY48" fmla="*/ 2033462 h 2033462"/>
              <a:gd name="connsiteX49" fmla="*/ 1719 w 2032406"/>
              <a:gd name="connsiteY49" fmla="*/ 2033462 h 2033462"/>
              <a:gd name="connsiteX50" fmla="*/ 0 w 2032406"/>
              <a:gd name="connsiteY50" fmla="*/ 2033462 h 2033462"/>
              <a:gd name="connsiteX51" fmla="*/ 2032405 w 2032406"/>
              <a:gd name="connsiteY51" fmla="*/ 0 h 203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032406" h="2033462">
                <a:moveTo>
                  <a:pt x="2032405" y="0"/>
                </a:moveTo>
                <a:cubicBezTo>
                  <a:pt x="2032405" y="492760"/>
                  <a:pt x="2032405" y="800735"/>
                  <a:pt x="2032405" y="993220"/>
                </a:cubicBezTo>
                <a:lnTo>
                  <a:pt x="2032405" y="1073682"/>
                </a:lnTo>
                <a:lnTo>
                  <a:pt x="2032406" y="1073682"/>
                </a:lnTo>
                <a:lnTo>
                  <a:pt x="2032406" y="1242628"/>
                </a:lnTo>
                <a:lnTo>
                  <a:pt x="2032406" y="1390485"/>
                </a:lnTo>
                <a:lnTo>
                  <a:pt x="2032406" y="1518658"/>
                </a:lnTo>
                <a:lnTo>
                  <a:pt x="2032406" y="1628555"/>
                </a:lnTo>
                <a:lnTo>
                  <a:pt x="2032406" y="1721580"/>
                </a:lnTo>
                <a:lnTo>
                  <a:pt x="2032406" y="1799141"/>
                </a:lnTo>
                <a:lnTo>
                  <a:pt x="2032406" y="1862642"/>
                </a:lnTo>
                <a:lnTo>
                  <a:pt x="2032406" y="1913490"/>
                </a:lnTo>
                <a:lnTo>
                  <a:pt x="2032406" y="1953090"/>
                </a:lnTo>
                <a:lnTo>
                  <a:pt x="2032406" y="1982849"/>
                </a:lnTo>
                <a:lnTo>
                  <a:pt x="2032406" y="2004172"/>
                </a:lnTo>
                <a:lnTo>
                  <a:pt x="2032406" y="2018466"/>
                </a:lnTo>
                <a:lnTo>
                  <a:pt x="2032406" y="2031588"/>
                </a:lnTo>
                <a:lnTo>
                  <a:pt x="2032406" y="2033462"/>
                </a:lnTo>
                <a:lnTo>
                  <a:pt x="1924268" y="2033462"/>
                </a:lnTo>
                <a:lnTo>
                  <a:pt x="1824574" y="2033462"/>
                </a:lnTo>
                <a:lnTo>
                  <a:pt x="1732981" y="2033462"/>
                </a:lnTo>
                <a:lnTo>
                  <a:pt x="1649145" y="2033462"/>
                </a:lnTo>
                <a:lnTo>
                  <a:pt x="1503371" y="2033462"/>
                </a:lnTo>
                <a:lnTo>
                  <a:pt x="1384508" y="2033462"/>
                </a:lnTo>
                <a:lnTo>
                  <a:pt x="1313344" y="2033462"/>
                </a:lnTo>
                <a:lnTo>
                  <a:pt x="1306948" y="2033462"/>
                </a:lnTo>
                <a:lnTo>
                  <a:pt x="1243446" y="2033462"/>
                </a:lnTo>
                <a:lnTo>
                  <a:pt x="1194026" y="2033462"/>
                </a:lnTo>
                <a:lnTo>
                  <a:pt x="1192599" y="2033462"/>
                </a:lnTo>
                <a:lnTo>
                  <a:pt x="1152999" y="2033462"/>
                </a:lnTo>
                <a:lnTo>
                  <a:pt x="1123240" y="2033462"/>
                </a:lnTo>
                <a:lnTo>
                  <a:pt x="1101917" y="2033462"/>
                </a:lnTo>
                <a:lnTo>
                  <a:pt x="1087623" y="2033462"/>
                </a:lnTo>
                <a:lnTo>
                  <a:pt x="1082162" y="2033462"/>
                </a:lnTo>
                <a:lnTo>
                  <a:pt x="1074501" y="2033462"/>
                </a:lnTo>
                <a:lnTo>
                  <a:pt x="1072626" y="2033462"/>
                </a:lnTo>
                <a:lnTo>
                  <a:pt x="879838" y="2033462"/>
                </a:lnTo>
                <a:lnTo>
                  <a:pt x="724964" y="2033462"/>
                </a:lnTo>
                <a:lnTo>
                  <a:pt x="589423" y="2033462"/>
                </a:lnTo>
                <a:lnTo>
                  <a:pt x="471925" y="2033462"/>
                </a:lnTo>
                <a:lnTo>
                  <a:pt x="371182" y="2033462"/>
                </a:lnTo>
                <a:lnTo>
                  <a:pt x="285904" y="2033462"/>
                </a:lnTo>
                <a:lnTo>
                  <a:pt x="214804" y="2033462"/>
                </a:lnTo>
                <a:lnTo>
                  <a:pt x="156592" y="2033462"/>
                </a:lnTo>
                <a:lnTo>
                  <a:pt x="109980" y="2033462"/>
                </a:lnTo>
                <a:lnTo>
                  <a:pt x="73678" y="2033462"/>
                </a:lnTo>
                <a:lnTo>
                  <a:pt x="46398" y="2033462"/>
                </a:lnTo>
                <a:lnTo>
                  <a:pt x="26851" y="2033462"/>
                </a:lnTo>
                <a:lnTo>
                  <a:pt x="13748" y="2033462"/>
                </a:lnTo>
                <a:lnTo>
                  <a:pt x="1719" y="2033462"/>
                </a:lnTo>
                <a:lnTo>
                  <a:pt x="0" y="2033462"/>
                </a:lnTo>
                <a:cubicBezTo>
                  <a:pt x="44412" y="931033"/>
                  <a:pt x="930549" y="44436"/>
                  <a:pt x="203240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6513C730-5ACF-4B02-8DF9-722D66444C8C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6202312" y="845768"/>
            <a:ext cx="2468880" cy="2468880"/>
          </a:xfrm>
          <a:custGeom>
            <a:avLst/>
            <a:gdLst>
              <a:gd name="connsiteX0" fmla="*/ 1 w 2032406"/>
              <a:gd name="connsiteY0" fmla="*/ 0 h 2033462"/>
              <a:gd name="connsiteX1" fmla="*/ 2032406 w 2032406"/>
              <a:gd name="connsiteY1" fmla="*/ 2033462 h 2033462"/>
              <a:gd name="connsiteX2" fmla="*/ 1913088 w 2032406"/>
              <a:gd name="connsiteY2" fmla="*/ 2033462 h 2033462"/>
              <a:gd name="connsiteX3" fmla="*/ 1801224 w 2032406"/>
              <a:gd name="connsiteY3" fmla="*/ 2033462 h 2033462"/>
              <a:gd name="connsiteX4" fmla="*/ 1598900 w 2032406"/>
              <a:gd name="connsiteY4" fmla="*/ 2033462 h 2033462"/>
              <a:gd name="connsiteX5" fmla="*/ 1423510 w 2032406"/>
              <a:gd name="connsiteY5" fmla="*/ 2033462 h 2033462"/>
              <a:gd name="connsiteX6" fmla="*/ 1273129 w 2032406"/>
              <a:gd name="connsiteY6" fmla="*/ 2033462 h 2033462"/>
              <a:gd name="connsiteX7" fmla="*/ 1154851 w 2032406"/>
              <a:gd name="connsiteY7" fmla="*/ 2033462 h 2033462"/>
              <a:gd name="connsiteX8" fmla="*/ 1145835 w 2032406"/>
              <a:gd name="connsiteY8" fmla="*/ 2033462 h 2033462"/>
              <a:gd name="connsiteX9" fmla="*/ 1039703 w 2032406"/>
              <a:gd name="connsiteY9" fmla="*/ 2033462 h 2033462"/>
              <a:gd name="connsiteX10" fmla="*/ 952809 w 2032406"/>
              <a:gd name="connsiteY10" fmla="*/ 2033462 h 2033462"/>
              <a:gd name="connsiteX11" fmla="*/ 951568 w 2032406"/>
              <a:gd name="connsiteY11" fmla="*/ 2033462 h 2033462"/>
              <a:gd name="connsiteX12" fmla="*/ 883230 w 2032406"/>
              <a:gd name="connsiteY12" fmla="*/ 2033462 h 2033462"/>
              <a:gd name="connsiteX13" fmla="*/ 829042 w 2032406"/>
              <a:gd name="connsiteY13" fmla="*/ 2033462 h 2033462"/>
              <a:gd name="connsiteX14" fmla="*/ 788321 w 2032406"/>
              <a:gd name="connsiteY14" fmla="*/ 2033462 h 2033462"/>
              <a:gd name="connsiteX15" fmla="*/ 773660 w 2032406"/>
              <a:gd name="connsiteY15" fmla="*/ 2033462 h 2033462"/>
              <a:gd name="connsiteX16" fmla="*/ 759142 w 2032406"/>
              <a:gd name="connsiteY16" fmla="*/ 2033462 h 2033462"/>
              <a:gd name="connsiteX17" fmla="*/ 739583 w 2032406"/>
              <a:gd name="connsiteY17" fmla="*/ 2033462 h 2033462"/>
              <a:gd name="connsiteX18" fmla="*/ 727720 w 2032406"/>
              <a:gd name="connsiteY18" fmla="*/ 2033462 h 2033462"/>
              <a:gd name="connsiteX19" fmla="*/ 721627 w 2032406"/>
              <a:gd name="connsiteY19" fmla="*/ 2033462 h 2033462"/>
              <a:gd name="connsiteX20" fmla="*/ 719062 w 2032406"/>
              <a:gd name="connsiteY20" fmla="*/ 2033462 h 2033462"/>
              <a:gd name="connsiteX21" fmla="*/ 619436 w 2032406"/>
              <a:gd name="connsiteY21" fmla="*/ 2033462 h 2033462"/>
              <a:gd name="connsiteX22" fmla="*/ 510400 w 2032406"/>
              <a:gd name="connsiteY22" fmla="*/ 2033462 h 2033462"/>
              <a:gd name="connsiteX23" fmla="*/ 414974 w 2032406"/>
              <a:gd name="connsiteY23" fmla="*/ 2033462 h 2033462"/>
              <a:gd name="connsiteX24" fmla="*/ 332251 w 2032406"/>
              <a:gd name="connsiteY24" fmla="*/ 2033462 h 2033462"/>
              <a:gd name="connsiteX25" fmla="*/ 261325 w 2032406"/>
              <a:gd name="connsiteY25" fmla="*/ 2033462 h 2033462"/>
              <a:gd name="connsiteX26" fmla="*/ 201287 w 2032406"/>
              <a:gd name="connsiteY26" fmla="*/ 2033462 h 2033462"/>
              <a:gd name="connsiteX27" fmla="*/ 151230 w 2032406"/>
              <a:gd name="connsiteY27" fmla="*/ 2033462 h 2033462"/>
              <a:gd name="connsiteX28" fmla="*/ 110246 w 2032406"/>
              <a:gd name="connsiteY28" fmla="*/ 2033462 h 2033462"/>
              <a:gd name="connsiteX29" fmla="*/ 77430 w 2032406"/>
              <a:gd name="connsiteY29" fmla="*/ 2033462 h 2033462"/>
              <a:gd name="connsiteX30" fmla="*/ 32666 w 2032406"/>
              <a:gd name="connsiteY30" fmla="*/ 2033462 h 2033462"/>
              <a:gd name="connsiteX31" fmla="*/ 9679 w 2032406"/>
              <a:gd name="connsiteY31" fmla="*/ 2033462 h 2033462"/>
              <a:gd name="connsiteX32" fmla="*/ 1210 w 2032406"/>
              <a:gd name="connsiteY32" fmla="*/ 2033462 h 2033462"/>
              <a:gd name="connsiteX33" fmla="*/ 0 w 2032406"/>
              <a:gd name="connsiteY33" fmla="*/ 2033462 h 2033462"/>
              <a:gd name="connsiteX34" fmla="*/ 0 w 2032406"/>
              <a:gd name="connsiteY34" fmla="*/ 1830179 h 2033462"/>
              <a:gd name="connsiteX35" fmla="*/ 0 w 2032406"/>
              <a:gd name="connsiteY35" fmla="*/ 1652271 h 2033462"/>
              <a:gd name="connsiteX36" fmla="*/ 0 w 2032406"/>
              <a:gd name="connsiteY36" fmla="*/ 1498047 h 2033462"/>
              <a:gd name="connsiteX37" fmla="*/ 0 w 2032406"/>
              <a:gd name="connsiteY37" fmla="*/ 1365814 h 2033462"/>
              <a:gd name="connsiteX38" fmla="*/ 0 w 2032406"/>
              <a:gd name="connsiteY38" fmla="*/ 1253881 h 2033462"/>
              <a:gd name="connsiteX39" fmla="*/ 0 w 2032406"/>
              <a:gd name="connsiteY39" fmla="*/ 1160557 h 2033462"/>
              <a:gd name="connsiteX40" fmla="*/ 0 w 2032406"/>
              <a:gd name="connsiteY40" fmla="*/ 1084150 h 2033462"/>
              <a:gd name="connsiteX41" fmla="*/ 0 w 2032406"/>
              <a:gd name="connsiteY41" fmla="*/ 1022968 h 2033462"/>
              <a:gd name="connsiteX42" fmla="*/ 0 w 2032406"/>
              <a:gd name="connsiteY42" fmla="*/ 975319 h 2033462"/>
              <a:gd name="connsiteX43" fmla="*/ 0 w 2032406"/>
              <a:gd name="connsiteY43" fmla="*/ 939512 h 2033462"/>
              <a:gd name="connsiteX44" fmla="*/ 0 w 2032406"/>
              <a:gd name="connsiteY44" fmla="*/ 913855 h 2033462"/>
              <a:gd name="connsiteX45" fmla="*/ 0 w 2032406"/>
              <a:gd name="connsiteY45" fmla="*/ 896656 h 2033462"/>
              <a:gd name="connsiteX46" fmla="*/ 0 w 2032406"/>
              <a:gd name="connsiteY46" fmla="*/ 880867 h 2033462"/>
              <a:gd name="connsiteX47" fmla="*/ 0 w 2032406"/>
              <a:gd name="connsiteY47" fmla="*/ 878611 h 2033462"/>
              <a:gd name="connsiteX48" fmla="*/ 1 w 2032406"/>
              <a:gd name="connsiteY48" fmla="*/ 878611 h 2033462"/>
              <a:gd name="connsiteX49" fmla="*/ 1 w 2032406"/>
              <a:gd name="connsiteY49" fmla="*/ 704814 h 2033462"/>
              <a:gd name="connsiteX50" fmla="*/ 1 w 2032406"/>
              <a:gd name="connsiteY50" fmla="*/ 0 h 203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032406" h="2033462">
                <a:moveTo>
                  <a:pt x="1" y="0"/>
                </a:moveTo>
                <a:cubicBezTo>
                  <a:pt x="1101857" y="44436"/>
                  <a:pt x="1987994" y="931034"/>
                  <a:pt x="2032406" y="2033462"/>
                </a:cubicBezTo>
                <a:lnTo>
                  <a:pt x="1913088" y="2033462"/>
                </a:lnTo>
                <a:lnTo>
                  <a:pt x="1801224" y="2033462"/>
                </a:lnTo>
                <a:lnTo>
                  <a:pt x="1598900" y="2033462"/>
                </a:lnTo>
                <a:lnTo>
                  <a:pt x="1423510" y="2033462"/>
                </a:lnTo>
                <a:lnTo>
                  <a:pt x="1273129" y="2033462"/>
                </a:lnTo>
                <a:lnTo>
                  <a:pt x="1154851" y="2033462"/>
                </a:lnTo>
                <a:lnTo>
                  <a:pt x="1145835" y="2033462"/>
                </a:lnTo>
                <a:lnTo>
                  <a:pt x="1039703" y="2033462"/>
                </a:lnTo>
                <a:lnTo>
                  <a:pt x="952809" y="2033462"/>
                </a:lnTo>
                <a:lnTo>
                  <a:pt x="951568" y="2033462"/>
                </a:lnTo>
                <a:lnTo>
                  <a:pt x="883230" y="2033462"/>
                </a:lnTo>
                <a:lnTo>
                  <a:pt x="829042" y="2033462"/>
                </a:lnTo>
                <a:lnTo>
                  <a:pt x="788321" y="2033462"/>
                </a:lnTo>
                <a:lnTo>
                  <a:pt x="773660" y="2033462"/>
                </a:lnTo>
                <a:lnTo>
                  <a:pt x="759142" y="2033462"/>
                </a:lnTo>
                <a:lnTo>
                  <a:pt x="739583" y="2033462"/>
                </a:lnTo>
                <a:lnTo>
                  <a:pt x="727720" y="2033462"/>
                </a:lnTo>
                <a:lnTo>
                  <a:pt x="721627" y="2033462"/>
                </a:lnTo>
                <a:lnTo>
                  <a:pt x="719062" y="2033462"/>
                </a:lnTo>
                <a:lnTo>
                  <a:pt x="619436" y="2033462"/>
                </a:lnTo>
                <a:lnTo>
                  <a:pt x="510400" y="2033462"/>
                </a:lnTo>
                <a:lnTo>
                  <a:pt x="414974" y="2033462"/>
                </a:lnTo>
                <a:lnTo>
                  <a:pt x="332251" y="2033462"/>
                </a:lnTo>
                <a:lnTo>
                  <a:pt x="261325" y="2033462"/>
                </a:lnTo>
                <a:lnTo>
                  <a:pt x="201287" y="2033462"/>
                </a:lnTo>
                <a:lnTo>
                  <a:pt x="151230" y="2033462"/>
                </a:lnTo>
                <a:lnTo>
                  <a:pt x="110246" y="2033462"/>
                </a:lnTo>
                <a:lnTo>
                  <a:pt x="77430" y="2033462"/>
                </a:lnTo>
                <a:lnTo>
                  <a:pt x="32666" y="2033462"/>
                </a:lnTo>
                <a:lnTo>
                  <a:pt x="9679" y="2033462"/>
                </a:lnTo>
                <a:lnTo>
                  <a:pt x="1210" y="2033462"/>
                </a:lnTo>
                <a:lnTo>
                  <a:pt x="0" y="2033462"/>
                </a:lnTo>
                <a:lnTo>
                  <a:pt x="0" y="1830179"/>
                </a:lnTo>
                <a:lnTo>
                  <a:pt x="0" y="1652271"/>
                </a:lnTo>
                <a:lnTo>
                  <a:pt x="0" y="1498047"/>
                </a:lnTo>
                <a:lnTo>
                  <a:pt x="0" y="1365814"/>
                </a:lnTo>
                <a:lnTo>
                  <a:pt x="0" y="1253881"/>
                </a:lnTo>
                <a:lnTo>
                  <a:pt x="0" y="1160557"/>
                </a:lnTo>
                <a:lnTo>
                  <a:pt x="0" y="1084150"/>
                </a:lnTo>
                <a:lnTo>
                  <a:pt x="0" y="1022968"/>
                </a:lnTo>
                <a:lnTo>
                  <a:pt x="0" y="975319"/>
                </a:lnTo>
                <a:lnTo>
                  <a:pt x="0" y="939512"/>
                </a:lnTo>
                <a:lnTo>
                  <a:pt x="0" y="913855"/>
                </a:lnTo>
                <a:lnTo>
                  <a:pt x="0" y="896656"/>
                </a:lnTo>
                <a:lnTo>
                  <a:pt x="0" y="880867"/>
                </a:lnTo>
                <a:lnTo>
                  <a:pt x="0" y="878611"/>
                </a:lnTo>
                <a:lnTo>
                  <a:pt x="1" y="878611"/>
                </a:lnTo>
                <a:lnTo>
                  <a:pt x="1" y="704814"/>
                </a:ln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CA6AF4E-06FB-43C2-9760-D9F4B49E289E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512769" y="3518447"/>
            <a:ext cx="2468880" cy="2468880"/>
          </a:xfrm>
          <a:custGeom>
            <a:avLst/>
            <a:gdLst>
              <a:gd name="connsiteX0" fmla="*/ 0 w 2032406"/>
              <a:gd name="connsiteY0" fmla="*/ 0 h 2033462"/>
              <a:gd name="connsiteX1" fmla="*/ 176167 w 2032406"/>
              <a:gd name="connsiteY1" fmla="*/ 0 h 2033462"/>
              <a:gd name="connsiteX2" fmla="*/ 335831 w 2032406"/>
              <a:gd name="connsiteY2" fmla="*/ 0 h 2033462"/>
              <a:gd name="connsiteX3" fmla="*/ 479804 w 2032406"/>
              <a:gd name="connsiteY3" fmla="*/ 0 h 2033462"/>
              <a:gd name="connsiteX4" fmla="*/ 608897 w 2032406"/>
              <a:gd name="connsiteY4" fmla="*/ 0 h 2033462"/>
              <a:gd name="connsiteX5" fmla="*/ 723922 w 2032406"/>
              <a:gd name="connsiteY5" fmla="*/ 0 h 2033462"/>
              <a:gd name="connsiteX6" fmla="*/ 825690 w 2032406"/>
              <a:gd name="connsiteY6" fmla="*/ 0 h 2033462"/>
              <a:gd name="connsiteX7" fmla="*/ 915013 w 2032406"/>
              <a:gd name="connsiteY7" fmla="*/ 0 h 2033462"/>
              <a:gd name="connsiteX8" fmla="*/ 992703 w 2032406"/>
              <a:gd name="connsiteY8" fmla="*/ 0 h 2033462"/>
              <a:gd name="connsiteX9" fmla="*/ 1078722 w 2032406"/>
              <a:gd name="connsiteY9" fmla="*/ 0 h 2033462"/>
              <a:gd name="connsiteX10" fmla="*/ 1079597 w 2032406"/>
              <a:gd name="connsiteY10" fmla="*/ 0 h 2033462"/>
              <a:gd name="connsiteX11" fmla="*/ 1149176 w 2032406"/>
              <a:gd name="connsiteY11" fmla="*/ 0 h 2033462"/>
              <a:gd name="connsiteX12" fmla="*/ 1203365 w 2032406"/>
              <a:gd name="connsiteY12" fmla="*/ 0 h 2033462"/>
              <a:gd name="connsiteX13" fmla="*/ 1244086 w 2032406"/>
              <a:gd name="connsiteY13" fmla="*/ 0 h 2033462"/>
              <a:gd name="connsiteX14" fmla="*/ 1273264 w 2032406"/>
              <a:gd name="connsiteY14" fmla="*/ 0 h 2033462"/>
              <a:gd name="connsiteX15" fmla="*/ 1292823 w 2032406"/>
              <a:gd name="connsiteY15" fmla="*/ 0 h 2033462"/>
              <a:gd name="connsiteX16" fmla="*/ 1304687 w 2032406"/>
              <a:gd name="connsiteY16" fmla="*/ 0 h 2033462"/>
              <a:gd name="connsiteX17" fmla="*/ 1310779 w 2032406"/>
              <a:gd name="connsiteY17" fmla="*/ 0 h 2033462"/>
              <a:gd name="connsiteX18" fmla="*/ 1313344 w 2032406"/>
              <a:gd name="connsiteY18" fmla="*/ 0 h 2033462"/>
              <a:gd name="connsiteX19" fmla="*/ 2032406 w 2032406"/>
              <a:gd name="connsiteY19" fmla="*/ 0 h 2033462"/>
              <a:gd name="connsiteX20" fmla="*/ 2032406 w 2032406"/>
              <a:gd name="connsiteY20" fmla="*/ 167873 h 2033462"/>
              <a:gd name="connsiteX21" fmla="*/ 2032406 w 2032406"/>
              <a:gd name="connsiteY21" fmla="*/ 314791 h 2033462"/>
              <a:gd name="connsiteX22" fmla="*/ 2032406 w 2032406"/>
              <a:gd name="connsiteY22" fmla="*/ 442150 h 2033462"/>
              <a:gd name="connsiteX23" fmla="*/ 2032406 w 2032406"/>
              <a:gd name="connsiteY23" fmla="*/ 551349 h 2033462"/>
              <a:gd name="connsiteX24" fmla="*/ 2032406 w 2032406"/>
              <a:gd name="connsiteY24" fmla="*/ 643784 h 2033462"/>
              <a:gd name="connsiteX25" fmla="*/ 2032406 w 2032406"/>
              <a:gd name="connsiteY25" fmla="*/ 720851 h 2033462"/>
              <a:gd name="connsiteX26" fmla="*/ 2032406 w 2032406"/>
              <a:gd name="connsiteY26" fmla="*/ 783949 h 2033462"/>
              <a:gd name="connsiteX27" fmla="*/ 2032406 w 2032406"/>
              <a:gd name="connsiteY27" fmla="*/ 834474 h 2033462"/>
              <a:gd name="connsiteX28" fmla="*/ 2032406 w 2032406"/>
              <a:gd name="connsiteY28" fmla="*/ 873823 h 2033462"/>
              <a:gd name="connsiteX29" fmla="*/ 2032406 w 2032406"/>
              <a:gd name="connsiteY29" fmla="*/ 903392 h 2033462"/>
              <a:gd name="connsiteX30" fmla="*/ 2032406 w 2032406"/>
              <a:gd name="connsiteY30" fmla="*/ 924580 h 2033462"/>
              <a:gd name="connsiteX31" fmla="*/ 2032406 w 2032406"/>
              <a:gd name="connsiteY31" fmla="*/ 938783 h 2033462"/>
              <a:gd name="connsiteX32" fmla="*/ 2032406 w 2032406"/>
              <a:gd name="connsiteY32" fmla="*/ 951822 h 2033462"/>
              <a:gd name="connsiteX33" fmla="*/ 2032406 w 2032406"/>
              <a:gd name="connsiteY33" fmla="*/ 953684 h 2033462"/>
              <a:gd name="connsiteX34" fmla="*/ 2032405 w 2032406"/>
              <a:gd name="connsiteY34" fmla="*/ 953684 h 2033462"/>
              <a:gd name="connsiteX35" fmla="*/ 2032405 w 2032406"/>
              <a:gd name="connsiteY35" fmla="*/ 1153167 h 2033462"/>
              <a:gd name="connsiteX36" fmla="*/ 2032405 w 2032406"/>
              <a:gd name="connsiteY36" fmla="*/ 2033462 h 2033462"/>
              <a:gd name="connsiteX37" fmla="*/ 0 w 2032406"/>
              <a:gd name="connsiteY37" fmla="*/ 0 h 203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32406" h="2033462">
                <a:moveTo>
                  <a:pt x="0" y="0"/>
                </a:moveTo>
                <a:lnTo>
                  <a:pt x="176167" y="0"/>
                </a:lnTo>
                <a:lnTo>
                  <a:pt x="335831" y="0"/>
                </a:lnTo>
                <a:lnTo>
                  <a:pt x="479804" y="0"/>
                </a:lnTo>
                <a:lnTo>
                  <a:pt x="608897" y="0"/>
                </a:lnTo>
                <a:lnTo>
                  <a:pt x="723922" y="0"/>
                </a:lnTo>
                <a:lnTo>
                  <a:pt x="825690" y="0"/>
                </a:lnTo>
                <a:lnTo>
                  <a:pt x="915013" y="0"/>
                </a:lnTo>
                <a:lnTo>
                  <a:pt x="992703" y="0"/>
                </a:lnTo>
                <a:lnTo>
                  <a:pt x="1078722" y="0"/>
                </a:lnTo>
                <a:lnTo>
                  <a:pt x="1079597" y="0"/>
                </a:lnTo>
                <a:lnTo>
                  <a:pt x="1149176" y="0"/>
                </a:lnTo>
                <a:lnTo>
                  <a:pt x="1203365" y="0"/>
                </a:lnTo>
                <a:lnTo>
                  <a:pt x="1244086" y="0"/>
                </a:lnTo>
                <a:lnTo>
                  <a:pt x="1273264" y="0"/>
                </a:lnTo>
                <a:lnTo>
                  <a:pt x="1292823" y="0"/>
                </a:lnTo>
                <a:lnTo>
                  <a:pt x="1304687" y="0"/>
                </a:lnTo>
                <a:lnTo>
                  <a:pt x="1310779" y="0"/>
                </a:lnTo>
                <a:lnTo>
                  <a:pt x="1313344" y="0"/>
                </a:lnTo>
                <a:lnTo>
                  <a:pt x="2032406" y="0"/>
                </a:lnTo>
                <a:lnTo>
                  <a:pt x="2032406" y="167873"/>
                </a:lnTo>
                <a:lnTo>
                  <a:pt x="2032406" y="314791"/>
                </a:lnTo>
                <a:lnTo>
                  <a:pt x="2032406" y="442150"/>
                </a:lnTo>
                <a:lnTo>
                  <a:pt x="2032406" y="551349"/>
                </a:lnTo>
                <a:lnTo>
                  <a:pt x="2032406" y="643784"/>
                </a:lnTo>
                <a:lnTo>
                  <a:pt x="2032406" y="720851"/>
                </a:lnTo>
                <a:lnTo>
                  <a:pt x="2032406" y="783949"/>
                </a:lnTo>
                <a:lnTo>
                  <a:pt x="2032406" y="834474"/>
                </a:lnTo>
                <a:lnTo>
                  <a:pt x="2032406" y="873823"/>
                </a:lnTo>
                <a:lnTo>
                  <a:pt x="2032406" y="903392"/>
                </a:lnTo>
                <a:lnTo>
                  <a:pt x="2032406" y="924580"/>
                </a:lnTo>
                <a:lnTo>
                  <a:pt x="2032406" y="938783"/>
                </a:lnTo>
                <a:lnTo>
                  <a:pt x="2032406" y="951822"/>
                </a:lnTo>
                <a:lnTo>
                  <a:pt x="2032406" y="953684"/>
                </a:lnTo>
                <a:lnTo>
                  <a:pt x="2032405" y="953684"/>
                </a:lnTo>
                <a:lnTo>
                  <a:pt x="2032405" y="1153167"/>
                </a:lnTo>
                <a:cubicBezTo>
                  <a:pt x="2032405" y="2033462"/>
                  <a:pt x="2032405" y="2033462"/>
                  <a:pt x="2032405" y="2033462"/>
                </a:cubicBezTo>
                <a:cubicBezTo>
                  <a:pt x="930549" y="1989026"/>
                  <a:pt x="44412" y="1102429"/>
                  <a:pt x="0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51767ED8-61AC-4894-A3A5-FADD6AC2BA32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6202312" y="3518447"/>
            <a:ext cx="2468880" cy="2468880"/>
          </a:xfrm>
          <a:custGeom>
            <a:avLst/>
            <a:gdLst>
              <a:gd name="connsiteX0" fmla="*/ 0 w 2032405"/>
              <a:gd name="connsiteY0" fmla="*/ 0 h 2033462"/>
              <a:gd name="connsiteX1" fmla="*/ 719061 w 2032405"/>
              <a:gd name="connsiteY1" fmla="*/ 0 h 2033462"/>
              <a:gd name="connsiteX2" fmla="*/ 999402 w 2032405"/>
              <a:gd name="connsiteY2" fmla="*/ 0 h 2033462"/>
              <a:gd name="connsiteX3" fmla="*/ 2032405 w 2032405"/>
              <a:gd name="connsiteY3" fmla="*/ 0 h 2033462"/>
              <a:gd name="connsiteX4" fmla="*/ 0 w 2032405"/>
              <a:gd name="connsiteY4" fmla="*/ 2033462 h 2033462"/>
              <a:gd name="connsiteX5" fmla="*/ 0 w 2032405"/>
              <a:gd name="connsiteY5" fmla="*/ 1040243 h 2033462"/>
              <a:gd name="connsiteX6" fmla="*/ 0 w 2032405"/>
              <a:gd name="connsiteY6" fmla="*/ 999402 h 2033462"/>
              <a:gd name="connsiteX7" fmla="*/ 0 w 2032405"/>
              <a:gd name="connsiteY7" fmla="*/ 953304 h 2033462"/>
              <a:gd name="connsiteX8" fmla="*/ 0 w 2032405"/>
              <a:gd name="connsiteY8" fmla="*/ 883689 h 2033462"/>
              <a:gd name="connsiteX9" fmla="*/ 0 w 2032405"/>
              <a:gd name="connsiteY9" fmla="*/ 829472 h 2033462"/>
              <a:gd name="connsiteX10" fmla="*/ 0 w 2032405"/>
              <a:gd name="connsiteY10" fmla="*/ 823482 h 2033462"/>
              <a:gd name="connsiteX11" fmla="*/ 0 w 2032405"/>
              <a:gd name="connsiteY11" fmla="*/ 788730 h 2033462"/>
              <a:gd name="connsiteX12" fmla="*/ 0 w 2032405"/>
              <a:gd name="connsiteY12" fmla="*/ 759536 h 2033462"/>
              <a:gd name="connsiteX13" fmla="*/ 0 w 2032405"/>
              <a:gd name="connsiteY13" fmla="*/ 739967 h 2033462"/>
              <a:gd name="connsiteX14" fmla="*/ 0 w 2032405"/>
              <a:gd name="connsiteY14" fmla="*/ 728097 h 2033462"/>
              <a:gd name="connsiteX15" fmla="*/ 0 w 2032405"/>
              <a:gd name="connsiteY15" fmla="*/ 722002 h 2033462"/>
              <a:gd name="connsiteX16" fmla="*/ 0 w 2032405"/>
              <a:gd name="connsiteY16" fmla="*/ 719435 h 2033462"/>
              <a:gd name="connsiteX17" fmla="*/ 0 w 2032405"/>
              <a:gd name="connsiteY17" fmla="*/ 669521 h 2033462"/>
              <a:gd name="connsiteX18" fmla="*/ 0 w 2032405"/>
              <a:gd name="connsiteY18" fmla="*/ 0 h 203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32405" h="2033462">
                <a:moveTo>
                  <a:pt x="0" y="0"/>
                </a:moveTo>
                <a:lnTo>
                  <a:pt x="719061" y="0"/>
                </a:lnTo>
                <a:lnTo>
                  <a:pt x="999402" y="0"/>
                </a:lnTo>
                <a:lnTo>
                  <a:pt x="2032405" y="0"/>
                </a:lnTo>
                <a:cubicBezTo>
                  <a:pt x="1987993" y="1102429"/>
                  <a:pt x="1101856" y="1989026"/>
                  <a:pt x="0" y="2033462"/>
                </a:cubicBezTo>
                <a:cubicBezTo>
                  <a:pt x="0" y="1540702"/>
                  <a:pt x="0" y="1232727"/>
                  <a:pt x="0" y="1040243"/>
                </a:cubicBezTo>
                <a:lnTo>
                  <a:pt x="0" y="999402"/>
                </a:lnTo>
                <a:lnTo>
                  <a:pt x="0" y="953304"/>
                </a:lnTo>
                <a:lnTo>
                  <a:pt x="0" y="883689"/>
                </a:lnTo>
                <a:lnTo>
                  <a:pt x="0" y="829472"/>
                </a:lnTo>
                <a:lnTo>
                  <a:pt x="0" y="823482"/>
                </a:lnTo>
                <a:lnTo>
                  <a:pt x="0" y="788730"/>
                </a:lnTo>
                <a:lnTo>
                  <a:pt x="0" y="759536"/>
                </a:lnTo>
                <a:lnTo>
                  <a:pt x="0" y="739967"/>
                </a:lnTo>
                <a:lnTo>
                  <a:pt x="0" y="728097"/>
                </a:lnTo>
                <a:lnTo>
                  <a:pt x="0" y="722002"/>
                </a:lnTo>
                <a:lnTo>
                  <a:pt x="0" y="719435"/>
                </a:lnTo>
                <a:lnTo>
                  <a:pt x="0" y="669521"/>
                </a:ln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1283706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8">
            <a:extLst>
              <a:ext uri="{FF2B5EF4-FFF2-40B4-BE49-F238E27FC236}">
                <a16:creationId xmlns:a16="http://schemas.microsoft.com/office/drawing/2014/main" id="{E6C9BC3D-62A3-473C-834C-E3D324AC56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15840" y="3838644"/>
            <a:ext cx="2560320" cy="256032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</p:spPr>
        <p:txBody>
          <a:bodyPr anchor="ctr"/>
          <a:lstStyle>
            <a:lvl1pPr algn="ctr">
              <a:buNone/>
              <a:defRPr sz="1800"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F58703-A6BA-4846-ABE5-CC2BA80F7A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A09914D-6320-427A-B48D-684C5E00D8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3386284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Na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3BE7467-17A4-48AD-AD23-8F5B7D78D02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9267510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5">
            <a:extLst>
              <a:ext uri="{FF2B5EF4-FFF2-40B4-BE49-F238E27FC236}">
                <a16:creationId xmlns:a16="http://schemas.microsoft.com/office/drawing/2014/main" id="{21BAC756-4BD5-42E2-B469-127611AFB2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1180" y="2360265"/>
            <a:ext cx="4676044" cy="4378068"/>
          </a:xfrm>
          <a:prstGeom prst="roundRect">
            <a:avLst>
              <a:gd name="adj" fmla="val 2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45" name="Picture Placeholder 5">
            <a:extLst>
              <a:ext uri="{FF2B5EF4-FFF2-40B4-BE49-F238E27FC236}">
                <a16:creationId xmlns:a16="http://schemas.microsoft.com/office/drawing/2014/main" id="{C314E26E-8552-40EE-97F0-FCEB0353790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6952" y="88727"/>
            <a:ext cx="4676044" cy="2135649"/>
          </a:xfrm>
          <a:prstGeom prst="roundRect">
            <a:avLst>
              <a:gd name="adj" fmla="val 2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47" name="Picture Placeholder 5">
            <a:extLst>
              <a:ext uri="{FF2B5EF4-FFF2-40B4-BE49-F238E27FC236}">
                <a16:creationId xmlns:a16="http://schemas.microsoft.com/office/drawing/2014/main" id="{47095C9B-3092-4F17-B874-C6CAB8499A1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29264" y="88727"/>
            <a:ext cx="2294887" cy="4397481"/>
          </a:xfrm>
          <a:prstGeom prst="roundRect">
            <a:avLst>
              <a:gd name="adj" fmla="val 2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DFDAEF52-D22B-4152-89F4-FC2FC78129A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40491" y="4622096"/>
            <a:ext cx="2294887" cy="2116237"/>
          </a:xfrm>
          <a:prstGeom prst="roundRect">
            <a:avLst>
              <a:gd name="adj" fmla="val 2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49" name="Picture Placeholder 5">
            <a:extLst>
              <a:ext uri="{FF2B5EF4-FFF2-40B4-BE49-F238E27FC236}">
                <a16:creationId xmlns:a16="http://schemas.microsoft.com/office/drawing/2014/main" id="{869C5C53-6CD2-4ED1-8E29-F130751B490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0748" y="100302"/>
            <a:ext cx="2294887" cy="2116237"/>
          </a:xfrm>
          <a:prstGeom prst="roundRect">
            <a:avLst>
              <a:gd name="adj" fmla="val 2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50" name="Picture Placeholder 5">
            <a:extLst>
              <a:ext uri="{FF2B5EF4-FFF2-40B4-BE49-F238E27FC236}">
                <a16:creationId xmlns:a16="http://schemas.microsoft.com/office/drawing/2014/main" id="{39F141C4-2028-4F78-82BF-B71DB4D730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89560" y="100302"/>
            <a:ext cx="2294887" cy="2116237"/>
          </a:xfrm>
          <a:prstGeom prst="roundRect">
            <a:avLst>
              <a:gd name="adj" fmla="val 2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63073B75-CBCB-425A-AABF-727287833A8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58824" y="2360265"/>
            <a:ext cx="2294887" cy="2116237"/>
          </a:xfrm>
          <a:prstGeom prst="roundRect">
            <a:avLst>
              <a:gd name="adj" fmla="val 2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52" name="Picture Placeholder 5">
            <a:extLst>
              <a:ext uri="{FF2B5EF4-FFF2-40B4-BE49-F238E27FC236}">
                <a16:creationId xmlns:a16="http://schemas.microsoft.com/office/drawing/2014/main" id="{745C0BE8-750B-4030-8188-6CFDED6CC5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7636" y="2360265"/>
            <a:ext cx="2294887" cy="2116237"/>
          </a:xfrm>
          <a:prstGeom prst="roundRect">
            <a:avLst>
              <a:gd name="adj" fmla="val 2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53" name="Picture Placeholder 5">
            <a:extLst>
              <a:ext uri="{FF2B5EF4-FFF2-40B4-BE49-F238E27FC236}">
                <a16:creationId xmlns:a16="http://schemas.microsoft.com/office/drawing/2014/main" id="{34D79023-E357-4EEE-9B44-37002BCB474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357417" y="4602684"/>
            <a:ext cx="4715105" cy="2135649"/>
          </a:xfrm>
          <a:prstGeom prst="roundRect">
            <a:avLst>
              <a:gd name="adj" fmla="val 2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47503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eft Imag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EE74A38-CDF9-4E52-98EB-1E8DF591B1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59908" y="917008"/>
            <a:ext cx="2128384" cy="212838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6393842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dma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0676D70E-DE48-4DEB-92C2-6249ADB467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64480" y="424742"/>
            <a:ext cx="1463040" cy="146304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</p:spPr>
        <p:txBody>
          <a:bodyPr anchor="ctr"/>
          <a:lstStyle>
            <a:lvl1pPr algn="ctr">
              <a:buNone/>
              <a:defRPr sz="1200"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706EF86-1F6B-49EF-AAC0-7CED34C400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64480" y="4970218"/>
            <a:ext cx="1463040" cy="146304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</p:spPr>
        <p:txBody>
          <a:bodyPr anchor="ctr"/>
          <a:lstStyle>
            <a:lvl1pPr algn="ctr">
              <a:buNone/>
              <a:defRPr sz="1200"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32810733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how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8488E842-1C8B-4BF0-A4DA-43AB20E91B3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68420" y="1561171"/>
            <a:ext cx="6628658" cy="281010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Image 1</a:t>
            </a:r>
          </a:p>
        </p:txBody>
      </p:sp>
    </p:spTree>
    <p:extLst>
      <p:ext uri="{BB962C8B-B14F-4D97-AF65-F5344CB8AC3E}">
        <p14:creationId xmlns:p14="http://schemas.microsoft.com/office/powerpoint/2010/main" val="4276889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how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3FBFB565-E4FB-4183-8BD5-1DDA64C8564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68420" y="1561171"/>
            <a:ext cx="6628658" cy="281010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Image 2</a:t>
            </a:r>
          </a:p>
        </p:txBody>
      </p:sp>
    </p:spTree>
    <p:extLst>
      <p:ext uri="{BB962C8B-B14F-4D97-AF65-F5344CB8AC3E}">
        <p14:creationId xmlns:p14="http://schemas.microsoft.com/office/powerpoint/2010/main" val="346266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how with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512BF1A-CC10-47E9-BE8D-12E832DCF76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68420" y="1561171"/>
            <a:ext cx="6628658" cy="281010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Image 3</a:t>
            </a:r>
          </a:p>
        </p:txBody>
      </p:sp>
    </p:spTree>
    <p:extLst>
      <p:ext uri="{BB962C8B-B14F-4D97-AF65-F5344CB8AC3E}">
        <p14:creationId xmlns:p14="http://schemas.microsoft.com/office/powerpoint/2010/main" val="928967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2912521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 images -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E32C7705-61BA-4741-80C1-7DE36994C3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87624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Insert your image here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AF4DB751-6CBC-4786-8908-DD31AF3041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203024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Insert your image here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79BE06DB-E8C0-42F7-9DD3-743B3172D0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449900" y="1487624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Insert your image here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29B4E12E-CEFA-45AA-A4E7-78386C0478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49900" y="3203024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Insert your image here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76AE4679-05DF-463C-97B9-F69C2BB4B9E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77400" y="1487624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Insert your image here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7D0AB5FE-E295-4F14-9D7E-03DA166A202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877400" y="3203024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Insert your image here</a:t>
            </a:r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FD6D69B7-99CB-43E8-924C-E5B49E798FF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06100" y="1487624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Insert your image here</a:t>
            </a:r>
          </a:p>
        </p:txBody>
      </p:sp>
      <p:sp>
        <p:nvSpPr>
          <p:cNvPr id="53" name="Picture Placeholder 4">
            <a:extLst>
              <a:ext uri="{FF2B5EF4-FFF2-40B4-BE49-F238E27FC236}">
                <a16:creationId xmlns:a16="http://schemas.microsoft.com/office/drawing/2014/main" id="{91E877BF-4E89-437F-AF02-3B3C448FFA8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306100" y="3203024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Insert your image here</a:t>
            </a:r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65169003-20B2-4906-936F-80C29B4793C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39000" y="1487624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Insert your image here</a:t>
            </a:r>
          </a:p>
        </p:txBody>
      </p:sp>
      <p:sp>
        <p:nvSpPr>
          <p:cNvPr id="57" name="Picture Placeholder 4">
            <a:extLst>
              <a:ext uri="{FF2B5EF4-FFF2-40B4-BE49-F238E27FC236}">
                <a16:creationId xmlns:a16="http://schemas.microsoft.com/office/drawing/2014/main" id="{EE6223AC-CB2F-442B-9F69-0994E547879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739000" y="3203024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Insert your image here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2B87EEC-098B-40D8-BCAF-A571CA176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34E576AA-F5EF-4511-8A6E-60BC49ADF1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0615049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ag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BEAA60-F546-4F34-83C5-94C55C7377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3721" y="1671002"/>
            <a:ext cx="2820109" cy="413593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F4CB3FF-4409-4A39-AE64-103EE4217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8063" y="1671002"/>
            <a:ext cx="2820109" cy="413593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949612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7FEE23-A1F6-4E29-A9EE-8DC9D944C1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4648199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037424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2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7FEE23-A1F6-4E29-A9EE-8DC9D944C1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173883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60418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3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7FEE23-A1F6-4E29-A9EE-8DC9D944C1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" y="0"/>
            <a:ext cx="4224758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854025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nt Imag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017EF56-0B7F-4B44-8B44-C283C04C98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69942" y="0"/>
            <a:ext cx="7522058" cy="6858000"/>
          </a:xfrm>
          <a:custGeom>
            <a:avLst/>
            <a:gdLst>
              <a:gd name="connsiteX0" fmla="*/ 2841201 w 7522058"/>
              <a:gd name="connsiteY0" fmla="*/ 0 h 6858000"/>
              <a:gd name="connsiteX1" fmla="*/ 7522058 w 7522058"/>
              <a:gd name="connsiteY1" fmla="*/ 0 h 6858000"/>
              <a:gd name="connsiteX2" fmla="*/ 7522058 w 7522058"/>
              <a:gd name="connsiteY2" fmla="*/ 6858000 h 6858000"/>
              <a:gd name="connsiteX3" fmla="*/ 0 w 752205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2058" h="6858000">
                <a:moveTo>
                  <a:pt x="2841201" y="0"/>
                </a:moveTo>
                <a:lnTo>
                  <a:pt x="7522058" y="0"/>
                </a:lnTo>
                <a:lnTo>
                  <a:pt x="7522058" y="6858000"/>
                </a:lnTo>
                <a:lnTo>
                  <a:pt x="0" y="6858000"/>
                </a:ln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080826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0615" y="21560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683329" y="21560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06043" y="21560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8757" y="21560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51471" y="21560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573026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6043" y="11881344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06043" y="6320959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96000" y="1629000"/>
            <a:ext cx="3600000" cy="36000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6043" y="90648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043" y="14697816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3349235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6043" y="9087344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95357" y="1629000"/>
            <a:ext cx="3600000" cy="36000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04757" y="-2051282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6043" y="632808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043" y="11903816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3115479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6043" y="6383300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04757" y="-2106500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04757" y="-4924258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95357" y="1629000"/>
            <a:ext cx="3600000" cy="36000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043" y="91997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289844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Pag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C354DD9-F602-4634-B87C-29BB619D74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18351" y="1853232"/>
            <a:ext cx="3154680" cy="315468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bg2"/>
            </a:solidFill>
          </a:ln>
        </p:spPr>
        <p:txBody>
          <a:bodyPr anchor="ctr"/>
          <a:lstStyle>
            <a:lvl1pPr algn="ctr">
              <a:buNone/>
              <a:defRPr sz="2000"/>
            </a:lvl1pPr>
          </a:lstStyle>
          <a:p>
            <a:r>
              <a:rPr lang="en-US"/>
              <a:t>Insert your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267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5357" y="1629000"/>
            <a:ext cx="3600000" cy="36000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04757" y="-4922972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04757" y="-7740730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4757" y="-2105214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043" y="6382014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1862318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5400" y="-2142900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04757" y="-7850023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04757" y="-10667781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4757" y="-5032265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96000" y="1629000"/>
            <a:ext cx="3600000" cy="36000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1225044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250317C6-C772-449B-9F9F-CE0F985FFB6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75480" y="264160"/>
            <a:ext cx="1078992" cy="107899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1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50FF9DA8-2939-47D5-859E-0ACC3CAD4E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4728" y="2032000"/>
            <a:ext cx="1078992" cy="107899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2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4A85D495-D266-41F1-9A85-20780DF0151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80560" y="2029969"/>
            <a:ext cx="1078992" cy="107899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2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0246F8D1-6FCD-4631-821B-6C370F2743B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16392" y="2027938"/>
            <a:ext cx="1078992" cy="107899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2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29323EEF-F059-4662-B4AA-C5B595CC067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549400" y="3426969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06A90917-5119-49EF-AFD1-AF8E2644F4B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549400" y="4571996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709EF0DF-BB8F-453F-B2F1-970DC543DE2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549400" y="5717023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5" name="Picture Placeholder 8">
            <a:extLst>
              <a:ext uri="{FF2B5EF4-FFF2-40B4-BE49-F238E27FC236}">
                <a16:creationId xmlns:a16="http://schemas.microsoft.com/office/drawing/2014/main" id="{8C4399B8-A079-445D-BC01-7B441E8B9D9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74751" y="3424938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6" name="Picture Placeholder 8">
            <a:extLst>
              <a:ext uri="{FF2B5EF4-FFF2-40B4-BE49-F238E27FC236}">
                <a16:creationId xmlns:a16="http://schemas.microsoft.com/office/drawing/2014/main" id="{9D25FD18-84AF-432B-8167-EE17B21F7C8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74751" y="4569965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BD518740-B79D-4024-923C-A9906DD7A0B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274751" y="5714992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E1CED3D6-E200-4BDA-B9A6-A7D3B9D39CF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000102" y="3422907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9" name="Picture Placeholder 8">
            <a:extLst>
              <a:ext uri="{FF2B5EF4-FFF2-40B4-BE49-F238E27FC236}">
                <a16:creationId xmlns:a16="http://schemas.microsoft.com/office/drawing/2014/main" id="{A0B90ED8-4771-4D59-830A-DEC3ECB1D8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00102" y="4567934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790815C2-8DA4-4AD0-B5E4-C75298846B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000102" y="5712961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14872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8">
            <a:extLst>
              <a:ext uri="{FF2B5EF4-FFF2-40B4-BE49-F238E27FC236}">
                <a16:creationId xmlns:a16="http://schemas.microsoft.com/office/drawing/2014/main" id="{48FE0B49-438A-4697-BED4-A1DA446CC0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096" y="2712720"/>
            <a:ext cx="1152144" cy="115214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48" name="Picture Placeholder 8">
            <a:extLst>
              <a:ext uri="{FF2B5EF4-FFF2-40B4-BE49-F238E27FC236}">
                <a16:creationId xmlns:a16="http://schemas.microsoft.com/office/drawing/2014/main" id="{19E73588-671A-4158-BC02-A3E6DF6A05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36602" y="61212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49" name="Picture Placeholder 8">
            <a:extLst>
              <a:ext uri="{FF2B5EF4-FFF2-40B4-BE49-F238E27FC236}">
                <a16:creationId xmlns:a16="http://schemas.microsoft.com/office/drawing/2014/main" id="{019C69FD-6D54-43F3-8A91-093401B05F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36602" y="2835553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50" name="Picture Placeholder 8">
            <a:extLst>
              <a:ext uri="{FF2B5EF4-FFF2-40B4-BE49-F238E27FC236}">
                <a16:creationId xmlns:a16="http://schemas.microsoft.com/office/drawing/2014/main" id="{66CC4F92-5AFE-4CF9-A858-79C8C04DF2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36602" y="494438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51" name="Picture Placeholder 8">
            <a:extLst>
              <a:ext uri="{FF2B5EF4-FFF2-40B4-BE49-F238E27FC236}">
                <a16:creationId xmlns:a16="http://schemas.microsoft.com/office/drawing/2014/main" id="{7352C0B4-6ECC-4BF3-A489-F8E154CAD56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12278" y="61212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52" name="Picture Placeholder 8">
            <a:extLst>
              <a:ext uri="{FF2B5EF4-FFF2-40B4-BE49-F238E27FC236}">
                <a16:creationId xmlns:a16="http://schemas.microsoft.com/office/drawing/2014/main" id="{80DC32B0-0114-446B-ACE8-F474BA49414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12278" y="2835553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53" name="Picture Placeholder 8">
            <a:extLst>
              <a:ext uri="{FF2B5EF4-FFF2-40B4-BE49-F238E27FC236}">
                <a16:creationId xmlns:a16="http://schemas.microsoft.com/office/drawing/2014/main" id="{897F5626-2AEF-4FE4-B7EB-6926B76107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12278" y="494438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54" name="Picture Placeholder 8">
            <a:extLst>
              <a:ext uri="{FF2B5EF4-FFF2-40B4-BE49-F238E27FC236}">
                <a16:creationId xmlns:a16="http://schemas.microsoft.com/office/drawing/2014/main" id="{66E477BA-9A6F-485B-8171-9E311CAC58E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788166" y="61212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55" name="Picture Placeholder 8">
            <a:extLst>
              <a:ext uri="{FF2B5EF4-FFF2-40B4-BE49-F238E27FC236}">
                <a16:creationId xmlns:a16="http://schemas.microsoft.com/office/drawing/2014/main" id="{17E5DA01-0A53-4DF2-B657-0113B38C948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788166" y="2835553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56" name="Picture Placeholder 8">
            <a:extLst>
              <a:ext uri="{FF2B5EF4-FFF2-40B4-BE49-F238E27FC236}">
                <a16:creationId xmlns:a16="http://schemas.microsoft.com/office/drawing/2014/main" id="{B0B098FF-B12E-41AB-82AB-9594BCBB8A7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8166" y="494438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57" name="Picture Placeholder 8">
            <a:extLst>
              <a:ext uri="{FF2B5EF4-FFF2-40B4-BE49-F238E27FC236}">
                <a16:creationId xmlns:a16="http://schemas.microsoft.com/office/drawing/2014/main" id="{09B9146E-59CB-4BAA-B709-9B124D784E3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364054" y="61212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58" name="Picture Placeholder 8">
            <a:extLst>
              <a:ext uri="{FF2B5EF4-FFF2-40B4-BE49-F238E27FC236}">
                <a16:creationId xmlns:a16="http://schemas.microsoft.com/office/drawing/2014/main" id="{2334E184-F100-455D-A55F-A16261E1BB2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364054" y="2835553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59" name="Picture Placeholder 8">
            <a:extLst>
              <a:ext uri="{FF2B5EF4-FFF2-40B4-BE49-F238E27FC236}">
                <a16:creationId xmlns:a16="http://schemas.microsoft.com/office/drawing/2014/main" id="{3B65DEE2-C210-4A0C-B2A2-4CE4B32F920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364054" y="494438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149736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icture Placeholder 8">
            <a:extLst>
              <a:ext uri="{FF2B5EF4-FFF2-40B4-BE49-F238E27FC236}">
                <a16:creationId xmlns:a16="http://schemas.microsoft.com/office/drawing/2014/main" id="{66068FA8-2637-46AD-95C0-31E1D8DB49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34754" y="2686613"/>
            <a:ext cx="1508760" cy="15087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tx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27" name="Picture Placeholder 8">
            <a:extLst>
              <a:ext uri="{FF2B5EF4-FFF2-40B4-BE49-F238E27FC236}">
                <a16:creationId xmlns:a16="http://schemas.microsoft.com/office/drawing/2014/main" id="{33EF8E77-D2F0-4A06-9177-459D02C24E6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992639" y="1331088"/>
            <a:ext cx="1234440" cy="123444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28" name="Picture Placeholder 8">
            <a:extLst>
              <a:ext uri="{FF2B5EF4-FFF2-40B4-BE49-F238E27FC236}">
                <a16:creationId xmlns:a16="http://schemas.microsoft.com/office/drawing/2014/main" id="{D8BF1074-A2EC-4E50-87D6-E1260C31688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69182" y="1327422"/>
            <a:ext cx="1234440" cy="123444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29" name="Picture Placeholder 8">
            <a:extLst>
              <a:ext uri="{FF2B5EF4-FFF2-40B4-BE49-F238E27FC236}">
                <a16:creationId xmlns:a16="http://schemas.microsoft.com/office/drawing/2014/main" id="{380FDF83-57E5-4728-9924-63E0B5D649B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95276" y="4292471"/>
            <a:ext cx="1234440" cy="123444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30" name="Picture Placeholder 8">
            <a:extLst>
              <a:ext uri="{FF2B5EF4-FFF2-40B4-BE49-F238E27FC236}">
                <a16:creationId xmlns:a16="http://schemas.microsoft.com/office/drawing/2014/main" id="{7F5DF19D-7CE4-4BD5-A2C8-498D99B518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71819" y="4288805"/>
            <a:ext cx="1234440" cy="123444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31" name="Picture Placeholder 8">
            <a:extLst>
              <a:ext uri="{FF2B5EF4-FFF2-40B4-BE49-F238E27FC236}">
                <a16:creationId xmlns:a16="http://schemas.microsoft.com/office/drawing/2014/main" id="{BB1262CE-92F4-4C27-89D4-026927D7AB9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745274" y="705349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32" name="Picture Placeholder 8">
            <a:extLst>
              <a:ext uri="{FF2B5EF4-FFF2-40B4-BE49-F238E27FC236}">
                <a16:creationId xmlns:a16="http://schemas.microsoft.com/office/drawing/2014/main" id="{866DA92A-217B-4F8A-BAEF-B8E231FFFF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745274" y="2339243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33" name="Picture Placeholder 8">
            <a:extLst>
              <a:ext uri="{FF2B5EF4-FFF2-40B4-BE49-F238E27FC236}">
                <a16:creationId xmlns:a16="http://schemas.microsoft.com/office/drawing/2014/main" id="{88DC54F5-3CEA-4EFF-95C3-B950353D75A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24226" y="3673998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34" name="Picture Placeholder 8">
            <a:extLst>
              <a:ext uri="{FF2B5EF4-FFF2-40B4-BE49-F238E27FC236}">
                <a16:creationId xmlns:a16="http://schemas.microsoft.com/office/drawing/2014/main" id="{6321C9A8-3CD0-4BF1-9461-3E5A5C95CB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724226" y="5307892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35" name="Picture Placeholder 8">
            <a:extLst>
              <a:ext uri="{FF2B5EF4-FFF2-40B4-BE49-F238E27FC236}">
                <a16:creationId xmlns:a16="http://schemas.microsoft.com/office/drawing/2014/main" id="{DFCACA5D-9816-49C4-BD9A-955C6793E0D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4503" y="691909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36" name="Picture Placeholder 8">
            <a:extLst>
              <a:ext uri="{FF2B5EF4-FFF2-40B4-BE49-F238E27FC236}">
                <a16:creationId xmlns:a16="http://schemas.microsoft.com/office/drawing/2014/main" id="{C205DF09-0002-4EF2-997E-430D25CB50C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574503" y="2325803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37" name="Picture Placeholder 8">
            <a:extLst>
              <a:ext uri="{FF2B5EF4-FFF2-40B4-BE49-F238E27FC236}">
                <a16:creationId xmlns:a16="http://schemas.microsoft.com/office/drawing/2014/main" id="{2D6D14E5-A545-4356-A3A7-C188EE1B3E7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574503" y="3635882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38" name="Picture Placeholder 8">
            <a:extLst>
              <a:ext uri="{FF2B5EF4-FFF2-40B4-BE49-F238E27FC236}">
                <a16:creationId xmlns:a16="http://schemas.microsoft.com/office/drawing/2014/main" id="{FD02FC8B-9FB0-415C-A49B-D1CD356A9FC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574503" y="5269776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39" name="Picture Placeholder 8">
            <a:extLst>
              <a:ext uri="{FF2B5EF4-FFF2-40B4-BE49-F238E27FC236}">
                <a16:creationId xmlns:a16="http://schemas.microsoft.com/office/drawing/2014/main" id="{9CD4256F-63B2-417D-B34B-2A0A5AC273C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926742" y="846138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40" name="Picture Placeholder 8">
            <a:extLst>
              <a:ext uri="{FF2B5EF4-FFF2-40B4-BE49-F238E27FC236}">
                <a16:creationId xmlns:a16="http://schemas.microsoft.com/office/drawing/2014/main" id="{96907598-676B-48B5-BDC1-A53BE4C1E99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142217" y="842712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41" name="Picture Placeholder 8">
            <a:extLst>
              <a:ext uri="{FF2B5EF4-FFF2-40B4-BE49-F238E27FC236}">
                <a16:creationId xmlns:a16="http://schemas.microsoft.com/office/drawing/2014/main" id="{770E42F9-2AA9-4DA6-9E4E-D05CECAD90F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57692" y="839286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42" name="Picture Placeholder 8">
            <a:extLst>
              <a:ext uri="{FF2B5EF4-FFF2-40B4-BE49-F238E27FC236}">
                <a16:creationId xmlns:a16="http://schemas.microsoft.com/office/drawing/2014/main" id="{A1754D1B-68CB-4442-87F0-E2F31E1B587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916750" y="2479885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43" name="Picture Placeholder 8">
            <a:extLst>
              <a:ext uri="{FF2B5EF4-FFF2-40B4-BE49-F238E27FC236}">
                <a16:creationId xmlns:a16="http://schemas.microsoft.com/office/drawing/2014/main" id="{7D1C1E09-2A16-4FEC-B8A3-D1B4083940E5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32225" y="2476459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44" name="Picture Placeholder 8">
            <a:extLst>
              <a:ext uri="{FF2B5EF4-FFF2-40B4-BE49-F238E27FC236}">
                <a16:creationId xmlns:a16="http://schemas.microsoft.com/office/drawing/2014/main" id="{BCD2E565-E990-4B1B-85AE-7143D1FA06B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7700" y="2473033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45" name="Picture Placeholder 8">
            <a:extLst>
              <a:ext uri="{FF2B5EF4-FFF2-40B4-BE49-F238E27FC236}">
                <a16:creationId xmlns:a16="http://schemas.microsoft.com/office/drawing/2014/main" id="{67D67D3C-CE66-4636-9527-F700EB98D0A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906758" y="3811800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46" name="Picture Placeholder 8">
            <a:extLst>
              <a:ext uri="{FF2B5EF4-FFF2-40B4-BE49-F238E27FC236}">
                <a16:creationId xmlns:a16="http://schemas.microsoft.com/office/drawing/2014/main" id="{D7E351BA-5E83-483D-84F4-D2884AAEA2E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122233" y="3808374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47" name="Picture Placeholder 8">
            <a:extLst>
              <a:ext uri="{FF2B5EF4-FFF2-40B4-BE49-F238E27FC236}">
                <a16:creationId xmlns:a16="http://schemas.microsoft.com/office/drawing/2014/main" id="{66A54BFA-DE48-4985-9FA5-6E10124C56F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37708" y="3804948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48" name="Picture Placeholder 8">
            <a:extLst>
              <a:ext uri="{FF2B5EF4-FFF2-40B4-BE49-F238E27FC236}">
                <a16:creationId xmlns:a16="http://schemas.microsoft.com/office/drawing/2014/main" id="{02772560-D101-4C4D-B97E-B38A28D9E44D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896766" y="5451786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49" name="Picture Placeholder 8">
            <a:extLst>
              <a:ext uri="{FF2B5EF4-FFF2-40B4-BE49-F238E27FC236}">
                <a16:creationId xmlns:a16="http://schemas.microsoft.com/office/drawing/2014/main" id="{AB61F6BE-B271-4530-845F-35CA191D8EA6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112241" y="5448360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50" name="Picture Placeholder 8">
            <a:extLst>
              <a:ext uri="{FF2B5EF4-FFF2-40B4-BE49-F238E27FC236}">
                <a16:creationId xmlns:a16="http://schemas.microsoft.com/office/drawing/2014/main" id="{19D02F03-5644-4AE5-BEF7-17412F06BC5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716" y="5444934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51" name="Picture Placeholder 8">
            <a:extLst>
              <a:ext uri="{FF2B5EF4-FFF2-40B4-BE49-F238E27FC236}">
                <a16:creationId xmlns:a16="http://schemas.microsoft.com/office/drawing/2014/main" id="{4BCF2ED0-91A6-401C-B79B-86BFA50DB1AF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1297356" y="852990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52" name="Picture Placeholder 8">
            <a:extLst>
              <a:ext uri="{FF2B5EF4-FFF2-40B4-BE49-F238E27FC236}">
                <a16:creationId xmlns:a16="http://schemas.microsoft.com/office/drawing/2014/main" id="{DF269E06-59F2-4ED1-AB0F-086AD50FC2BF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0512831" y="849564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53" name="Picture Placeholder 8">
            <a:extLst>
              <a:ext uri="{FF2B5EF4-FFF2-40B4-BE49-F238E27FC236}">
                <a16:creationId xmlns:a16="http://schemas.microsoft.com/office/drawing/2014/main" id="{63F5880C-2E87-43FF-B725-53645AB7014E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728306" y="846138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54" name="Picture Placeholder 8">
            <a:extLst>
              <a:ext uri="{FF2B5EF4-FFF2-40B4-BE49-F238E27FC236}">
                <a16:creationId xmlns:a16="http://schemas.microsoft.com/office/drawing/2014/main" id="{601DF9A3-F4AD-41B7-AACC-D9E4D4F12624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1287364" y="2486737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55" name="Picture Placeholder 8">
            <a:extLst>
              <a:ext uri="{FF2B5EF4-FFF2-40B4-BE49-F238E27FC236}">
                <a16:creationId xmlns:a16="http://schemas.microsoft.com/office/drawing/2014/main" id="{C56A9E6B-7C5F-4538-87E5-44FB6BC5CDB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502839" y="2483311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56" name="Picture Placeholder 8">
            <a:extLst>
              <a:ext uri="{FF2B5EF4-FFF2-40B4-BE49-F238E27FC236}">
                <a16:creationId xmlns:a16="http://schemas.microsoft.com/office/drawing/2014/main" id="{F6A2F051-5D67-42F9-8E30-17755461B5E6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718314" y="2479885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57" name="Picture Placeholder 8">
            <a:extLst>
              <a:ext uri="{FF2B5EF4-FFF2-40B4-BE49-F238E27FC236}">
                <a16:creationId xmlns:a16="http://schemas.microsoft.com/office/drawing/2014/main" id="{B396C36B-C3DC-4D20-89FA-F63AE2E4AF7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1277372" y="3818652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58" name="Picture Placeholder 8">
            <a:extLst>
              <a:ext uri="{FF2B5EF4-FFF2-40B4-BE49-F238E27FC236}">
                <a16:creationId xmlns:a16="http://schemas.microsoft.com/office/drawing/2014/main" id="{D505CDB7-CE92-413A-A3AF-B8A9CC138D27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0492847" y="3815226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59" name="Picture Placeholder 8">
            <a:extLst>
              <a:ext uri="{FF2B5EF4-FFF2-40B4-BE49-F238E27FC236}">
                <a16:creationId xmlns:a16="http://schemas.microsoft.com/office/drawing/2014/main" id="{D04DBBDA-667D-40D9-9DC3-0F5367C017B6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9708322" y="3811800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60" name="Picture Placeholder 8">
            <a:extLst>
              <a:ext uri="{FF2B5EF4-FFF2-40B4-BE49-F238E27FC236}">
                <a16:creationId xmlns:a16="http://schemas.microsoft.com/office/drawing/2014/main" id="{D4E16706-E411-4712-B188-AF2AD4B7CD1C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1267380" y="5458638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61" name="Picture Placeholder 8">
            <a:extLst>
              <a:ext uri="{FF2B5EF4-FFF2-40B4-BE49-F238E27FC236}">
                <a16:creationId xmlns:a16="http://schemas.microsoft.com/office/drawing/2014/main" id="{BF6B0617-A8FA-4BFA-9AE1-DCCA0275478B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0482855" y="5455212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62" name="Picture Placeholder 8">
            <a:extLst>
              <a:ext uri="{FF2B5EF4-FFF2-40B4-BE49-F238E27FC236}">
                <a16:creationId xmlns:a16="http://schemas.microsoft.com/office/drawing/2014/main" id="{FCAE3A4A-4936-4D9B-B57E-D49956479EBA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698330" y="5451786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22010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239972C1-1CC5-44CD-8765-71062EE01AF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455420" y="3108367"/>
            <a:ext cx="521208" cy="521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267D756E-4375-4695-AE84-745FA473D5F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852416" y="3108367"/>
            <a:ext cx="521208" cy="521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82BBB546-4041-467C-A9FA-AF974BB743E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364220" y="3108367"/>
            <a:ext cx="521208" cy="521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05596D81-D8BF-4B58-AFEB-0C082C1427D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853863" y="1650630"/>
            <a:ext cx="521208" cy="521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693108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icture Placeholder 8">
            <a:extLst>
              <a:ext uri="{FF2B5EF4-FFF2-40B4-BE49-F238E27FC236}">
                <a16:creationId xmlns:a16="http://schemas.microsoft.com/office/drawing/2014/main" id="{0B4C5BC0-161D-405D-B44A-C359294637A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52655" y="1187880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69" name="Picture Placeholder 8">
            <a:extLst>
              <a:ext uri="{FF2B5EF4-FFF2-40B4-BE49-F238E27FC236}">
                <a16:creationId xmlns:a16="http://schemas.microsoft.com/office/drawing/2014/main" id="{A3C10927-F781-46A0-A099-BB0BBE7D432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38800" y="2925563"/>
            <a:ext cx="914400" cy="9144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bg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77" name="Picture Placeholder 8">
            <a:extLst>
              <a:ext uri="{FF2B5EF4-FFF2-40B4-BE49-F238E27FC236}">
                <a16:creationId xmlns:a16="http://schemas.microsoft.com/office/drawing/2014/main" id="{2FCA5839-7872-4514-AF2E-791BCBC1BE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58361" y="1001122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78" name="Picture Placeholder 8">
            <a:extLst>
              <a:ext uri="{FF2B5EF4-FFF2-40B4-BE49-F238E27FC236}">
                <a16:creationId xmlns:a16="http://schemas.microsoft.com/office/drawing/2014/main" id="{EFA11C0F-56FF-4A0F-8F11-21844F678FF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280540" y="1427261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79" name="Picture Placeholder 8">
            <a:extLst>
              <a:ext uri="{FF2B5EF4-FFF2-40B4-BE49-F238E27FC236}">
                <a16:creationId xmlns:a16="http://schemas.microsoft.com/office/drawing/2014/main" id="{86428624-FE8E-4FFB-BEBC-710D184D24F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670214" y="2471792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80" name="Picture Placeholder 8">
            <a:extLst>
              <a:ext uri="{FF2B5EF4-FFF2-40B4-BE49-F238E27FC236}">
                <a16:creationId xmlns:a16="http://schemas.microsoft.com/office/drawing/2014/main" id="{6DCD676A-85B1-4C4A-9C2B-74261B5607C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662585" y="3575561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81" name="Picture Placeholder 8">
            <a:extLst>
              <a:ext uri="{FF2B5EF4-FFF2-40B4-BE49-F238E27FC236}">
                <a16:creationId xmlns:a16="http://schemas.microsoft.com/office/drawing/2014/main" id="{DA3808B3-8D43-47DE-A650-F878D4474F9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323811" y="4550710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82" name="Picture Placeholder 8">
            <a:extLst>
              <a:ext uri="{FF2B5EF4-FFF2-40B4-BE49-F238E27FC236}">
                <a16:creationId xmlns:a16="http://schemas.microsoft.com/office/drawing/2014/main" id="{59B91156-8CA0-4400-9D36-F89FDB76518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446475" y="4943553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83" name="Picture Placeholder 8">
            <a:extLst>
              <a:ext uri="{FF2B5EF4-FFF2-40B4-BE49-F238E27FC236}">
                <a16:creationId xmlns:a16="http://schemas.microsoft.com/office/drawing/2014/main" id="{D71CAAF9-AEC2-4F1D-8EAA-1D42436837F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545060" y="4755793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84" name="Picture Placeholder 8">
            <a:extLst>
              <a:ext uri="{FF2B5EF4-FFF2-40B4-BE49-F238E27FC236}">
                <a16:creationId xmlns:a16="http://schemas.microsoft.com/office/drawing/2014/main" id="{BD60C6E4-36A9-487E-AD74-F1D75BE2EED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023218" y="3743805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85" name="Picture Placeholder 8">
            <a:extLst>
              <a:ext uri="{FF2B5EF4-FFF2-40B4-BE49-F238E27FC236}">
                <a16:creationId xmlns:a16="http://schemas.microsoft.com/office/drawing/2014/main" id="{6316BD0B-6DC2-4B48-A06A-5F7A0F89FB1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917636" y="3558298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86" name="Picture Placeholder 8">
            <a:extLst>
              <a:ext uri="{FF2B5EF4-FFF2-40B4-BE49-F238E27FC236}">
                <a16:creationId xmlns:a16="http://schemas.microsoft.com/office/drawing/2014/main" id="{D4A16BB5-AD46-495C-8BC7-BEBEEA77BC3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917636" y="2420237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187" name="Picture Placeholder 8">
            <a:extLst>
              <a:ext uri="{FF2B5EF4-FFF2-40B4-BE49-F238E27FC236}">
                <a16:creationId xmlns:a16="http://schemas.microsoft.com/office/drawing/2014/main" id="{90F84B1B-5EF2-4C93-92C0-606B080E401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053495" y="2203423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15" name="Picture Placeholder 8">
            <a:extLst>
              <a:ext uri="{FF2B5EF4-FFF2-40B4-BE49-F238E27FC236}">
                <a16:creationId xmlns:a16="http://schemas.microsoft.com/office/drawing/2014/main" id="{4A883598-40F9-4E10-B266-6957BBA82AB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649049" y="1204692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16" name="Picture Placeholder 8">
            <a:extLst>
              <a:ext uri="{FF2B5EF4-FFF2-40B4-BE49-F238E27FC236}">
                <a16:creationId xmlns:a16="http://schemas.microsoft.com/office/drawing/2014/main" id="{3BF05BFD-F662-471D-B251-9D42B382632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792718" y="999666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17" name="Picture Placeholder 8">
            <a:extLst>
              <a:ext uri="{FF2B5EF4-FFF2-40B4-BE49-F238E27FC236}">
                <a16:creationId xmlns:a16="http://schemas.microsoft.com/office/drawing/2014/main" id="{6F9B5C56-8143-4C0D-8734-7081641B2B2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903995" y="1442176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18" name="Picture Placeholder 8">
            <a:extLst>
              <a:ext uri="{FF2B5EF4-FFF2-40B4-BE49-F238E27FC236}">
                <a16:creationId xmlns:a16="http://schemas.microsoft.com/office/drawing/2014/main" id="{6D9132E3-8A4D-4821-BEEC-6EBF339D65C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534045" y="2473656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19" name="Picture Placeholder 8">
            <a:extLst>
              <a:ext uri="{FF2B5EF4-FFF2-40B4-BE49-F238E27FC236}">
                <a16:creationId xmlns:a16="http://schemas.microsoft.com/office/drawing/2014/main" id="{6A7F4C01-6C35-4582-B68D-802CC259215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563300" y="3575561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20" name="Picture Placeholder 8">
            <a:extLst>
              <a:ext uri="{FF2B5EF4-FFF2-40B4-BE49-F238E27FC236}">
                <a16:creationId xmlns:a16="http://schemas.microsoft.com/office/drawing/2014/main" id="{9BC0C66E-8EFB-451F-B3F1-C17E8E7DBD29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884217" y="4570885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21" name="Picture Placeholder 8">
            <a:extLst>
              <a:ext uri="{FF2B5EF4-FFF2-40B4-BE49-F238E27FC236}">
                <a16:creationId xmlns:a16="http://schemas.microsoft.com/office/drawing/2014/main" id="{5BC5CBF4-87EE-43BE-B645-C7BAA2938F9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761603" y="4967333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22" name="Picture Placeholder 8">
            <a:extLst>
              <a:ext uri="{FF2B5EF4-FFF2-40B4-BE49-F238E27FC236}">
                <a16:creationId xmlns:a16="http://schemas.microsoft.com/office/drawing/2014/main" id="{8AEE33F3-F875-46C8-B436-85AF77B6F03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662022" y="4755793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23" name="Picture Placeholder 8">
            <a:extLst>
              <a:ext uri="{FF2B5EF4-FFF2-40B4-BE49-F238E27FC236}">
                <a16:creationId xmlns:a16="http://schemas.microsoft.com/office/drawing/2014/main" id="{4551C2B7-736E-4290-AD09-3979B00AEA5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174699" y="3714679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24" name="Picture Placeholder 8">
            <a:extLst>
              <a:ext uri="{FF2B5EF4-FFF2-40B4-BE49-F238E27FC236}">
                <a16:creationId xmlns:a16="http://schemas.microsoft.com/office/drawing/2014/main" id="{470B5DCB-3499-4690-B98F-908E563759C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297296" y="3554288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25" name="Picture Placeholder 8">
            <a:extLst>
              <a:ext uri="{FF2B5EF4-FFF2-40B4-BE49-F238E27FC236}">
                <a16:creationId xmlns:a16="http://schemas.microsoft.com/office/drawing/2014/main" id="{B7492971-0553-4F18-B156-2309E601A307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297302" y="2455861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226" name="Picture Placeholder 8">
            <a:extLst>
              <a:ext uri="{FF2B5EF4-FFF2-40B4-BE49-F238E27FC236}">
                <a16:creationId xmlns:a16="http://schemas.microsoft.com/office/drawing/2014/main" id="{65DCAFA3-E66E-41D0-B9F9-14845E8E7E67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7153405" y="2226725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854331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044D5865-E328-4EBA-A882-4D6E9AF953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81600" y="2286964"/>
            <a:ext cx="1828800" cy="18288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E8C130C9-0D03-4956-B952-6B7AE1EBB75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718198" y="2561284"/>
            <a:ext cx="1280160" cy="12801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  <p:sp>
        <p:nvSpPr>
          <p:cNvPr id="35" name="Picture Placeholder 8">
            <a:extLst>
              <a:ext uri="{FF2B5EF4-FFF2-40B4-BE49-F238E27FC236}">
                <a16:creationId xmlns:a16="http://schemas.microsoft.com/office/drawing/2014/main" id="{41D987BD-6224-4583-9A01-262F0050925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185970" y="2561284"/>
            <a:ext cx="1280160" cy="12801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225538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800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6B399F20-7C1F-46F7-984A-DA150D319A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407" y="3459671"/>
            <a:ext cx="3657600" cy="28346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4DC8B00-8E7D-4B36-B790-44162359D9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7200" y="625031"/>
            <a:ext cx="3657600" cy="28346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C5C828A6-2BC3-4A33-895E-282CE088EC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25993" y="3459671"/>
            <a:ext cx="3657600" cy="28346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892272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09E1089C-DA26-4567-80E3-FC02DE8DC88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99164" y="1038253"/>
            <a:ext cx="1581444" cy="1650542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lang="en-US" sz="1000" dirty="0"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D308920F-1571-4BFA-8936-87C3E7108F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50438" y="3084471"/>
            <a:ext cx="4127410" cy="4127002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softEdge rad="127000"/>
          </a:effectLst>
        </p:spPr>
        <p:txBody>
          <a:bodyPr anchor="ctr"/>
          <a:lstStyle>
            <a:lvl1pPr algn="ctr">
              <a:buNone/>
              <a:defRPr lang="en-US" sz="1400" dirty="0"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34212EE7-C5F0-498F-BF8A-EB115A480E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7240" y="5266481"/>
            <a:ext cx="3017520" cy="301752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softEdge rad="31750"/>
          </a:effectLst>
        </p:spPr>
        <p:txBody>
          <a:bodyPr anchor="ctr"/>
          <a:lstStyle>
            <a:lvl1pPr algn="ctr">
              <a:buNone/>
              <a:defRPr lang="en-US" sz="900" dirty="0"/>
            </a:lvl1pPr>
          </a:lstStyle>
          <a:p>
            <a:endParaRPr lang="en-US" dirty="0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2576C70C-F0B4-4643-9156-5D60A30A9F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98587" y="4572001"/>
            <a:ext cx="798488" cy="833376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softEdge rad="12700"/>
          </a:effectLst>
        </p:spPr>
        <p:txBody>
          <a:bodyPr anchor="ctr"/>
          <a:lstStyle>
            <a:lvl1pPr algn="ctr">
              <a:buNone/>
              <a:defRPr lang="en-US" sz="800" dirty="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F1C4E8-111B-43EC-9F80-56359575A3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07503" y="132178"/>
            <a:ext cx="2468446" cy="246888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softEdge rad="31750"/>
          </a:effectLst>
        </p:spPr>
        <p:txBody>
          <a:bodyPr anchor="ctr"/>
          <a:lstStyle>
            <a:lvl1pPr algn="ctr">
              <a:buNone/>
              <a:defRPr lang="en-US" sz="900" dirty="0"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5AACFAFF-6652-4B72-9E5F-407C35BA97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1352" y="3136292"/>
            <a:ext cx="2011680" cy="201168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lang="en-US" sz="1400" dirty="0"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9D6ED562-01CE-46BE-834B-7F5B1A54B28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637001"/>
            <a:ext cx="641684" cy="66972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softEdge rad="31750"/>
          </a:effectLst>
        </p:spPr>
        <p:txBody>
          <a:bodyPr anchor="ctr"/>
          <a:lstStyle>
            <a:lvl1pPr algn="ctr">
              <a:buNone/>
              <a:defRPr lang="en-US" sz="700" dirty="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B382753-1A75-400D-BAD8-40ED8917F6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04339" y="1302141"/>
            <a:ext cx="641684" cy="66972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softEdge rad="63500"/>
          </a:effectLst>
        </p:spPr>
        <p:txBody>
          <a:bodyPr anchor="ctr"/>
          <a:lstStyle>
            <a:lvl1pPr algn="ctr">
              <a:buNone/>
              <a:defRPr lang="en-US" sz="500" dirty="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348623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6B399F20-7C1F-46F7-984A-DA150D319A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407" y="625031"/>
            <a:ext cx="3657600" cy="28346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4DC8B00-8E7D-4B36-B790-44162359D9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7200" y="3459671"/>
            <a:ext cx="3657600" cy="28346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C5C828A6-2BC3-4A33-895E-282CE088EC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25993" y="625031"/>
            <a:ext cx="3657600" cy="28346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920463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ADD8A4-B769-4D8A-9278-A71EC01C4C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054096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1</a:t>
            </a:r>
          </a:p>
        </p:txBody>
      </p:sp>
    </p:spTree>
    <p:extLst>
      <p:ext uri="{BB962C8B-B14F-4D97-AF65-F5344CB8AC3E}">
        <p14:creationId xmlns:p14="http://schemas.microsoft.com/office/powerpoint/2010/main" val="1399211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4E63CE1-9C33-4246-BBF7-5AB1147C21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54096" y="0"/>
            <a:ext cx="3054096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2</a:t>
            </a:r>
          </a:p>
        </p:txBody>
      </p:sp>
    </p:spTree>
    <p:extLst>
      <p:ext uri="{BB962C8B-B14F-4D97-AF65-F5344CB8AC3E}">
        <p14:creationId xmlns:p14="http://schemas.microsoft.com/office/powerpoint/2010/main" val="1274932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769D50F-9678-42EA-A10A-87EDA49577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08192" y="0"/>
            <a:ext cx="3054096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3</a:t>
            </a:r>
          </a:p>
        </p:txBody>
      </p:sp>
    </p:spTree>
    <p:extLst>
      <p:ext uri="{BB962C8B-B14F-4D97-AF65-F5344CB8AC3E}">
        <p14:creationId xmlns:p14="http://schemas.microsoft.com/office/powerpoint/2010/main" val="1850845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B6F21E6F-DBA5-44F3-B07B-220A96805C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62288" y="0"/>
            <a:ext cx="3054096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4</a:t>
            </a:r>
          </a:p>
        </p:txBody>
      </p:sp>
    </p:spTree>
    <p:extLst>
      <p:ext uri="{BB962C8B-B14F-4D97-AF65-F5344CB8AC3E}">
        <p14:creationId xmlns:p14="http://schemas.microsoft.com/office/powerpoint/2010/main" val="2786629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4E795CB-3F02-4EFB-9CF7-D0B14483C2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20384" y="0"/>
            <a:ext cx="60960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0AAFA2F-71C9-400C-8723-C36AC4DF6AF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2286000"/>
            <a:ext cx="6120385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8A557DE-D5DD-4FA4-B87C-8A5DDFF73DD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20384" y="4572000"/>
            <a:ext cx="60960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608680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4E795CB-3F02-4EFB-9CF7-D0B14483C2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0AAFA2F-71C9-400C-8723-C36AC4DF6AF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2286000"/>
            <a:ext cx="60960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8A557DE-D5DD-4FA4-B87C-8A5DDFF73DD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4572000"/>
            <a:ext cx="60960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2545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8">
            <a:extLst>
              <a:ext uri="{FF2B5EF4-FFF2-40B4-BE49-F238E27FC236}">
                <a16:creationId xmlns:a16="http://schemas.microsoft.com/office/drawing/2014/main" id="{A07FE811-3899-4933-8BDA-247CEB65A53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597" y="105913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82D90691-24DF-4E32-9FDC-47A7AEF3AAD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28751" y="105913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A75AF2CC-BD8C-4192-B345-D290DFBC143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46828" y="105913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9" name="Picture Placeholder 8">
            <a:extLst>
              <a:ext uri="{FF2B5EF4-FFF2-40B4-BE49-F238E27FC236}">
                <a16:creationId xmlns:a16="http://schemas.microsoft.com/office/drawing/2014/main" id="{77847559-78FC-40D0-8B35-1D5B2FF75B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764905" y="105913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E22E7396-7BA7-4BB0-B445-4F1DFCA150D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597" y="2359152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41" name="Picture Placeholder 8">
            <a:extLst>
              <a:ext uri="{FF2B5EF4-FFF2-40B4-BE49-F238E27FC236}">
                <a16:creationId xmlns:a16="http://schemas.microsoft.com/office/drawing/2014/main" id="{1D0C9FFC-2493-4D2B-8980-624D63B91B8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510674" y="2359152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BB272A9B-F15E-4387-A5C7-3165E3F18B2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46828" y="2359152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20F8B96F-AA47-4A79-BE24-11BAB9B3043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64905" y="2359152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45" name="Picture Placeholder 8">
            <a:extLst>
              <a:ext uri="{FF2B5EF4-FFF2-40B4-BE49-F238E27FC236}">
                <a16:creationId xmlns:a16="http://schemas.microsoft.com/office/drawing/2014/main" id="{221C2B63-0D84-4402-8E47-CDBB431CF83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597" y="4612391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46" name="Picture Placeholder 8">
            <a:extLst>
              <a:ext uri="{FF2B5EF4-FFF2-40B4-BE49-F238E27FC236}">
                <a16:creationId xmlns:a16="http://schemas.microsoft.com/office/drawing/2014/main" id="{0904C7AF-1D52-43D4-AA91-6517173892B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510674" y="4612391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47" name="Picture Placeholder 8">
            <a:extLst>
              <a:ext uri="{FF2B5EF4-FFF2-40B4-BE49-F238E27FC236}">
                <a16:creationId xmlns:a16="http://schemas.microsoft.com/office/drawing/2014/main" id="{17C69FF0-197B-4869-85CD-B16E044D58B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928751" y="4612391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49" name="Picture Placeholder 8">
            <a:extLst>
              <a:ext uri="{FF2B5EF4-FFF2-40B4-BE49-F238E27FC236}">
                <a16:creationId xmlns:a16="http://schemas.microsoft.com/office/drawing/2014/main" id="{A9A2E652-BE71-48F6-ACE3-B6F152A0C26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764905" y="4612391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13694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sh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2B9569-A117-474D-B0B5-E54FA4A8A5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41721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A2067C6C-2076-4AD2-A525-049E269296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222480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2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B707FA2-AD19-454E-8ACA-EF536892BC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342279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3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B5E6BAD-358A-4A58-8757-291459B2B6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492558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4</a:t>
            </a:r>
          </a:p>
        </p:txBody>
      </p:sp>
    </p:spTree>
    <p:extLst>
      <p:ext uri="{BB962C8B-B14F-4D97-AF65-F5344CB8AC3E}">
        <p14:creationId xmlns:p14="http://schemas.microsoft.com/office/powerpoint/2010/main" val="30197830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sh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2B9569-A117-474D-B0B5-E54FA4A8A5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0104120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A2067C6C-2076-4AD2-A525-049E269296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46159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2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B707FA2-AD19-454E-8ACA-EF536892BC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237078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3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B5E6BAD-358A-4A58-8757-291459B2B6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3346717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4</a:t>
            </a:r>
          </a:p>
        </p:txBody>
      </p:sp>
    </p:spTree>
    <p:extLst>
      <p:ext uri="{BB962C8B-B14F-4D97-AF65-F5344CB8AC3E}">
        <p14:creationId xmlns:p14="http://schemas.microsoft.com/office/powerpoint/2010/main" val="1317926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6CC7A50-9125-422E-BB9C-AB16442070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861023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show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2B9569-A117-474D-B0B5-E54FA4A8A5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277845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A2067C6C-2076-4AD2-A525-049E269296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0127566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2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B707FA2-AD19-454E-8ACA-EF536892BC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22713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3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B5E6BAD-358A-4A58-8757-291459B2B6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254272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4</a:t>
            </a:r>
          </a:p>
        </p:txBody>
      </p:sp>
    </p:spTree>
    <p:extLst>
      <p:ext uri="{BB962C8B-B14F-4D97-AF65-F5344CB8AC3E}">
        <p14:creationId xmlns:p14="http://schemas.microsoft.com/office/powerpoint/2010/main" val="41755339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show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2B9569-A117-474D-B0B5-E54FA4A8A5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2425069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A2067C6C-2076-4AD2-A525-049E269296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1274790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2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B707FA2-AD19-454E-8ACA-EF536892BC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0124511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3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B5E6BAD-358A-4A58-8757-291459B2B6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5768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Image 4</a:t>
            </a:r>
          </a:p>
        </p:txBody>
      </p:sp>
    </p:spTree>
    <p:extLst>
      <p:ext uri="{BB962C8B-B14F-4D97-AF65-F5344CB8AC3E}">
        <p14:creationId xmlns:p14="http://schemas.microsoft.com/office/powerpoint/2010/main" val="4053375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9BA652E-8DCB-411C-BDCC-2A28B7A37C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00177" y="1076325"/>
            <a:ext cx="4572000" cy="45720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5694223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612E3448-F2EF-451E-8014-86C006CB70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2137" y="4343866"/>
            <a:ext cx="1216152" cy="1216152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1255062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B5671677-28D2-48BB-A020-FECB56CA25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6393464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95106253-7B8B-487B-A3B6-10B45F3CCF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05000" y="1950334"/>
            <a:ext cx="2743200" cy="27432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127000">
            <a:solidFill>
              <a:schemeClr val="bg1"/>
            </a:solidFill>
          </a:ln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9678042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407F8FC-B8EA-4353-B23A-7B6DEE78F4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310358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862929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407F8FC-B8EA-4353-B23A-7B6DEE78F4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979492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2912029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page -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586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6CC7A50-9125-422E-BB9C-AB16442070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275" y="628650"/>
            <a:ext cx="10839450" cy="56007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69434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 - Imag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B720225-28A9-4E8C-971E-186E8AD47C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7725" y="2695575"/>
            <a:ext cx="2895600" cy="1447800"/>
          </a:xfrm>
          <a:prstGeom prst="rect">
            <a:avLst/>
          </a:pr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7F13A08-E9ED-4281-B741-77C0AC7959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57725" y="4876800"/>
            <a:ext cx="2895600" cy="1447800"/>
          </a:xfrm>
          <a:prstGeom prst="rect">
            <a:avLst/>
          </a:pr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18256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page - Imag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B720225-28A9-4E8C-971E-186E8AD47C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7725" y="2695575"/>
            <a:ext cx="2895600" cy="1447800"/>
          </a:xfrm>
          <a:prstGeom prst="rect">
            <a:avLst/>
          </a:pr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7F13A08-E9ED-4281-B741-77C0AC7959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57725" y="4876800"/>
            <a:ext cx="2895600" cy="1447800"/>
          </a:xfrm>
          <a:prstGeom prst="rect">
            <a:avLst/>
          </a:pr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48610BC-16D8-4FC8-8F41-D980AE3077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48200" y="533400"/>
            <a:ext cx="2895600" cy="1447800"/>
          </a:xfrm>
          <a:prstGeom prst="rect">
            <a:avLst/>
          </a:pr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592611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page 2 - Imag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B720225-28A9-4E8C-971E-186E8AD47C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7725" y="2695575"/>
            <a:ext cx="2895600" cy="1447800"/>
          </a:xfrm>
          <a:prstGeom prst="rect">
            <a:avLst/>
          </a:pr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48610BC-16D8-4FC8-8F41-D980AE3077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48200" y="533400"/>
            <a:ext cx="2895600" cy="1447800"/>
          </a:xfrm>
          <a:prstGeom prst="rect">
            <a:avLst/>
          </a:pr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501005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48610BC-16D8-4FC8-8F41-D980AE3077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047999" y="0"/>
            <a:ext cx="3044952" cy="6858000"/>
          </a:xfrm>
          <a:prstGeom prst="rect">
            <a:avLst/>
          </a:pr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A9E646E-AB96-44BA-B223-4263DB5264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2951" y="0"/>
            <a:ext cx="3044952" cy="6858000"/>
          </a:xfrm>
          <a:prstGeom prst="rect">
            <a:avLst/>
          </a:pr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C695DD6-1C52-4BBB-BD4A-875BD44DAB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37903" y="0"/>
            <a:ext cx="3044952" cy="6858000"/>
          </a:xfrm>
          <a:prstGeom prst="rect">
            <a:avLst/>
          </a:pr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648768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48610BC-16D8-4FC8-8F41-D980AE3077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" y="0"/>
            <a:ext cx="3044952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A9E646E-AB96-44BA-B223-4263DB5264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51048" y="0"/>
            <a:ext cx="3044952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C695DD6-1C52-4BBB-BD4A-875BD44DAB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3044952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802708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Image 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B720225-28A9-4E8C-971E-186E8AD47C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5076" y="1711627"/>
            <a:ext cx="2468880" cy="358444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DF77074-9E02-4EDE-ADEC-20BB7226C1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479224" y="1711627"/>
            <a:ext cx="2468880" cy="358444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6CA2167E-9435-4A6A-BEAE-A1AC5A5D3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3372" y="1711627"/>
            <a:ext cx="2468880" cy="358444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9A2505A-688A-4995-8380-650E617030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7520" y="1711627"/>
            <a:ext cx="2468880" cy="358444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 dirty="0"/>
              <a:t>Insert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826045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itle page -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9788584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Basic page -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1214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metric Presentation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41066C-5C2C-4794-8102-70BFABC21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7303" y="2013994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isometricOffAxis1Top">
              <a:rot lat="19800000" lon="3000000" rev="1800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8D09264-4F26-4686-827F-066EC40A71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403400" y="0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isometricOffAxis1Top">
              <a:rot lat="19800000" lon="3000000" rev="1800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FD24C28-4614-45BA-923A-5AE2E2F2B1E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51206" y="4080068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isometricOffAxis1Top">
              <a:rot lat="19800000" lon="3000000" rev="1800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CB8503F0-F783-4DD2-B0EE-81FA5C4EBE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42023" y="3978016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isometricOffAxis1Top">
              <a:rot lat="19800000" lon="3000000" rev="1800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3115F06F-57F6-4977-BA09-959FC09066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068120" y="1964022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isometricOffAxis1Top">
              <a:rot lat="19800000" lon="3000000" rev="1800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313E2ACE-3423-4F7E-B1E8-6DB25A790B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32840" y="3928044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isometricOffAxis1Top">
              <a:rot lat="19800000" lon="3000000" rev="1800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1992286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metric Presentation Mock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3DA492BA-835A-4C30-B369-15F9B72A6C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89508" y="866182"/>
            <a:ext cx="235538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7D6A998C-36B0-4D52-AC97-9EF0D0790EF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949092" y="-1572218"/>
            <a:ext cx="235538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37FCC01B-F57C-4CED-8B66-774C8EF4B0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28109" y="3289342"/>
            <a:ext cx="235538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EA759D98-4A63-4D2D-9141-32C82CA4EC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28108" y="602107"/>
            <a:ext cx="235538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C97F9190-4E95-4893-A786-2D22CF5E6CC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89508" y="-1836293"/>
            <a:ext cx="235538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44CB2295-81B8-445D-9954-ED08D185FC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66709" y="3025267"/>
            <a:ext cx="235538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58E25EA4-95CE-4A60-B95B-2099E283076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166708" y="338032"/>
            <a:ext cx="235538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B41C8BBA-18FD-42A4-BE82-6EA96938A0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28108" y="-2100368"/>
            <a:ext cx="235538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EC28FD6B-085B-4F6F-94F7-510BF6086EF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166708" y="-2349203"/>
            <a:ext cx="235538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8032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002970"/>
            <a:ext cx="11125200" cy="2895601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				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5827698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metric Presentation Mocku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B18C9AA-5E16-4E82-AA22-93FC74D7BE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70332" y="2290071"/>
            <a:ext cx="285830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DDFB03F-5FF2-461F-95DB-579F3F20C3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70332" y="1698602"/>
            <a:ext cx="285830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AAE0E113-F0E5-43E6-85E3-3F76CE56A7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70332" y="1107132"/>
            <a:ext cx="285830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C5FE9AC4-EC69-4B6D-964B-CC4BE54D7AC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70332" y="515662"/>
            <a:ext cx="285830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1734355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Isometric Presentation Mocku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2B705F24-7492-49E9-8F57-D9C0916A79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412304" y="1739812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19" name="Picture Placeholder 22">
            <a:extLst>
              <a:ext uri="{FF2B5EF4-FFF2-40B4-BE49-F238E27FC236}">
                <a16:creationId xmlns:a16="http://schemas.microsoft.com/office/drawing/2014/main" id="{561C124B-FD17-451F-8B21-36D8B1756CA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960316" y="376204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21" name="Picture Placeholder 22">
            <a:extLst>
              <a:ext uri="{FF2B5EF4-FFF2-40B4-BE49-F238E27FC236}">
                <a16:creationId xmlns:a16="http://schemas.microsoft.com/office/drawing/2014/main" id="{A8B205A5-8305-4108-890E-CC3289BC6D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62906" y="-1000742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isometricBottomDown">
              <a:rot lat="1967869" lon="19416000" rev="1824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F313397-A9C0-4FC5-968A-7B29F341972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19040" y="3027964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isometricBottomDown">
              <a:rot lat="1967869" lon="19416000" rev="1824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7296995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Isometric Presentation Mocku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2128B0F3-56DD-4FAC-919C-D612594F17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02173" y="1143000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1" name="Picture Placeholder 22">
            <a:extLst>
              <a:ext uri="{FF2B5EF4-FFF2-40B4-BE49-F238E27FC236}">
                <a16:creationId xmlns:a16="http://schemas.microsoft.com/office/drawing/2014/main" id="{76DE6B5A-5EB0-455E-A806-53FA7B1C07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78816" y="3690160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2" name="Picture Placeholder 22">
            <a:extLst>
              <a:ext uri="{FF2B5EF4-FFF2-40B4-BE49-F238E27FC236}">
                <a16:creationId xmlns:a16="http://schemas.microsoft.com/office/drawing/2014/main" id="{116BFEA0-DDF5-4E40-986A-CFDBFE7E8DA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34112" y="-1572721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3" name="Picture Placeholder 22">
            <a:extLst>
              <a:ext uri="{FF2B5EF4-FFF2-40B4-BE49-F238E27FC236}">
                <a16:creationId xmlns:a16="http://schemas.microsoft.com/office/drawing/2014/main" id="{B9281105-6837-4F18-A23C-FA619875F51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2837264" y="-4280361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4" name="Picture Placeholder 22">
            <a:extLst>
              <a:ext uri="{FF2B5EF4-FFF2-40B4-BE49-F238E27FC236}">
                <a16:creationId xmlns:a16="http://schemas.microsoft.com/office/drawing/2014/main" id="{A4089A5A-EF5E-4D76-915C-CDFACF69A3D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08919" y="4340931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5" name="Picture Placeholder 22">
            <a:extLst>
              <a:ext uri="{FF2B5EF4-FFF2-40B4-BE49-F238E27FC236}">
                <a16:creationId xmlns:a16="http://schemas.microsoft.com/office/drawing/2014/main" id="{300CB3D5-C434-4711-BE0C-07880CF559B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85562" y="6888091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499D9085-2CE9-4968-8D40-CAA5C1A0EC0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440858" y="1625210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7" name="Picture Placeholder 22">
            <a:extLst>
              <a:ext uri="{FF2B5EF4-FFF2-40B4-BE49-F238E27FC236}">
                <a16:creationId xmlns:a16="http://schemas.microsoft.com/office/drawing/2014/main" id="{2D321684-1DF0-4703-89C3-71C0FCA0E0C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2430518" y="-1082430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8" name="Picture Placeholder 22">
            <a:extLst>
              <a:ext uri="{FF2B5EF4-FFF2-40B4-BE49-F238E27FC236}">
                <a16:creationId xmlns:a16="http://schemas.microsoft.com/office/drawing/2014/main" id="{4D0F3EC0-93F6-4010-86A8-90F452BEEE0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36166" y="-2328896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39" name="Picture Placeholder 22">
            <a:extLst>
              <a:ext uri="{FF2B5EF4-FFF2-40B4-BE49-F238E27FC236}">
                <a16:creationId xmlns:a16="http://schemas.microsoft.com/office/drawing/2014/main" id="{FE0131D0-EAA8-45AD-A772-A338418C9AA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25233" y="409401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40" name="Picture Placeholder 22">
            <a:extLst>
              <a:ext uri="{FF2B5EF4-FFF2-40B4-BE49-F238E27FC236}">
                <a16:creationId xmlns:a16="http://schemas.microsoft.com/office/drawing/2014/main" id="{976AEA9A-8115-48E0-918F-4410B91D6FA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1965227" y="3101801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41" name="Picture Placeholder 22">
            <a:extLst>
              <a:ext uri="{FF2B5EF4-FFF2-40B4-BE49-F238E27FC236}">
                <a16:creationId xmlns:a16="http://schemas.microsoft.com/office/drawing/2014/main" id="{ED974735-2C47-4279-B116-D614471356D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6018059" y="5606962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0802417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Isometric Presentation Mocku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2">
            <a:extLst>
              <a:ext uri="{FF2B5EF4-FFF2-40B4-BE49-F238E27FC236}">
                <a16:creationId xmlns:a16="http://schemas.microsoft.com/office/drawing/2014/main" id="{76DE6B5A-5EB0-455E-A806-53FA7B1C07CC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445043" y="-171527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58" name="Picture Placeholder 22">
            <a:extLst>
              <a:ext uri="{FF2B5EF4-FFF2-40B4-BE49-F238E27FC236}">
                <a16:creationId xmlns:a16="http://schemas.microsoft.com/office/drawing/2014/main" id="{90FCB97C-6BF3-4A42-8CBB-0DF7BF3026C9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-1635717" y="-4210127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60" name="Picture Placeholder 22">
            <a:extLst>
              <a:ext uri="{FF2B5EF4-FFF2-40B4-BE49-F238E27FC236}">
                <a16:creationId xmlns:a16="http://schemas.microsoft.com/office/drawing/2014/main" id="{124C0FF9-289E-4496-92B9-190E32702D8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0495323" y="3943273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68" name="Picture Placeholder 22">
            <a:extLst>
              <a:ext uri="{FF2B5EF4-FFF2-40B4-BE49-F238E27FC236}">
                <a16:creationId xmlns:a16="http://schemas.microsoft.com/office/drawing/2014/main" id="{7E055C06-9C8F-4A17-AA18-775B5FB9ACD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0323809" y="-685800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70" name="Picture Placeholder 22">
            <a:extLst>
              <a:ext uri="{FF2B5EF4-FFF2-40B4-BE49-F238E27FC236}">
                <a16:creationId xmlns:a16="http://schemas.microsoft.com/office/drawing/2014/main" id="{3C36A0E5-BBE2-4C87-8A23-DD1FF018C79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243049" y="-4724400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72" name="Picture Placeholder 22">
            <a:extLst>
              <a:ext uri="{FF2B5EF4-FFF2-40B4-BE49-F238E27FC236}">
                <a16:creationId xmlns:a16="http://schemas.microsoft.com/office/drawing/2014/main" id="{7A3F440A-1BD1-46EB-8601-F14AC2F706F7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6374089" y="3429000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74" name="Picture Placeholder 22">
            <a:extLst>
              <a:ext uri="{FF2B5EF4-FFF2-40B4-BE49-F238E27FC236}">
                <a16:creationId xmlns:a16="http://schemas.microsoft.com/office/drawing/2014/main" id="{5FE632C7-A989-4083-B7E6-E630FB76C44E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243049" y="3958512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76" name="Picture Placeholder 22">
            <a:extLst>
              <a:ext uri="{FF2B5EF4-FFF2-40B4-BE49-F238E27FC236}">
                <a16:creationId xmlns:a16="http://schemas.microsoft.com/office/drawing/2014/main" id="{B4460ECD-B3DA-430C-8E09-86C63DB4CA9F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-1837711" y="-80088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  <p:sp>
        <p:nvSpPr>
          <p:cNvPr id="78" name="Picture Placeholder 22">
            <a:extLst>
              <a:ext uri="{FF2B5EF4-FFF2-40B4-BE49-F238E27FC236}">
                <a16:creationId xmlns:a16="http://schemas.microsoft.com/office/drawing/2014/main" id="{4ED75CF5-9F3D-4B85-BABF-42542AD3AC10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0293329" y="8073312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7330287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Isometric Presentation Mockup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2128B0F3-56DD-4FAC-919C-D612594F17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02173" y="1143000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7923079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41066C-5C2C-4794-8102-70BFABC21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85263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5600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7216045-2641-4344-B68B-E6E37D1D7A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05937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876857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7216045-2641-4344-B68B-E6E37D1D7A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2166958"/>
            <a:ext cx="4810837" cy="10573682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899631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0BEADEE-94CE-4140-AE6E-72585F9C5F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28871" y="2532786"/>
            <a:ext cx="1975104" cy="413308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DD69CA5-05E0-4BA8-9AF4-06E3A524107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538045" y="2349872"/>
            <a:ext cx="1975104" cy="413308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1F926F-0F2B-4D4A-9DDB-F5B19FF50A5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74195" y="2166958"/>
            <a:ext cx="1975104" cy="413308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5B5C0050-E4B2-4439-AAE8-AA7EB130284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33120" y="2532786"/>
            <a:ext cx="1975104" cy="413308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5611465-68F1-4C57-81BD-77DA7708DFD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92195" y="2349872"/>
            <a:ext cx="1975104" cy="413308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0761463-0D06-425A-A629-15FCC342DC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51270" y="2166958"/>
            <a:ext cx="1975104" cy="413308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23511C02-1EBF-48D6-B2A8-83C169F41A8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15120" y="1937794"/>
            <a:ext cx="1975104" cy="413308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3864463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08448" y="1779684"/>
            <a:ext cx="1975104" cy="425916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172720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4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30100" y="1780747"/>
            <a:ext cx="4531800" cy="1015450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238601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	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3336056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4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30100" y="-5058203"/>
            <a:ext cx="4531800" cy="1015450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129290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41066C-5C2C-4794-8102-70BFABC21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65032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5600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7216045-2641-4344-B68B-E6E37D1D7A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261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148026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5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0D29D6E3-BF9D-44FC-B94A-FE34BFB57C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9549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CA142FF-9DE6-40DB-AD54-ECDEC83E23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474400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91330D2-75F1-4855-868C-BFD0C307B8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4826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99065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5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15E1BC57-A422-442E-9A45-C3B86505EA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9549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C43775-2615-4373-BF08-E72F4BC0BEB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826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7FDD856-D0CB-4A6C-9C74-7B87BF796E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78871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327683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5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0D42CE-21D7-46F7-A4E6-43081B64FDC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826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8CE3B082-8160-40B0-B3D4-F103A2E6EC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754686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955B990-90AC-4D32-9646-D9BAAD64C8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0175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931318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41066C-5C2C-4794-8102-70BFABC21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24000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283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7216045-2641-4344-B68B-E6E37D1D7A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32736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9A91F3C-9111-4296-A6C1-542F2B1DBF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37104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0666611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8CD1EA07-F28B-4EE2-975A-12EE7F6D65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21419" y="1990628"/>
            <a:ext cx="2332800" cy="5416012"/>
          </a:xfrm>
          <a:prstGeom prst="roundRect">
            <a:avLst>
              <a:gd name="adj" fmla="val 14489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2D5C748-ED9B-4E7F-BF0A-6DE00637AE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88619" y="3463828"/>
            <a:ext cx="2332800" cy="5416012"/>
          </a:xfrm>
          <a:prstGeom prst="roundRect">
            <a:avLst>
              <a:gd name="adj" fmla="val 14489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6F3F48E-458C-42E6-9F48-D59A965C7F4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55819" y="4937028"/>
            <a:ext cx="2332800" cy="5416012"/>
          </a:xfrm>
          <a:prstGeom prst="roundRect">
            <a:avLst>
              <a:gd name="adj" fmla="val 14489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3367E99-B49F-4A00-BF2F-3F240242FAB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367800" y="-890883"/>
            <a:ext cx="2332800" cy="5416012"/>
          </a:xfrm>
          <a:prstGeom prst="roundRect">
            <a:avLst>
              <a:gd name="adj" fmla="val 14489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E5D4C8A0-AEBE-45FA-A01B-97A334E8D45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35000" y="582317"/>
            <a:ext cx="2332800" cy="5416012"/>
          </a:xfrm>
          <a:prstGeom prst="roundRect">
            <a:avLst>
              <a:gd name="adj" fmla="val 14489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0661736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7631D78-AAE0-4EB5-B1C8-F41FC0A50E9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477735" y="1487624"/>
            <a:ext cx="2276196" cy="5284594"/>
          </a:xfrm>
          <a:prstGeom prst="roundRect">
            <a:avLst>
              <a:gd name="adj" fmla="val 14489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BD782CA-19B8-4FA0-B94A-A3422513A28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77735" y="815094"/>
            <a:ext cx="2276196" cy="5284594"/>
          </a:xfrm>
          <a:prstGeom prst="roundRect">
            <a:avLst>
              <a:gd name="adj" fmla="val 14489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68300" dist="101600" dir="8520000" sx="102000" sy="102000" algn="ctr" rotWithShape="0">
              <a:prstClr val="black">
                <a:alpha val="30000"/>
              </a:prstClr>
            </a:outerShdw>
          </a:effectLst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416638E-A45F-48FC-BB3B-3FF1FA548F5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477735" y="142564"/>
            <a:ext cx="2276196" cy="5284594"/>
          </a:xfrm>
          <a:prstGeom prst="roundRect">
            <a:avLst>
              <a:gd name="adj" fmla="val 14489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68300" dist="101600" dir="8520000" sx="102000" sy="102000" algn="ctr" rotWithShape="0">
              <a:prstClr val="black">
                <a:alpha val="30000"/>
              </a:prstClr>
            </a:outerShdw>
          </a:effectLst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2589114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4C2440-9867-45A5-A7B9-82F1D3CF53B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1899" y="2036890"/>
            <a:ext cx="4243087" cy="571814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0017487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9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958B12F0-DFC4-448A-9151-2B66E71E19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1800000">
            <a:off x="7131560" y="545639"/>
            <a:ext cx="5189913" cy="6668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58423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	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4691484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9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958B12F0-DFC4-448A-9151-2B66E71E19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32431" y="2306320"/>
            <a:ext cx="4126050" cy="305753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</a:t>
            </a:r>
            <a:r>
              <a:rPr lang="en-MY" dirty="0" err="1"/>
              <a:t>nsert</a:t>
            </a:r>
            <a:r>
              <a:rPr lang="en-MY" dirty="0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4377373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24573" y="1937794"/>
            <a:ext cx="4928400" cy="2782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2046898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10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0F20B31-E928-4527-A463-5E89188AFB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137635" y="3180136"/>
            <a:ext cx="7954368" cy="4491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2618499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1440" y="2264311"/>
            <a:ext cx="4653279" cy="306004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2325866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1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24000" y="1773750"/>
            <a:ext cx="1905000" cy="4112700"/>
          </a:xfrm>
          <a:prstGeom prst="roundRect">
            <a:avLst>
              <a:gd name="adj" fmla="val 10167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877198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12350" y="1773750"/>
            <a:ext cx="1905000" cy="4112700"/>
          </a:xfrm>
          <a:prstGeom prst="roundRect">
            <a:avLst>
              <a:gd name="adj" fmla="val 10167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BD1EE7E-E7B4-4CEE-9767-31BC297DDAE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85533" y="1773750"/>
            <a:ext cx="1905000" cy="4112700"/>
          </a:xfrm>
          <a:prstGeom prst="roundRect">
            <a:avLst>
              <a:gd name="adj" fmla="val 10167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16F9E1D-04FC-4B5F-9BF8-E774DF885B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58716" y="1773750"/>
            <a:ext cx="1905000" cy="4112700"/>
          </a:xfrm>
          <a:prstGeom prst="roundRect">
            <a:avLst>
              <a:gd name="adj" fmla="val 10167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3BB0BE5-7BD6-4163-BB00-6E829D56C2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31899" y="1773750"/>
            <a:ext cx="1905000" cy="4112700"/>
          </a:xfrm>
          <a:prstGeom prst="roundRect">
            <a:avLst>
              <a:gd name="adj" fmla="val 10167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5342830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33033" y="1952625"/>
            <a:ext cx="6334792" cy="2952750"/>
          </a:xfrm>
          <a:prstGeom prst="roundRect">
            <a:avLst>
              <a:gd name="adj" fmla="val 10167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8551583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31333" y="1831452"/>
            <a:ext cx="2557716" cy="5521848"/>
          </a:xfrm>
          <a:prstGeom prst="roundRect">
            <a:avLst>
              <a:gd name="adj" fmla="val 10167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71859FF-4745-4B4E-B23E-22791E9004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44054" y="1831452"/>
            <a:ext cx="2557716" cy="5521848"/>
          </a:xfrm>
          <a:prstGeom prst="roundRect">
            <a:avLst>
              <a:gd name="adj" fmla="val 10167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9881019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15332" y="1886993"/>
            <a:ext cx="3937667" cy="8501021"/>
          </a:xfrm>
          <a:prstGeom prst="roundRect">
            <a:avLst>
              <a:gd name="adj" fmla="val 10167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028466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28332" y="919504"/>
            <a:ext cx="5347368" cy="33984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596305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enter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 dirty="0"/>
              <a:t>					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1552228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842168" y="1591190"/>
            <a:ext cx="6363368" cy="404421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074144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68032" y="2276990"/>
            <a:ext cx="5029868" cy="319671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E17C15-FFFF-44DC-A4EF-80C163813D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665E4DE-2F35-4EAF-9BCE-E8152CFBF5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1231047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0134" y="2035019"/>
            <a:ext cx="3899566" cy="2478352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E17C15-FFFF-44DC-A4EF-80C163813D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665E4DE-2F35-4EAF-9BCE-E8152CFBF5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5C40E58-FFE4-4E62-90CB-83D9EA220E1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72300" y="2035019"/>
            <a:ext cx="3899566" cy="2478352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9643663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5C40E58-FFE4-4E62-90CB-83D9EA220E1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67399" y="2073118"/>
            <a:ext cx="5410597" cy="3438681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E17C15-FFFF-44DC-A4EF-80C163813D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665E4DE-2F35-4EAF-9BCE-E8152CFBF5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9929466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ch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DAC8895-349F-4412-ADA2-C933204DF6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29677" y="2724486"/>
            <a:ext cx="1463040" cy="1783080"/>
          </a:xfrm>
          <a:custGeom>
            <a:avLst/>
            <a:gdLst>
              <a:gd name="connsiteX0" fmla="*/ 227885 w 1463040"/>
              <a:gd name="connsiteY0" fmla="*/ 0 h 1783080"/>
              <a:gd name="connsiteX1" fmla="*/ 1235155 w 1463040"/>
              <a:gd name="connsiteY1" fmla="*/ 0 h 1783080"/>
              <a:gd name="connsiteX2" fmla="*/ 1265711 w 1463040"/>
              <a:gd name="connsiteY2" fmla="*/ 3080 h 1783080"/>
              <a:gd name="connsiteX3" fmla="*/ 1458566 w 1463040"/>
              <a:gd name="connsiteY3" fmla="*/ 195936 h 1783080"/>
              <a:gd name="connsiteX4" fmla="*/ 1463040 w 1463040"/>
              <a:gd name="connsiteY4" fmla="*/ 240319 h 1783080"/>
              <a:gd name="connsiteX5" fmla="*/ 1463040 w 1463040"/>
              <a:gd name="connsiteY5" fmla="*/ 1542761 h 1783080"/>
              <a:gd name="connsiteX6" fmla="*/ 1458566 w 1463040"/>
              <a:gd name="connsiteY6" fmla="*/ 1587144 h 1783080"/>
              <a:gd name="connsiteX7" fmla="*/ 1265711 w 1463040"/>
              <a:gd name="connsiteY7" fmla="*/ 1780000 h 1783080"/>
              <a:gd name="connsiteX8" fmla="*/ 1235155 w 1463040"/>
              <a:gd name="connsiteY8" fmla="*/ 1783080 h 1783080"/>
              <a:gd name="connsiteX9" fmla="*/ 227885 w 1463040"/>
              <a:gd name="connsiteY9" fmla="*/ 1783080 h 1783080"/>
              <a:gd name="connsiteX10" fmla="*/ 197330 w 1463040"/>
              <a:gd name="connsiteY10" fmla="*/ 1780000 h 1783080"/>
              <a:gd name="connsiteX11" fmla="*/ 4474 w 1463040"/>
              <a:gd name="connsiteY11" fmla="*/ 1587144 h 1783080"/>
              <a:gd name="connsiteX12" fmla="*/ 0 w 1463040"/>
              <a:gd name="connsiteY12" fmla="*/ 1542761 h 1783080"/>
              <a:gd name="connsiteX13" fmla="*/ 0 w 1463040"/>
              <a:gd name="connsiteY13" fmla="*/ 240319 h 1783080"/>
              <a:gd name="connsiteX14" fmla="*/ 4474 w 1463040"/>
              <a:gd name="connsiteY14" fmla="*/ 195936 h 1783080"/>
              <a:gd name="connsiteX15" fmla="*/ 197330 w 1463040"/>
              <a:gd name="connsiteY15" fmla="*/ 308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63040" h="1783080">
                <a:moveTo>
                  <a:pt x="227885" y="0"/>
                </a:moveTo>
                <a:lnTo>
                  <a:pt x="1235155" y="0"/>
                </a:lnTo>
                <a:lnTo>
                  <a:pt x="1265711" y="3080"/>
                </a:lnTo>
                <a:cubicBezTo>
                  <a:pt x="1362513" y="22889"/>
                  <a:pt x="1438757" y="99133"/>
                  <a:pt x="1458566" y="195936"/>
                </a:cubicBezTo>
                <a:lnTo>
                  <a:pt x="1463040" y="240319"/>
                </a:lnTo>
                <a:lnTo>
                  <a:pt x="1463040" y="1542761"/>
                </a:lnTo>
                <a:lnTo>
                  <a:pt x="1458566" y="1587144"/>
                </a:lnTo>
                <a:cubicBezTo>
                  <a:pt x="1438757" y="1683947"/>
                  <a:pt x="1362513" y="1760191"/>
                  <a:pt x="1265711" y="1780000"/>
                </a:cubicBezTo>
                <a:lnTo>
                  <a:pt x="1235155" y="1783080"/>
                </a:lnTo>
                <a:lnTo>
                  <a:pt x="227885" y="1783080"/>
                </a:lnTo>
                <a:lnTo>
                  <a:pt x="197330" y="1780000"/>
                </a:lnTo>
                <a:cubicBezTo>
                  <a:pt x="100527" y="1760191"/>
                  <a:pt x="24283" y="1683947"/>
                  <a:pt x="4474" y="1587144"/>
                </a:cubicBezTo>
                <a:lnTo>
                  <a:pt x="0" y="1542761"/>
                </a:lnTo>
                <a:lnTo>
                  <a:pt x="0" y="240319"/>
                </a:lnTo>
                <a:lnTo>
                  <a:pt x="4474" y="195936"/>
                </a:lnTo>
                <a:cubicBezTo>
                  <a:pt x="24283" y="99133"/>
                  <a:pt x="100527" y="22889"/>
                  <a:pt x="197330" y="308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1A3559F-4A5C-4B81-9640-31BF6C96A65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27671" y="2724486"/>
            <a:ext cx="1463040" cy="1783080"/>
          </a:xfrm>
          <a:custGeom>
            <a:avLst/>
            <a:gdLst>
              <a:gd name="connsiteX0" fmla="*/ 227885 w 1463040"/>
              <a:gd name="connsiteY0" fmla="*/ 0 h 1783080"/>
              <a:gd name="connsiteX1" fmla="*/ 1235155 w 1463040"/>
              <a:gd name="connsiteY1" fmla="*/ 0 h 1783080"/>
              <a:gd name="connsiteX2" fmla="*/ 1265711 w 1463040"/>
              <a:gd name="connsiteY2" fmla="*/ 3080 h 1783080"/>
              <a:gd name="connsiteX3" fmla="*/ 1458566 w 1463040"/>
              <a:gd name="connsiteY3" fmla="*/ 195936 h 1783080"/>
              <a:gd name="connsiteX4" fmla="*/ 1463040 w 1463040"/>
              <a:gd name="connsiteY4" fmla="*/ 240319 h 1783080"/>
              <a:gd name="connsiteX5" fmla="*/ 1463040 w 1463040"/>
              <a:gd name="connsiteY5" fmla="*/ 1542761 h 1783080"/>
              <a:gd name="connsiteX6" fmla="*/ 1458566 w 1463040"/>
              <a:gd name="connsiteY6" fmla="*/ 1587144 h 1783080"/>
              <a:gd name="connsiteX7" fmla="*/ 1265711 w 1463040"/>
              <a:gd name="connsiteY7" fmla="*/ 1780000 h 1783080"/>
              <a:gd name="connsiteX8" fmla="*/ 1235155 w 1463040"/>
              <a:gd name="connsiteY8" fmla="*/ 1783080 h 1783080"/>
              <a:gd name="connsiteX9" fmla="*/ 227885 w 1463040"/>
              <a:gd name="connsiteY9" fmla="*/ 1783080 h 1783080"/>
              <a:gd name="connsiteX10" fmla="*/ 197330 w 1463040"/>
              <a:gd name="connsiteY10" fmla="*/ 1780000 h 1783080"/>
              <a:gd name="connsiteX11" fmla="*/ 4474 w 1463040"/>
              <a:gd name="connsiteY11" fmla="*/ 1587144 h 1783080"/>
              <a:gd name="connsiteX12" fmla="*/ 0 w 1463040"/>
              <a:gd name="connsiteY12" fmla="*/ 1542761 h 1783080"/>
              <a:gd name="connsiteX13" fmla="*/ 0 w 1463040"/>
              <a:gd name="connsiteY13" fmla="*/ 240319 h 1783080"/>
              <a:gd name="connsiteX14" fmla="*/ 4474 w 1463040"/>
              <a:gd name="connsiteY14" fmla="*/ 195936 h 1783080"/>
              <a:gd name="connsiteX15" fmla="*/ 197330 w 1463040"/>
              <a:gd name="connsiteY15" fmla="*/ 308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63040" h="1783080">
                <a:moveTo>
                  <a:pt x="227885" y="0"/>
                </a:moveTo>
                <a:lnTo>
                  <a:pt x="1235155" y="0"/>
                </a:lnTo>
                <a:lnTo>
                  <a:pt x="1265711" y="3080"/>
                </a:lnTo>
                <a:cubicBezTo>
                  <a:pt x="1362513" y="22889"/>
                  <a:pt x="1438757" y="99133"/>
                  <a:pt x="1458566" y="195936"/>
                </a:cubicBezTo>
                <a:lnTo>
                  <a:pt x="1463040" y="240319"/>
                </a:lnTo>
                <a:lnTo>
                  <a:pt x="1463040" y="1542761"/>
                </a:lnTo>
                <a:lnTo>
                  <a:pt x="1458566" y="1587144"/>
                </a:lnTo>
                <a:cubicBezTo>
                  <a:pt x="1438757" y="1683947"/>
                  <a:pt x="1362513" y="1760191"/>
                  <a:pt x="1265711" y="1780000"/>
                </a:cubicBezTo>
                <a:lnTo>
                  <a:pt x="1235155" y="1783080"/>
                </a:lnTo>
                <a:lnTo>
                  <a:pt x="227885" y="1783080"/>
                </a:lnTo>
                <a:lnTo>
                  <a:pt x="197330" y="1780000"/>
                </a:lnTo>
                <a:cubicBezTo>
                  <a:pt x="100527" y="1760191"/>
                  <a:pt x="24283" y="1683947"/>
                  <a:pt x="4474" y="1587144"/>
                </a:cubicBezTo>
                <a:lnTo>
                  <a:pt x="0" y="1542761"/>
                </a:lnTo>
                <a:lnTo>
                  <a:pt x="0" y="240319"/>
                </a:lnTo>
                <a:lnTo>
                  <a:pt x="4474" y="195936"/>
                </a:lnTo>
                <a:cubicBezTo>
                  <a:pt x="24283" y="99133"/>
                  <a:pt x="100527" y="22889"/>
                  <a:pt x="197330" y="308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D174C91-5F33-4165-ABC0-CAD0B821C4B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42598" y="2724486"/>
            <a:ext cx="1463040" cy="1783080"/>
          </a:xfrm>
          <a:custGeom>
            <a:avLst/>
            <a:gdLst>
              <a:gd name="connsiteX0" fmla="*/ 227885 w 1463040"/>
              <a:gd name="connsiteY0" fmla="*/ 0 h 1783080"/>
              <a:gd name="connsiteX1" fmla="*/ 1235155 w 1463040"/>
              <a:gd name="connsiteY1" fmla="*/ 0 h 1783080"/>
              <a:gd name="connsiteX2" fmla="*/ 1265711 w 1463040"/>
              <a:gd name="connsiteY2" fmla="*/ 3080 h 1783080"/>
              <a:gd name="connsiteX3" fmla="*/ 1458566 w 1463040"/>
              <a:gd name="connsiteY3" fmla="*/ 195936 h 1783080"/>
              <a:gd name="connsiteX4" fmla="*/ 1463040 w 1463040"/>
              <a:gd name="connsiteY4" fmla="*/ 240319 h 1783080"/>
              <a:gd name="connsiteX5" fmla="*/ 1463040 w 1463040"/>
              <a:gd name="connsiteY5" fmla="*/ 1542761 h 1783080"/>
              <a:gd name="connsiteX6" fmla="*/ 1458566 w 1463040"/>
              <a:gd name="connsiteY6" fmla="*/ 1587144 h 1783080"/>
              <a:gd name="connsiteX7" fmla="*/ 1265711 w 1463040"/>
              <a:gd name="connsiteY7" fmla="*/ 1780000 h 1783080"/>
              <a:gd name="connsiteX8" fmla="*/ 1235155 w 1463040"/>
              <a:gd name="connsiteY8" fmla="*/ 1783080 h 1783080"/>
              <a:gd name="connsiteX9" fmla="*/ 227885 w 1463040"/>
              <a:gd name="connsiteY9" fmla="*/ 1783080 h 1783080"/>
              <a:gd name="connsiteX10" fmla="*/ 197330 w 1463040"/>
              <a:gd name="connsiteY10" fmla="*/ 1780000 h 1783080"/>
              <a:gd name="connsiteX11" fmla="*/ 4474 w 1463040"/>
              <a:gd name="connsiteY11" fmla="*/ 1587144 h 1783080"/>
              <a:gd name="connsiteX12" fmla="*/ 0 w 1463040"/>
              <a:gd name="connsiteY12" fmla="*/ 1542761 h 1783080"/>
              <a:gd name="connsiteX13" fmla="*/ 0 w 1463040"/>
              <a:gd name="connsiteY13" fmla="*/ 240319 h 1783080"/>
              <a:gd name="connsiteX14" fmla="*/ 4474 w 1463040"/>
              <a:gd name="connsiteY14" fmla="*/ 195936 h 1783080"/>
              <a:gd name="connsiteX15" fmla="*/ 197330 w 1463040"/>
              <a:gd name="connsiteY15" fmla="*/ 308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63040" h="1783080">
                <a:moveTo>
                  <a:pt x="227885" y="0"/>
                </a:moveTo>
                <a:lnTo>
                  <a:pt x="1235155" y="0"/>
                </a:lnTo>
                <a:lnTo>
                  <a:pt x="1265711" y="3080"/>
                </a:lnTo>
                <a:cubicBezTo>
                  <a:pt x="1362513" y="22889"/>
                  <a:pt x="1438757" y="99133"/>
                  <a:pt x="1458566" y="195936"/>
                </a:cubicBezTo>
                <a:lnTo>
                  <a:pt x="1463040" y="240319"/>
                </a:lnTo>
                <a:lnTo>
                  <a:pt x="1463040" y="1542761"/>
                </a:lnTo>
                <a:lnTo>
                  <a:pt x="1458566" y="1587144"/>
                </a:lnTo>
                <a:cubicBezTo>
                  <a:pt x="1438757" y="1683947"/>
                  <a:pt x="1362513" y="1760191"/>
                  <a:pt x="1265711" y="1780000"/>
                </a:cubicBezTo>
                <a:lnTo>
                  <a:pt x="1235155" y="1783080"/>
                </a:lnTo>
                <a:lnTo>
                  <a:pt x="227885" y="1783080"/>
                </a:lnTo>
                <a:lnTo>
                  <a:pt x="197330" y="1780000"/>
                </a:lnTo>
                <a:cubicBezTo>
                  <a:pt x="100527" y="1760191"/>
                  <a:pt x="24283" y="1683947"/>
                  <a:pt x="4474" y="1587144"/>
                </a:cubicBezTo>
                <a:lnTo>
                  <a:pt x="0" y="1542761"/>
                </a:lnTo>
                <a:lnTo>
                  <a:pt x="0" y="240319"/>
                </a:lnTo>
                <a:lnTo>
                  <a:pt x="4474" y="195936"/>
                </a:lnTo>
                <a:cubicBezTo>
                  <a:pt x="24283" y="99133"/>
                  <a:pt x="100527" y="22889"/>
                  <a:pt x="197330" y="308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A98CE558-3705-4DBE-9F12-DD9DA37DEC7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57525" y="2724486"/>
            <a:ext cx="1463040" cy="1783080"/>
          </a:xfrm>
          <a:custGeom>
            <a:avLst/>
            <a:gdLst>
              <a:gd name="connsiteX0" fmla="*/ 227885 w 1463040"/>
              <a:gd name="connsiteY0" fmla="*/ 0 h 1783080"/>
              <a:gd name="connsiteX1" fmla="*/ 1235155 w 1463040"/>
              <a:gd name="connsiteY1" fmla="*/ 0 h 1783080"/>
              <a:gd name="connsiteX2" fmla="*/ 1265711 w 1463040"/>
              <a:gd name="connsiteY2" fmla="*/ 3080 h 1783080"/>
              <a:gd name="connsiteX3" fmla="*/ 1458566 w 1463040"/>
              <a:gd name="connsiteY3" fmla="*/ 195936 h 1783080"/>
              <a:gd name="connsiteX4" fmla="*/ 1463040 w 1463040"/>
              <a:gd name="connsiteY4" fmla="*/ 240319 h 1783080"/>
              <a:gd name="connsiteX5" fmla="*/ 1463040 w 1463040"/>
              <a:gd name="connsiteY5" fmla="*/ 1542761 h 1783080"/>
              <a:gd name="connsiteX6" fmla="*/ 1458566 w 1463040"/>
              <a:gd name="connsiteY6" fmla="*/ 1587144 h 1783080"/>
              <a:gd name="connsiteX7" fmla="*/ 1265711 w 1463040"/>
              <a:gd name="connsiteY7" fmla="*/ 1780000 h 1783080"/>
              <a:gd name="connsiteX8" fmla="*/ 1235155 w 1463040"/>
              <a:gd name="connsiteY8" fmla="*/ 1783080 h 1783080"/>
              <a:gd name="connsiteX9" fmla="*/ 227885 w 1463040"/>
              <a:gd name="connsiteY9" fmla="*/ 1783080 h 1783080"/>
              <a:gd name="connsiteX10" fmla="*/ 197330 w 1463040"/>
              <a:gd name="connsiteY10" fmla="*/ 1780000 h 1783080"/>
              <a:gd name="connsiteX11" fmla="*/ 4474 w 1463040"/>
              <a:gd name="connsiteY11" fmla="*/ 1587144 h 1783080"/>
              <a:gd name="connsiteX12" fmla="*/ 0 w 1463040"/>
              <a:gd name="connsiteY12" fmla="*/ 1542761 h 1783080"/>
              <a:gd name="connsiteX13" fmla="*/ 0 w 1463040"/>
              <a:gd name="connsiteY13" fmla="*/ 240319 h 1783080"/>
              <a:gd name="connsiteX14" fmla="*/ 4474 w 1463040"/>
              <a:gd name="connsiteY14" fmla="*/ 195936 h 1783080"/>
              <a:gd name="connsiteX15" fmla="*/ 197330 w 1463040"/>
              <a:gd name="connsiteY15" fmla="*/ 308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63040" h="1783080">
                <a:moveTo>
                  <a:pt x="227885" y="0"/>
                </a:moveTo>
                <a:lnTo>
                  <a:pt x="1235155" y="0"/>
                </a:lnTo>
                <a:lnTo>
                  <a:pt x="1265711" y="3080"/>
                </a:lnTo>
                <a:cubicBezTo>
                  <a:pt x="1362513" y="22889"/>
                  <a:pt x="1438757" y="99133"/>
                  <a:pt x="1458566" y="195936"/>
                </a:cubicBezTo>
                <a:lnTo>
                  <a:pt x="1463040" y="240319"/>
                </a:lnTo>
                <a:lnTo>
                  <a:pt x="1463040" y="1542761"/>
                </a:lnTo>
                <a:lnTo>
                  <a:pt x="1458566" y="1587144"/>
                </a:lnTo>
                <a:cubicBezTo>
                  <a:pt x="1438757" y="1683947"/>
                  <a:pt x="1362513" y="1760191"/>
                  <a:pt x="1265711" y="1780000"/>
                </a:cubicBezTo>
                <a:lnTo>
                  <a:pt x="1235155" y="1783080"/>
                </a:lnTo>
                <a:lnTo>
                  <a:pt x="227885" y="1783080"/>
                </a:lnTo>
                <a:lnTo>
                  <a:pt x="197330" y="1780000"/>
                </a:lnTo>
                <a:cubicBezTo>
                  <a:pt x="100527" y="1760191"/>
                  <a:pt x="24283" y="1683947"/>
                  <a:pt x="4474" y="1587144"/>
                </a:cubicBezTo>
                <a:lnTo>
                  <a:pt x="0" y="1542761"/>
                </a:lnTo>
                <a:lnTo>
                  <a:pt x="0" y="240319"/>
                </a:lnTo>
                <a:lnTo>
                  <a:pt x="4474" y="195936"/>
                </a:lnTo>
                <a:cubicBezTo>
                  <a:pt x="24283" y="99133"/>
                  <a:pt x="100527" y="22889"/>
                  <a:pt x="197330" y="308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3988029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180618" y="1741506"/>
            <a:ext cx="6887998" cy="387697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image here</a:t>
            </a:r>
            <a:endParaRPr lang="en-MY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7732090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5554685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tt Char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E9CAA70-475F-4852-9832-842B7F6A1A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4984" y="2564785"/>
            <a:ext cx="457200" cy="45720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5CFD7B86-D2C3-4737-8CDD-1C0EB569FC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4984" y="3182879"/>
            <a:ext cx="457200" cy="45720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042AF60C-CF1E-40A9-8D3D-BCBF81728C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3707" y="3819583"/>
            <a:ext cx="457200" cy="45720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5FB262FE-4934-444B-B452-00C7428688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3707" y="4437677"/>
            <a:ext cx="457200" cy="45720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834D1F36-D1A2-447C-A696-225A8C9F5A7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2430" y="5074381"/>
            <a:ext cx="457200" cy="45720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F5BD4EF0-8E44-4D39-8700-E345079101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2430" y="5692475"/>
            <a:ext cx="457200" cy="45720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1970166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tt Chart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80655835-718E-45C2-8118-17DAB95011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7080" y="2659037"/>
            <a:ext cx="365760" cy="36576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19F13BC-EE52-4722-B4E1-E89554DB104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28788" y="3294527"/>
            <a:ext cx="365760" cy="36576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07D1E21B-3D6E-4689-B332-96A15BF63FF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557014" y="3980798"/>
            <a:ext cx="365760" cy="36576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9E0A6D63-1689-45D1-B9D4-902BE8A3CF0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22427" y="4616617"/>
            <a:ext cx="365760" cy="36576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1" name="Picture Placeholder 16">
            <a:extLst>
              <a:ext uri="{FF2B5EF4-FFF2-40B4-BE49-F238E27FC236}">
                <a16:creationId xmlns:a16="http://schemas.microsoft.com/office/drawing/2014/main" id="{4A32DFA3-9DE7-4302-8E4C-7D3FD18501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557014" y="5265712"/>
            <a:ext cx="365760" cy="36576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B11257A7-82E3-431F-BFD0-AB7EE11FA62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52446" y="5901841"/>
            <a:ext cx="365760" cy="36576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01113949-4675-469F-BAF8-BEF3EA355F9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139776" y="2633578"/>
            <a:ext cx="365760" cy="36576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4" name="Picture Placeholder 16">
            <a:extLst>
              <a:ext uri="{FF2B5EF4-FFF2-40B4-BE49-F238E27FC236}">
                <a16:creationId xmlns:a16="http://schemas.microsoft.com/office/drawing/2014/main" id="{BDC82B4A-B69B-4D78-BF33-5F81B270795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732746" y="5923826"/>
            <a:ext cx="365760" cy="36576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50622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Image righ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85F1E1-418A-4F38-BDF5-3FFD16E0C3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24000" y="0"/>
            <a:ext cx="4068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 dirty="0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547132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67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64" r:id="rId2"/>
    <p:sldLayoutId id="2147483763" r:id="rId3"/>
    <p:sldLayoutId id="2147483660" r:id="rId4"/>
    <p:sldLayoutId id="2147483828" r:id="rId5"/>
    <p:sldLayoutId id="2147483662" r:id="rId6"/>
    <p:sldLayoutId id="2147483668" r:id="rId7"/>
    <p:sldLayoutId id="2147483672" r:id="rId8"/>
    <p:sldLayoutId id="2147483669" r:id="rId9"/>
    <p:sldLayoutId id="2147483670" r:id="rId10"/>
    <p:sldLayoutId id="2147483675" r:id="rId11"/>
    <p:sldLayoutId id="2147483676" r:id="rId12"/>
    <p:sldLayoutId id="2147483780" r:id="rId13"/>
    <p:sldLayoutId id="2147483781" r:id="rId14"/>
    <p:sldLayoutId id="2147483677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815" r:id="rId29"/>
    <p:sldLayoutId id="2147483816" r:id="rId30"/>
    <p:sldLayoutId id="2147483782" r:id="rId31"/>
    <p:sldLayoutId id="2147483783" r:id="rId32"/>
    <p:sldLayoutId id="2147483784" r:id="rId33"/>
    <p:sldLayoutId id="2147483785" r:id="rId34"/>
    <p:sldLayoutId id="2147483786" r:id="rId35"/>
    <p:sldLayoutId id="2147483787" r:id="rId36"/>
    <p:sldLayoutId id="2147483789" r:id="rId37"/>
    <p:sldLayoutId id="2147483791" r:id="rId38"/>
    <p:sldLayoutId id="2147483792" r:id="rId39"/>
    <p:sldLayoutId id="2147483793" r:id="rId40"/>
    <p:sldLayoutId id="2147483794" r:id="rId41"/>
    <p:sldLayoutId id="2147483788" r:id="rId42"/>
    <p:sldLayoutId id="2147483796" r:id="rId43"/>
    <p:sldLayoutId id="2147483797" r:id="rId44"/>
    <p:sldLayoutId id="2147483798" r:id="rId45"/>
    <p:sldLayoutId id="2147483799" r:id="rId46"/>
    <p:sldLayoutId id="2147483800" r:id="rId47"/>
    <p:sldLayoutId id="2147483710" r:id="rId48"/>
    <p:sldLayoutId id="2147483711" r:id="rId49"/>
    <p:sldLayoutId id="2147483712" r:id="rId50"/>
    <p:sldLayoutId id="2147483713" r:id="rId51"/>
    <p:sldLayoutId id="2147483714" r:id="rId52"/>
    <p:sldLayoutId id="2147483765" r:id="rId53"/>
    <p:sldLayoutId id="2147483766" r:id="rId54"/>
    <p:sldLayoutId id="2147483767" r:id="rId55"/>
    <p:sldLayoutId id="2147483715" r:id="rId56"/>
    <p:sldLayoutId id="2147483716" r:id="rId57"/>
    <p:sldLayoutId id="2147483817" r:id="rId58"/>
    <p:sldLayoutId id="2147483818" r:id="rId59"/>
    <p:sldLayoutId id="2147483819" r:id="rId60"/>
    <p:sldLayoutId id="2147483820" r:id="rId61"/>
    <p:sldLayoutId id="2147483821" r:id="rId62"/>
    <p:sldLayoutId id="2147483822" r:id="rId63"/>
    <p:sldLayoutId id="2147483823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44" r:id="rId72"/>
    <p:sldLayoutId id="2147483745" r:id="rId73"/>
    <p:sldLayoutId id="2147483746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24" r:id="rId82"/>
    <p:sldLayoutId id="2147483743" r:id="rId83"/>
    <p:sldLayoutId id="2147483825" r:id="rId84"/>
    <p:sldLayoutId id="2147483842" r:id="rId85"/>
    <p:sldLayoutId id="2147483843" r:id="rId86"/>
    <p:sldLayoutId id="2147483844" r:id="rId87"/>
    <p:sldLayoutId id="2147483845" r:id="rId88"/>
    <p:sldLayoutId id="2147483846" r:id="rId89"/>
    <p:sldLayoutId id="2147483847" r:id="rId90"/>
    <p:sldLayoutId id="2147483848" r:id="rId91"/>
    <p:sldLayoutId id="2147483849" r:id="rId92"/>
    <p:sldLayoutId id="2147483850" r:id="rId93"/>
    <p:sldLayoutId id="2147483824" r:id="rId94"/>
    <p:sldLayoutId id="2147483841" r:id="rId95"/>
    <p:sldLayoutId id="2147483723" r:id="rId96"/>
    <p:sldLayoutId id="2147483770" r:id="rId97"/>
    <p:sldLayoutId id="2147483771" r:id="rId98"/>
    <p:sldLayoutId id="2147483747" r:id="rId99"/>
    <p:sldLayoutId id="2147483748" r:id="rId100"/>
    <p:sldLayoutId id="2147483749" r:id="rId101"/>
    <p:sldLayoutId id="2147483851" r:id="rId102"/>
    <p:sldLayoutId id="2147483769" r:id="rId103"/>
    <p:sldLayoutId id="2147483836" r:id="rId104"/>
    <p:sldLayoutId id="2147483802" r:id="rId105"/>
    <p:sldLayoutId id="2147483811" r:id="rId106"/>
    <p:sldLayoutId id="2147483805" r:id="rId107"/>
    <p:sldLayoutId id="2147483827" r:id="rId108"/>
    <p:sldLayoutId id="2147483790" r:id="rId109"/>
    <p:sldLayoutId id="2147483806" r:id="rId110"/>
    <p:sldLayoutId id="2147483808" r:id="rId111"/>
    <p:sldLayoutId id="2147483809" r:id="rId112"/>
    <p:sldLayoutId id="2147483810" r:id="rId113"/>
    <p:sldLayoutId id="2147483826" r:id="rId114"/>
    <p:sldLayoutId id="2147483996" r:id="rId115"/>
    <p:sldLayoutId id="2147484027" r:id="rId1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DDF9FD-03D4-48FB-8708-B55099BC8450}"/>
              </a:ext>
            </a:extLst>
          </p:cNvPr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B9BF0-224B-4812-BC7B-A97D857AE0C5}"/>
              </a:ext>
            </a:extLst>
          </p:cNvPr>
          <p:cNvSpPr txBox="1"/>
          <p:nvPr/>
        </p:nvSpPr>
        <p:spPr>
          <a:xfrm>
            <a:off x="762001" y="4249141"/>
            <a:ext cx="10917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pc="600" dirty="0">
                <a:latin typeface="Open Sans Light"/>
              </a:rPr>
              <a:t>Iremos abordar como as novas tecnologias podem ajudar as empresas a se reinventar, criando novos produtos e serviços e ressignificando o papel do humano neste cenário.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9A1F4-E6CD-45F5-A01D-7F77B708E539}"/>
              </a:ext>
            </a:extLst>
          </p:cNvPr>
          <p:cNvSpPr txBox="1"/>
          <p:nvPr/>
        </p:nvSpPr>
        <p:spPr>
          <a:xfrm>
            <a:off x="453959" y="314944"/>
            <a:ext cx="11348936" cy="378565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660400" sx="65000" sy="65000" algn="ctr" rotWithShape="0">
              <a:schemeClr val="tx2">
                <a:alpha val="41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 poder das novas </a:t>
            </a:r>
          </a:p>
          <a:p>
            <a:pPr algn="ctr"/>
            <a:r>
              <a:rPr lang="pt-BR" sz="6000" b="1" dirty="0"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tecnologias </a:t>
            </a:r>
          </a:p>
          <a:p>
            <a:pPr algn="ctr"/>
            <a:r>
              <a:rPr lang="pt-BR" sz="6000" b="1" dirty="0"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na inovação e no ambiente de trabalho</a:t>
            </a:r>
            <a:endParaRPr lang="en-MY" sz="6000" dirty="0">
              <a:latin typeface="Century Gothic" panose="020B0502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7F84A3DE-A916-43DF-90B1-F8728CC8B4F1}"/>
              </a:ext>
            </a:extLst>
          </p:cNvPr>
          <p:cNvSpPr txBox="1"/>
          <p:nvPr/>
        </p:nvSpPr>
        <p:spPr>
          <a:xfrm>
            <a:off x="330741" y="5894894"/>
            <a:ext cx="11348936" cy="92333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660400" sx="65000" sy="65000" algn="ctr" rotWithShape="0">
              <a:schemeClr val="tx2">
                <a:alpha val="41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www.sicolos.com.br</a:t>
            </a:r>
            <a:endParaRPr lang="en-MY" sz="5400" dirty="0">
              <a:solidFill>
                <a:schemeClr val="bg1"/>
              </a:solidFill>
              <a:latin typeface="Century Gothic" panose="020B0502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614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7F680560-8707-48DF-A899-DD19D6BEB6A6}"/>
              </a:ext>
            </a:extLst>
          </p:cNvPr>
          <p:cNvSpPr>
            <a:spLocks noChangeAspect="1"/>
          </p:cNvSpPr>
          <p:nvPr/>
        </p:nvSpPr>
        <p:spPr>
          <a:xfrm>
            <a:off x="-2407305" y="-4837176"/>
            <a:ext cx="16989552" cy="16989552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41300" dist="139700" dir="8400000" sx="102000" sy="102000" algn="ctr" rotWithShape="0">
              <a:schemeClr val="accent5">
                <a:alpha val="39000"/>
              </a:schemeClr>
            </a:outerShdw>
          </a:effectLst>
          <a:scene3d>
            <a:camera prst="orthographicFront">
              <a:rot lat="19620000" lon="19380000" rev="33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2CAAA3-2F93-4E39-9E3F-90D775CE7203}"/>
              </a:ext>
            </a:extLst>
          </p:cNvPr>
          <p:cNvSpPr>
            <a:spLocks noChangeAspect="1"/>
          </p:cNvSpPr>
          <p:nvPr/>
        </p:nvSpPr>
        <p:spPr>
          <a:xfrm>
            <a:off x="-1035705" y="-3465576"/>
            <a:ext cx="14246352" cy="14246352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41300" dist="139700" dir="8400000" sx="102000" sy="102000" algn="ctr" rotWithShape="0">
              <a:schemeClr val="accent4">
                <a:alpha val="39000"/>
              </a:schemeClr>
            </a:outerShdw>
          </a:effectLst>
          <a:scene3d>
            <a:camera prst="orthographicFront">
              <a:rot lat="19620000" lon="19380000" rev="33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A8D63CF-1730-4C3E-BE28-9388970BC331}"/>
              </a:ext>
            </a:extLst>
          </p:cNvPr>
          <p:cNvSpPr>
            <a:spLocks noChangeAspect="1"/>
          </p:cNvSpPr>
          <p:nvPr/>
        </p:nvSpPr>
        <p:spPr>
          <a:xfrm>
            <a:off x="335895" y="-2093976"/>
            <a:ext cx="11503152" cy="1150315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41300" dist="139700" dir="8400000" sx="102000" sy="102000" algn="ctr" rotWithShape="0">
              <a:schemeClr val="accent3">
                <a:alpha val="39000"/>
              </a:schemeClr>
            </a:outerShdw>
          </a:effectLst>
          <a:scene3d>
            <a:camera prst="orthographicFront">
              <a:rot lat="19620000" lon="19380000" rev="33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CCBE5DE-BFDF-4E96-AF1F-B05B757FA795}"/>
              </a:ext>
            </a:extLst>
          </p:cNvPr>
          <p:cNvSpPr/>
          <p:nvPr/>
        </p:nvSpPr>
        <p:spPr>
          <a:xfrm>
            <a:off x="1707495" y="-722376"/>
            <a:ext cx="8759952" cy="875995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41300" dist="139700" dir="8400000" sx="102000" sy="102000" algn="ctr" rotWithShape="0">
              <a:schemeClr val="accent2">
                <a:alpha val="39000"/>
              </a:schemeClr>
            </a:outerShdw>
          </a:effectLst>
          <a:scene3d>
            <a:camera prst="orthographicFront">
              <a:rot lat="19620000" lon="19380000" rev="33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0348A52-803D-4AF6-B150-96B62352A3FF}"/>
              </a:ext>
            </a:extLst>
          </p:cNvPr>
          <p:cNvSpPr/>
          <p:nvPr/>
        </p:nvSpPr>
        <p:spPr>
          <a:xfrm>
            <a:off x="3078548" y="648677"/>
            <a:ext cx="6017846" cy="6017846"/>
          </a:xfrm>
          <a:prstGeom prst="ellipse">
            <a:avLst/>
          </a:prstGeom>
          <a:ln>
            <a:noFill/>
          </a:ln>
          <a:effectLst>
            <a:outerShdw blurRad="241300" dist="139700" dir="8400000" sx="102000" sy="102000" algn="ctr" rotWithShape="0">
              <a:schemeClr val="accent1">
                <a:alpha val="39000"/>
              </a:schemeClr>
            </a:outerShdw>
          </a:effectLst>
          <a:scene3d>
            <a:camera prst="orthographicFront">
              <a:rot lat="19620000" lon="19380000" rev="33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A46B8F-C6A4-43C7-B224-91B27AB83723}"/>
              </a:ext>
            </a:extLst>
          </p:cNvPr>
          <p:cNvSpPr txBox="1"/>
          <p:nvPr/>
        </p:nvSpPr>
        <p:spPr>
          <a:xfrm>
            <a:off x="778381" y="3727451"/>
            <a:ext cx="7409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Inovação</a:t>
            </a:r>
            <a:r>
              <a:rPr lang="en-US" sz="3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pode</a:t>
            </a:r>
            <a:r>
              <a:rPr lang="en-US" sz="3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ser </a:t>
            </a:r>
            <a:r>
              <a:rPr lang="en-US" sz="32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questão</a:t>
            </a:r>
            <a:r>
              <a:rPr lang="en-US" sz="3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de </a:t>
            </a:r>
            <a:r>
              <a:rPr lang="en-US" sz="3200" i="1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timing</a:t>
            </a:r>
            <a:endParaRPr lang="en-MY" sz="3200" i="1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D1C69F-5BF0-42CE-83A6-A0369E54B04E}"/>
              </a:ext>
            </a:extLst>
          </p:cNvPr>
          <p:cNvSpPr txBox="1"/>
          <p:nvPr/>
        </p:nvSpPr>
        <p:spPr>
          <a:xfrm>
            <a:off x="778381" y="4332271"/>
            <a:ext cx="72514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 </a:t>
            </a:r>
            <a:r>
              <a:rPr lang="pt-BR" dirty="0" err="1">
                <a:solidFill>
                  <a:schemeClr val="bg1"/>
                </a:solidFill>
              </a:rPr>
              <a:t>Corning</a:t>
            </a:r>
            <a:r>
              <a:rPr lang="pt-BR" dirty="0">
                <a:solidFill>
                  <a:schemeClr val="bg1"/>
                </a:solidFill>
              </a:rPr>
              <a:t> havia desenvolvido um tipo de vidro resistente chamado "</a:t>
            </a:r>
            <a:r>
              <a:rPr lang="pt-BR" dirty="0" err="1">
                <a:solidFill>
                  <a:schemeClr val="bg1"/>
                </a:solidFill>
              </a:rPr>
              <a:t>Chemcor</a:t>
            </a:r>
            <a:r>
              <a:rPr lang="pt-BR" dirty="0">
                <a:solidFill>
                  <a:schemeClr val="bg1"/>
                </a:solidFill>
              </a:rPr>
              <a:t>" na década de 1960, mas não encontrou um mercado viável para o produto na época. Anos depois, em 2005, o CEO da Apple, Steve Jobs, entrou em contato com a </a:t>
            </a:r>
            <a:r>
              <a:rPr lang="pt-BR" dirty="0" err="1">
                <a:solidFill>
                  <a:schemeClr val="bg1"/>
                </a:solidFill>
              </a:rPr>
              <a:t>Corning</a:t>
            </a:r>
            <a:r>
              <a:rPr lang="pt-BR" dirty="0">
                <a:solidFill>
                  <a:schemeClr val="bg1"/>
                </a:solidFill>
              </a:rPr>
              <a:t> em busca de um vidro resistente a riscos para usar na tela do iPhone.</a:t>
            </a:r>
            <a:endParaRPr lang="en-MY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Designer mais experiente da Apple deixará empresa após 32 anos">
            <a:extLst>
              <a:ext uri="{FF2B5EF4-FFF2-40B4-BE49-F238E27FC236}">
                <a16:creationId xmlns:a16="http://schemas.microsoft.com/office/drawing/2014/main" id="{A93A40E9-856E-4049-8035-2768EEF7A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425" y="191477"/>
            <a:ext cx="3694043" cy="369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148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D75A3C9-C500-4B0D-8A04-41A5E7DEA3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ED9C31-0004-4AF3-8331-E3FE05AB2C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0C2A321-A206-44C7-ABCB-00C83B3A174F}"/>
              </a:ext>
            </a:extLst>
          </p:cNvPr>
          <p:cNvSpPr/>
          <p:nvPr/>
        </p:nvSpPr>
        <p:spPr>
          <a:xfrm>
            <a:off x="-3329097" y="-9663552"/>
            <a:ext cx="18967682" cy="1896768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66700" sx="107000" sy="107000" algn="ctr" rotWithShape="0">
              <a:schemeClr val="tx1"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C8DDF4-0BA1-4A6F-BCD9-CAE3BF30A8EE}"/>
              </a:ext>
            </a:extLst>
          </p:cNvPr>
          <p:cNvSpPr/>
          <p:nvPr/>
        </p:nvSpPr>
        <p:spPr>
          <a:xfrm>
            <a:off x="-1468912" y="-7739877"/>
            <a:ext cx="15120332" cy="1512033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66700" sx="107000" sy="107000" algn="ctr" rotWithShape="0">
              <a:schemeClr val="tx1"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9F475C9-A22F-44E7-9702-C485998BB9DB}"/>
              </a:ext>
            </a:extLst>
          </p:cNvPr>
          <p:cNvSpPr/>
          <p:nvPr/>
        </p:nvSpPr>
        <p:spPr>
          <a:xfrm>
            <a:off x="161712" y="-6109253"/>
            <a:ext cx="11859085" cy="1185908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66700" sx="107000" sy="107000" algn="ctr" rotWithShape="0">
              <a:schemeClr val="tx1"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38AB005-1F76-4B8C-8D78-96EFE6EB6278}"/>
              </a:ext>
            </a:extLst>
          </p:cNvPr>
          <p:cNvSpPr/>
          <p:nvPr/>
        </p:nvSpPr>
        <p:spPr>
          <a:xfrm>
            <a:off x="2025922" y="-4245044"/>
            <a:ext cx="8130665" cy="813066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66700" sx="107000" sy="107000" algn="ctr" rotWithShape="0">
              <a:schemeClr val="tx1"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FAFC819-5D19-4C87-8911-7A9FE3A6CD93}"/>
              </a:ext>
            </a:extLst>
          </p:cNvPr>
          <p:cNvSpPr/>
          <p:nvPr/>
        </p:nvSpPr>
        <p:spPr>
          <a:xfrm>
            <a:off x="3491836" y="-2779129"/>
            <a:ext cx="5198836" cy="519883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66700" sx="107000" sy="107000" algn="ctr" rotWithShape="0">
              <a:schemeClr val="tx1"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59E2A2D-7DCC-457B-9D48-F03FE73ABD25}"/>
              </a:ext>
            </a:extLst>
          </p:cNvPr>
          <p:cNvSpPr/>
          <p:nvPr/>
        </p:nvSpPr>
        <p:spPr>
          <a:xfrm>
            <a:off x="4707696" y="-1563271"/>
            <a:ext cx="2767119" cy="276711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266700" sx="107000" sy="107000" algn="ctr" rotWithShape="0">
              <a:schemeClr val="tx1"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E9A62E-9B7B-4602-A4D0-01FE603D0D11}"/>
              </a:ext>
            </a:extLst>
          </p:cNvPr>
          <p:cNvSpPr txBox="1"/>
          <p:nvPr/>
        </p:nvSpPr>
        <p:spPr>
          <a:xfrm>
            <a:off x="1195464" y="2193176"/>
            <a:ext cx="9801081" cy="144655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660400" sx="65000" sy="65000" algn="ctr" rotWithShape="0">
              <a:schemeClr val="tx2">
                <a:alpha val="41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MY" sz="8800" b="1" dirty="0" err="1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Inovar</a:t>
            </a:r>
            <a:r>
              <a:rPr lang="en-MY" sz="8800" b="1" dirty="0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8800" b="1" dirty="0" err="1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custa</a:t>
            </a:r>
            <a:r>
              <a:rPr lang="en-MY" sz="8800" b="1" dirty="0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8800" b="1" dirty="0" err="1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caro</a:t>
            </a:r>
            <a:endParaRPr lang="en-MY" sz="8800" dirty="0">
              <a:solidFill>
                <a:schemeClr val="bg1"/>
              </a:solidFill>
              <a:effectLst>
                <a:outerShdw blurRad="177800" sx="102000" sy="102000" algn="ctr" rotWithShape="0">
                  <a:schemeClr val="accent1">
                    <a:alpha val="11000"/>
                  </a:schemeClr>
                </a:outerShdw>
              </a:effectLst>
              <a:latin typeface="Century Gothic" panose="020B0502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B878D8-9D3D-40F4-9608-B07EC930AE0C}"/>
              </a:ext>
            </a:extLst>
          </p:cNvPr>
          <p:cNvSpPr txBox="1"/>
          <p:nvPr/>
        </p:nvSpPr>
        <p:spPr>
          <a:xfrm>
            <a:off x="1421546" y="3870558"/>
            <a:ext cx="9389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pc="600" dirty="0">
                <a:solidFill>
                  <a:schemeClr val="bg1"/>
                </a:solidFill>
                <a:latin typeface="Open Sans Light"/>
              </a:rPr>
              <a:t>"A inovação não precisa ser revolucionária. Pequenas melhorias significam muito."  </a:t>
            </a:r>
          </a:p>
          <a:p>
            <a:pPr algn="ctr"/>
            <a:r>
              <a:rPr lang="pt-BR" spc="600" dirty="0">
                <a:solidFill>
                  <a:schemeClr val="bg1"/>
                </a:solidFill>
                <a:latin typeface="Open Sans Light"/>
              </a:rPr>
              <a:t>- Sergey Brin, </a:t>
            </a:r>
            <a:r>
              <a:rPr lang="pt-BR" spc="600" dirty="0" err="1">
                <a:solidFill>
                  <a:schemeClr val="bg1"/>
                </a:solidFill>
                <a:latin typeface="Open Sans Light"/>
              </a:rPr>
              <a:t>co-fundador</a:t>
            </a:r>
            <a:r>
              <a:rPr lang="pt-BR" spc="600" dirty="0">
                <a:solidFill>
                  <a:schemeClr val="bg1"/>
                </a:solidFill>
                <a:latin typeface="Open Sans Light"/>
              </a:rPr>
              <a:t> do Google</a:t>
            </a:r>
            <a:endParaRPr lang="en-MY" spc="600" dirty="0">
              <a:solidFill>
                <a:schemeClr val="bg1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13340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DDF9FD-03D4-48FB-8708-B55099BC845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A469DFC1-0F09-49CE-B7F0-B090CAD3FAD6}"/>
              </a:ext>
            </a:extLst>
          </p:cNvPr>
          <p:cNvSpPr txBox="1"/>
          <p:nvPr/>
        </p:nvSpPr>
        <p:spPr>
          <a:xfrm>
            <a:off x="4109697" y="226367"/>
            <a:ext cx="4331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Quanto custou esta inovação?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1BFD4BF-CEBC-41B9-A1EF-E662616AF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249" y="2653030"/>
            <a:ext cx="3762375" cy="47625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C36DC94-8179-4ED6-A193-BADD579B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372624" y="2653030"/>
            <a:ext cx="38576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5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D75A3C9-C500-4B0D-8A04-41A5E7DEA3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ED9C31-0004-4AF3-8331-E3FE05AB2C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0C2A321-A206-44C7-ABCB-00C83B3A174F}"/>
              </a:ext>
            </a:extLst>
          </p:cNvPr>
          <p:cNvSpPr/>
          <p:nvPr/>
        </p:nvSpPr>
        <p:spPr>
          <a:xfrm>
            <a:off x="-3329097" y="-9663552"/>
            <a:ext cx="18967682" cy="1896768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66700" sx="107000" sy="107000" algn="ctr" rotWithShape="0">
              <a:schemeClr val="tx1"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C8DDF4-0BA1-4A6F-BCD9-CAE3BF30A8EE}"/>
              </a:ext>
            </a:extLst>
          </p:cNvPr>
          <p:cNvSpPr/>
          <p:nvPr/>
        </p:nvSpPr>
        <p:spPr>
          <a:xfrm>
            <a:off x="-1468912" y="-7739877"/>
            <a:ext cx="15120332" cy="1512033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66700" sx="107000" sy="107000" algn="ctr" rotWithShape="0">
              <a:schemeClr val="tx1"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9F475C9-A22F-44E7-9702-C485998BB9DB}"/>
              </a:ext>
            </a:extLst>
          </p:cNvPr>
          <p:cNvSpPr/>
          <p:nvPr/>
        </p:nvSpPr>
        <p:spPr>
          <a:xfrm>
            <a:off x="161712" y="-6109253"/>
            <a:ext cx="11859085" cy="1185908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66700" sx="107000" sy="107000" algn="ctr" rotWithShape="0">
              <a:schemeClr val="tx1"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38AB005-1F76-4B8C-8D78-96EFE6EB6278}"/>
              </a:ext>
            </a:extLst>
          </p:cNvPr>
          <p:cNvSpPr/>
          <p:nvPr/>
        </p:nvSpPr>
        <p:spPr>
          <a:xfrm>
            <a:off x="2025922" y="-4245044"/>
            <a:ext cx="8130665" cy="813066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66700" sx="107000" sy="107000" algn="ctr" rotWithShape="0">
              <a:schemeClr val="tx1"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FAFC819-5D19-4C87-8911-7A9FE3A6CD93}"/>
              </a:ext>
            </a:extLst>
          </p:cNvPr>
          <p:cNvSpPr/>
          <p:nvPr/>
        </p:nvSpPr>
        <p:spPr>
          <a:xfrm>
            <a:off x="3491836" y="-2779129"/>
            <a:ext cx="5198836" cy="519883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66700" sx="107000" sy="107000" algn="ctr" rotWithShape="0">
              <a:schemeClr val="tx1"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59E2A2D-7DCC-457B-9D48-F03FE73ABD25}"/>
              </a:ext>
            </a:extLst>
          </p:cNvPr>
          <p:cNvSpPr/>
          <p:nvPr/>
        </p:nvSpPr>
        <p:spPr>
          <a:xfrm>
            <a:off x="4707696" y="-1563271"/>
            <a:ext cx="2767119" cy="276711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266700" sx="107000" sy="107000" algn="ctr" rotWithShape="0">
              <a:schemeClr val="tx1"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E9A62E-9B7B-4602-A4D0-01FE603D0D11}"/>
              </a:ext>
            </a:extLst>
          </p:cNvPr>
          <p:cNvSpPr txBox="1"/>
          <p:nvPr/>
        </p:nvSpPr>
        <p:spPr>
          <a:xfrm>
            <a:off x="2537979" y="222136"/>
            <a:ext cx="7116051" cy="280076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660400" sx="65000" sy="65000" algn="ctr" rotWithShape="0">
              <a:schemeClr val="tx2">
                <a:alpha val="41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MY" sz="8800" b="1" dirty="0" err="1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Inovação</a:t>
            </a:r>
            <a:r>
              <a:rPr lang="en-MY" sz="8800" b="1" dirty="0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algn="ctr"/>
            <a:r>
              <a:rPr lang="en-MY" sz="8800" b="1" dirty="0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&amp; </a:t>
            </a:r>
            <a:r>
              <a:rPr lang="en-MY" sz="8800" b="1" dirty="0" err="1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Destruição</a:t>
            </a:r>
            <a:endParaRPr lang="en-MY" sz="8800" dirty="0">
              <a:solidFill>
                <a:schemeClr val="bg1"/>
              </a:solidFill>
              <a:effectLst>
                <a:outerShdw blurRad="177800" sx="102000" sy="102000" algn="ctr" rotWithShape="0">
                  <a:schemeClr val="accent1">
                    <a:alpha val="11000"/>
                  </a:schemeClr>
                </a:outerShdw>
              </a:effectLst>
              <a:latin typeface="Century Gothic" panose="020B0502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B878D8-9D3D-40F4-9608-B07EC930AE0C}"/>
              </a:ext>
            </a:extLst>
          </p:cNvPr>
          <p:cNvSpPr txBox="1"/>
          <p:nvPr/>
        </p:nvSpPr>
        <p:spPr>
          <a:xfrm>
            <a:off x="345440" y="3870558"/>
            <a:ext cx="11684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pc="600" dirty="0">
                <a:solidFill>
                  <a:schemeClr val="bg1"/>
                </a:solidFill>
                <a:latin typeface="Open Sans Light"/>
              </a:rPr>
              <a:t>O economista austríaco Joseph Schumpeter desenvolveu duas teorias fundamentais que revolucionaram a compreensão do desenvolvimento econômico: a "onda da inovação" e a "destruição criativa".</a:t>
            </a:r>
            <a:endParaRPr lang="en-MY" spc="600" dirty="0">
              <a:solidFill>
                <a:schemeClr val="bg1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2012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7B2289-A42A-464A-BA2B-85F74F752B88}"/>
              </a:ext>
            </a:extLst>
          </p:cNvPr>
          <p:cNvSpPr/>
          <p:nvPr/>
        </p:nvSpPr>
        <p:spPr>
          <a:xfrm>
            <a:off x="0" y="529169"/>
            <a:ext cx="12192000" cy="167738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DDF9FD-03D4-48FB-8708-B55099BC8450}"/>
              </a:ext>
            </a:extLst>
          </p:cNvPr>
          <p:cNvSpPr/>
          <p:nvPr/>
        </p:nvSpPr>
        <p:spPr>
          <a:xfrm>
            <a:off x="0" y="497349"/>
            <a:ext cx="12192000" cy="170920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9A1F4-E6CD-45F5-A01D-7F77B708E539}"/>
              </a:ext>
            </a:extLst>
          </p:cNvPr>
          <p:cNvSpPr txBox="1"/>
          <p:nvPr/>
        </p:nvSpPr>
        <p:spPr>
          <a:xfrm>
            <a:off x="347474" y="649303"/>
            <a:ext cx="11497058" cy="132343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660400" sx="65000" sy="65000" algn="ctr" rotWithShape="0">
              <a:schemeClr val="tx2">
                <a:alpha val="41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MY" sz="8000" b="1" dirty="0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 </a:t>
            </a:r>
            <a:r>
              <a:rPr lang="en-MY" sz="8000" b="1" dirty="0" err="1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ondas</a:t>
            </a:r>
            <a:r>
              <a:rPr lang="en-MY" sz="8000" b="1" dirty="0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da </a:t>
            </a:r>
            <a:r>
              <a:rPr lang="en-MY" sz="8000" b="1" dirty="0" err="1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Inovação</a:t>
            </a:r>
            <a:endParaRPr lang="en-MY" sz="8000" dirty="0">
              <a:solidFill>
                <a:schemeClr val="bg1"/>
              </a:solidFill>
              <a:effectLst>
                <a:outerShdw blurRad="177800" sx="102000" sy="102000" algn="ctr" rotWithShape="0">
                  <a:schemeClr val="accent1">
                    <a:alpha val="11000"/>
                  </a:schemeClr>
                </a:outerShdw>
              </a:effectLst>
              <a:latin typeface="Century Gothic" panose="020B0502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F8C9905-B06F-4B72-9AF9-CBFA0A84CB46}"/>
              </a:ext>
            </a:extLst>
          </p:cNvPr>
          <p:cNvSpPr txBox="1"/>
          <p:nvPr/>
        </p:nvSpPr>
        <p:spPr>
          <a:xfrm>
            <a:off x="497839" y="3324087"/>
            <a:ext cx="114198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Schumpeter acreditava que a inovação é o motor do crescimento econômico. Ele propôs que a inovação ocorre em ondas, com períodos de inovação intensa seguidos por períodos de relativa estagnação. Essas ondas são impulsionadas por empreendedores que introduzem novos produtos, processos ou modelos de negócios.</a:t>
            </a:r>
          </a:p>
        </p:txBody>
      </p:sp>
    </p:spTree>
    <p:extLst>
      <p:ext uri="{BB962C8B-B14F-4D97-AF65-F5344CB8AC3E}">
        <p14:creationId xmlns:p14="http://schemas.microsoft.com/office/powerpoint/2010/main" val="2852065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7B2289-A42A-464A-BA2B-85F74F752B88}"/>
              </a:ext>
            </a:extLst>
          </p:cNvPr>
          <p:cNvSpPr/>
          <p:nvPr/>
        </p:nvSpPr>
        <p:spPr>
          <a:xfrm>
            <a:off x="0" y="529169"/>
            <a:ext cx="12192000" cy="167738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DDF9FD-03D4-48FB-8708-B55099BC8450}"/>
              </a:ext>
            </a:extLst>
          </p:cNvPr>
          <p:cNvSpPr/>
          <p:nvPr/>
        </p:nvSpPr>
        <p:spPr>
          <a:xfrm>
            <a:off x="0" y="497349"/>
            <a:ext cx="12192000" cy="170920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9A1F4-E6CD-45F5-A01D-7F77B708E539}"/>
              </a:ext>
            </a:extLst>
          </p:cNvPr>
          <p:cNvSpPr txBox="1"/>
          <p:nvPr/>
        </p:nvSpPr>
        <p:spPr>
          <a:xfrm>
            <a:off x="1273212" y="649303"/>
            <a:ext cx="9645589" cy="132343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660400" sx="65000" sy="65000" algn="ctr" rotWithShape="0">
              <a:schemeClr val="tx2">
                <a:alpha val="41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MY" sz="8000" b="1" dirty="0" err="1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Destruição</a:t>
            </a:r>
            <a:r>
              <a:rPr lang="en-MY" sz="8000" b="1" dirty="0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8000" b="1" dirty="0" err="1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Criativa</a:t>
            </a:r>
            <a:endParaRPr lang="en-MY" sz="8000" dirty="0">
              <a:solidFill>
                <a:schemeClr val="bg1"/>
              </a:solidFill>
              <a:effectLst>
                <a:outerShdw blurRad="177800" sx="102000" sy="102000" algn="ctr" rotWithShape="0">
                  <a:schemeClr val="accent1">
                    <a:alpha val="11000"/>
                  </a:schemeClr>
                </a:outerShdw>
              </a:effectLst>
              <a:latin typeface="Century Gothic" panose="020B0502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F8C9905-B06F-4B72-9AF9-CBFA0A84CB46}"/>
              </a:ext>
            </a:extLst>
          </p:cNvPr>
          <p:cNvSpPr txBox="1"/>
          <p:nvPr/>
        </p:nvSpPr>
        <p:spPr>
          <a:xfrm>
            <a:off x="497839" y="3324087"/>
            <a:ext cx="114198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A inovação não ocorre sem consequências. </a:t>
            </a:r>
          </a:p>
          <a:p>
            <a:pPr algn="ctr"/>
            <a:r>
              <a:rPr lang="pt-BR" sz="2400" dirty="0"/>
              <a:t>Schumpeter argumentou que a nova tecnologia e os novos métodos inevitavelmente destroem as indústrias e empresas existentes. </a:t>
            </a:r>
          </a:p>
          <a:p>
            <a:pPr algn="ctr"/>
            <a:r>
              <a:rPr lang="pt-BR" sz="2400" dirty="0"/>
              <a:t>Esse processo, que ele chamou de "destruição criativa", é essencial para o progresso econômico.</a:t>
            </a:r>
          </a:p>
        </p:txBody>
      </p:sp>
    </p:spTree>
    <p:extLst>
      <p:ext uri="{BB962C8B-B14F-4D97-AF65-F5344CB8AC3E}">
        <p14:creationId xmlns:p14="http://schemas.microsoft.com/office/powerpoint/2010/main" val="3795230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60306F-8421-457B-A3F4-7371926FA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80" y="1084064"/>
            <a:ext cx="9379744" cy="468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3BC355CD-FC85-4F3F-9471-71852231963E}"/>
              </a:ext>
            </a:extLst>
          </p:cNvPr>
          <p:cNvSpPr/>
          <p:nvPr/>
        </p:nvSpPr>
        <p:spPr>
          <a:xfrm>
            <a:off x="-10160" y="-1340271"/>
            <a:ext cx="12192000" cy="167738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C347A8EC-F7A6-46E6-91F2-6747F8113A8B}"/>
              </a:ext>
            </a:extLst>
          </p:cNvPr>
          <p:cNvSpPr/>
          <p:nvPr/>
        </p:nvSpPr>
        <p:spPr>
          <a:xfrm>
            <a:off x="-10160" y="-1372092"/>
            <a:ext cx="12192000" cy="239364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E16C9206-FD84-4CB4-A428-08DFC9813AA3}"/>
              </a:ext>
            </a:extLst>
          </p:cNvPr>
          <p:cNvSpPr txBox="1"/>
          <p:nvPr/>
        </p:nvSpPr>
        <p:spPr>
          <a:xfrm>
            <a:off x="615877" y="5804033"/>
            <a:ext cx="932973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50" dirty="0"/>
              <a:t>Ciclos das ondas de inovação estão ficando mais curtos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64D7618-E962-43A3-8071-BD5911B8E194}"/>
              </a:ext>
            </a:extLst>
          </p:cNvPr>
          <p:cNvSpPr/>
          <p:nvPr/>
        </p:nvSpPr>
        <p:spPr>
          <a:xfrm>
            <a:off x="3106339" y="1217741"/>
            <a:ext cx="4593431" cy="408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3BEA7C9-07F2-40A0-BBBB-1108F2B25275}"/>
              </a:ext>
            </a:extLst>
          </p:cNvPr>
          <p:cNvSpPr/>
          <p:nvPr/>
        </p:nvSpPr>
        <p:spPr>
          <a:xfrm>
            <a:off x="6153151" y="5578710"/>
            <a:ext cx="4593431" cy="257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36D683-D3FA-4BB1-90EA-F5447561956E}"/>
              </a:ext>
            </a:extLst>
          </p:cNvPr>
          <p:cNvSpPr txBox="1"/>
          <p:nvPr/>
        </p:nvSpPr>
        <p:spPr>
          <a:xfrm>
            <a:off x="2221381" y="-17291"/>
            <a:ext cx="7749237" cy="92333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660400" sx="65000" sy="65000" algn="ctr" rotWithShape="0">
              <a:schemeClr val="tx2">
                <a:alpha val="41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MY" sz="5400" b="1" dirty="0" err="1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Ondas</a:t>
            </a:r>
            <a:r>
              <a:rPr lang="en-MY" sz="5400" b="1" dirty="0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Schumpeter</a:t>
            </a:r>
            <a:endParaRPr lang="en-MY" sz="5400" dirty="0">
              <a:solidFill>
                <a:schemeClr val="bg1"/>
              </a:solidFill>
              <a:effectLst>
                <a:outerShdw blurRad="177800" sx="102000" sy="102000" algn="ctr" rotWithShape="0">
                  <a:schemeClr val="accent1">
                    <a:alpha val="11000"/>
                  </a:schemeClr>
                </a:outerShdw>
              </a:effectLst>
              <a:latin typeface="Century Gothic" panose="020B0502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B2306105-D470-4B42-B8EA-38A32D1D5B1E}"/>
              </a:ext>
            </a:extLst>
          </p:cNvPr>
          <p:cNvCxnSpPr/>
          <p:nvPr/>
        </p:nvCxnSpPr>
        <p:spPr>
          <a:xfrm>
            <a:off x="10358438" y="5107782"/>
            <a:ext cx="105727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4">
            <a:extLst>
              <a:ext uri="{FF2B5EF4-FFF2-40B4-BE49-F238E27FC236}">
                <a16:creationId xmlns:a16="http://schemas.microsoft.com/office/drawing/2014/main" id="{DAE1967F-E2D4-4D09-AF08-BC9990C8BFE7}"/>
              </a:ext>
            </a:extLst>
          </p:cNvPr>
          <p:cNvSpPr txBox="1"/>
          <p:nvPr/>
        </p:nvSpPr>
        <p:spPr>
          <a:xfrm>
            <a:off x="9917473" y="2513197"/>
            <a:ext cx="19392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/>
              <a:t>Energias renováveis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/>
              <a:t>Economia circular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/>
              <a:t>Mobilidade sustentável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/>
              <a:t>Cidades inteligentes e sustentáveis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/>
              <a:t>Tecnologias verdes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/>
              <a:t>Economia de baixo carbono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/>
              <a:t>Soluções baseadas na natureza</a:t>
            </a:r>
          </a:p>
        </p:txBody>
      </p:sp>
    </p:spTree>
    <p:extLst>
      <p:ext uri="{BB962C8B-B14F-4D97-AF65-F5344CB8AC3E}">
        <p14:creationId xmlns:p14="http://schemas.microsoft.com/office/powerpoint/2010/main" val="2403098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F09432-32A1-4DBB-A925-EDF2ED1C7CE3}"/>
              </a:ext>
            </a:extLst>
          </p:cNvPr>
          <p:cNvSpPr/>
          <p:nvPr/>
        </p:nvSpPr>
        <p:spPr>
          <a:xfrm>
            <a:off x="0" y="615523"/>
            <a:ext cx="12192000" cy="189824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A0B54B-1312-43CB-B5D9-9165BAD2CBF5}"/>
              </a:ext>
            </a:extLst>
          </p:cNvPr>
          <p:cNvSpPr txBox="1"/>
          <p:nvPr/>
        </p:nvSpPr>
        <p:spPr>
          <a:xfrm>
            <a:off x="4999300" y="967376"/>
            <a:ext cx="63799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 necessidade de reinvenção está ganhando força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1D5315EA-C93C-49E7-9444-1CC5384608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89124"/>
            <a:ext cx="2743200" cy="2743200"/>
          </a:xfr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36B628D-FD18-490E-AE5D-AE5D05FCC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119" y="2789168"/>
            <a:ext cx="7145338" cy="381666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CCFF47E0-D6D6-4B13-8248-BAD093C5A802}"/>
              </a:ext>
            </a:extLst>
          </p:cNvPr>
          <p:cNvSpPr txBox="1"/>
          <p:nvPr/>
        </p:nvSpPr>
        <p:spPr>
          <a:xfrm>
            <a:off x="497840" y="3095486"/>
            <a:ext cx="36387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Pergunta:</a:t>
            </a:r>
          </a:p>
          <a:p>
            <a:pPr algn="ctr"/>
            <a:r>
              <a:rPr lang="pt-BR" sz="2400" b="1" dirty="0"/>
              <a:t>Caso a sua empresa continue a trilhar </a:t>
            </a:r>
          </a:p>
          <a:p>
            <a:pPr algn="ctr"/>
            <a:r>
              <a:rPr lang="pt-BR" sz="2400" b="1" dirty="0"/>
              <a:t>o caminho atual, por quanto tempo você acredita </a:t>
            </a:r>
          </a:p>
          <a:p>
            <a:pPr algn="ctr"/>
            <a:r>
              <a:rPr lang="pt-BR" sz="2400" b="1" dirty="0"/>
              <a:t>que ela será viável economicamente?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741F8B4-B813-4169-8F01-6BE86E45A7D8}"/>
              </a:ext>
            </a:extLst>
          </p:cNvPr>
          <p:cNvSpPr txBox="1"/>
          <p:nvPr/>
        </p:nvSpPr>
        <p:spPr>
          <a:xfrm>
            <a:off x="852034" y="652845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Fonte: PWC 27ª CEO </a:t>
            </a:r>
            <a:r>
              <a:rPr lang="pt-BR" sz="1400" dirty="0" err="1"/>
              <a:t>Survey</a:t>
            </a:r>
            <a:r>
              <a:rPr lang="pt-BR" sz="1400" dirty="0"/>
              <a:t> | 2024</a:t>
            </a:r>
          </a:p>
        </p:txBody>
      </p:sp>
    </p:spTree>
    <p:extLst>
      <p:ext uri="{BB962C8B-B14F-4D97-AF65-F5344CB8AC3E}">
        <p14:creationId xmlns:p14="http://schemas.microsoft.com/office/powerpoint/2010/main" val="2255280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A0D96-D44E-4897-B601-6ED342F8A6D4}"/>
              </a:ext>
            </a:extLst>
          </p:cNvPr>
          <p:cNvSpPr txBox="1"/>
          <p:nvPr/>
        </p:nvSpPr>
        <p:spPr>
          <a:xfrm>
            <a:off x="2699878" y="-156597"/>
            <a:ext cx="6792244" cy="7171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6000" b="1" dirty="0"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0" scaled="1"/>
                </a:gradFill>
                <a:latin typeface="Century Gothic" panose="020B0502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5C5A15-14EE-4D17-8A6D-4D4FF5B02B48}"/>
              </a:ext>
            </a:extLst>
          </p:cNvPr>
          <p:cNvSpPr/>
          <p:nvPr/>
        </p:nvSpPr>
        <p:spPr>
          <a:xfrm>
            <a:off x="0" y="2985922"/>
            <a:ext cx="12192000" cy="91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C3B7F-EF91-424C-B5C8-44437930F2AD}"/>
              </a:ext>
            </a:extLst>
          </p:cNvPr>
          <p:cNvSpPr txBox="1"/>
          <p:nvPr/>
        </p:nvSpPr>
        <p:spPr>
          <a:xfrm>
            <a:off x="2534435" y="3044280"/>
            <a:ext cx="71231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NOVAS TECNOLOGIAS</a:t>
            </a:r>
            <a:endParaRPr kumimoji="0" lang="en-US" sz="4400" i="0" u="none" strike="noStrike" kern="1200" cap="none" spc="600" normalizeH="0" baseline="0" noProof="0" dirty="0">
              <a:ln>
                <a:noFill/>
              </a:ln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034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2F4FE1C-1AC4-4DB1-8D2E-75077145AE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ED1844-FC2D-4A6C-B7B4-56449703092E}"/>
              </a:ext>
            </a:extLst>
          </p:cNvPr>
          <p:cNvSpPr/>
          <p:nvPr/>
        </p:nvSpPr>
        <p:spPr>
          <a:xfrm>
            <a:off x="282006" y="2438359"/>
            <a:ext cx="51533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As novas tecnologias estão transformando o mundo a uma velocidade incrível. Elas abrem portas para a inovação, impulsionando avanços em diversas áreas e criando novas oportunidades de negócios e de trabalho.</a:t>
            </a:r>
          </a:p>
          <a:p>
            <a:r>
              <a:rPr lang="pt-BR" sz="2000" dirty="0"/>
              <a:t>As novas tecnologias tem impacto na produtividade através da: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Automação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Colaboração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Insights em tempo real</a:t>
            </a:r>
          </a:p>
          <a:p>
            <a:endParaRPr lang="pt-BR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B1D45A-BB39-4B93-86D2-A662151D27EF}"/>
              </a:ext>
            </a:extLst>
          </p:cNvPr>
          <p:cNvSpPr txBox="1"/>
          <p:nvPr/>
        </p:nvSpPr>
        <p:spPr>
          <a:xfrm>
            <a:off x="373715" y="413244"/>
            <a:ext cx="4400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4000" dirty="0" err="1"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Novas</a:t>
            </a:r>
            <a:r>
              <a:rPr lang="en-MY" sz="4000" dirty="0"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MY" sz="4000" dirty="0" err="1"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Tecnologias</a:t>
            </a:r>
            <a:endParaRPr lang="en-MY" sz="4000" dirty="0">
              <a:latin typeface="+mj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126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A95E6-68CB-4DD6-9E75-CCFEFB42B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Agenda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3A3E68-205F-4B7D-BD75-8F575BD6D6D0}"/>
              </a:ext>
            </a:extLst>
          </p:cNvPr>
          <p:cNvSpPr txBox="1"/>
          <p:nvPr/>
        </p:nvSpPr>
        <p:spPr>
          <a:xfrm>
            <a:off x="3058041" y="2667630"/>
            <a:ext cx="3331845" cy="518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MY" sz="24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SicoloS</a:t>
            </a:r>
            <a:endParaRPr lang="en-MY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905ADA9-3B87-4B90-9D78-1690972232A0}"/>
              </a:ext>
            </a:extLst>
          </p:cNvPr>
          <p:cNvSpPr/>
          <p:nvPr/>
        </p:nvSpPr>
        <p:spPr>
          <a:xfrm>
            <a:off x="2560838" y="2757367"/>
            <a:ext cx="338554" cy="3385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666043-2486-4589-BF41-4689A91D0BC5}"/>
              </a:ext>
            </a:extLst>
          </p:cNvPr>
          <p:cNvSpPr txBox="1"/>
          <p:nvPr/>
        </p:nvSpPr>
        <p:spPr>
          <a:xfrm>
            <a:off x="3058042" y="3815091"/>
            <a:ext cx="3331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24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Inovação</a:t>
            </a:r>
            <a:endParaRPr lang="en-MY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567FB03-61F6-4412-A96A-046449F8ABE8}"/>
              </a:ext>
            </a:extLst>
          </p:cNvPr>
          <p:cNvSpPr/>
          <p:nvPr/>
        </p:nvSpPr>
        <p:spPr>
          <a:xfrm>
            <a:off x="2560838" y="3898495"/>
            <a:ext cx="338554" cy="3385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329C61-FB9D-4ED2-8C80-5BB555D0C95F}"/>
              </a:ext>
            </a:extLst>
          </p:cNvPr>
          <p:cNvSpPr txBox="1"/>
          <p:nvPr/>
        </p:nvSpPr>
        <p:spPr>
          <a:xfrm>
            <a:off x="3058042" y="4879322"/>
            <a:ext cx="3331845" cy="518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MY" sz="24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Novas</a:t>
            </a:r>
            <a:r>
              <a:rPr lang="en-MY" sz="2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MY" sz="24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Tecnologias</a:t>
            </a:r>
            <a:endParaRPr lang="en-MY" sz="2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D4CA949-3BFD-470C-82B1-EDCD4B81734D}"/>
              </a:ext>
            </a:extLst>
          </p:cNvPr>
          <p:cNvSpPr/>
          <p:nvPr/>
        </p:nvSpPr>
        <p:spPr>
          <a:xfrm>
            <a:off x="2560838" y="5039623"/>
            <a:ext cx="338554" cy="33855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F1DD38-D5E0-4ADE-88CE-9656DD4BBF98}"/>
              </a:ext>
            </a:extLst>
          </p:cNvPr>
          <p:cNvSpPr txBox="1"/>
          <p:nvPr/>
        </p:nvSpPr>
        <p:spPr>
          <a:xfrm>
            <a:off x="7129563" y="2706111"/>
            <a:ext cx="3331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2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Super Humanos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43B36C4-7CE6-4545-98A7-9AEAE8FEF111}"/>
              </a:ext>
            </a:extLst>
          </p:cNvPr>
          <p:cNvSpPr/>
          <p:nvPr/>
        </p:nvSpPr>
        <p:spPr>
          <a:xfrm>
            <a:off x="6632359" y="2757367"/>
            <a:ext cx="338554" cy="33855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C4204CA-70DB-4474-9567-6921AF1BD415}"/>
              </a:ext>
            </a:extLst>
          </p:cNvPr>
          <p:cNvSpPr txBox="1"/>
          <p:nvPr/>
        </p:nvSpPr>
        <p:spPr>
          <a:xfrm>
            <a:off x="7129563" y="3775384"/>
            <a:ext cx="3331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2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Cases</a:t>
            </a:r>
            <a:endParaRPr lang="en-MY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5FED1BB-FA17-471B-8FFF-B7C9B9483496}"/>
              </a:ext>
            </a:extLst>
          </p:cNvPr>
          <p:cNvSpPr/>
          <p:nvPr/>
        </p:nvSpPr>
        <p:spPr>
          <a:xfrm>
            <a:off x="6632359" y="3898495"/>
            <a:ext cx="338554" cy="33855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960EF6-A24B-4E5A-AA9A-B74A338743F8}"/>
              </a:ext>
            </a:extLst>
          </p:cNvPr>
          <p:cNvSpPr txBox="1"/>
          <p:nvPr/>
        </p:nvSpPr>
        <p:spPr>
          <a:xfrm>
            <a:off x="7129563" y="4950332"/>
            <a:ext cx="3331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24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Conclusão</a:t>
            </a:r>
            <a:endParaRPr lang="en-MY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892423-7AA8-42FF-AE85-5D34C19F3650}"/>
              </a:ext>
            </a:extLst>
          </p:cNvPr>
          <p:cNvSpPr/>
          <p:nvPr/>
        </p:nvSpPr>
        <p:spPr>
          <a:xfrm>
            <a:off x="6632359" y="5039623"/>
            <a:ext cx="338554" cy="3385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33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95E7A-FD72-49A9-A9CA-CC3F56E5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056" y="371728"/>
            <a:ext cx="10515600" cy="886732"/>
          </a:xfrm>
        </p:spPr>
        <p:txBody>
          <a:bodyPr/>
          <a:lstStyle/>
          <a:p>
            <a:r>
              <a:rPr lang="en-MY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Inovações</a:t>
            </a:r>
            <a:r>
              <a:rPr lang="en-MY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que </a:t>
            </a:r>
            <a:r>
              <a:rPr lang="en-MY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irão</a:t>
            </a:r>
            <a:r>
              <a:rPr lang="en-MY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MY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moldar</a:t>
            </a:r>
            <a:r>
              <a:rPr lang="en-MY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o </a:t>
            </a:r>
            <a:r>
              <a:rPr lang="en-MY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futuro</a:t>
            </a:r>
            <a:endParaRPr lang="en-MY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" name="Picture Placeholder 28">
            <a:extLst>
              <a:ext uri="{FF2B5EF4-FFF2-40B4-BE49-F238E27FC236}">
                <a16:creationId xmlns:a16="http://schemas.microsoft.com/office/drawing/2014/main" id="{10C7FDBC-2406-4684-B338-40C685F678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88" b="-512"/>
          <a:stretch/>
        </p:blipFill>
        <p:spPr>
          <a:xfrm>
            <a:off x="9053539" y="3642748"/>
            <a:ext cx="2534691" cy="2470746"/>
          </a:xfrm>
          <a:custGeom>
            <a:avLst/>
            <a:gdLst>
              <a:gd name="connsiteX0" fmla="*/ 1766808 w 3528310"/>
              <a:gd name="connsiteY0" fmla="*/ 0 h 3446004"/>
              <a:gd name="connsiteX1" fmla="*/ 3172396 w 3528310"/>
              <a:gd name="connsiteY1" fmla="*/ 687333 h 3446004"/>
              <a:gd name="connsiteX2" fmla="*/ 3528310 w 3528310"/>
              <a:gd name="connsiteY2" fmla="*/ 2222389 h 3446004"/>
              <a:gd name="connsiteX3" fmla="*/ 2553112 w 3528310"/>
              <a:gd name="connsiteY3" fmla="*/ 3446004 h 3446004"/>
              <a:gd name="connsiteX4" fmla="*/ 998904 w 3528310"/>
              <a:gd name="connsiteY4" fmla="*/ 3446004 h 3446004"/>
              <a:gd name="connsiteX5" fmla="*/ 0 w 3528310"/>
              <a:gd name="connsiteY5" fmla="*/ 2233092 h 3446004"/>
              <a:gd name="connsiteX6" fmla="*/ 362796 w 3528310"/>
              <a:gd name="connsiteY6" fmla="*/ 673930 h 344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10" h="3446004">
                <a:moveTo>
                  <a:pt x="1766808" y="0"/>
                </a:moveTo>
                <a:lnTo>
                  <a:pt x="3172396" y="687333"/>
                </a:lnTo>
                <a:lnTo>
                  <a:pt x="3528310" y="2222389"/>
                </a:lnTo>
                <a:lnTo>
                  <a:pt x="2553112" y="3446004"/>
                </a:lnTo>
                <a:lnTo>
                  <a:pt x="998904" y="3446004"/>
                </a:lnTo>
                <a:lnTo>
                  <a:pt x="0" y="2233092"/>
                </a:lnTo>
                <a:lnTo>
                  <a:pt x="362796" y="673930"/>
                </a:lnTo>
                <a:close/>
              </a:path>
            </a:pathLst>
          </a:custGeom>
        </p:spPr>
      </p:pic>
      <p:pic>
        <p:nvPicPr>
          <p:cNvPr id="5" name="Picture Placeholder 20">
            <a:extLst>
              <a:ext uri="{FF2B5EF4-FFF2-40B4-BE49-F238E27FC236}">
                <a16:creationId xmlns:a16="http://schemas.microsoft.com/office/drawing/2014/main" id="{A1EF2581-1058-4C85-AF62-7A72CE5AE1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0"/>
          <a:stretch/>
        </p:blipFill>
        <p:spPr>
          <a:xfrm>
            <a:off x="2648272" y="1441393"/>
            <a:ext cx="2518518" cy="2422295"/>
          </a:xfrm>
          <a:custGeom>
            <a:avLst/>
            <a:gdLst>
              <a:gd name="connsiteX0" fmla="*/ 1766808 w 3528310"/>
              <a:gd name="connsiteY0" fmla="*/ 0 h 3446004"/>
              <a:gd name="connsiteX1" fmla="*/ 3172396 w 3528310"/>
              <a:gd name="connsiteY1" fmla="*/ 687333 h 3446004"/>
              <a:gd name="connsiteX2" fmla="*/ 3528310 w 3528310"/>
              <a:gd name="connsiteY2" fmla="*/ 2222389 h 3446004"/>
              <a:gd name="connsiteX3" fmla="*/ 2553112 w 3528310"/>
              <a:gd name="connsiteY3" fmla="*/ 3446004 h 3446004"/>
              <a:gd name="connsiteX4" fmla="*/ 998904 w 3528310"/>
              <a:gd name="connsiteY4" fmla="*/ 3446004 h 3446004"/>
              <a:gd name="connsiteX5" fmla="*/ 0 w 3528310"/>
              <a:gd name="connsiteY5" fmla="*/ 2233092 h 3446004"/>
              <a:gd name="connsiteX6" fmla="*/ 362796 w 3528310"/>
              <a:gd name="connsiteY6" fmla="*/ 673930 h 344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10" h="3446004">
                <a:moveTo>
                  <a:pt x="1766808" y="0"/>
                </a:moveTo>
                <a:lnTo>
                  <a:pt x="3172396" y="687333"/>
                </a:lnTo>
                <a:lnTo>
                  <a:pt x="3528310" y="2222389"/>
                </a:lnTo>
                <a:lnTo>
                  <a:pt x="2553112" y="3446004"/>
                </a:lnTo>
                <a:lnTo>
                  <a:pt x="998904" y="3446004"/>
                </a:lnTo>
                <a:lnTo>
                  <a:pt x="0" y="2233092"/>
                </a:lnTo>
                <a:lnTo>
                  <a:pt x="362796" y="673930"/>
                </a:lnTo>
                <a:close/>
              </a:path>
            </a:pathLst>
          </a:custGeom>
        </p:spPr>
      </p:pic>
      <p:pic>
        <p:nvPicPr>
          <p:cNvPr id="6" name="Picture 41">
            <a:extLst>
              <a:ext uri="{FF2B5EF4-FFF2-40B4-BE49-F238E27FC236}">
                <a16:creationId xmlns:a16="http://schemas.microsoft.com/office/drawing/2014/main" id="{5AF45A85-4DAA-467B-BAF6-901DBD2399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225" y="3568290"/>
            <a:ext cx="2677625" cy="2610125"/>
          </a:xfrm>
          <a:prstGeom prst="rect">
            <a:avLst/>
          </a:prstGeom>
        </p:spPr>
      </p:pic>
      <p:grpSp>
        <p:nvGrpSpPr>
          <p:cNvPr id="7" name="Group 37">
            <a:extLst>
              <a:ext uri="{FF2B5EF4-FFF2-40B4-BE49-F238E27FC236}">
                <a16:creationId xmlns:a16="http://schemas.microsoft.com/office/drawing/2014/main" id="{B0E94F2E-3CAD-4897-B1B9-C886A3FD3CE9}"/>
              </a:ext>
            </a:extLst>
          </p:cNvPr>
          <p:cNvGrpSpPr/>
          <p:nvPr/>
        </p:nvGrpSpPr>
        <p:grpSpPr>
          <a:xfrm>
            <a:off x="4609626" y="3568290"/>
            <a:ext cx="2689462" cy="2610125"/>
            <a:chOff x="972457" y="2660704"/>
            <a:chExt cx="3510614" cy="3407054"/>
          </a:xfrm>
        </p:grpSpPr>
        <p:pic>
          <p:nvPicPr>
            <p:cNvPr id="8" name="Picture 38">
              <a:extLst>
                <a:ext uri="{FF2B5EF4-FFF2-40B4-BE49-F238E27FC236}">
                  <a16:creationId xmlns:a16="http://schemas.microsoft.com/office/drawing/2014/main" id="{221FD418-97A9-48AB-A710-AD347A332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7904" y="2660704"/>
              <a:ext cx="3495167" cy="3407054"/>
            </a:xfrm>
            <a:prstGeom prst="rect">
              <a:avLst/>
            </a:prstGeom>
          </p:spPr>
        </p:pic>
        <p:sp>
          <p:nvSpPr>
            <p:cNvPr id="9" name="TextBox 39">
              <a:extLst>
                <a:ext uri="{FF2B5EF4-FFF2-40B4-BE49-F238E27FC236}">
                  <a16:creationId xmlns:a16="http://schemas.microsoft.com/office/drawing/2014/main" id="{DA79E520-AAC5-4629-AFF8-5D265F6819D0}"/>
                </a:ext>
              </a:extLst>
            </p:cNvPr>
            <p:cNvSpPr txBox="1"/>
            <p:nvPr/>
          </p:nvSpPr>
          <p:spPr>
            <a:xfrm>
              <a:off x="972457" y="3657600"/>
              <a:ext cx="2999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Placeholder 18">
            <a:extLst>
              <a:ext uri="{FF2B5EF4-FFF2-40B4-BE49-F238E27FC236}">
                <a16:creationId xmlns:a16="http://schemas.microsoft.com/office/drawing/2014/main" id="{47464B92-0168-47C6-8BA6-31BC4F534C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6"/>
          <a:stretch/>
        </p:blipFill>
        <p:spPr>
          <a:xfrm>
            <a:off x="478161" y="3608022"/>
            <a:ext cx="2576535" cy="2502301"/>
          </a:xfrm>
          <a:custGeom>
            <a:avLst/>
            <a:gdLst>
              <a:gd name="connsiteX0" fmla="*/ 1766808 w 3528310"/>
              <a:gd name="connsiteY0" fmla="*/ 0 h 3446004"/>
              <a:gd name="connsiteX1" fmla="*/ 3172396 w 3528310"/>
              <a:gd name="connsiteY1" fmla="*/ 687333 h 3446004"/>
              <a:gd name="connsiteX2" fmla="*/ 3528310 w 3528310"/>
              <a:gd name="connsiteY2" fmla="*/ 2222389 h 3446004"/>
              <a:gd name="connsiteX3" fmla="*/ 2553112 w 3528310"/>
              <a:gd name="connsiteY3" fmla="*/ 3446004 h 3446004"/>
              <a:gd name="connsiteX4" fmla="*/ 998904 w 3528310"/>
              <a:gd name="connsiteY4" fmla="*/ 3446004 h 3446004"/>
              <a:gd name="connsiteX5" fmla="*/ 0 w 3528310"/>
              <a:gd name="connsiteY5" fmla="*/ 2233092 h 3446004"/>
              <a:gd name="connsiteX6" fmla="*/ 362796 w 3528310"/>
              <a:gd name="connsiteY6" fmla="*/ 673930 h 344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10" h="3446004">
                <a:moveTo>
                  <a:pt x="1766808" y="0"/>
                </a:moveTo>
                <a:lnTo>
                  <a:pt x="3172396" y="687333"/>
                </a:lnTo>
                <a:lnTo>
                  <a:pt x="3528310" y="2222389"/>
                </a:lnTo>
                <a:lnTo>
                  <a:pt x="2553112" y="3446004"/>
                </a:lnTo>
                <a:lnTo>
                  <a:pt x="998904" y="3446004"/>
                </a:lnTo>
                <a:lnTo>
                  <a:pt x="0" y="2233092"/>
                </a:lnTo>
                <a:lnTo>
                  <a:pt x="362796" y="673930"/>
                </a:lnTo>
                <a:close/>
              </a:path>
            </a:pathLst>
          </a:custGeom>
        </p:spPr>
      </p:pic>
      <p:pic>
        <p:nvPicPr>
          <p:cNvPr id="11" name="Picture Placeholder 23">
            <a:extLst>
              <a:ext uri="{FF2B5EF4-FFF2-40B4-BE49-F238E27FC236}">
                <a16:creationId xmlns:a16="http://schemas.microsoft.com/office/drawing/2014/main" id="{AB2F4E8F-2D8F-4BD0-BE1D-37BBF9AC50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9063" y="3689867"/>
            <a:ext cx="2441908" cy="2386471"/>
          </a:xfrm>
          <a:custGeom>
            <a:avLst/>
            <a:gdLst>
              <a:gd name="connsiteX0" fmla="*/ 1766808 w 3528310"/>
              <a:gd name="connsiteY0" fmla="*/ 0 h 3446004"/>
              <a:gd name="connsiteX1" fmla="*/ 3172396 w 3528310"/>
              <a:gd name="connsiteY1" fmla="*/ 687333 h 3446004"/>
              <a:gd name="connsiteX2" fmla="*/ 3528310 w 3528310"/>
              <a:gd name="connsiteY2" fmla="*/ 2222389 h 3446004"/>
              <a:gd name="connsiteX3" fmla="*/ 2553112 w 3528310"/>
              <a:gd name="connsiteY3" fmla="*/ 3446004 h 3446004"/>
              <a:gd name="connsiteX4" fmla="*/ 998904 w 3528310"/>
              <a:gd name="connsiteY4" fmla="*/ 3446004 h 3446004"/>
              <a:gd name="connsiteX5" fmla="*/ 0 w 3528310"/>
              <a:gd name="connsiteY5" fmla="*/ 2233092 h 3446004"/>
              <a:gd name="connsiteX6" fmla="*/ 362796 w 3528310"/>
              <a:gd name="connsiteY6" fmla="*/ 673930 h 344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10" h="3446004">
                <a:moveTo>
                  <a:pt x="1766808" y="0"/>
                </a:moveTo>
                <a:lnTo>
                  <a:pt x="3172396" y="687333"/>
                </a:lnTo>
                <a:lnTo>
                  <a:pt x="3528310" y="2222389"/>
                </a:lnTo>
                <a:lnTo>
                  <a:pt x="2553112" y="3446004"/>
                </a:lnTo>
                <a:lnTo>
                  <a:pt x="998904" y="3446004"/>
                </a:lnTo>
                <a:lnTo>
                  <a:pt x="0" y="2233092"/>
                </a:lnTo>
                <a:lnTo>
                  <a:pt x="362796" y="673930"/>
                </a:lnTo>
                <a:close/>
              </a:path>
            </a:pathLst>
          </a:custGeom>
        </p:spPr>
      </p:pic>
      <p:pic>
        <p:nvPicPr>
          <p:cNvPr id="12" name="Picture Placeholder 25">
            <a:extLst>
              <a:ext uri="{FF2B5EF4-FFF2-40B4-BE49-F238E27FC236}">
                <a16:creationId xmlns:a16="http://schemas.microsoft.com/office/drawing/2014/main" id="{531217F9-F635-4F64-A347-E6088F6F47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0641" y="1443015"/>
            <a:ext cx="2534692" cy="2443540"/>
          </a:xfrm>
          <a:custGeom>
            <a:avLst/>
            <a:gdLst>
              <a:gd name="connsiteX0" fmla="*/ 1766808 w 3528310"/>
              <a:gd name="connsiteY0" fmla="*/ 0 h 3446004"/>
              <a:gd name="connsiteX1" fmla="*/ 3172396 w 3528310"/>
              <a:gd name="connsiteY1" fmla="*/ 687333 h 3446004"/>
              <a:gd name="connsiteX2" fmla="*/ 3528310 w 3528310"/>
              <a:gd name="connsiteY2" fmla="*/ 2222389 h 3446004"/>
              <a:gd name="connsiteX3" fmla="*/ 2553112 w 3528310"/>
              <a:gd name="connsiteY3" fmla="*/ 3446004 h 3446004"/>
              <a:gd name="connsiteX4" fmla="*/ 998904 w 3528310"/>
              <a:gd name="connsiteY4" fmla="*/ 3446004 h 3446004"/>
              <a:gd name="connsiteX5" fmla="*/ 0 w 3528310"/>
              <a:gd name="connsiteY5" fmla="*/ 2233092 h 3446004"/>
              <a:gd name="connsiteX6" fmla="*/ 362796 w 3528310"/>
              <a:gd name="connsiteY6" fmla="*/ 673930 h 344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10" h="3446004">
                <a:moveTo>
                  <a:pt x="1766808" y="0"/>
                </a:moveTo>
                <a:lnTo>
                  <a:pt x="3172396" y="687333"/>
                </a:lnTo>
                <a:lnTo>
                  <a:pt x="3528310" y="2222389"/>
                </a:lnTo>
                <a:lnTo>
                  <a:pt x="2553112" y="3446004"/>
                </a:lnTo>
                <a:lnTo>
                  <a:pt x="998904" y="3446004"/>
                </a:lnTo>
                <a:lnTo>
                  <a:pt x="0" y="2233092"/>
                </a:lnTo>
                <a:lnTo>
                  <a:pt x="362796" y="673930"/>
                </a:lnTo>
                <a:close/>
              </a:path>
            </a:pathLst>
          </a:custGeom>
        </p:spPr>
      </p:pic>
      <p:grpSp>
        <p:nvGrpSpPr>
          <p:cNvPr id="13" name="Group 7">
            <a:extLst>
              <a:ext uri="{FF2B5EF4-FFF2-40B4-BE49-F238E27FC236}">
                <a16:creationId xmlns:a16="http://schemas.microsoft.com/office/drawing/2014/main" id="{2149B39B-6A61-40D2-A73D-71F2DA2D68FC}"/>
              </a:ext>
            </a:extLst>
          </p:cNvPr>
          <p:cNvGrpSpPr/>
          <p:nvPr/>
        </p:nvGrpSpPr>
        <p:grpSpPr>
          <a:xfrm>
            <a:off x="408180" y="3532794"/>
            <a:ext cx="2677628" cy="2610125"/>
            <a:chOff x="724384" y="2660704"/>
            <a:chExt cx="3495167" cy="3407054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B8830209-69C4-4CCC-84BD-E87C46AD1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384" y="2660704"/>
              <a:ext cx="3495167" cy="3407054"/>
            </a:xfrm>
            <a:prstGeom prst="rect">
              <a:avLst/>
            </a:prstGeom>
          </p:spPr>
        </p:pic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2B61308-4BA4-4BB0-A6A0-C0184C2D0604}"/>
                </a:ext>
              </a:extLst>
            </p:cNvPr>
            <p:cNvSpPr txBox="1"/>
            <p:nvPr/>
          </p:nvSpPr>
          <p:spPr>
            <a:xfrm>
              <a:off x="972457" y="3657600"/>
              <a:ext cx="2999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34">
            <a:extLst>
              <a:ext uri="{FF2B5EF4-FFF2-40B4-BE49-F238E27FC236}">
                <a16:creationId xmlns:a16="http://schemas.microsoft.com/office/drawing/2014/main" id="{F381176B-8E5B-4C41-A392-0BEF2E755C44}"/>
              </a:ext>
            </a:extLst>
          </p:cNvPr>
          <p:cNvGrpSpPr/>
          <p:nvPr/>
        </p:nvGrpSpPr>
        <p:grpSpPr>
          <a:xfrm>
            <a:off x="6809173" y="1364959"/>
            <a:ext cx="2677628" cy="2610125"/>
            <a:chOff x="724384" y="2660706"/>
            <a:chExt cx="3495167" cy="3407056"/>
          </a:xfrm>
        </p:grpSpPr>
        <p:pic>
          <p:nvPicPr>
            <p:cNvPr id="17" name="Picture 35">
              <a:extLst>
                <a:ext uri="{FF2B5EF4-FFF2-40B4-BE49-F238E27FC236}">
                  <a16:creationId xmlns:a16="http://schemas.microsoft.com/office/drawing/2014/main" id="{D7115D2A-3094-4269-A5D5-34DD06FC7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384" y="2660706"/>
              <a:ext cx="3495167" cy="3407056"/>
            </a:xfrm>
            <a:prstGeom prst="rect">
              <a:avLst/>
            </a:prstGeom>
          </p:spPr>
        </p:pic>
        <p:sp>
          <p:nvSpPr>
            <p:cNvPr id="18" name="TextBox 36">
              <a:extLst>
                <a:ext uri="{FF2B5EF4-FFF2-40B4-BE49-F238E27FC236}">
                  <a16:creationId xmlns:a16="http://schemas.microsoft.com/office/drawing/2014/main" id="{98C9AEEF-5D50-40E8-9019-04098FF934BE}"/>
                </a:ext>
              </a:extLst>
            </p:cNvPr>
            <p:cNvSpPr txBox="1"/>
            <p:nvPr/>
          </p:nvSpPr>
          <p:spPr>
            <a:xfrm>
              <a:off x="972457" y="3657599"/>
              <a:ext cx="2999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42">
            <a:extLst>
              <a:ext uri="{FF2B5EF4-FFF2-40B4-BE49-F238E27FC236}">
                <a16:creationId xmlns:a16="http://schemas.microsoft.com/office/drawing/2014/main" id="{8FCB77D2-3996-4CFC-A7F9-CBDD3787FDE3}"/>
              </a:ext>
            </a:extLst>
          </p:cNvPr>
          <p:cNvSpPr txBox="1"/>
          <p:nvPr/>
        </p:nvSpPr>
        <p:spPr>
          <a:xfrm>
            <a:off x="6646536" y="4330359"/>
            <a:ext cx="2297532" cy="28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A0674B29-8BA5-4BC3-952D-27CAECF7D978}"/>
              </a:ext>
            </a:extLst>
          </p:cNvPr>
          <p:cNvSpPr/>
          <p:nvPr/>
        </p:nvSpPr>
        <p:spPr>
          <a:xfrm>
            <a:off x="2473790" y="4012723"/>
            <a:ext cx="2866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I.A.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AA3FA9FB-5A57-4B59-A87E-3933C1C82292}"/>
              </a:ext>
            </a:extLst>
          </p:cNvPr>
          <p:cNvSpPr/>
          <p:nvPr/>
        </p:nvSpPr>
        <p:spPr>
          <a:xfrm>
            <a:off x="6756356" y="4051809"/>
            <a:ext cx="25346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Realidade</a:t>
            </a:r>
            <a:endParaRPr lang="en-GB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9BC3E89A-0E97-4593-BED0-26F16803BA5A}"/>
              </a:ext>
            </a:extLst>
          </p:cNvPr>
          <p:cNvSpPr/>
          <p:nvPr/>
        </p:nvSpPr>
        <p:spPr>
          <a:xfrm>
            <a:off x="441268" y="6227810"/>
            <a:ext cx="2677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das </a:t>
            </a:r>
            <a:r>
              <a:rPr lang="en-GB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Coisas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E4D8345A-CCB1-42DC-B75F-E1F7398B29D2}"/>
              </a:ext>
            </a:extLst>
          </p:cNvPr>
          <p:cNvSpPr/>
          <p:nvPr/>
        </p:nvSpPr>
        <p:spPr>
          <a:xfrm>
            <a:off x="4670221" y="6233663"/>
            <a:ext cx="2713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Realidade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Aumentada</a:t>
            </a:r>
            <a:endParaRPr lang="en-GB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5C4D7BE3-D372-43E3-ABD2-C290324556B1}"/>
              </a:ext>
            </a:extLst>
          </p:cNvPr>
          <p:cNvSpPr/>
          <p:nvPr/>
        </p:nvSpPr>
        <p:spPr>
          <a:xfrm>
            <a:off x="9209691" y="6247185"/>
            <a:ext cx="2328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Robótica</a:t>
            </a:r>
            <a:endParaRPr lang="en-GB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31">
            <a:extLst>
              <a:ext uri="{FF2B5EF4-FFF2-40B4-BE49-F238E27FC236}">
                <a16:creationId xmlns:a16="http://schemas.microsoft.com/office/drawing/2014/main" id="{1D2DD740-1F04-4F77-B586-3175F41B6713}"/>
              </a:ext>
            </a:extLst>
          </p:cNvPr>
          <p:cNvGrpSpPr/>
          <p:nvPr/>
        </p:nvGrpSpPr>
        <p:grpSpPr>
          <a:xfrm>
            <a:off x="2555683" y="1363242"/>
            <a:ext cx="3278646" cy="2610125"/>
            <a:chOff x="-308210" y="2560689"/>
            <a:chExt cx="4279689" cy="3407057"/>
          </a:xfrm>
        </p:grpSpPr>
        <p:pic>
          <p:nvPicPr>
            <p:cNvPr id="26" name="Picture 32">
              <a:extLst>
                <a:ext uri="{FF2B5EF4-FFF2-40B4-BE49-F238E27FC236}">
                  <a16:creationId xmlns:a16="http://schemas.microsoft.com/office/drawing/2014/main" id="{1E426E62-1F13-4F79-BA7E-8DC8F146A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8210" y="2560689"/>
              <a:ext cx="3495167" cy="3407057"/>
            </a:xfrm>
            <a:prstGeom prst="rect">
              <a:avLst/>
            </a:prstGeom>
          </p:spPr>
        </p:pic>
        <p:sp>
          <p:nvSpPr>
            <p:cNvPr id="27" name="TextBox 33">
              <a:extLst>
                <a:ext uri="{FF2B5EF4-FFF2-40B4-BE49-F238E27FC236}">
                  <a16:creationId xmlns:a16="http://schemas.microsoft.com/office/drawing/2014/main" id="{2FD1C94A-DA1C-48B6-B7A5-61EA9262763A}"/>
                </a:ext>
              </a:extLst>
            </p:cNvPr>
            <p:cNvSpPr txBox="1"/>
            <p:nvPr/>
          </p:nvSpPr>
          <p:spPr>
            <a:xfrm>
              <a:off x="972457" y="3657600"/>
              <a:ext cx="2999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753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95E7A-FD72-49A9-A9CA-CC3F56E5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Inteligência</a:t>
            </a:r>
            <a:r>
              <a:rPr lang="en-MY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MY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Artifical</a:t>
            </a:r>
            <a:endParaRPr lang="en-MY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7CDB1E6-0A23-4D44-AFC3-C31BA322C76A}"/>
              </a:ext>
            </a:extLst>
          </p:cNvPr>
          <p:cNvGrpSpPr/>
          <p:nvPr/>
        </p:nvGrpSpPr>
        <p:grpSpPr>
          <a:xfrm>
            <a:off x="2317382" y="3219665"/>
            <a:ext cx="3778618" cy="1896265"/>
            <a:chOff x="1669726" y="1973036"/>
            <a:chExt cx="3778618" cy="1896265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7C7E9D8-9393-4180-94F7-C70E901C2F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453245" y="2189237"/>
              <a:ext cx="1233400" cy="1476626"/>
            </a:xfrm>
            <a:custGeom>
              <a:avLst/>
              <a:gdLst>
                <a:gd name="T0" fmla="*/ 20 w 25"/>
                <a:gd name="T1" fmla="*/ 0 h 23"/>
                <a:gd name="T2" fmla="*/ 25 w 25"/>
                <a:gd name="T3" fmla="*/ 23 h 23"/>
                <a:gd name="T4" fmla="*/ 0 w 25"/>
                <a:gd name="T5" fmla="*/ 23 h 23"/>
                <a:gd name="T6" fmla="*/ 4 w 25"/>
                <a:gd name="T7" fmla="*/ 0 h 23"/>
                <a:gd name="T8" fmla="*/ 20 w 2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3">
                  <a:moveTo>
                    <a:pt x="20" y="0"/>
                  </a:moveTo>
                  <a:cubicBezTo>
                    <a:pt x="15" y="6"/>
                    <a:pt x="13" y="14"/>
                    <a:pt x="25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2" y="14"/>
                    <a:pt x="9" y="6"/>
                    <a:pt x="4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D4CE728-CC26-4D3E-9362-F85BAA388FBE}"/>
                </a:ext>
              </a:extLst>
            </p:cNvPr>
            <p:cNvSpPr/>
            <p:nvPr/>
          </p:nvSpPr>
          <p:spPr>
            <a:xfrm rot="5400000">
              <a:off x="4563722" y="2460821"/>
              <a:ext cx="884622" cy="884622"/>
            </a:xfrm>
            <a:prstGeom prst="ellipse">
              <a:avLst/>
            </a:prstGeom>
            <a:solidFill>
              <a:schemeClr val="accent4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EDF9905-A2AD-4B54-B342-962E6825B7CA}"/>
                </a:ext>
              </a:extLst>
            </p:cNvPr>
            <p:cNvSpPr/>
            <p:nvPr/>
          </p:nvSpPr>
          <p:spPr>
            <a:xfrm>
              <a:off x="4633508" y="2530605"/>
              <a:ext cx="731093" cy="7310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152400" dir="5400000" algn="t" rotWithShape="0">
                <a:schemeClr val="bg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000" dirty="0">
                <a:solidFill>
                  <a:schemeClr val="tx1"/>
                </a:solidFill>
                <a:latin typeface="webapp1_icons_cc" panose="02000503000000000000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676B13A-6886-43CF-BD24-E0658D96B38E}"/>
                </a:ext>
              </a:extLst>
            </p:cNvPr>
            <p:cNvSpPr/>
            <p:nvPr/>
          </p:nvSpPr>
          <p:spPr>
            <a:xfrm rot="5400000">
              <a:off x="1686332" y="1973036"/>
              <a:ext cx="1896265" cy="1896265"/>
            </a:xfrm>
            <a:prstGeom prst="ellipse">
              <a:avLst/>
            </a:prstGeom>
            <a:solidFill>
              <a:schemeClr val="accent4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87323C-921C-45AB-BF3E-5E27067E3A5D}"/>
                </a:ext>
              </a:extLst>
            </p:cNvPr>
            <p:cNvSpPr txBox="1"/>
            <p:nvPr/>
          </p:nvSpPr>
          <p:spPr>
            <a:xfrm>
              <a:off x="1669726" y="2748617"/>
              <a:ext cx="18962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Y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Everyday AI</a:t>
              </a: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F1DF316-2EA7-4CD3-91DD-4804EB96B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14014" y="2714927"/>
              <a:ext cx="370080" cy="370080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21DA6D2-2754-4ED7-8597-C4F18FBF67FD}"/>
              </a:ext>
            </a:extLst>
          </p:cNvPr>
          <p:cNvGrpSpPr/>
          <p:nvPr/>
        </p:nvGrpSpPr>
        <p:grpSpPr>
          <a:xfrm>
            <a:off x="6497715" y="3226048"/>
            <a:ext cx="3751803" cy="1896265"/>
            <a:chOff x="5679988" y="4587488"/>
            <a:chExt cx="3751803" cy="1896265"/>
          </a:xfrm>
        </p:grpSpPr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EA78CA37-3CA9-4A0E-81A6-CCB7A013B69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441687" y="4790926"/>
              <a:ext cx="1233400" cy="1476626"/>
            </a:xfrm>
            <a:custGeom>
              <a:avLst/>
              <a:gdLst>
                <a:gd name="T0" fmla="*/ 20 w 25"/>
                <a:gd name="T1" fmla="*/ 0 h 23"/>
                <a:gd name="T2" fmla="*/ 25 w 25"/>
                <a:gd name="T3" fmla="*/ 23 h 23"/>
                <a:gd name="T4" fmla="*/ 0 w 25"/>
                <a:gd name="T5" fmla="*/ 23 h 23"/>
                <a:gd name="T6" fmla="*/ 4 w 25"/>
                <a:gd name="T7" fmla="*/ 0 h 23"/>
                <a:gd name="T8" fmla="*/ 20 w 2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3">
                  <a:moveTo>
                    <a:pt x="20" y="0"/>
                  </a:moveTo>
                  <a:cubicBezTo>
                    <a:pt x="15" y="6"/>
                    <a:pt x="13" y="14"/>
                    <a:pt x="25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2" y="14"/>
                    <a:pt x="9" y="6"/>
                    <a:pt x="4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8E3069E-EA12-481A-910F-BF421B691177}"/>
                </a:ext>
              </a:extLst>
            </p:cNvPr>
            <p:cNvSpPr/>
            <p:nvPr/>
          </p:nvSpPr>
          <p:spPr>
            <a:xfrm rot="16200000">
              <a:off x="5679988" y="5111346"/>
              <a:ext cx="884622" cy="884622"/>
            </a:xfrm>
            <a:prstGeom prst="ellipse">
              <a:avLst/>
            </a:pr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824E36B-103E-4232-A099-8C7FCC8E2042}"/>
                </a:ext>
              </a:extLst>
            </p:cNvPr>
            <p:cNvSpPr/>
            <p:nvPr/>
          </p:nvSpPr>
          <p:spPr>
            <a:xfrm>
              <a:off x="5763731" y="5195091"/>
              <a:ext cx="731093" cy="7310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152400" dir="5400000" algn="t" rotWithShape="0">
                <a:schemeClr val="bg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2000" dirty="0">
                <a:solidFill>
                  <a:schemeClr val="tx1"/>
                </a:solidFill>
                <a:latin typeface="webapp1_icons_cc" panose="02000503000000000000" pitchFamily="2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0BB1A9E-93CA-43BE-AE01-6E6DDE7EA0D8}"/>
                </a:ext>
              </a:extLst>
            </p:cNvPr>
            <p:cNvSpPr/>
            <p:nvPr/>
          </p:nvSpPr>
          <p:spPr>
            <a:xfrm rot="16200000">
              <a:off x="7535526" y="4587488"/>
              <a:ext cx="1896265" cy="1896265"/>
            </a:xfrm>
            <a:prstGeom prst="ellipse">
              <a:avLst/>
            </a:pr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2D1A602-8CB9-42ED-8AC3-F2DA2D5AF492}"/>
                </a:ext>
              </a:extLst>
            </p:cNvPr>
            <p:cNvSpPr txBox="1"/>
            <p:nvPr/>
          </p:nvSpPr>
          <p:spPr>
            <a:xfrm>
              <a:off x="7535526" y="5098910"/>
              <a:ext cx="18962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Y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Game-changer AI</a:t>
              </a: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1465FA99-A9CF-4BEB-803D-411A921F7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942437" y="5375597"/>
              <a:ext cx="370080" cy="370080"/>
            </a:xfrm>
            <a:prstGeom prst="rect">
              <a:avLst/>
            </a:prstGeom>
          </p:spPr>
        </p:pic>
      </p:grpSp>
      <p:sp>
        <p:nvSpPr>
          <p:cNvPr id="30" name="TextBox 4">
            <a:extLst>
              <a:ext uri="{FF2B5EF4-FFF2-40B4-BE49-F238E27FC236}">
                <a16:creationId xmlns:a16="http://schemas.microsoft.com/office/drawing/2014/main" id="{4D443581-8A5E-4B65-8E47-C9CDEE03703D}"/>
              </a:ext>
            </a:extLst>
          </p:cNvPr>
          <p:cNvSpPr txBox="1"/>
          <p:nvPr/>
        </p:nvSpPr>
        <p:spPr>
          <a:xfrm>
            <a:off x="193039" y="1332727"/>
            <a:ext cx="11805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Vai ocorrer uma mudança profunda na relação homem-máquina, e IA está profundamente relacionada à isto.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Neste cenário, teremos dois “sabores” para degustar: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6F76EE66-D044-403A-8853-6007F17C8452}"/>
              </a:ext>
            </a:extLst>
          </p:cNvPr>
          <p:cNvSpPr txBox="1"/>
          <p:nvPr/>
        </p:nvSpPr>
        <p:spPr>
          <a:xfrm>
            <a:off x="2333988" y="5300440"/>
            <a:ext cx="3762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Estima-se que o ganho de produtividade pode ser entre 5% e 20% nas tarefas rotineiras. </a:t>
            </a:r>
            <a:endParaRPr kumimoji="0" lang="en-MY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7169951C-04AC-428B-A168-11E84907179F}"/>
              </a:ext>
            </a:extLst>
          </p:cNvPr>
          <p:cNvSpPr txBox="1"/>
          <p:nvPr/>
        </p:nvSpPr>
        <p:spPr>
          <a:xfrm>
            <a:off x="6497715" y="5246699"/>
            <a:ext cx="3762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tx2"/>
                </a:solidFill>
                <a:latin typeface="Open Sans Light"/>
              </a:rPr>
              <a:t>F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oco em criatividade, criar novos tipos de valor, novos produtos, novos serviços, novos modelos de negócios</a:t>
            </a:r>
            <a:endParaRPr kumimoji="0" lang="en-MY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8250C1AF-5738-4F59-B095-5F2CBD74925A}"/>
              </a:ext>
            </a:extLst>
          </p:cNvPr>
          <p:cNvSpPr txBox="1"/>
          <p:nvPr/>
        </p:nvSpPr>
        <p:spPr>
          <a:xfrm>
            <a:off x="10491103" y="6486272"/>
            <a:ext cx="1881006" cy="277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tx2"/>
                </a:solidFill>
                <a:latin typeface="Open Sans Light"/>
              </a:rPr>
              <a:t>Fonte: </a:t>
            </a:r>
            <a:r>
              <a:rPr lang="pt-BR" sz="1200" dirty="0" err="1">
                <a:solidFill>
                  <a:schemeClr val="tx2"/>
                </a:solidFill>
                <a:latin typeface="Open Sans Light"/>
              </a:rPr>
              <a:t>Gartner</a:t>
            </a:r>
            <a:endParaRPr kumimoji="0" lang="en-MY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211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A0D96-D44E-4897-B601-6ED342F8A6D4}"/>
              </a:ext>
            </a:extLst>
          </p:cNvPr>
          <p:cNvSpPr txBox="1"/>
          <p:nvPr/>
        </p:nvSpPr>
        <p:spPr>
          <a:xfrm>
            <a:off x="2699878" y="-156597"/>
            <a:ext cx="6792244" cy="7171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6000" b="1" dirty="0"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0" scaled="1"/>
                </a:gradFill>
                <a:latin typeface="Century Gothic" panose="020B0502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5C5A15-14EE-4D17-8A6D-4D4FF5B02B48}"/>
              </a:ext>
            </a:extLst>
          </p:cNvPr>
          <p:cNvSpPr/>
          <p:nvPr/>
        </p:nvSpPr>
        <p:spPr>
          <a:xfrm>
            <a:off x="0" y="2985922"/>
            <a:ext cx="12192000" cy="91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C3B7F-EF91-424C-B5C8-44437930F2AD}"/>
              </a:ext>
            </a:extLst>
          </p:cNvPr>
          <p:cNvSpPr txBox="1"/>
          <p:nvPr/>
        </p:nvSpPr>
        <p:spPr>
          <a:xfrm>
            <a:off x="3194419" y="3044280"/>
            <a:ext cx="5803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SUPER HUMANOS</a:t>
            </a:r>
            <a:endParaRPr kumimoji="0" lang="en-US" sz="4400" i="0" u="none" strike="noStrike" kern="1200" cap="none" spc="600" normalizeH="0" baseline="0" noProof="0" dirty="0">
              <a:ln>
                <a:noFill/>
              </a:ln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697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F09432-32A1-4DBB-A925-EDF2ED1C7CE3}"/>
              </a:ext>
            </a:extLst>
          </p:cNvPr>
          <p:cNvSpPr/>
          <p:nvPr/>
        </p:nvSpPr>
        <p:spPr>
          <a:xfrm>
            <a:off x="0" y="630243"/>
            <a:ext cx="12192000" cy="189824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A0B54B-1312-43CB-B5D9-9165BAD2CBF5}"/>
              </a:ext>
            </a:extLst>
          </p:cNvPr>
          <p:cNvSpPr txBox="1"/>
          <p:nvPr/>
        </p:nvSpPr>
        <p:spPr>
          <a:xfrm>
            <a:off x="4999300" y="982096"/>
            <a:ext cx="65323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Inteligência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Artifical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potencializar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o capital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humano</a:t>
            </a:r>
            <a:endParaRPr lang="en-MY" sz="3200" b="1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DC584B1-6A9D-4EFB-A920-6046BA9EE0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r="16727"/>
          <a:stretch>
            <a:fillRect/>
          </a:stretch>
        </p:blipFill>
        <p:spPr>
          <a:xfrm>
            <a:off x="1905000" y="103595"/>
            <a:ext cx="2743200" cy="2743200"/>
          </a:xfr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498676DA-1B64-4324-A6B0-FF9B12259BB6}"/>
              </a:ext>
            </a:extLst>
          </p:cNvPr>
          <p:cNvSpPr txBox="1"/>
          <p:nvPr/>
        </p:nvSpPr>
        <p:spPr>
          <a:xfrm>
            <a:off x="621506" y="3055139"/>
            <a:ext cx="109100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A Inteligência Artificial (IA) tem o potencial de </a:t>
            </a:r>
            <a:r>
              <a:rPr lang="pt-BR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revolucionar</a:t>
            </a:r>
            <a:r>
              <a:rPr lang="pt-BR" dirty="0"/>
              <a:t> a forma como trabalhamos e </a:t>
            </a:r>
            <a:r>
              <a:rPr lang="pt-BR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impulsionar</a:t>
            </a:r>
            <a:r>
              <a:rPr lang="pt-BR" dirty="0"/>
              <a:t> o crescimento econômico. Com o avanço da IA Generativa, as empresas agora têm acesso a ferramentas poderosas que podem automatizar tarefas repetitivas e complexas, liberando o capital humano para se concentrar em </a:t>
            </a:r>
            <a:r>
              <a:rPr lang="pt-BR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atividades mais criativas e estratégicas</a:t>
            </a:r>
            <a:r>
              <a:rPr lang="pt-BR" dirty="0"/>
              <a:t>. 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Essa mudança de paradigma não apenas otimiza processos e aumenta a produtividade, mas também permite que as organizações se concentrem em </a:t>
            </a:r>
            <a:r>
              <a:rPr lang="pt-BR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resultados tangíveis e no crescimento sustentável</a:t>
            </a:r>
            <a:r>
              <a:rPr lang="pt-BR" dirty="0"/>
              <a:t>. 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À medida que a IA continua a evoluir e se integrar aos fluxos de trabalho existentes, ela se torna um </a:t>
            </a:r>
            <a:r>
              <a:rPr lang="pt-BR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multiplicador de força para o capital humano</a:t>
            </a:r>
            <a:r>
              <a:rPr lang="pt-BR" dirty="0"/>
              <a:t>, capacitando os funcionários a alcançarem todo o seu potencial e impulsionando a inovação em todos os setores. 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44993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50DA-B10A-4E2B-8D0D-8C68F1379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/>
              <a:t>Mas, </a:t>
            </a:r>
            <a:r>
              <a:rPr lang="en-MY" b="1" dirty="0" err="1"/>
              <a:t>nós</a:t>
            </a:r>
            <a:r>
              <a:rPr lang="en-MY" b="1" dirty="0"/>
              <a:t> </a:t>
            </a:r>
            <a:r>
              <a:rPr lang="en-MY" b="1" dirty="0" err="1"/>
              <a:t>humanos</a:t>
            </a:r>
            <a:r>
              <a:rPr lang="en-MY" b="1" dirty="0"/>
              <a:t> </a:t>
            </a:r>
            <a:r>
              <a:rPr lang="en-MY" b="1" dirty="0" err="1"/>
              <a:t>temos</a:t>
            </a:r>
            <a:r>
              <a:rPr lang="en-MY" b="1" dirty="0"/>
              <a:t> </a:t>
            </a:r>
            <a:r>
              <a:rPr lang="en-MY" b="1" dirty="0" err="1"/>
              <a:t>recursos</a:t>
            </a:r>
            <a:r>
              <a:rPr lang="en-MY" b="1" dirty="0"/>
              <a:t> extras</a:t>
            </a:r>
          </a:p>
        </p:txBody>
      </p:sp>
      <p:grpSp>
        <p:nvGrpSpPr>
          <p:cNvPr id="25" name="Group 13">
            <a:extLst>
              <a:ext uri="{FF2B5EF4-FFF2-40B4-BE49-F238E27FC236}">
                <a16:creationId xmlns:a16="http://schemas.microsoft.com/office/drawing/2014/main" id="{5938D9AF-D2E9-4B20-BA07-809F54F7B187}"/>
              </a:ext>
            </a:extLst>
          </p:cNvPr>
          <p:cNvGrpSpPr>
            <a:grpSpLocks noChangeAspect="1"/>
          </p:cNvGrpSpPr>
          <p:nvPr/>
        </p:nvGrpSpPr>
        <p:grpSpPr>
          <a:xfrm>
            <a:off x="3464560" y="2432777"/>
            <a:ext cx="353076" cy="914400"/>
            <a:chOff x="611533" y="671417"/>
            <a:chExt cx="2129959" cy="5516182"/>
          </a:xfrm>
          <a:solidFill>
            <a:schemeClr val="accent1"/>
          </a:solidFill>
        </p:grpSpPr>
        <p:sp>
          <p:nvSpPr>
            <p:cNvPr id="26" name="Freeform: Shape 14">
              <a:extLst>
                <a:ext uri="{FF2B5EF4-FFF2-40B4-BE49-F238E27FC236}">
                  <a16:creationId xmlns:a16="http://schemas.microsoft.com/office/drawing/2014/main" id="{53F2EB66-3DD3-4B6F-8390-3AC71962AEC0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15">
              <a:extLst>
                <a:ext uri="{FF2B5EF4-FFF2-40B4-BE49-F238E27FC236}">
                  <a16:creationId xmlns:a16="http://schemas.microsoft.com/office/drawing/2014/main" id="{6FE5A654-EAFD-47C6-B285-459AB74A9EFF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16">
            <a:extLst>
              <a:ext uri="{FF2B5EF4-FFF2-40B4-BE49-F238E27FC236}">
                <a16:creationId xmlns:a16="http://schemas.microsoft.com/office/drawing/2014/main" id="{C96FC414-F1BF-44BC-87E3-07DBA1B7C160}"/>
              </a:ext>
            </a:extLst>
          </p:cNvPr>
          <p:cNvGrpSpPr>
            <a:grpSpLocks noChangeAspect="1"/>
          </p:cNvGrpSpPr>
          <p:nvPr/>
        </p:nvGrpSpPr>
        <p:grpSpPr>
          <a:xfrm>
            <a:off x="4013200" y="2432777"/>
            <a:ext cx="353076" cy="914400"/>
            <a:chOff x="611533" y="671417"/>
            <a:chExt cx="2129959" cy="5516182"/>
          </a:xfrm>
          <a:solidFill>
            <a:schemeClr val="accent1"/>
          </a:solidFill>
        </p:grpSpPr>
        <p:sp>
          <p:nvSpPr>
            <p:cNvPr id="29" name="Freeform: Shape 17">
              <a:extLst>
                <a:ext uri="{FF2B5EF4-FFF2-40B4-BE49-F238E27FC236}">
                  <a16:creationId xmlns:a16="http://schemas.microsoft.com/office/drawing/2014/main" id="{B16B29DB-27A9-43B0-AF6F-8B4086637BDA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18">
              <a:extLst>
                <a:ext uri="{FF2B5EF4-FFF2-40B4-BE49-F238E27FC236}">
                  <a16:creationId xmlns:a16="http://schemas.microsoft.com/office/drawing/2014/main" id="{14A72E75-86DF-4C22-A2DA-122FC3B4FE90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19">
            <a:extLst>
              <a:ext uri="{FF2B5EF4-FFF2-40B4-BE49-F238E27FC236}">
                <a16:creationId xmlns:a16="http://schemas.microsoft.com/office/drawing/2014/main" id="{13668173-096E-4D63-80CD-91D47F2C2F3D}"/>
              </a:ext>
            </a:extLst>
          </p:cNvPr>
          <p:cNvGrpSpPr>
            <a:grpSpLocks noChangeAspect="1"/>
          </p:cNvGrpSpPr>
          <p:nvPr/>
        </p:nvGrpSpPr>
        <p:grpSpPr>
          <a:xfrm>
            <a:off x="4561840" y="2432777"/>
            <a:ext cx="353076" cy="914400"/>
            <a:chOff x="611533" y="671417"/>
            <a:chExt cx="2129959" cy="5516182"/>
          </a:xfrm>
          <a:solidFill>
            <a:schemeClr val="accent1"/>
          </a:solidFill>
        </p:grpSpPr>
        <p:sp>
          <p:nvSpPr>
            <p:cNvPr id="32" name="Freeform: Shape 20">
              <a:extLst>
                <a:ext uri="{FF2B5EF4-FFF2-40B4-BE49-F238E27FC236}">
                  <a16:creationId xmlns:a16="http://schemas.microsoft.com/office/drawing/2014/main" id="{533871F8-F151-465C-89EB-3382FCAB8B7D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780AAB00-D51D-42DD-8D26-DB39A5C507DD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oup 22">
            <a:extLst>
              <a:ext uri="{FF2B5EF4-FFF2-40B4-BE49-F238E27FC236}">
                <a16:creationId xmlns:a16="http://schemas.microsoft.com/office/drawing/2014/main" id="{094640C7-7117-461E-966E-D2C5AF73E83A}"/>
              </a:ext>
            </a:extLst>
          </p:cNvPr>
          <p:cNvGrpSpPr>
            <a:grpSpLocks noChangeAspect="1"/>
          </p:cNvGrpSpPr>
          <p:nvPr/>
        </p:nvGrpSpPr>
        <p:grpSpPr>
          <a:xfrm>
            <a:off x="5110480" y="2432777"/>
            <a:ext cx="353076" cy="914400"/>
            <a:chOff x="611533" y="671417"/>
            <a:chExt cx="2129959" cy="5516182"/>
          </a:xfrm>
          <a:solidFill>
            <a:schemeClr val="accent1"/>
          </a:solidFill>
        </p:grpSpPr>
        <p:sp>
          <p:nvSpPr>
            <p:cNvPr id="35" name="Freeform: Shape 23">
              <a:extLst>
                <a:ext uri="{FF2B5EF4-FFF2-40B4-BE49-F238E27FC236}">
                  <a16:creationId xmlns:a16="http://schemas.microsoft.com/office/drawing/2014/main" id="{E97130BF-4629-43E8-BE56-CCAA3F78078C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24">
              <a:extLst>
                <a:ext uri="{FF2B5EF4-FFF2-40B4-BE49-F238E27FC236}">
                  <a16:creationId xmlns:a16="http://schemas.microsoft.com/office/drawing/2014/main" id="{8E41FBA1-414C-4337-B232-2016004E2530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25">
            <a:extLst>
              <a:ext uri="{FF2B5EF4-FFF2-40B4-BE49-F238E27FC236}">
                <a16:creationId xmlns:a16="http://schemas.microsoft.com/office/drawing/2014/main" id="{1F62B9B9-D5D2-4A37-BC1D-1ACA94275F70}"/>
              </a:ext>
            </a:extLst>
          </p:cNvPr>
          <p:cNvGrpSpPr>
            <a:grpSpLocks noChangeAspect="1"/>
          </p:cNvGrpSpPr>
          <p:nvPr/>
        </p:nvGrpSpPr>
        <p:grpSpPr>
          <a:xfrm>
            <a:off x="5659120" y="2432777"/>
            <a:ext cx="353076" cy="914400"/>
            <a:chOff x="611533" y="671417"/>
            <a:chExt cx="2129959" cy="5516182"/>
          </a:xfrm>
          <a:solidFill>
            <a:schemeClr val="accent1"/>
          </a:solidFill>
        </p:grpSpPr>
        <p:sp>
          <p:nvSpPr>
            <p:cNvPr id="38" name="Freeform: Shape 26">
              <a:extLst>
                <a:ext uri="{FF2B5EF4-FFF2-40B4-BE49-F238E27FC236}">
                  <a16:creationId xmlns:a16="http://schemas.microsoft.com/office/drawing/2014/main" id="{7A451B2A-C183-4BCD-A6CE-BDB2F18DE4DD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27">
              <a:extLst>
                <a:ext uri="{FF2B5EF4-FFF2-40B4-BE49-F238E27FC236}">
                  <a16:creationId xmlns:a16="http://schemas.microsoft.com/office/drawing/2014/main" id="{81B12E60-BA0F-4A6B-9914-970BC5422886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28">
            <a:extLst>
              <a:ext uri="{FF2B5EF4-FFF2-40B4-BE49-F238E27FC236}">
                <a16:creationId xmlns:a16="http://schemas.microsoft.com/office/drawing/2014/main" id="{99047DD7-8D44-433D-9507-9F8E9A7B141B}"/>
              </a:ext>
            </a:extLst>
          </p:cNvPr>
          <p:cNvGrpSpPr>
            <a:grpSpLocks noChangeAspect="1"/>
          </p:cNvGrpSpPr>
          <p:nvPr/>
        </p:nvGrpSpPr>
        <p:grpSpPr>
          <a:xfrm>
            <a:off x="6207760" y="2432777"/>
            <a:ext cx="353076" cy="914400"/>
            <a:chOff x="611533" y="671417"/>
            <a:chExt cx="2129959" cy="5516182"/>
          </a:xfrm>
          <a:solidFill>
            <a:schemeClr val="accent1"/>
          </a:solidFill>
        </p:grpSpPr>
        <p:sp>
          <p:nvSpPr>
            <p:cNvPr id="41" name="Freeform: Shape 29">
              <a:extLst>
                <a:ext uri="{FF2B5EF4-FFF2-40B4-BE49-F238E27FC236}">
                  <a16:creationId xmlns:a16="http://schemas.microsoft.com/office/drawing/2014/main" id="{62A1D495-9CD6-4A3A-A402-2A57A1398A74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30">
              <a:extLst>
                <a:ext uri="{FF2B5EF4-FFF2-40B4-BE49-F238E27FC236}">
                  <a16:creationId xmlns:a16="http://schemas.microsoft.com/office/drawing/2014/main" id="{C114330B-44CC-4B00-B56C-3B89EBC08065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" name="Group 31">
            <a:extLst>
              <a:ext uri="{FF2B5EF4-FFF2-40B4-BE49-F238E27FC236}">
                <a16:creationId xmlns:a16="http://schemas.microsoft.com/office/drawing/2014/main" id="{351B41A8-E528-4634-B5A8-F4DEEB680A00}"/>
              </a:ext>
            </a:extLst>
          </p:cNvPr>
          <p:cNvGrpSpPr>
            <a:grpSpLocks noChangeAspect="1"/>
          </p:cNvGrpSpPr>
          <p:nvPr/>
        </p:nvGrpSpPr>
        <p:grpSpPr>
          <a:xfrm>
            <a:off x="6756400" y="2432777"/>
            <a:ext cx="353076" cy="914400"/>
            <a:chOff x="611533" y="671417"/>
            <a:chExt cx="2129959" cy="5516182"/>
          </a:xfrm>
          <a:solidFill>
            <a:schemeClr val="accent1"/>
          </a:solidFill>
        </p:grpSpPr>
        <p:sp>
          <p:nvSpPr>
            <p:cNvPr id="44" name="Freeform: Shape 32">
              <a:extLst>
                <a:ext uri="{FF2B5EF4-FFF2-40B4-BE49-F238E27FC236}">
                  <a16:creationId xmlns:a16="http://schemas.microsoft.com/office/drawing/2014/main" id="{F4070E80-694D-49C3-AF83-349086E4D3F0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33">
              <a:extLst>
                <a:ext uri="{FF2B5EF4-FFF2-40B4-BE49-F238E27FC236}">
                  <a16:creationId xmlns:a16="http://schemas.microsoft.com/office/drawing/2014/main" id="{A79E0708-8C93-4DCA-B273-3D9A9A6A8926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6" name="Group 34">
            <a:extLst>
              <a:ext uri="{FF2B5EF4-FFF2-40B4-BE49-F238E27FC236}">
                <a16:creationId xmlns:a16="http://schemas.microsoft.com/office/drawing/2014/main" id="{400417B2-1382-45F7-A773-2ED012E801C9}"/>
              </a:ext>
            </a:extLst>
          </p:cNvPr>
          <p:cNvGrpSpPr>
            <a:grpSpLocks noChangeAspect="1"/>
          </p:cNvGrpSpPr>
          <p:nvPr/>
        </p:nvGrpSpPr>
        <p:grpSpPr>
          <a:xfrm>
            <a:off x="7305040" y="2432777"/>
            <a:ext cx="353076" cy="914400"/>
            <a:chOff x="611533" y="671417"/>
            <a:chExt cx="2129959" cy="5516182"/>
          </a:xfrm>
          <a:solidFill>
            <a:schemeClr val="accent3"/>
          </a:solidFill>
        </p:grpSpPr>
        <p:sp>
          <p:nvSpPr>
            <p:cNvPr id="47" name="Freeform: Shape 35">
              <a:extLst>
                <a:ext uri="{FF2B5EF4-FFF2-40B4-BE49-F238E27FC236}">
                  <a16:creationId xmlns:a16="http://schemas.microsoft.com/office/drawing/2014/main" id="{99A499F2-093C-46BD-BF3A-79379561164A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36">
              <a:extLst>
                <a:ext uri="{FF2B5EF4-FFF2-40B4-BE49-F238E27FC236}">
                  <a16:creationId xmlns:a16="http://schemas.microsoft.com/office/drawing/2014/main" id="{DD62EAA1-370C-4FEB-A032-F079D40729C9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37">
            <a:extLst>
              <a:ext uri="{FF2B5EF4-FFF2-40B4-BE49-F238E27FC236}">
                <a16:creationId xmlns:a16="http://schemas.microsoft.com/office/drawing/2014/main" id="{CE663B75-389F-4FE6-9CE5-0D7FE3BE3291}"/>
              </a:ext>
            </a:extLst>
          </p:cNvPr>
          <p:cNvGrpSpPr>
            <a:grpSpLocks noChangeAspect="1"/>
          </p:cNvGrpSpPr>
          <p:nvPr/>
        </p:nvGrpSpPr>
        <p:grpSpPr>
          <a:xfrm>
            <a:off x="7853680" y="2432777"/>
            <a:ext cx="353076" cy="914400"/>
            <a:chOff x="611533" y="671417"/>
            <a:chExt cx="2129959" cy="5516182"/>
          </a:xfrm>
          <a:solidFill>
            <a:schemeClr val="accent3"/>
          </a:solidFill>
        </p:grpSpPr>
        <p:sp>
          <p:nvSpPr>
            <p:cNvPr id="50" name="Freeform: Shape 38">
              <a:extLst>
                <a:ext uri="{FF2B5EF4-FFF2-40B4-BE49-F238E27FC236}">
                  <a16:creationId xmlns:a16="http://schemas.microsoft.com/office/drawing/2014/main" id="{FF239C0C-AFF2-4247-B711-1789E7A9E459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39">
              <a:extLst>
                <a:ext uri="{FF2B5EF4-FFF2-40B4-BE49-F238E27FC236}">
                  <a16:creationId xmlns:a16="http://schemas.microsoft.com/office/drawing/2014/main" id="{97FFCA18-BF95-47A0-AD1D-745B6F0934FF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2" name="Group 40">
            <a:extLst>
              <a:ext uri="{FF2B5EF4-FFF2-40B4-BE49-F238E27FC236}">
                <a16:creationId xmlns:a16="http://schemas.microsoft.com/office/drawing/2014/main" id="{11B70232-845D-4A35-9A68-93E928AEB4EB}"/>
              </a:ext>
            </a:extLst>
          </p:cNvPr>
          <p:cNvGrpSpPr>
            <a:grpSpLocks noChangeAspect="1"/>
          </p:cNvGrpSpPr>
          <p:nvPr/>
        </p:nvGrpSpPr>
        <p:grpSpPr>
          <a:xfrm>
            <a:off x="8402320" y="2432777"/>
            <a:ext cx="353076" cy="914400"/>
            <a:chOff x="611533" y="671417"/>
            <a:chExt cx="2129959" cy="5516182"/>
          </a:xfrm>
          <a:solidFill>
            <a:schemeClr val="accent3"/>
          </a:solidFill>
        </p:grpSpPr>
        <p:sp>
          <p:nvSpPr>
            <p:cNvPr id="53" name="Freeform: Shape 41">
              <a:extLst>
                <a:ext uri="{FF2B5EF4-FFF2-40B4-BE49-F238E27FC236}">
                  <a16:creationId xmlns:a16="http://schemas.microsoft.com/office/drawing/2014/main" id="{D80EB87C-0CE2-49A3-8F89-4395CAE06CCB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42">
              <a:extLst>
                <a:ext uri="{FF2B5EF4-FFF2-40B4-BE49-F238E27FC236}">
                  <a16:creationId xmlns:a16="http://schemas.microsoft.com/office/drawing/2014/main" id="{E2DBD32A-9B2C-4272-B6C7-0B1D597D165D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5" name="Group 43">
            <a:extLst>
              <a:ext uri="{FF2B5EF4-FFF2-40B4-BE49-F238E27FC236}">
                <a16:creationId xmlns:a16="http://schemas.microsoft.com/office/drawing/2014/main" id="{4DA330F9-86C1-4429-B333-9E841C40FFDC}"/>
              </a:ext>
            </a:extLst>
          </p:cNvPr>
          <p:cNvGrpSpPr>
            <a:grpSpLocks noChangeAspect="1"/>
          </p:cNvGrpSpPr>
          <p:nvPr/>
        </p:nvGrpSpPr>
        <p:grpSpPr>
          <a:xfrm>
            <a:off x="3464560" y="3510824"/>
            <a:ext cx="353076" cy="914400"/>
            <a:chOff x="611533" y="671417"/>
            <a:chExt cx="2129959" cy="5516182"/>
          </a:xfrm>
          <a:solidFill>
            <a:schemeClr val="accent3"/>
          </a:solidFill>
        </p:grpSpPr>
        <p:sp>
          <p:nvSpPr>
            <p:cNvPr id="56" name="Freeform: Shape 44">
              <a:extLst>
                <a:ext uri="{FF2B5EF4-FFF2-40B4-BE49-F238E27FC236}">
                  <a16:creationId xmlns:a16="http://schemas.microsoft.com/office/drawing/2014/main" id="{A48B8EE4-56E7-4656-B343-5FC43DB689FA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3">
              <a:extLst>
                <a:ext uri="{FF2B5EF4-FFF2-40B4-BE49-F238E27FC236}">
                  <a16:creationId xmlns:a16="http://schemas.microsoft.com/office/drawing/2014/main" id="{0E47F912-2A3F-489C-A8B7-0EC8099D9DE9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8" name="Group 54">
            <a:extLst>
              <a:ext uri="{FF2B5EF4-FFF2-40B4-BE49-F238E27FC236}">
                <a16:creationId xmlns:a16="http://schemas.microsoft.com/office/drawing/2014/main" id="{E829A679-0374-4A3F-B4FA-4091D9EF1E39}"/>
              </a:ext>
            </a:extLst>
          </p:cNvPr>
          <p:cNvGrpSpPr>
            <a:grpSpLocks noChangeAspect="1"/>
          </p:cNvGrpSpPr>
          <p:nvPr/>
        </p:nvGrpSpPr>
        <p:grpSpPr>
          <a:xfrm>
            <a:off x="4013200" y="3510824"/>
            <a:ext cx="353076" cy="914400"/>
            <a:chOff x="611533" y="671417"/>
            <a:chExt cx="2129959" cy="5516182"/>
          </a:xfrm>
          <a:solidFill>
            <a:schemeClr val="accent3"/>
          </a:solidFill>
        </p:grpSpPr>
        <p:sp>
          <p:nvSpPr>
            <p:cNvPr id="59" name="Freeform: Shape 55">
              <a:extLst>
                <a:ext uri="{FF2B5EF4-FFF2-40B4-BE49-F238E27FC236}">
                  <a16:creationId xmlns:a16="http://schemas.microsoft.com/office/drawing/2014/main" id="{38EC22E9-34BE-42CB-A1C6-55045E4CD4F7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7">
              <a:extLst>
                <a:ext uri="{FF2B5EF4-FFF2-40B4-BE49-F238E27FC236}">
                  <a16:creationId xmlns:a16="http://schemas.microsoft.com/office/drawing/2014/main" id="{6F076AF3-3607-4AA2-9953-817D30486E77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" name="Group 58">
            <a:extLst>
              <a:ext uri="{FF2B5EF4-FFF2-40B4-BE49-F238E27FC236}">
                <a16:creationId xmlns:a16="http://schemas.microsoft.com/office/drawing/2014/main" id="{4D936297-76C1-4EDE-BEAF-7CF34C4F0568}"/>
              </a:ext>
            </a:extLst>
          </p:cNvPr>
          <p:cNvGrpSpPr>
            <a:grpSpLocks noChangeAspect="1"/>
          </p:cNvGrpSpPr>
          <p:nvPr/>
        </p:nvGrpSpPr>
        <p:grpSpPr>
          <a:xfrm>
            <a:off x="4561840" y="3510824"/>
            <a:ext cx="353076" cy="914400"/>
            <a:chOff x="611533" y="671417"/>
            <a:chExt cx="2129959" cy="5516182"/>
          </a:xfrm>
          <a:solidFill>
            <a:schemeClr val="accent3"/>
          </a:solidFill>
        </p:grpSpPr>
        <p:sp>
          <p:nvSpPr>
            <p:cNvPr id="62" name="Freeform: Shape 59">
              <a:extLst>
                <a:ext uri="{FF2B5EF4-FFF2-40B4-BE49-F238E27FC236}">
                  <a16:creationId xmlns:a16="http://schemas.microsoft.com/office/drawing/2014/main" id="{110656D1-1695-44C0-8CEA-7875437F3187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0">
              <a:extLst>
                <a:ext uri="{FF2B5EF4-FFF2-40B4-BE49-F238E27FC236}">
                  <a16:creationId xmlns:a16="http://schemas.microsoft.com/office/drawing/2014/main" id="{489A5B86-DB77-4174-B15C-AB2100310A06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4" name="Group 61">
            <a:extLst>
              <a:ext uri="{FF2B5EF4-FFF2-40B4-BE49-F238E27FC236}">
                <a16:creationId xmlns:a16="http://schemas.microsoft.com/office/drawing/2014/main" id="{0737665D-FBCD-4C00-ADE2-BEDB846EFA12}"/>
              </a:ext>
            </a:extLst>
          </p:cNvPr>
          <p:cNvGrpSpPr>
            <a:grpSpLocks noChangeAspect="1"/>
          </p:cNvGrpSpPr>
          <p:nvPr/>
        </p:nvGrpSpPr>
        <p:grpSpPr>
          <a:xfrm>
            <a:off x="5110480" y="3510824"/>
            <a:ext cx="353076" cy="914400"/>
            <a:chOff x="611533" y="671417"/>
            <a:chExt cx="2129959" cy="5516182"/>
          </a:xfrm>
          <a:solidFill>
            <a:schemeClr val="accent3"/>
          </a:solidFill>
        </p:grpSpPr>
        <p:sp>
          <p:nvSpPr>
            <p:cNvPr id="65" name="Freeform: Shape 62">
              <a:extLst>
                <a:ext uri="{FF2B5EF4-FFF2-40B4-BE49-F238E27FC236}">
                  <a16:creationId xmlns:a16="http://schemas.microsoft.com/office/drawing/2014/main" id="{4677CD07-F01F-4548-A53F-715A93F9D242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3">
              <a:extLst>
                <a:ext uri="{FF2B5EF4-FFF2-40B4-BE49-F238E27FC236}">
                  <a16:creationId xmlns:a16="http://schemas.microsoft.com/office/drawing/2014/main" id="{3C3B0BCE-F378-4903-821A-55B3A85E839C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oup 64">
            <a:extLst>
              <a:ext uri="{FF2B5EF4-FFF2-40B4-BE49-F238E27FC236}">
                <a16:creationId xmlns:a16="http://schemas.microsoft.com/office/drawing/2014/main" id="{D36676CD-F36F-43A0-8699-9B27E1CCBEB0}"/>
              </a:ext>
            </a:extLst>
          </p:cNvPr>
          <p:cNvGrpSpPr>
            <a:grpSpLocks noChangeAspect="1"/>
          </p:cNvGrpSpPr>
          <p:nvPr/>
        </p:nvGrpSpPr>
        <p:grpSpPr>
          <a:xfrm>
            <a:off x="5659120" y="3510824"/>
            <a:ext cx="353076" cy="914400"/>
            <a:chOff x="611533" y="671417"/>
            <a:chExt cx="2129959" cy="5516182"/>
          </a:xfrm>
          <a:solidFill>
            <a:schemeClr val="accent3"/>
          </a:solidFill>
        </p:grpSpPr>
        <p:sp>
          <p:nvSpPr>
            <p:cNvPr id="68" name="Freeform: Shape 65">
              <a:extLst>
                <a:ext uri="{FF2B5EF4-FFF2-40B4-BE49-F238E27FC236}">
                  <a16:creationId xmlns:a16="http://schemas.microsoft.com/office/drawing/2014/main" id="{7E308D7C-42EB-4B99-B3DE-0255FFDEBCE3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6">
              <a:extLst>
                <a:ext uri="{FF2B5EF4-FFF2-40B4-BE49-F238E27FC236}">
                  <a16:creationId xmlns:a16="http://schemas.microsoft.com/office/drawing/2014/main" id="{48B8E8EB-3FAE-4FF1-94D4-4BCC014FF53E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0" name="Group 67">
            <a:extLst>
              <a:ext uri="{FF2B5EF4-FFF2-40B4-BE49-F238E27FC236}">
                <a16:creationId xmlns:a16="http://schemas.microsoft.com/office/drawing/2014/main" id="{F6EEA9D6-096F-46CC-91B2-2F7210FC886B}"/>
              </a:ext>
            </a:extLst>
          </p:cNvPr>
          <p:cNvGrpSpPr>
            <a:grpSpLocks noChangeAspect="1"/>
          </p:cNvGrpSpPr>
          <p:nvPr/>
        </p:nvGrpSpPr>
        <p:grpSpPr>
          <a:xfrm>
            <a:off x="6207760" y="3510824"/>
            <a:ext cx="353076" cy="914400"/>
            <a:chOff x="611533" y="671417"/>
            <a:chExt cx="2129959" cy="5516182"/>
          </a:xfrm>
          <a:solidFill>
            <a:schemeClr val="accent5"/>
          </a:solidFill>
        </p:grpSpPr>
        <p:sp>
          <p:nvSpPr>
            <p:cNvPr id="71" name="Freeform: Shape 68">
              <a:extLst>
                <a:ext uri="{FF2B5EF4-FFF2-40B4-BE49-F238E27FC236}">
                  <a16:creationId xmlns:a16="http://schemas.microsoft.com/office/drawing/2014/main" id="{B5D995EE-4C79-43B9-96BC-0036B1E02E40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69">
              <a:extLst>
                <a:ext uri="{FF2B5EF4-FFF2-40B4-BE49-F238E27FC236}">
                  <a16:creationId xmlns:a16="http://schemas.microsoft.com/office/drawing/2014/main" id="{326818EB-B064-4729-83FF-AF2EC4DE6454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0">
            <a:extLst>
              <a:ext uri="{FF2B5EF4-FFF2-40B4-BE49-F238E27FC236}">
                <a16:creationId xmlns:a16="http://schemas.microsoft.com/office/drawing/2014/main" id="{6AFD0D2D-150C-4939-AF3A-1AF54E41AE78}"/>
              </a:ext>
            </a:extLst>
          </p:cNvPr>
          <p:cNvGrpSpPr>
            <a:grpSpLocks noChangeAspect="1"/>
          </p:cNvGrpSpPr>
          <p:nvPr/>
        </p:nvGrpSpPr>
        <p:grpSpPr>
          <a:xfrm>
            <a:off x="6756400" y="3510824"/>
            <a:ext cx="353076" cy="914400"/>
            <a:chOff x="611533" y="671417"/>
            <a:chExt cx="2129959" cy="5516182"/>
          </a:xfrm>
          <a:solidFill>
            <a:schemeClr val="accent5"/>
          </a:solidFill>
        </p:grpSpPr>
        <p:sp>
          <p:nvSpPr>
            <p:cNvPr id="74" name="Freeform: Shape 71">
              <a:extLst>
                <a:ext uri="{FF2B5EF4-FFF2-40B4-BE49-F238E27FC236}">
                  <a16:creationId xmlns:a16="http://schemas.microsoft.com/office/drawing/2014/main" id="{CD1BF956-B2D8-473D-A6BA-945C29181FB6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2">
              <a:extLst>
                <a:ext uri="{FF2B5EF4-FFF2-40B4-BE49-F238E27FC236}">
                  <a16:creationId xmlns:a16="http://schemas.microsoft.com/office/drawing/2014/main" id="{8DB0EF59-C53F-45C7-8DF7-87231F983227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6" name="Group 73">
            <a:extLst>
              <a:ext uri="{FF2B5EF4-FFF2-40B4-BE49-F238E27FC236}">
                <a16:creationId xmlns:a16="http://schemas.microsoft.com/office/drawing/2014/main" id="{5150ED0B-4107-418F-8433-12F9EA0856F6}"/>
              </a:ext>
            </a:extLst>
          </p:cNvPr>
          <p:cNvGrpSpPr>
            <a:grpSpLocks noChangeAspect="1"/>
          </p:cNvGrpSpPr>
          <p:nvPr/>
        </p:nvGrpSpPr>
        <p:grpSpPr>
          <a:xfrm>
            <a:off x="7305040" y="3510824"/>
            <a:ext cx="353076" cy="914400"/>
            <a:chOff x="611533" y="671417"/>
            <a:chExt cx="2129959" cy="5516182"/>
          </a:xfrm>
          <a:solidFill>
            <a:schemeClr val="accent5"/>
          </a:solidFill>
        </p:grpSpPr>
        <p:sp>
          <p:nvSpPr>
            <p:cNvPr id="77" name="Freeform: Shape 74">
              <a:extLst>
                <a:ext uri="{FF2B5EF4-FFF2-40B4-BE49-F238E27FC236}">
                  <a16:creationId xmlns:a16="http://schemas.microsoft.com/office/drawing/2014/main" id="{AA60B4C1-F71A-4CBF-8DB7-313F1EE5F1A9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5">
              <a:extLst>
                <a:ext uri="{FF2B5EF4-FFF2-40B4-BE49-F238E27FC236}">
                  <a16:creationId xmlns:a16="http://schemas.microsoft.com/office/drawing/2014/main" id="{BFBE7BFE-FD0D-46A0-8051-EC68955E0C06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9" name="Group 76">
            <a:extLst>
              <a:ext uri="{FF2B5EF4-FFF2-40B4-BE49-F238E27FC236}">
                <a16:creationId xmlns:a16="http://schemas.microsoft.com/office/drawing/2014/main" id="{1BAD8E5E-D1C8-4AE0-BF33-973538397B22}"/>
              </a:ext>
            </a:extLst>
          </p:cNvPr>
          <p:cNvGrpSpPr>
            <a:grpSpLocks noChangeAspect="1"/>
          </p:cNvGrpSpPr>
          <p:nvPr/>
        </p:nvGrpSpPr>
        <p:grpSpPr>
          <a:xfrm>
            <a:off x="7853680" y="3510824"/>
            <a:ext cx="353076" cy="914400"/>
            <a:chOff x="611533" y="671417"/>
            <a:chExt cx="2129959" cy="5516182"/>
          </a:xfrm>
          <a:solidFill>
            <a:schemeClr val="accent5"/>
          </a:solidFill>
        </p:grpSpPr>
        <p:sp>
          <p:nvSpPr>
            <p:cNvPr id="80" name="Freeform: Shape 77">
              <a:extLst>
                <a:ext uri="{FF2B5EF4-FFF2-40B4-BE49-F238E27FC236}">
                  <a16:creationId xmlns:a16="http://schemas.microsoft.com/office/drawing/2014/main" id="{79AF6766-D3EC-47C0-BE80-BA7D58C129A5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78">
              <a:extLst>
                <a:ext uri="{FF2B5EF4-FFF2-40B4-BE49-F238E27FC236}">
                  <a16:creationId xmlns:a16="http://schemas.microsoft.com/office/drawing/2014/main" id="{71F42BDF-CEA6-4CB6-AE3E-AB035BF7165F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2" name="Group 79">
            <a:extLst>
              <a:ext uri="{FF2B5EF4-FFF2-40B4-BE49-F238E27FC236}">
                <a16:creationId xmlns:a16="http://schemas.microsoft.com/office/drawing/2014/main" id="{73AE3269-63FE-4FBF-9708-EC6991CB5D52}"/>
              </a:ext>
            </a:extLst>
          </p:cNvPr>
          <p:cNvGrpSpPr>
            <a:grpSpLocks noChangeAspect="1"/>
          </p:cNvGrpSpPr>
          <p:nvPr/>
        </p:nvGrpSpPr>
        <p:grpSpPr>
          <a:xfrm>
            <a:off x="8402320" y="3510824"/>
            <a:ext cx="353076" cy="914400"/>
            <a:chOff x="611533" y="671417"/>
            <a:chExt cx="2129959" cy="5516182"/>
          </a:xfrm>
          <a:solidFill>
            <a:schemeClr val="accent5"/>
          </a:solidFill>
        </p:grpSpPr>
        <p:sp>
          <p:nvSpPr>
            <p:cNvPr id="83" name="Freeform: Shape 80">
              <a:extLst>
                <a:ext uri="{FF2B5EF4-FFF2-40B4-BE49-F238E27FC236}">
                  <a16:creationId xmlns:a16="http://schemas.microsoft.com/office/drawing/2014/main" id="{A02DF176-22B1-4529-9101-168DE3A110AE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1">
              <a:extLst>
                <a:ext uri="{FF2B5EF4-FFF2-40B4-BE49-F238E27FC236}">
                  <a16:creationId xmlns:a16="http://schemas.microsoft.com/office/drawing/2014/main" id="{3B37294E-B1E8-43C0-8EE7-CED0F2EE8840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2">
            <a:extLst>
              <a:ext uri="{FF2B5EF4-FFF2-40B4-BE49-F238E27FC236}">
                <a16:creationId xmlns:a16="http://schemas.microsoft.com/office/drawing/2014/main" id="{958FB277-14F2-4885-93BC-3BB9FC190E6E}"/>
              </a:ext>
            </a:extLst>
          </p:cNvPr>
          <p:cNvGrpSpPr>
            <a:grpSpLocks noChangeAspect="1"/>
          </p:cNvGrpSpPr>
          <p:nvPr/>
        </p:nvGrpSpPr>
        <p:grpSpPr>
          <a:xfrm>
            <a:off x="3464560" y="4588871"/>
            <a:ext cx="353076" cy="914400"/>
            <a:chOff x="611533" y="671417"/>
            <a:chExt cx="2129959" cy="5516182"/>
          </a:xfrm>
          <a:solidFill>
            <a:schemeClr val="accent5"/>
          </a:solidFill>
        </p:grpSpPr>
        <p:sp>
          <p:nvSpPr>
            <p:cNvPr id="86" name="Freeform: Shape 83">
              <a:extLst>
                <a:ext uri="{FF2B5EF4-FFF2-40B4-BE49-F238E27FC236}">
                  <a16:creationId xmlns:a16="http://schemas.microsoft.com/office/drawing/2014/main" id="{6A8EE27E-58D5-41E8-9D6D-36586E9B60CF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4">
              <a:extLst>
                <a:ext uri="{FF2B5EF4-FFF2-40B4-BE49-F238E27FC236}">
                  <a16:creationId xmlns:a16="http://schemas.microsoft.com/office/drawing/2014/main" id="{D9B15F1E-9D9E-484E-9307-69BFC7220121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5">
            <a:extLst>
              <a:ext uri="{FF2B5EF4-FFF2-40B4-BE49-F238E27FC236}">
                <a16:creationId xmlns:a16="http://schemas.microsoft.com/office/drawing/2014/main" id="{D14C7F42-E0E6-43E7-8A08-0805C57812D6}"/>
              </a:ext>
            </a:extLst>
          </p:cNvPr>
          <p:cNvGrpSpPr>
            <a:grpSpLocks noChangeAspect="1"/>
          </p:cNvGrpSpPr>
          <p:nvPr/>
        </p:nvGrpSpPr>
        <p:grpSpPr>
          <a:xfrm>
            <a:off x="4013200" y="4588871"/>
            <a:ext cx="353076" cy="914400"/>
            <a:chOff x="611533" y="671417"/>
            <a:chExt cx="2129959" cy="5516182"/>
          </a:xfrm>
          <a:solidFill>
            <a:schemeClr val="accent5"/>
          </a:solidFill>
        </p:grpSpPr>
        <p:sp>
          <p:nvSpPr>
            <p:cNvPr id="89" name="Freeform: Shape 86">
              <a:extLst>
                <a:ext uri="{FF2B5EF4-FFF2-40B4-BE49-F238E27FC236}">
                  <a16:creationId xmlns:a16="http://schemas.microsoft.com/office/drawing/2014/main" id="{5FC3CB93-89AA-417B-B1AF-32CAAAE1875B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7">
              <a:extLst>
                <a:ext uri="{FF2B5EF4-FFF2-40B4-BE49-F238E27FC236}">
                  <a16:creationId xmlns:a16="http://schemas.microsoft.com/office/drawing/2014/main" id="{29B696BC-5BC4-4A08-B282-99F63162314C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1" name="Group 88">
            <a:extLst>
              <a:ext uri="{FF2B5EF4-FFF2-40B4-BE49-F238E27FC236}">
                <a16:creationId xmlns:a16="http://schemas.microsoft.com/office/drawing/2014/main" id="{8C3DC02C-A59F-47F9-B6F0-655AA5BB34C2}"/>
              </a:ext>
            </a:extLst>
          </p:cNvPr>
          <p:cNvGrpSpPr>
            <a:grpSpLocks noChangeAspect="1"/>
          </p:cNvGrpSpPr>
          <p:nvPr/>
        </p:nvGrpSpPr>
        <p:grpSpPr>
          <a:xfrm>
            <a:off x="4561840" y="4588871"/>
            <a:ext cx="353076" cy="914400"/>
            <a:chOff x="611533" y="671417"/>
            <a:chExt cx="2129959" cy="5516182"/>
          </a:xfrm>
          <a:solidFill>
            <a:schemeClr val="accent5"/>
          </a:solidFill>
        </p:grpSpPr>
        <p:sp>
          <p:nvSpPr>
            <p:cNvPr id="92" name="Freeform: Shape 89">
              <a:extLst>
                <a:ext uri="{FF2B5EF4-FFF2-40B4-BE49-F238E27FC236}">
                  <a16:creationId xmlns:a16="http://schemas.microsoft.com/office/drawing/2014/main" id="{E1BED02F-0F32-4435-9B45-DA886F30BAA8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0">
              <a:extLst>
                <a:ext uri="{FF2B5EF4-FFF2-40B4-BE49-F238E27FC236}">
                  <a16:creationId xmlns:a16="http://schemas.microsoft.com/office/drawing/2014/main" id="{6E15F791-3F7D-4E2F-93D5-BCB808693165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oup 91">
            <a:extLst>
              <a:ext uri="{FF2B5EF4-FFF2-40B4-BE49-F238E27FC236}">
                <a16:creationId xmlns:a16="http://schemas.microsoft.com/office/drawing/2014/main" id="{D9B23C6C-335E-410D-8809-7B2469ABB28B}"/>
              </a:ext>
            </a:extLst>
          </p:cNvPr>
          <p:cNvGrpSpPr>
            <a:grpSpLocks noChangeAspect="1"/>
          </p:cNvGrpSpPr>
          <p:nvPr/>
        </p:nvGrpSpPr>
        <p:grpSpPr>
          <a:xfrm>
            <a:off x="5110480" y="4588871"/>
            <a:ext cx="353076" cy="914400"/>
            <a:chOff x="611533" y="671417"/>
            <a:chExt cx="2129959" cy="5516182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95" name="Freeform: Shape 92">
              <a:extLst>
                <a:ext uri="{FF2B5EF4-FFF2-40B4-BE49-F238E27FC236}">
                  <a16:creationId xmlns:a16="http://schemas.microsoft.com/office/drawing/2014/main" id="{A6DAEF6E-61A2-4C94-926B-66AEC241F2D2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3">
              <a:extLst>
                <a:ext uri="{FF2B5EF4-FFF2-40B4-BE49-F238E27FC236}">
                  <a16:creationId xmlns:a16="http://schemas.microsoft.com/office/drawing/2014/main" id="{DA85F9CB-C106-4028-B1CE-8E74DF1467B8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7" name="Group 94">
            <a:extLst>
              <a:ext uri="{FF2B5EF4-FFF2-40B4-BE49-F238E27FC236}">
                <a16:creationId xmlns:a16="http://schemas.microsoft.com/office/drawing/2014/main" id="{FC689EC8-ECA7-495A-AF36-6FBA1BAAB80A}"/>
              </a:ext>
            </a:extLst>
          </p:cNvPr>
          <p:cNvGrpSpPr>
            <a:grpSpLocks noChangeAspect="1"/>
          </p:cNvGrpSpPr>
          <p:nvPr/>
        </p:nvGrpSpPr>
        <p:grpSpPr>
          <a:xfrm>
            <a:off x="5659120" y="4588871"/>
            <a:ext cx="353076" cy="914400"/>
            <a:chOff x="611533" y="671417"/>
            <a:chExt cx="2129959" cy="5516182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98" name="Freeform: Shape 95">
              <a:extLst>
                <a:ext uri="{FF2B5EF4-FFF2-40B4-BE49-F238E27FC236}">
                  <a16:creationId xmlns:a16="http://schemas.microsoft.com/office/drawing/2014/main" id="{05745B8B-EB05-4BED-B5C2-51F33D626696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6">
              <a:extLst>
                <a:ext uri="{FF2B5EF4-FFF2-40B4-BE49-F238E27FC236}">
                  <a16:creationId xmlns:a16="http://schemas.microsoft.com/office/drawing/2014/main" id="{FE0955B5-5E7D-4754-B1F1-63C1C4467479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7">
            <a:extLst>
              <a:ext uri="{FF2B5EF4-FFF2-40B4-BE49-F238E27FC236}">
                <a16:creationId xmlns:a16="http://schemas.microsoft.com/office/drawing/2014/main" id="{CE232309-F1F6-4904-A8AD-D8711A1F83A7}"/>
              </a:ext>
            </a:extLst>
          </p:cNvPr>
          <p:cNvGrpSpPr>
            <a:grpSpLocks noChangeAspect="1"/>
          </p:cNvGrpSpPr>
          <p:nvPr/>
        </p:nvGrpSpPr>
        <p:grpSpPr>
          <a:xfrm>
            <a:off x="6207760" y="4588871"/>
            <a:ext cx="353076" cy="914400"/>
            <a:chOff x="611533" y="671417"/>
            <a:chExt cx="2129959" cy="5516182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01" name="Freeform: Shape 98">
              <a:extLst>
                <a:ext uri="{FF2B5EF4-FFF2-40B4-BE49-F238E27FC236}">
                  <a16:creationId xmlns:a16="http://schemas.microsoft.com/office/drawing/2014/main" id="{9AC4EED7-0695-4A7F-8CC6-0C89A0292472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99">
              <a:extLst>
                <a:ext uri="{FF2B5EF4-FFF2-40B4-BE49-F238E27FC236}">
                  <a16:creationId xmlns:a16="http://schemas.microsoft.com/office/drawing/2014/main" id="{C0CD3424-783F-4055-8C26-BEEBA2BE92FB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3" name="Group 100">
            <a:extLst>
              <a:ext uri="{FF2B5EF4-FFF2-40B4-BE49-F238E27FC236}">
                <a16:creationId xmlns:a16="http://schemas.microsoft.com/office/drawing/2014/main" id="{2BC1B77C-DCB3-4DAD-BB7F-26A56B11D6D4}"/>
              </a:ext>
            </a:extLst>
          </p:cNvPr>
          <p:cNvGrpSpPr>
            <a:grpSpLocks noChangeAspect="1"/>
          </p:cNvGrpSpPr>
          <p:nvPr/>
        </p:nvGrpSpPr>
        <p:grpSpPr>
          <a:xfrm>
            <a:off x="6756400" y="4588871"/>
            <a:ext cx="353076" cy="914400"/>
            <a:chOff x="611533" y="671417"/>
            <a:chExt cx="2129959" cy="5516182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04" name="Freeform: Shape 101">
              <a:extLst>
                <a:ext uri="{FF2B5EF4-FFF2-40B4-BE49-F238E27FC236}">
                  <a16:creationId xmlns:a16="http://schemas.microsoft.com/office/drawing/2014/main" id="{B18A8D28-C4E3-4041-8A19-70F171080E30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2">
              <a:extLst>
                <a:ext uri="{FF2B5EF4-FFF2-40B4-BE49-F238E27FC236}">
                  <a16:creationId xmlns:a16="http://schemas.microsoft.com/office/drawing/2014/main" id="{9A70CC94-07AD-4CF5-907A-BF6798B242C8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oup 103">
            <a:extLst>
              <a:ext uri="{FF2B5EF4-FFF2-40B4-BE49-F238E27FC236}">
                <a16:creationId xmlns:a16="http://schemas.microsoft.com/office/drawing/2014/main" id="{85653387-AF4B-4CC7-B1AE-9C497B3AA78C}"/>
              </a:ext>
            </a:extLst>
          </p:cNvPr>
          <p:cNvGrpSpPr>
            <a:grpSpLocks noChangeAspect="1"/>
          </p:cNvGrpSpPr>
          <p:nvPr/>
        </p:nvGrpSpPr>
        <p:grpSpPr>
          <a:xfrm>
            <a:off x="7305040" y="4588871"/>
            <a:ext cx="353076" cy="914400"/>
            <a:chOff x="611533" y="671417"/>
            <a:chExt cx="2129959" cy="5516182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07" name="Freeform: Shape 104">
              <a:extLst>
                <a:ext uri="{FF2B5EF4-FFF2-40B4-BE49-F238E27FC236}">
                  <a16:creationId xmlns:a16="http://schemas.microsoft.com/office/drawing/2014/main" id="{44506B28-FDAD-4D57-86B2-9E5357593C8E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5">
              <a:extLst>
                <a:ext uri="{FF2B5EF4-FFF2-40B4-BE49-F238E27FC236}">
                  <a16:creationId xmlns:a16="http://schemas.microsoft.com/office/drawing/2014/main" id="{45B006EA-C807-40BB-9647-8EC5E2ECCC84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9" name="Group 106">
            <a:extLst>
              <a:ext uri="{FF2B5EF4-FFF2-40B4-BE49-F238E27FC236}">
                <a16:creationId xmlns:a16="http://schemas.microsoft.com/office/drawing/2014/main" id="{C8011C05-F276-418C-9C91-59212BC1380D}"/>
              </a:ext>
            </a:extLst>
          </p:cNvPr>
          <p:cNvGrpSpPr>
            <a:grpSpLocks noChangeAspect="1"/>
          </p:cNvGrpSpPr>
          <p:nvPr/>
        </p:nvGrpSpPr>
        <p:grpSpPr>
          <a:xfrm>
            <a:off x="7853680" y="4588871"/>
            <a:ext cx="353076" cy="914400"/>
            <a:chOff x="611533" y="671417"/>
            <a:chExt cx="2129959" cy="5516182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10" name="Freeform: Shape 107">
              <a:extLst>
                <a:ext uri="{FF2B5EF4-FFF2-40B4-BE49-F238E27FC236}">
                  <a16:creationId xmlns:a16="http://schemas.microsoft.com/office/drawing/2014/main" id="{EAA7FE89-DE1E-4093-A503-6A5F3E6C3A81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08">
              <a:extLst>
                <a:ext uri="{FF2B5EF4-FFF2-40B4-BE49-F238E27FC236}">
                  <a16:creationId xmlns:a16="http://schemas.microsoft.com/office/drawing/2014/main" id="{718AACC4-7D11-4B85-873E-7222734CB637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09">
            <a:extLst>
              <a:ext uri="{FF2B5EF4-FFF2-40B4-BE49-F238E27FC236}">
                <a16:creationId xmlns:a16="http://schemas.microsoft.com/office/drawing/2014/main" id="{4889E4F3-2902-4FE1-A80E-EC41DA8583FF}"/>
              </a:ext>
            </a:extLst>
          </p:cNvPr>
          <p:cNvGrpSpPr>
            <a:grpSpLocks noChangeAspect="1"/>
          </p:cNvGrpSpPr>
          <p:nvPr/>
        </p:nvGrpSpPr>
        <p:grpSpPr>
          <a:xfrm>
            <a:off x="8402320" y="4588871"/>
            <a:ext cx="353076" cy="914400"/>
            <a:chOff x="611533" y="671417"/>
            <a:chExt cx="2129959" cy="5516182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13" name="Freeform: Shape 110">
              <a:extLst>
                <a:ext uri="{FF2B5EF4-FFF2-40B4-BE49-F238E27FC236}">
                  <a16:creationId xmlns:a16="http://schemas.microsoft.com/office/drawing/2014/main" id="{2715B3F2-9A68-4211-9710-11E0C925E747}"/>
                </a:ext>
              </a:extLst>
            </p:cNvPr>
            <p:cNvSpPr/>
            <p:nvPr/>
          </p:nvSpPr>
          <p:spPr>
            <a:xfrm>
              <a:off x="611533" y="1837300"/>
              <a:ext cx="2129959" cy="4350299"/>
            </a:xfrm>
            <a:custGeom>
              <a:avLst/>
              <a:gdLst>
                <a:gd name="connsiteX0" fmla="*/ 1045269 w 2129959"/>
                <a:gd name="connsiteY0" fmla="*/ 2224064 h 4350299"/>
                <a:gd name="connsiteX1" fmla="*/ 1029267 w 2129959"/>
                <a:gd name="connsiteY1" fmla="*/ 2354937 h 4350299"/>
                <a:gd name="connsiteX2" fmla="*/ 1028505 w 2129959"/>
                <a:gd name="connsiteY2" fmla="*/ 3997428 h 4350299"/>
                <a:gd name="connsiteX3" fmla="*/ 1025457 w 2129959"/>
                <a:gd name="connsiteY3" fmla="*/ 4122587 h 4350299"/>
                <a:gd name="connsiteX4" fmla="*/ 780665 w 2129959"/>
                <a:gd name="connsiteY4" fmla="*/ 4347663 h 4350299"/>
                <a:gd name="connsiteX5" fmla="*/ 545397 w 2129959"/>
                <a:gd name="connsiteY5" fmla="*/ 4114014 h 4350299"/>
                <a:gd name="connsiteX6" fmla="*/ 542540 w 2129959"/>
                <a:gd name="connsiteY6" fmla="*/ 3976283 h 4350299"/>
                <a:gd name="connsiteX7" fmla="*/ 541778 w 2129959"/>
                <a:gd name="connsiteY7" fmla="*/ 728924 h 4350299"/>
                <a:gd name="connsiteX8" fmla="*/ 540920 w 2129959"/>
                <a:gd name="connsiteY8" fmla="*/ 666440 h 4350299"/>
                <a:gd name="connsiteX9" fmla="*/ 497391 w 2129959"/>
                <a:gd name="connsiteY9" fmla="*/ 542615 h 4350299"/>
                <a:gd name="connsiteX10" fmla="*/ 454338 w 2129959"/>
                <a:gd name="connsiteY10" fmla="*/ 665202 h 4350299"/>
                <a:gd name="connsiteX11" fmla="*/ 452338 w 2129959"/>
                <a:gd name="connsiteY11" fmla="*/ 1881354 h 4350299"/>
                <a:gd name="connsiteX12" fmla="*/ 451671 w 2129959"/>
                <a:gd name="connsiteY12" fmla="*/ 1981653 h 4350299"/>
                <a:gd name="connsiteX13" fmla="*/ 232596 w 2129959"/>
                <a:gd name="connsiteY13" fmla="*/ 2243400 h 4350299"/>
                <a:gd name="connsiteX14" fmla="*/ 5806 w 2129959"/>
                <a:gd name="connsiteY14" fmla="*/ 1989749 h 4350299"/>
                <a:gd name="connsiteX15" fmla="*/ 7616 w 2129959"/>
                <a:gd name="connsiteY15" fmla="*/ 510611 h 4350299"/>
                <a:gd name="connsiteX16" fmla="*/ 531491 w 2129959"/>
                <a:gd name="connsiteY16" fmla="*/ 5786 h 4350299"/>
                <a:gd name="connsiteX17" fmla="*/ 1610006 w 2129959"/>
                <a:gd name="connsiteY17" fmla="*/ 6358 h 4350299"/>
                <a:gd name="connsiteX18" fmla="*/ 2126643 w 2129959"/>
                <a:gd name="connsiteY18" fmla="*/ 532424 h 4350299"/>
                <a:gd name="connsiteX19" fmla="*/ 2127595 w 2129959"/>
                <a:gd name="connsiteY19" fmla="*/ 1961745 h 4350299"/>
                <a:gd name="connsiteX20" fmla="*/ 1902614 w 2129959"/>
                <a:gd name="connsiteY20" fmla="*/ 2243114 h 4350299"/>
                <a:gd name="connsiteX21" fmla="*/ 1680015 w 2129959"/>
                <a:gd name="connsiteY21" fmla="*/ 1959459 h 4350299"/>
                <a:gd name="connsiteX22" fmla="*/ 1679158 w 2129959"/>
                <a:gd name="connsiteY22" fmla="*/ 680537 h 4350299"/>
                <a:gd name="connsiteX23" fmla="*/ 1675348 w 2129959"/>
                <a:gd name="connsiteY23" fmla="*/ 580715 h 4350299"/>
                <a:gd name="connsiteX24" fmla="*/ 1637248 w 2129959"/>
                <a:gd name="connsiteY24" fmla="*/ 545568 h 4350299"/>
                <a:gd name="connsiteX25" fmla="*/ 1599148 w 2129959"/>
                <a:gd name="connsiteY25" fmla="*/ 580811 h 4350299"/>
                <a:gd name="connsiteX26" fmla="*/ 1594766 w 2129959"/>
                <a:gd name="connsiteY26" fmla="*/ 693111 h 4350299"/>
                <a:gd name="connsiteX27" fmla="*/ 1593719 w 2129959"/>
                <a:gd name="connsiteY27" fmla="*/ 3940469 h 4350299"/>
                <a:gd name="connsiteX28" fmla="*/ 1587051 w 2129959"/>
                <a:gd name="connsiteY28" fmla="*/ 4128206 h 4350299"/>
                <a:gd name="connsiteX29" fmla="*/ 1353974 w 2129959"/>
                <a:gd name="connsiteY29" fmla="*/ 4350234 h 4350299"/>
                <a:gd name="connsiteX30" fmla="*/ 1107182 w 2129959"/>
                <a:gd name="connsiteY30" fmla="*/ 4126873 h 4350299"/>
                <a:gd name="connsiteX31" fmla="*/ 1104229 w 2129959"/>
                <a:gd name="connsiteY31" fmla="*/ 4014288 h 4350299"/>
                <a:gd name="connsiteX32" fmla="*/ 1104229 w 2129959"/>
                <a:gd name="connsiteY32" fmla="*/ 2371797 h 4350299"/>
                <a:gd name="connsiteX33" fmla="*/ 1104229 w 2129959"/>
                <a:gd name="connsiteY33" fmla="*/ 2229969 h 435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29959" h="4350299">
                  <a:moveTo>
                    <a:pt x="1045269" y="2224064"/>
                  </a:moveTo>
                  <a:cubicBezTo>
                    <a:pt x="1039745" y="2267688"/>
                    <a:pt x="1029362" y="2311313"/>
                    <a:pt x="1029267" y="2354937"/>
                  </a:cubicBezTo>
                  <a:cubicBezTo>
                    <a:pt x="1028124" y="2902434"/>
                    <a:pt x="1027867" y="3449931"/>
                    <a:pt x="1028505" y="3997428"/>
                  </a:cubicBezTo>
                  <a:cubicBezTo>
                    <a:pt x="1030020" y="4039167"/>
                    <a:pt x="1029000" y="4080972"/>
                    <a:pt x="1025457" y="4122587"/>
                  </a:cubicBezTo>
                  <a:cubicBezTo>
                    <a:pt x="1009360" y="4251175"/>
                    <a:pt x="899727" y="4350425"/>
                    <a:pt x="780665" y="4347663"/>
                  </a:cubicBezTo>
                  <a:cubicBezTo>
                    <a:pt x="658649" y="4344805"/>
                    <a:pt x="557684" y="4245935"/>
                    <a:pt x="545397" y="4114014"/>
                  </a:cubicBezTo>
                  <a:cubicBezTo>
                    <a:pt x="541206" y="4068390"/>
                    <a:pt x="542540" y="4022193"/>
                    <a:pt x="542540" y="3976283"/>
                  </a:cubicBezTo>
                  <a:cubicBezTo>
                    <a:pt x="542159" y="2893738"/>
                    <a:pt x="541904" y="1811279"/>
                    <a:pt x="541778" y="728924"/>
                  </a:cubicBezTo>
                  <a:cubicBezTo>
                    <a:pt x="541778" y="708065"/>
                    <a:pt x="546350" y="685871"/>
                    <a:pt x="540920" y="666440"/>
                  </a:cubicBezTo>
                  <a:cubicBezTo>
                    <a:pt x="529109" y="624435"/>
                    <a:pt x="512345" y="583763"/>
                    <a:pt x="497391" y="542615"/>
                  </a:cubicBezTo>
                  <a:cubicBezTo>
                    <a:pt x="482342" y="583478"/>
                    <a:pt x="454719" y="624245"/>
                    <a:pt x="454338" y="665202"/>
                  </a:cubicBezTo>
                  <a:cubicBezTo>
                    <a:pt x="451100" y="1070586"/>
                    <a:pt x="452433" y="1475970"/>
                    <a:pt x="452338" y="1881354"/>
                  </a:cubicBezTo>
                  <a:cubicBezTo>
                    <a:pt x="452338" y="1914787"/>
                    <a:pt x="453386" y="1948029"/>
                    <a:pt x="451671" y="1981653"/>
                  </a:cubicBezTo>
                  <a:cubicBezTo>
                    <a:pt x="444051" y="2130338"/>
                    <a:pt x="351468" y="2240828"/>
                    <a:pt x="232596" y="2243400"/>
                  </a:cubicBezTo>
                  <a:cubicBezTo>
                    <a:pt x="113724" y="2245971"/>
                    <a:pt x="7425" y="2138529"/>
                    <a:pt x="5806" y="1989749"/>
                  </a:cubicBezTo>
                  <a:cubicBezTo>
                    <a:pt x="567" y="1496735"/>
                    <a:pt x="-4862" y="1003244"/>
                    <a:pt x="7616" y="510611"/>
                  </a:cubicBezTo>
                  <a:cubicBezTo>
                    <a:pt x="14855" y="223909"/>
                    <a:pt x="243740" y="11882"/>
                    <a:pt x="531491" y="5786"/>
                  </a:cubicBezTo>
                  <a:cubicBezTo>
                    <a:pt x="890869" y="-1738"/>
                    <a:pt x="1250628" y="-2310"/>
                    <a:pt x="1610006" y="6358"/>
                  </a:cubicBezTo>
                  <a:cubicBezTo>
                    <a:pt x="1899376" y="13216"/>
                    <a:pt x="2123404" y="243435"/>
                    <a:pt x="2126643" y="532424"/>
                  </a:cubicBezTo>
                  <a:cubicBezTo>
                    <a:pt x="2131977" y="1008674"/>
                    <a:pt x="2129786" y="1484924"/>
                    <a:pt x="2127595" y="1961745"/>
                  </a:cubicBezTo>
                  <a:cubicBezTo>
                    <a:pt x="2127214" y="2126052"/>
                    <a:pt x="2028821" y="2244162"/>
                    <a:pt x="1902614" y="2243114"/>
                  </a:cubicBezTo>
                  <a:cubicBezTo>
                    <a:pt x="1776408" y="2242066"/>
                    <a:pt x="1680777" y="2124528"/>
                    <a:pt x="1680015" y="1959459"/>
                  </a:cubicBezTo>
                  <a:cubicBezTo>
                    <a:pt x="1678110" y="1533120"/>
                    <a:pt x="1679348" y="1106877"/>
                    <a:pt x="1679158" y="680537"/>
                  </a:cubicBezTo>
                  <a:cubicBezTo>
                    <a:pt x="1679158" y="647105"/>
                    <a:pt x="1681825" y="612910"/>
                    <a:pt x="1675348" y="580715"/>
                  </a:cubicBezTo>
                  <a:cubicBezTo>
                    <a:pt x="1672490" y="566047"/>
                    <a:pt x="1650297" y="545568"/>
                    <a:pt x="1637248" y="545568"/>
                  </a:cubicBezTo>
                  <a:cubicBezTo>
                    <a:pt x="1624199" y="545568"/>
                    <a:pt x="1601339" y="566333"/>
                    <a:pt x="1599148" y="580811"/>
                  </a:cubicBezTo>
                  <a:cubicBezTo>
                    <a:pt x="1592861" y="617387"/>
                    <a:pt x="1594766" y="655582"/>
                    <a:pt x="1594766" y="693111"/>
                  </a:cubicBezTo>
                  <a:cubicBezTo>
                    <a:pt x="1594385" y="1775655"/>
                    <a:pt x="1594033" y="2858114"/>
                    <a:pt x="1593719" y="3940469"/>
                  </a:cubicBezTo>
                  <a:cubicBezTo>
                    <a:pt x="1593719" y="4003143"/>
                    <a:pt x="1595147" y="4066389"/>
                    <a:pt x="1587051" y="4128206"/>
                  </a:cubicBezTo>
                  <a:cubicBezTo>
                    <a:pt x="1570382" y="4255842"/>
                    <a:pt x="1471132" y="4347282"/>
                    <a:pt x="1353974" y="4350234"/>
                  </a:cubicBezTo>
                  <a:cubicBezTo>
                    <a:pt x="1234055" y="4353187"/>
                    <a:pt x="1125374" y="4256604"/>
                    <a:pt x="1107182" y="4126873"/>
                  </a:cubicBezTo>
                  <a:cubicBezTo>
                    <a:pt x="1101943" y="4090011"/>
                    <a:pt x="1104229" y="4051816"/>
                    <a:pt x="1104229" y="4014288"/>
                  </a:cubicBezTo>
                  <a:cubicBezTo>
                    <a:pt x="1104229" y="3466790"/>
                    <a:pt x="1104229" y="2919294"/>
                    <a:pt x="1104229" y="2371797"/>
                  </a:cubicBezTo>
                  <a:lnTo>
                    <a:pt x="1104229" y="2229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1">
              <a:extLst>
                <a:ext uri="{FF2B5EF4-FFF2-40B4-BE49-F238E27FC236}">
                  <a16:creationId xmlns:a16="http://schemas.microsoft.com/office/drawing/2014/main" id="{A52A1C5A-4DBD-4187-A150-2F7E4D4CC3AE}"/>
                </a:ext>
              </a:extLst>
            </p:cNvPr>
            <p:cNvSpPr/>
            <p:nvPr/>
          </p:nvSpPr>
          <p:spPr>
            <a:xfrm>
              <a:off x="1172590" y="671417"/>
              <a:ext cx="1011447" cy="1006794"/>
            </a:xfrm>
            <a:custGeom>
              <a:avLst/>
              <a:gdLst>
                <a:gd name="connsiteX0" fmla="*/ 504024 w 1011447"/>
                <a:gd name="connsiteY0" fmla="*/ 1006792 h 1006794"/>
                <a:gd name="connsiteX1" fmla="*/ 0 w 1011447"/>
                <a:gd name="connsiteY1" fmla="*/ 504024 h 1006794"/>
                <a:gd name="connsiteX2" fmla="*/ 502767 w 1011447"/>
                <a:gd name="connsiteY2" fmla="*/ 0 h 1006794"/>
                <a:gd name="connsiteX3" fmla="*/ 513168 w 1011447"/>
                <a:gd name="connsiteY3" fmla="*/ 95 h 1006794"/>
                <a:gd name="connsiteX4" fmla="*/ 1011421 w 1011447"/>
                <a:gd name="connsiteY4" fmla="*/ 508539 h 1006794"/>
                <a:gd name="connsiteX5" fmla="*/ 504024 w 1011447"/>
                <a:gd name="connsiteY5" fmla="*/ 1006792 h 10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447" h="1006794">
                  <a:moveTo>
                    <a:pt x="504024" y="1006792"/>
                  </a:moveTo>
                  <a:cubicBezTo>
                    <a:pt x="226007" y="1007135"/>
                    <a:pt x="347" y="782042"/>
                    <a:pt x="0" y="504024"/>
                  </a:cubicBezTo>
                  <a:cubicBezTo>
                    <a:pt x="-346" y="226007"/>
                    <a:pt x="224750" y="347"/>
                    <a:pt x="502767" y="0"/>
                  </a:cubicBezTo>
                  <a:cubicBezTo>
                    <a:pt x="506234" y="-4"/>
                    <a:pt x="509701" y="28"/>
                    <a:pt x="513168" y="95"/>
                  </a:cubicBezTo>
                  <a:cubicBezTo>
                    <a:pt x="787965" y="3524"/>
                    <a:pt x="1014279" y="234410"/>
                    <a:pt x="1011421" y="508539"/>
                  </a:cubicBezTo>
                  <a:cubicBezTo>
                    <a:pt x="1007202" y="785518"/>
                    <a:pt x="781030" y="1007611"/>
                    <a:pt x="504024" y="1006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Subtítulo 7">
            <a:extLst>
              <a:ext uri="{FF2B5EF4-FFF2-40B4-BE49-F238E27FC236}">
                <a16:creationId xmlns:a16="http://schemas.microsoft.com/office/drawing/2014/main" id="{4E0BC4D6-AA20-4B34-8A96-706BC4FFB5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por enquanto...</a:t>
            </a:r>
          </a:p>
        </p:txBody>
      </p:sp>
    </p:spTree>
    <p:extLst>
      <p:ext uri="{BB962C8B-B14F-4D97-AF65-F5344CB8AC3E}">
        <p14:creationId xmlns:p14="http://schemas.microsoft.com/office/powerpoint/2010/main" val="655091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7B2289-A42A-464A-BA2B-85F74F752B88}"/>
              </a:ext>
            </a:extLst>
          </p:cNvPr>
          <p:cNvSpPr/>
          <p:nvPr/>
        </p:nvSpPr>
        <p:spPr>
          <a:xfrm>
            <a:off x="0" y="1901459"/>
            <a:ext cx="12192000" cy="167738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DDF9FD-03D4-48FB-8708-B55099BC8450}"/>
              </a:ext>
            </a:extLst>
          </p:cNvPr>
          <p:cNvSpPr/>
          <p:nvPr/>
        </p:nvSpPr>
        <p:spPr>
          <a:xfrm>
            <a:off x="0" y="1869639"/>
            <a:ext cx="12192000" cy="170920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B9BF0-224B-4812-BC7B-A97D857AE0C5}"/>
              </a:ext>
            </a:extLst>
          </p:cNvPr>
          <p:cNvSpPr txBox="1"/>
          <p:nvPr/>
        </p:nvSpPr>
        <p:spPr>
          <a:xfrm>
            <a:off x="4627490" y="3759488"/>
            <a:ext cx="293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pc="600" dirty="0">
                <a:latin typeface="Open Sans Light"/>
              </a:rPr>
              <a:t>A </a:t>
            </a:r>
            <a:r>
              <a:rPr lang="en-US" spc="600" dirty="0" err="1">
                <a:latin typeface="Open Sans Light"/>
              </a:rPr>
              <a:t>arte</a:t>
            </a:r>
            <a:r>
              <a:rPr lang="en-US" spc="600" dirty="0">
                <a:latin typeface="Open Sans Light"/>
              </a:rPr>
              <a:t> do </a:t>
            </a:r>
            <a:r>
              <a:rPr lang="en-US" spc="600" dirty="0" err="1">
                <a:latin typeface="Open Sans Light"/>
              </a:rPr>
              <a:t>acaso</a:t>
            </a:r>
            <a:endParaRPr lang="en-MY" spc="600" dirty="0">
              <a:latin typeface="Open Sans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9A1F4-E6CD-45F5-A01D-7F77B708E539}"/>
              </a:ext>
            </a:extLst>
          </p:cNvPr>
          <p:cNvSpPr txBox="1"/>
          <p:nvPr/>
        </p:nvSpPr>
        <p:spPr>
          <a:xfrm>
            <a:off x="797917" y="1716793"/>
            <a:ext cx="10596170" cy="186204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660400" sx="65000" sy="65000" algn="ctr" rotWithShape="0">
              <a:schemeClr val="tx2">
                <a:alpha val="41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MY" sz="11500" b="1" dirty="0" err="1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serendipidade</a:t>
            </a:r>
            <a:endParaRPr lang="en-MY" sz="11500" dirty="0">
              <a:solidFill>
                <a:schemeClr val="bg1"/>
              </a:solidFill>
              <a:effectLst>
                <a:outerShdw blurRad="177800" sx="102000" sy="102000" algn="ctr" rotWithShape="0">
                  <a:schemeClr val="accent1">
                    <a:alpha val="11000"/>
                  </a:schemeClr>
                </a:outerShdw>
              </a:effectLst>
              <a:latin typeface="Century Gothic" panose="020B0502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345FC71-1924-41A3-AA60-D6526FC8CB12}"/>
              </a:ext>
            </a:extLst>
          </p:cNvPr>
          <p:cNvSpPr txBox="1"/>
          <p:nvPr/>
        </p:nvSpPr>
        <p:spPr>
          <a:xfrm>
            <a:off x="193039" y="5154611"/>
            <a:ext cx="11805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Serendipidade é a descoberta feliz e inesperada de algo valioso ou útil enquanto se procura por outra coisa.</a:t>
            </a:r>
          </a:p>
        </p:txBody>
      </p:sp>
    </p:spTree>
    <p:extLst>
      <p:ext uri="{BB962C8B-B14F-4D97-AF65-F5344CB8AC3E}">
        <p14:creationId xmlns:p14="http://schemas.microsoft.com/office/powerpoint/2010/main" val="2143614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7B2289-A42A-464A-BA2B-85F74F752B88}"/>
              </a:ext>
            </a:extLst>
          </p:cNvPr>
          <p:cNvSpPr/>
          <p:nvPr/>
        </p:nvSpPr>
        <p:spPr>
          <a:xfrm>
            <a:off x="0" y="1451420"/>
            <a:ext cx="12192000" cy="167738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DDF9FD-03D4-48FB-8708-B55099BC8450}"/>
              </a:ext>
            </a:extLst>
          </p:cNvPr>
          <p:cNvSpPr/>
          <p:nvPr/>
        </p:nvSpPr>
        <p:spPr>
          <a:xfrm>
            <a:off x="0" y="1419600"/>
            <a:ext cx="12192000" cy="170920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B9BF0-224B-4812-BC7B-A97D857AE0C5}"/>
              </a:ext>
            </a:extLst>
          </p:cNvPr>
          <p:cNvSpPr txBox="1"/>
          <p:nvPr/>
        </p:nvSpPr>
        <p:spPr>
          <a:xfrm>
            <a:off x="2821715" y="3309449"/>
            <a:ext cx="6548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pc="600" dirty="0" err="1">
                <a:latin typeface="Open Sans Light"/>
              </a:rPr>
              <a:t>Inteligência</a:t>
            </a:r>
            <a:r>
              <a:rPr lang="en-US" spc="600" dirty="0">
                <a:latin typeface="Open Sans Light"/>
              </a:rPr>
              <a:t> </a:t>
            </a:r>
            <a:r>
              <a:rPr lang="en-US" spc="600" dirty="0" err="1">
                <a:latin typeface="Open Sans Light"/>
              </a:rPr>
              <a:t>não</a:t>
            </a:r>
            <a:r>
              <a:rPr lang="en-US" spc="600" dirty="0">
                <a:latin typeface="Open Sans Light"/>
              </a:rPr>
              <a:t> </a:t>
            </a:r>
            <a:r>
              <a:rPr lang="en-US" spc="600" dirty="0" err="1">
                <a:latin typeface="Open Sans Light"/>
              </a:rPr>
              <a:t>significa</a:t>
            </a:r>
            <a:r>
              <a:rPr lang="en-US" spc="600" dirty="0">
                <a:latin typeface="Open Sans Light"/>
              </a:rPr>
              <a:t> </a:t>
            </a:r>
            <a:r>
              <a:rPr lang="en-US" spc="600" dirty="0" err="1">
                <a:latin typeface="Open Sans Light"/>
              </a:rPr>
              <a:t>sabedoria</a:t>
            </a:r>
            <a:endParaRPr lang="en-MY" spc="600" dirty="0">
              <a:latin typeface="Open Sans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9A1F4-E6CD-45F5-A01D-7F77B708E539}"/>
              </a:ext>
            </a:extLst>
          </p:cNvPr>
          <p:cNvSpPr txBox="1"/>
          <p:nvPr/>
        </p:nvSpPr>
        <p:spPr>
          <a:xfrm>
            <a:off x="2376074" y="1266754"/>
            <a:ext cx="7439857" cy="186204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660400" sx="65000" sy="65000" algn="ctr" rotWithShape="0">
              <a:schemeClr val="tx2">
                <a:alpha val="41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MY" sz="11500" b="1" dirty="0" err="1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sabedoria</a:t>
            </a:r>
            <a:endParaRPr lang="en-MY" sz="11500" dirty="0">
              <a:solidFill>
                <a:schemeClr val="bg1"/>
              </a:solidFill>
              <a:effectLst>
                <a:outerShdw blurRad="177800" sx="102000" sy="102000" algn="ctr" rotWithShape="0">
                  <a:schemeClr val="accent1">
                    <a:alpha val="11000"/>
                  </a:schemeClr>
                </a:outerShdw>
              </a:effectLst>
              <a:latin typeface="Century Gothic" panose="020B0502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345FC71-1924-41A3-AA60-D6526FC8CB12}"/>
              </a:ext>
            </a:extLst>
          </p:cNvPr>
          <p:cNvSpPr txBox="1"/>
          <p:nvPr/>
        </p:nvSpPr>
        <p:spPr>
          <a:xfrm>
            <a:off x="193039" y="4185378"/>
            <a:ext cx="11805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A sabedoria é a capacidade de usar esses conhecimentos com discernimento, empatia e perspectiva para tomar decisões e lidar com os desafios da vida. Sabedoria está mais alinhada com empatia, compaixão e a habilidade de enxergar algo de forma holística.</a:t>
            </a:r>
          </a:p>
        </p:txBody>
      </p:sp>
    </p:spTree>
    <p:extLst>
      <p:ext uri="{BB962C8B-B14F-4D97-AF65-F5344CB8AC3E}">
        <p14:creationId xmlns:p14="http://schemas.microsoft.com/office/powerpoint/2010/main" val="183199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1C42010-4369-43DE-939E-3EC06A8454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8" r="17728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870123-3D2B-4DD4-8D27-49854A9A907E}"/>
              </a:ext>
            </a:extLst>
          </p:cNvPr>
          <p:cNvSpPr/>
          <p:nvPr/>
        </p:nvSpPr>
        <p:spPr>
          <a:xfrm>
            <a:off x="809500" y="349163"/>
            <a:ext cx="3035135" cy="11055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Fazer </a:t>
            </a:r>
            <a:r>
              <a:rPr lang="en-MY" sz="2400" b="1" dirty="0" err="1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menos</a:t>
            </a:r>
            <a:r>
              <a:rPr lang="en-MY" sz="24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,</a:t>
            </a:r>
          </a:p>
          <a:p>
            <a:pPr algn="ctr"/>
            <a:r>
              <a:rPr lang="en-MY" sz="2400" b="1" dirty="0" err="1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Orquestrar</a:t>
            </a:r>
            <a:r>
              <a:rPr lang="en-MY" sz="24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MY" sz="2400" b="1" dirty="0" err="1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mais</a:t>
            </a:r>
            <a:endParaRPr lang="en-MY" sz="2400" b="1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66841-1174-4735-BA58-1BDD4D2CA514}"/>
              </a:ext>
            </a:extLst>
          </p:cNvPr>
          <p:cNvSpPr txBox="1"/>
          <p:nvPr/>
        </p:nvSpPr>
        <p:spPr>
          <a:xfrm>
            <a:off x="809500" y="2351435"/>
            <a:ext cx="424059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 explosão de recursos de IA no trabalho deve gerar uma dinâmica produtiva em equipes. </a:t>
            </a:r>
          </a:p>
          <a:p>
            <a:r>
              <a:rPr lang="pt-BR" sz="2000" dirty="0"/>
              <a:t>A forma que um profissional desempenha determinado trabalho vai se tornar menos relevante do que maneira como ela consegue orquestrar recursos tecnológicos que estão à sua disposição para atingir e superar suas metas.</a:t>
            </a:r>
          </a:p>
        </p:txBody>
      </p:sp>
    </p:spTree>
    <p:extLst>
      <p:ext uri="{BB962C8B-B14F-4D97-AF65-F5344CB8AC3E}">
        <p14:creationId xmlns:p14="http://schemas.microsoft.com/office/powerpoint/2010/main" val="812953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1C42010-4369-43DE-939E-3EC06A8454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8" r="13178"/>
          <a:stretch/>
        </p:blipFill>
        <p:spPr>
          <a:xfrm>
            <a:off x="4669942" y="0"/>
            <a:ext cx="7522058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870123-3D2B-4DD4-8D27-49854A9A907E}"/>
              </a:ext>
            </a:extLst>
          </p:cNvPr>
          <p:cNvSpPr/>
          <p:nvPr/>
        </p:nvSpPr>
        <p:spPr>
          <a:xfrm>
            <a:off x="809500" y="349163"/>
            <a:ext cx="3035135" cy="11055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SUPER EQUIPES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66841-1174-4735-BA58-1BDD4D2CA514}"/>
              </a:ext>
            </a:extLst>
          </p:cNvPr>
          <p:cNvSpPr txBox="1"/>
          <p:nvPr/>
        </p:nvSpPr>
        <p:spPr>
          <a:xfrm>
            <a:off x="809500" y="2351435"/>
            <a:ext cx="42405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Um estudo da </a:t>
            </a:r>
            <a:r>
              <a:rPr lang="pt-BR" sz="2000" dirty="0" err="1"/>
              <a:t>Delloite</a:t>
            </a:r>
            <a:r>
              <a:rPr lang="pt-BR" sz="2000" dirty="0"/>
              <a:t> define “</a:t>
            </a:r>
            <a:r>
              <a:rPr lang="pt-BR" sz="2000" dirty="0" err="1"/>
              <a:t>superteams</a:t>
            </a:r>
            <a:r>
              <a:rPr lang="pt-BR" sz="2000" dirty="0"/>
              <a:t>” como </a:t>
            </a:r>
            <a:r>
              <a:rPr lang="pt-BR" sz="20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grupos de pessoas e máquinas inteligentes </a:t>
            </a:r>
            <a:r>
              <a:rPr lang="pt-BR" sz="2000" dirty="0"/>
              <a:t>trabalhando em </a:t>
            </a:r>
            <a:r>
              <a:rPr lang="pt-BR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conjunto para resolver problemas</a:t>
            </a:r>
            <a:r>
              <a:rPr lang="pt-BR" sz="2000" dirty="0"/>
              <a:t>, </a:t>
            </a:r>
            <a:r>
              <a:rPr lang="pt-BR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obter insights e criar valor</a:t>
            </a:r>
            <a:r>
              <a:rPr lang="pt-BR" sz="2000" dirty="0"/>
              <a:t> – é o próximo passo na integração contínua da IA no mundo do trabalho.</a:t>
            </a:r>
          </a:p>
        </p:txBody>
      </p:sp>
    </p:spTree>
    <p:extLst>
      <p:ext uri="{BB962C8B-B14F-4D97-AF65-F5344CB8AC3E}">
        <p14:creationId xmlns:p14="http://schemas.microsoft.com/office/powerpoint/2010/main" val="3900730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7B2289-A42A-464A-BA2B-85F74F752B88}"/>
              </a:ext>
            </a:extLst>
          </p:cNvPr>
          <p:cNvSpPr/>
          <p:nvPr/>
        </p:nvSpPr>
        <p:spPr>
          <a:xfrm>
            <a:off x="0" y="529169"/>
            <a:ext cx="12192000" cy="217831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DDF9FD-03D4-48FB-8708-B55099BC8450}"/>
              </a:ext>
            </a:extLst>
          </p:cNvPr>
          <p:cNvSpPr/>
          <p:nvPr/>
        </p:nvSpPr>
        <p:spPr>
          <a:xfrm>
            <a:off x="0" y="497349"/>
            <a:ext cx="12192000" cy="221963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9A1F4-E6CD-45F5-A01D-7F77B708E539}"/>
              </a:ext>
            </a:extLst>
          </p:cNvPr>
          <p:cNvSpPr txBox="1"/>
          <p:nvPr/>
        </p:nvSpPr>
        <p:spPr>
          <a:xfrm>
            <a:off x="3118271" y="649303"/>
            <a:ext cx="5955476" cy="193899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660400" sx="65000" sy="65000" algn="ctr" rotWithShape="0">
              <a:schemeClr val="tx2">
                <a:alpha val="41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MY" sz="6000" b="1" dirty="0" err="1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Transformação</a:t>
            </a:r>
            <a:r>
              <a:rPr lang="en-MY" sz="6000" b="1" dirty="0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algn="ctr"/>
            <a:r>
              <a:rPr lang="en-MY" sz="6000" b="1" dirty="0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 </a:t>
            </a:r>
            <a:r>
              <a:rPr lang="en-MY" sz="6000" b="1" dirty="0" err="1">
                <a:solidFill>
                  <a:schemeClr val="bg1"/>
                </a:solidFill>
                <a:effectLst>
                  <a:outerShdw blurRad="177800" sx="102000" sy="102000" algn="ctr" rotWithShape="0">
                    <a:schemeClr val="accent1">
                      <a:alpha val="11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Crescimento</a:t>
            </a:r>
            <a:endParaRPr lang="en-MY" sz="6000" dirty="0">
              <a:solidFill>
                <a:schemeClr val="bg1"/>
              </a:solidFill>
              <a:effectLst>
                <a:outerShdw blurRad="177800" sx="102000" sy="102000" algn="ctr" rotWithShape="0">
                  <a:schemeClr val="accent1">
                    <a:alpha val="11000"/>
                  </a:schemeClr>
                </a:outerShdw>
              </a:effectLst>
              <a:latin typeface="Century Gothic" panose="020B0502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F8C9905-B06F-4B72-9AF9-CBFA0A84CB46}"/>
              </a:ext>
            </a:extLst>
          </p:cNvPr>
          <p:cNvSpPr txBox="1"/>
          <p:nvPr/>
        </p:nvSpPr>
        <p:spPr>
          <a:xfrm>
            <a:off x="497839" y="3324087"/>
            <a:ext cx="114198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/>
              <a:t>A colaboração entre humanos e IA não se trata apenas de melhorar a eficiência, mas também de reimaginar o trabalho para criar novas oportunidades e significados.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/>
              <a:t>As organizações que abraçam essa colaboração podem esperar não apenas ganhos em eficiência e custos, mas também um aumento na capacidade de inovação e na criação de valor.</a:t>
            </a:r>
          </a:p>
        </p:txBody>
      </p:sp>
    </p:spTree>
    <p:extLst>
      <p:ext uri="{BB962C8B-B14F-4D97-AF65-F5344CB8AC3E}">
        <p14:creationId xmlns:p14="http://schemas.microsoft.com/office/powerpoint/2010/main" val="23448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86022F79-7578-4BB9-8790-C9761FDFEE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 r="2250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AF2696-48BA-4A1F-810A-203189F47E9A}"/>
              </a:ext>
            </a:extLst>
          </p:cNvPr>
          <p:cNvSpPr/>
          <p:nvPr/>
        </p:nvSpPr>
        <p:spPr>
          <a:xfrm>
            <a:off x="5674514" y="1623781"/>
            <a:ext cx="2424062" cy="3693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>
                <a:solidFill>
                  <a:schemeClr val="tx1"/>
                </a:solidFill>
              </a:rPr>
              <a:t>Fundador</a:t>
            </a:r>
            <a:r>
              <a:rPr lang="en-MY" dirty="0">
                <a:solidFill>
                  <a:schemeClr val="tx1"/>
                </a:solidFill>
              </a:rPr>
              <a:t> e CEO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DB88F-4EA3-4450-8679-571CC37AEEC4}"/>
              </a:ext>
            </a:extLst>
          </p:cNvPr>
          <p:cNvSpPr txBox="1"/>
          <p:nvPr/>
        </p:nvSpPr>
        <p:spPr>
          <a:xfrm>
            <a:off x="5697155" y="849986"/>
            <a:ext cx="3229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3600" dirty="0"/>
              <a:t>Marcio Cossari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F422E-063C-4D9D-8CA9-EAEEC5AFD6FD}"/>
              </a:ext>
            </a:extLst>
          </p:cNvPr>
          <p:cNvSpPr txBox="1"/>
          <p:nvPr/>
        </p:nvSpPr>
        <p:spPr>
          <a:xfrm>
            <a:off x="5566061" y="2639444"/>
            <a:ext cx="568193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/>
              <a:t>Fundador e CEO da </a:t>
            </a:r>
            <a:r>
              <a:rPr lang="pt-BR" sz="1400" dirty="0" err="1"/>
              <a:t>SicoloS</a:t>
            </a:r>
            <a:r>
              <a:rPr lang="pt-BR" sz="1400" dirty="0"/>
              <a:t>, tem mais de 20 anos de experiência em tecnologia, atuando desde de 2005 com foco em automação e otimização de processos de negócios. Em 2010 percebeu a necessidade de ajudar mais empresas a trilhar o caminho da Transformação Digital e fundou a </a:t>
            </a:r>
            <a:r>
              <a:rPr lang="pt-BR" sz="1400" b="1" dirty="0" err="1"/>
              <a:t>SicoloS</a:t>
            </a:r>
            <a:r>
              <a:rPr lang="pt-BR" sz="1400" dirty="0"/>
              <a:t>, atualmente a empresa representa os principais players globais em segmentos como RPA, IA, </a:t>
            </a:r>
            <a:r>
              <a:rPr lang="pt-BR" sz="1400" dirty="0" err="1"/>
              <a:t>Intelligent</a:t>
            </a:r>
            <a:r>
              <a:rPr lang="pt-BR" sz="1400" dirty="0"/>
              <a:t> </a:t>
            </a:r>
            <a:r>
              <a:rPr lang="pt-BR" sz="1400" dirty="0" err="1"/>
              <a:t>Document</a:t>
            </a:r>
            <a:r>
              <a:rPr lang="pt-BR" sz="1400" dirty="0"/>
              <a:t> </a:t>
            </a:r>
            <a:r>
              <a:rPr lang="pt-BR" sz="1400" dirty="0" err="1"/>
              <a:t>Processing</a:t>
            </a:r>
            <a:r>
              <a:rPr lang="pt-BR" sz="1400" dirty="0"/>
              <a:t>, BPM, Process Mining e </a:t>
            </a:r>
            <a:r>
              <a:rPr lang="pt-BR" sz="1400" dirty="0" err="1"/>
              <a:t>Chatbot</a:t>
            </a:r>
            <a:r>
              <a:rPr lang="pt-BR" sz="1400" dirty="0"/>
              <a:t>.</a:t>
            </a:r>
            <a:endParaRPr lang="en-MY" sz="1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6DAB2AA-D65E-4DD5-9070-828D9510F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037" y="4426528"/>
            <a:ext cx="2033448" cy="203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18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50DA-B10A-4E2B-8D0D-8C68F137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556" y="15224"/>
            <a:ext cx="10515600" cy="886732"/>
          </a:xfrm>
        </p:spPr>
        <p:txBody>
          <a:bodyPr/>
          <a:lstStyle/>
          <a:p>
            <a:r>
              <a:rPr lang="en-MY" b="1" dirty="0" err="1"/>
              <a:t>Esboço</a:t>
            </a:r>
            <a:r>
              <a:rPr lang="en-MY" b="1" dirty="0"/>
              <a:t> de </a:t>
            </a:r>
            <a:r>
              <a:rPr lang="en-MY" b="1" dirty="0" err="1"/>
              <a:t>uso</a:t>
            </a:r>
            <a:r>
              <a:rPr lang="en-MY" b="1" dirty="0"/>
              <a:t> da  </a:t>
            </a:r>
            <a:r>
              <a:rPr lang="en-MY" b="1" dirty="0" err="1"/>
              <a:t>dupla</a:t>
            </a:r>
            <a:r>
              <a:rPr lang="en-MY" b="1" dirty="0"/>
              <a:t> IA e Humanos</a:t>
            </a:r>
          </a:p>
        </p:txBody>
      </p:sp>
      <p:cxnSp>
        <p:nvCxnSpPr>
          <p:cNvPr id="22" name="Straight Connector 4">
            <a:extLst>
              <a:ext uri="{FF2B5EF4-FFF2-40B4-BE49-F238E27FC236}">
                <a16:creationId xmlns:a16="http://schemas.microsoft.com/office/drawing/2014/main" id="{97149D2B-84F6-4B82-9505-92641A6A14BE}"/>
              </a:ext>
            </a:extLst>
          </p:cNvPr>
          <p:cNvCxnSpPr>
            <a:cxnSpLocks/>
          </p:cNvCxnSpPr>
          <p:nvPr/>
        </p:nvCxnSpPr>
        <p:spPr>
          <a:xfrm>
            <a:off x="6101096" y="1508305"/>
            <a:ext cx="0" cy="4431098"/>
          </a:xfrm>
          <a:prstGeom prst="line">
            <a:avLst/>
          </a:prstGeom>
          <a:ln w="12700">
            <a:solidFill>
              <a:schemeClr val="tx2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5">
            <a:extLst>
              <a:ext uri="{FF2B5EF4-FFF2-40B4-BE49-F238E27FC236}">
                <a16:creationId xmlns:a16="http://schemas.microsoft.com/office/drawing/2014/main" id="{22EEBF13-F6B6-4D3D-969F-BF504D067057}"/>
              </a:ext>
            </a:extLst>
          </p:cNvPr>
          <p:cNvCxnSpPr>
            <a:cxnSpLocks/>
          </p:cNvCxnSpPr>
          <p:nvPr/>
        </p:nvCxnSpPr>
        <p:spPr>
          <a:xfrm>
            <a:off x="1894856" y="3721963"/>
            <a:ext cx="8412480" cy="0"/>
          </a:xfrm>
          <a:prstGeom prst="line">
            <a:avLst/>
          </a:prstGeom>
          <a:ln w="12700">
            <a:solidFill>
              <a:schemeClr val="tx2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">
            <a:extLst>
              <a:ext uri="{FF2B5EF4-FFF2-40B4-BE49-F238E27FC236}">
                <a16:creationId xmlns:a16="http://schemas.microsoft.com/office/drawing/2014/main" id="{87C9805F-2DAD-416C-A562-593915862353}"/>
              </a:ext>
            </a:extLst>
          </p:cNvPr>
          <p:cNvSpPr/>
          <p:nvPr/>
        </p:nvSpPr>
        <p:spPr>
          <a:xfrm rot="5400000">
            <a:off x="9831924" y="3249643"/>
            <a:ext cx="2188416" cy="83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Criatividade</a:t>
            </a:r>
            <a:r>
              <a:rPr lang="en-US" sz="1800" dirty="0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 </a:t>
            </a:r>
            <a:r>
              <a:rPr lang="en-US" sz="1800" dirty="0" err="1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estratégia</a:t>
            </a:r>
            <a:endParaRPr lang="en-US" sz="1800" dirty="0">
              <a:solidFill>
                <a:schemeClr val="bg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C5A46A9E-66F0-40E8-8700-322C57C71F56}"/>
              </a:ext>
            </a:extLst>
          </p:cNvPr>
          <p:cNvSpPr/>
          <p:nvPr/>
        </p:nvSpPr>
        <p:spPr>
          <a:xfrm rot="16200000">
            <a:off x="680969" y="3480733"/>
            <a:ext cx="1543774" cy="4824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Otimização</a:t>
            </a:r>
            <a:endParaRPr lang="en-US" sz="1800" dirty="0">
              <a:solidFill>
                <a:schemeClr val="bg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ADC1F8-2047-4997-8A1E-74B40B2E9CCB}"/>
              </a:ext>
            </a:extLst>
          </p:cNvPr>
          <p:cNvSpPr/>
          <p:nvPr/>
        </p:nvSpPr>
        <p:spPr>
          <a:xfrm>
            <a:off x="4843852" y="668260"/>
            <a:ext cx="2450560" cy="6883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Precisa</a:t>
            </a:r>
            <a:r>
              <a:rPr lang="en-US" sz="1800" dirty="0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sz="1800" dirty="0" err="1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compaixão</a:t>
            </a:r>
            <a:r>
              <a:rPr lang="en-US" sz="1800" dirty="0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lang="en-US" sz="1800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empatia</a:t>
            </a:r>
            <a:endParaRPr lang="en-US" sz="1800" dirty="0">
              <a:solidFill>
                <a:schemeClr val="bg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D65C0AAF-AE9E-42FE-B8D5-9B09F627660D}"/>
              </a:ext>
            </a:extLst>
          </p:cNvPr>
          <p:cNvSpPr/>
          <p:nvPr/>
        </p:nvSpPr>
        <p:spPr>
          <a:xfrm>
            <a:off x="4843852" y="6042085"/>
            <a:ext cx="2450560" cy="6833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Não</a:t>
            </a:r>
            <a:r>
              <a:rPr lang="en-US" sz="1800" dirty="0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precisa</a:t>
            </a:r>
            <a:r>
              <a:rPr lang="en-US" sz="1800" dirty="0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sz="1800" dirty="0" err="1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compaixão</a:t>
            </a:r>
            <a:r>
              <a:rPr lang="en-US" sz="1800" dirty="0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lang="en-US" sz="1800" dirty="0" err="1">
                <a:solidFill>
                  <a:schemeClr val="bg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empatia</a:t>
            </a:r>
            <a:endParaRPr lang="en-US" sz="1800" dirty="0">
              <a:solidFill>
                <a:schemeClr val="bg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64EDE9B-1E29-4339-A164-09EE9AE0E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027" y="4007435"/>
            <a:ext cx="1631340" cy="150888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5688B4A-5B83-44D0-BE35-8E57828C0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227" y="1391162"/>
            <a:ext cx="2101958" cy="184159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FA7226F-15E2-4F5E-8A1E-C7709BF56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374" y="4021026"/>
            <a:ext cx="2188774" cy="1874408"/>
          </a:xfrm>
          <a:prstGeom prst="rect">
            <a:avLst/>
          </a:prstGeom>
        </p:spPr>
      </p:pic>
      <p:sp>
        <p:nvSpPr>
          <p:cNvPr id="50" name="TextBox 18">
            <a:extLst>
              <a:ext uri="{FF2B5EF4-FFF2-40B4-BE49-F238E27FC236}">
                <a16:creationId xmlns:a16="http://schemas.microsoft.com/office/drawing/2014/main" id="{1B2DE6B9-8583-4624-AD6D-C5799FE92FC1}"/>
              </a:ext>
            </a:extLst>
          </p:cNvPr>
          <p:cNvSpPr txBox="1"/>
          <p:nvPr/>
        </p:nvSpPr>
        <p:spPr>
          <a:xfrm>
            <a:off x="3010590" y="5528984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IA </a:t>
            </a:r>
            <a:r>
              <a:rPr lang="en-US" sz="14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vai</a:t>
            </a:r>
            <a:r>
              <a:rPr lang="en-US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14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dominar</a:t>
            </a:r>
            <a:endParaRPr lang="en-US" sz="1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1" name="TextBox 18">
            <a:extLst>
              <a:ext uri="{FF2B5EF4-FFF2-40B4-BE49-F238E27FC236}">
                <a16:creationId xmlns:a16="http://schemas.microsoft.com/office/drawing/2014/main" id="{7B5D9508-8B01-44C6-BFD7-6B86EA92EE75}"/>
              </a:ext>
            </a:extLst>
          </p:cNvPr>
          <p:cNvSpPr txBox="1"/>
          <p:nvPr/>
        </p:nvSpPr>
        <p:spPr>
          <a:xfrm>
            <a:off x="2026884" y="3255978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IA Analisa, Humano </a:t>
            </a:r>
            <a:r>
              <a:rPr lang="en-US" sz="14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dá</a:t>
            </a:r>
            <a:r>
              <a:rPr lang="en-US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o toque final</a:t>
            </a:r>
          </a:p>
        </p:txBody>
      </p:sp>
      <p:sp>
        <p:nvSpPr>
          <p:cNvPr id="52" name="TextBox 18">
            <a:extLst>
              <a:ext uri="{FF2B5EF4-FFF2-40B4-BE49-F238E27FC236}">
                <a16:creationId xmlns:a16="http://schemas.microsoft.com/office/drawing/2014/main" id="{A80E6E69-10D4-4224-BEC2-F021B60E3255}"/>
              </a:ext>
            </a:extLst>
          </p:cNvPr>
          <p:cNvSpPr txBox="1"/>
          <p:nvPr/>
        </p:nvSpPr>
        <p:spPr>
          <a:xfrm>
            <a:off x="7520351" y="5836761"/>
            <a:ext cx="2670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IA </a:t>
            </a:r>
            <a:r>
              <a:rPr lang="en-US" sz="14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como</a:t>
            </a:r>
            <a:r>
              <a:rPr lang="en-US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ferramenta para </a:t>
            </a:r>
          </a:p>
          <a:p>
            <a:pPr algn="ctr"/>
            <a:r>
              <a:rPr lang="en-US" sz="14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amplificar</a:t>
            </a:r>
            <a:r>
              <a:rPr lang="en-US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14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nossa</a:t>
            </a:r>
            <a:r>
              <a:rPr lang="en-US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14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criatividade</a:t>
            </a:r>
            <a:endParaRPr lang="en-US" sz="1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3" name="TextBox 18">
            <a:extLst>
              <a:ext uri="{FF2B5EF4-FFF2-40B4-BE49-F238E27FC236}">
                <a16:creationId xmlns:a16="http://schemas.microsoft.com/office/drawing/2014/main" id="{556B6583-F3DA-4309-A201-CAC7B4D1C74F}"/>
              </a:ext>
            </a:extLst>
          </p:cNvPr>
          <p:cNvSpPr txBox="1"/>
          <p:nvPr/>
        </p:nvSpPr>
        <p:spPr>
          <a:xfrm>
            <a:off x="7632343" y="3220360"/>
            <a:ext cx="18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Aqui</a:t>
            </a:r>
            <a:r>
              <a:rPr lang="en-US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“</a:t>
            </a:r>
            <a:r>
              <a:rPr lang="en-US" sz="14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nois</a:t>
            </a:r>
            <a:r>
              <a:rPr lang="en-US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” </a:t>
            </a:r>
            <a:r>
              <a:rPr lang="en-US" sz="14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domina</a:t>
            </a:r>
            <a:endParaRPr lang="en-US" sz="1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4" name="TextBox 18">
            <a:extLst>
              <a:ext uri="{FF2B5EF4-FFF2-40B4-BE49-F238E27FC236}">
                <a16:creationId xmlns:a16="http://schemas.microsoft.com/office/drawing/2014/main" id="{EEDEA431-BE3F-4769-BEF0-0BD985BFF1B9}"/>
              </a:ext>
            </a:extLst>
          </p:cNvPr>
          <p:cNvSpPr txBox="1"/>
          <p:nvPr/>
        </p:nvSpPr>
        <p:spPr>
          <a:xfrm>
            <a:off x="62962" y="6463198"/>
            <a:ext cx="1531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Fonte</a:t>
            </a:r>
            <a:r>
              <a:rPr lang="en-US" sz="1400" b="1" dirty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: </a:t>
            </a:r>
            <a:r>
              <a:rPr lang="en-US" sz="1400" b="1" dirty="0" err="1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Kai-fu</a:t>
            </a:r>
            <a:r>
              <a:rPr lang="en-US" sz="1400" b="1" dirty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Lee</a:t>
            </a:r>
          </a:p>
        </p:txBody>
      </p:sp>
      <p:pic>
        <p:nvPicPr>
          <p:cNvPr id="55" name="Imagem 54">
            <a:extLst>
              <a:ext uri="{FF2B5EF4-FFF2-40B4-BE49-F238E27FC236}">
                <a16:creationId xmlns:a16="http://schemas.microsoft.com/office/drawing/2014/main" id="{65ADBF08-75BB-459E-A3E7-0B26987A3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0971" y="598338"/>
            <a:ext cx="5277121" cy="524537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CB2EE19-2C78-404C-851D-090EC9C715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0351" y="1391491"/>
            <a:ext cx="2009858" cy="181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89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A0D96-D44E-4897-B601-6ED342F8A6D4}"/>
              </a:ext>
            </a:extLst>
          </p:cNvPr>
          <p:cNvSpPr txBox="1"/>
          <p:nvPr/>
        </p:nvSpPr>
        <p:spPr>
          <a:xfrm>
            <a:off x="2699878" y="-156597"/>
            <a:ext cx="6792244" cy="7171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6000" b="1" dirty="0"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0" scaled="1"/>
                </a:gradFill>
                <a:latin typeface="Century Gothic" panose="020B0502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5C5A15-14EE-4D17-8A6D-4D4FF5B02B48}"/>
              </a:ext>
            </a:extLst>
          </p:cNvPr>
          <p:cNvSpPr/>
          <p:nvPr/>
        </p:nvSpPr>
        <p:spPr>
          <a:xfrm>
            <a:off x="0" y="2985922"/>
            <a:ext cx="12192000" cy="91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C3B7F-EF91-424C-B5C8-44437930F2AD}"/>
              </a:ext>
            </a:extLst>
          </p:cNvPr>
          <p:cNvSpPr txBox="1"/>
          <p:nvPr/>
        </p:nvSpPr>
        <p:spPr>
          <a:xfrm>
            <a:off x="5003405" y="3044280"/>
            <a:ext cx="21852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CASES</a:t>
            </a:r>
            <a:endParaRPr kumimoji="0" lang="en-US" sz="4400" i="0" u="none" strike="noStrike" kern="1200" cap="none" spc="600" normalizeH="0" baseline="0" noProof="0" dirty="0">
              <a:ln>
                <a:noFill/>
              </a:ln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450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4962E65E-B90B-4A44-9BBC-D5C613923DB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" b="44"/>
          <a:stretch>
            <a:fillRect/>
          </a:stretch>
        </p:blipFill>
        <p:spPr>
          <a:xfrm>
            <a:off x="0" y="1804988"/>
            <a:ext cx="6003925" cy="3248025"/>
          </a:xfr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281A951D-366F-4DD5-89FB-3CA43485A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Case Nutella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D489B4D5-FAD2-461C-A2DB-281A08BCED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MY" sz="2000" dirty="0"/>
              <a:t>IA </a:t>
            </a:r>
            <a:r>
              <a:rPr lang="en-MY" sz="2000" dirty="0" err="1"/>
              <a:t>Generativa</a:t>
            </a:r>
            <a:r>
              <a:rPr lang="en-MY" sz="2000" dirty="0"/>
              <a:t> + </a:t>
            </a:r>
            <a:r>
              <a:rPr lang="en-MY" sz="2000" dirty="0" err="1"/>
              <a:t>Criatividade</a:t>
            </a:r>
            <a:r>
              <a:rPr lang="en-MY" sz="2000" dirty="0"/>
              <a:t> Humana</a:t>
            </a:r>
          </a:p>
          <a:p>
            <a:endParaRPr lang="en-MY" sz="2000" dirty="0"/>
          </a:p>
          <a:p>
            <a:endParaRPr lang="en-MY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63248B-D02A-447E-9D2D-97CE1A528B39}"/>
              </a:ext>
            </a:extLst>
          </p:cNvPr>
          <p:cNvSpPr/>
          <p:nvPr/>
        </p:nvSpPr>
        <p:spPr>
          <a:xfrm>
            <a:off x="119743" y="5703568"/>
            <a:ext cx="11952514" cy="932544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bg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CAF452-63D3-4F45-A882-E922AF56E09F}"/>
              </a:ext>
            </a:extLst>
          </p:cNvPr>
          <p:cNvSpPr/>
          <p:nvPr/>
        </p:nvSpPr>
        <p:spPr>
          <a:xfrm>
            <a:off x="272143" y="5908230"/>
            <a:ext cx="115642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2200" b="1" dirty="0">
                <a:solidFill>
                  <a:schemeClr val="bg1"/>
                </a:solidFill>
              </a:rPr>
              <a:t>7 </a:t>
            </a:r>
            <a:r>
              <a:rPr lang="en-MY" sz="2200" b="1" dirty="0" err="1">
                <a:solidFill>
                  <a:schemeClr val="bg1"/>
                </a:solidFill>
              </a:rPr>
              <a:t>milhões</a:t>
            </a:r>
            <a:r>
              <a:rPr lang="en-MY" sz="2200" b="1" dirty="0">
                <a:solidFill>
                  <a:schemeClr val="bg1"/>
                </a:solidFill>
              </a:rPr>
              <a:t> de </a:t>
            </a:r>
            <a:r>
              <a:rPr lang="en-MY" sz="2200" b="1" dirty="0" err="1">
                <a:solidFill>
                  <a:schemeClr val="bg1"/>
                </a:solidFill>
              </a:rPr>
              <a:t>embalagens</a:t>
            </a:r>
            <a:r>
              <a:rPr lang="en-MY" sz="2200" b="1" dirty="0">
                <a:solidFill>
                  <a:schemeClr val="bg1"/>
                </a:solidFill>
              </a:rPr>
              <a:t>, </a:t>
            </a:r>
            <a:r>
              <a:rPr lang="en-MY" sz="2200" b="1" dirty="0" err="1">
                <a:solidFill>
                  <a:schemeClr val="bg1"/>
                </a:solidFill>
              </a:rPr>
              <a:t>nenhuma</a:t>
            </a:r>
            <a:r>
              <a:rPr lang="en-MY" sz="2200" b="1" dirty="0">
                <a:solidFill>
                  <a:schemeClr val="bg1"/>
                </a:solidFill>
              </a:rPr>
              <a:t> </a:t>
            </a:r>
            <a:r>
              <a:rPr lang="en-MY" sz="2200" b="1" dirty="0" err="1">
                <a:solidFill>
                  <a:schemeClr val="bg1"/>
                </a:solidFill>
              </a:rPr>
              <a:t>igual</a:t>
            </a:r>
            <a:r>
              <a:rPr lang="en-MY" sz="2200" b="1" dirty="0">
                <a:solidFill>
                  <a:schemeClr val="bg1"/>
                </a:solidFill>
              </a:rPr>
              <a:t> a </a:t>
            </a:r>
            <a:r>
              <a:rPr lang="en-MY" sz="2200" b="1" dirty="0" err="1">
                <a:solidFill>
                  <a:schemeClr val="bg1"/>
                </a:solidFill>
              </a:rPr>
              <a:t>outra</a:t>
            </a:r>
            <a:r>
              <a:rPr lang="en-MY" sz="2200" b="1" dirty="0">
                <a:solidFill>
                  <a:schemeClr val="bg1"/>
                </a:solidFill>
              </a:rPr>
              <a:t> e </a:t>
            </a:r>
            <a:r>
              <a:rPr lang="en-MY" sz="2200" b="1" dirty="0" err="1">
                <a:solidFill>
                  <a:schemeClr val="bg1"/>
                </a:solidFill>
              </a:rPr>
              <a:t>todas</a:t>
            </a:r>
            <a:r>
              <a:rPr lang="en-MY" sz="2200" b="1" dirty="0">
                <a:solidFill>
                  <a:schemeClr val="bg1"/>
                </a:solidFill>
              </a:rPr>
              <a:t> </a:t>
            </a:r>
            <a:r>
              <a:rPr lang="en-MY" sz="2200" b="1" dirty="0" err="1">
                <a:solidFill>
                  <a:schemeClr val="bg1"/>
                </a:solidFill>
              </a:rPr>
              <a:t>vendidas</a:t>
            </a:r>
            <a:r>
              <a:rPr lang="en-MY" sz="2200" b="1" dirty="0">
                <a:solidFill>
                  <a:schemeClr val="bg1"/>
                </a:solidFill>
              </a:rPr>
              <a:t> </a:t>
            </a:r>
            <a:r>
              <a:rPr lang="en-MY" sz="2200" b="1" dirty="0" err="1">
                <a:solidFill>
                  <a:schemeClr val="bg1"/>
                </a:solidFill>
              </a:rPr>
              <a:t>em</a:t>
            </a:r>
            <a:r>
              <a:rPr lang="en-MY" sz="2200" b="1" dirty="0">
                <a:solidFill>
                  <a:schemeClr val="bg1"/>
                </a:solidFill>
              </a:rPr>
              <a:t> </a:t>
            </a:r>
            <a:r>
              <a:rPr lang="en-MY" sz="2200" b="1" dirty="0" err="1">
                <a:solidFill>
                  <a:schemeClr val="bg1"/>
                </a:solidFill>
              </a:rPr>
              <a:t>apenas</a:t>
            </a:r>
            <a:r>
              <a:rPr lang="en-MY" sz="2200" b="1" dirty="0">
                <a:solidFill>
                  <a:schemeClr val="bg1"/>
                </a:solidFill>
              </a:rPr>
              <a:t> um </a:t>
            </a:r>
            <a:r>
              <a:rPr lang="en-MY" sz="2200" b="1" dirty="0" err="1">
                <a:solidFill>
                  <a:schemeClr val="bg1"/>
                </a:solidFill>
              </a:rPr>
              <a:t>mês</a:t>
            </a:r>
            <a:r>
              <a:rPr lang="en-MY" sz="2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8" name="Subtitle 12">
            <a:extLst>
              <a:ext uri="{FF2B5EF4-FFF2-40B4-BE49-F238E27FC236}">
                <a16:creationId xmlns:a16="http://schemas.microsoft.com/office/drawing/2014/main" id="{E1AFDDDB-07BB-4066-9A82-22BB5FE5C9F7}"/>
              </a:ext>
            </a:extLst>
          </p:cNvPr>
          <p:cNvSpPr txBox="1">
            <a:spLocks/>
          </p:cNvSpPr>
          <p:nvPr/>
        </p:nvSpPr>
        <p:spPr>
          <a:xfrm>
            <a:off x="6188077" y="1804987"/>
            <a:ext cx="5648324" cy="32480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400" dirty="0"/>
              <a:t>No campo do design gráfico, a IA generativa está rapidamente provando ser útil. A Nutella usou algoritmos para criar milhões de designs de embalagens diferentes e exclusivos para sua linha Nutella </a:t>
            </a:r>
            <a:r>
              <a:rPr lang="pt-BR" sz="2400" dirty="0" err="1"/>
              <a:t>Unica</a:t>
            </a:r>
            <a:r>
              <a:rPr lang="pt-BR" sz="2400" dirty="0"/>
              <a:t>. Cada frasco é carimbado com um código, permitindo que seja identificado por colecionadores de embalagens exclusivas.</a:t>
            </a:r>
            <a:endParaRPr lang="en-MY" sz="2400" dirty="0"/>
          </a:p>
          <a:p>
            <a:pPr algn="l"/>
            <a:endParaRPr lang="en-MY" sz="2400" dirty="0"/>
          </a:p>
        </p:txBody>
      </p:sp>
    </p:spTree>
    <p:extLst>
      <p:ext uri="{BB962C8B-B14F-4D97-AF65-F5344CB8AC3E}">
        <p14:creationId xmlns:p14="http://schemas.microsoft.com/office/powerpoint/2010/main" val="3141863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4962E65E-B90B-4A44-9BBC-D5C613923DB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" b="2701"/>
          <a:stretch/>
        </p:blipFill>
        <p:spPr>
          <a:xfrm>
            <a:off x="0" y="1804988"/>
            <a:ext cx="6003925" cy="3248025"/>
          </a:xfr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281A951D-366F-4DD5-89FB-3CA43485A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Case Hilti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D489B4D5-FAD2-461C-A2DB-281A08BCED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MY" sz="2000" dirty="0"/>
              <a:t>(</a:t>
            </a:r>
            <a:r>
              <a:rPr lang="en-MY" sz="2000" dirty="0" err="1"/>
              <a:t>Servitização</a:t>
            </a:r>
            <a:r>
              <a:rPr lang="en-MY" sz="2000" dirty="0"/>
              <a:t>) Plataforma de IoT</a:t>
            </a:r>
          </a:p>
          <a:p>
            <a:endParaRPr lang="en-MY" sz="2000" dirty="0"/>
          </a:p>
          <a:p>
            <a:endParaRPr lang="en-MY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63248B-D02A-447E-9D2D-97CE1A528B39}"/>
              </a:ext>
            </a:extLst>
          </p:cNvPr>
          <p:cNvSpPr/>
          <p:nvPr/>
        </p:nvSpPr>
        <p:spPr>
          <a:xfrm>
            <a:off x="119743" y="5703568"/>
            <a:ext cx="11952514" cy="932544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bg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CAF452-63D3-4F45-A882-E922AF56E09F}"/>
              </a:ext>
            </a:extLst>
          </p:cNvPr>
          <p:cNvSpPr/>
          <p:nvPr/>
        </p:nvSpPr>
        <p:spPr>
          <a:xfrm>
            <a:off x="0" y="5785119"/>
            <a:ext cx="118364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2200" b="1" dirty="0">
                <a:solidFill>
                  <a:schemeClr val="bg1"/>
                </a:solidFill>
              </a:rPr>
              <a:t>A </a:t>
            </a:r>
            <a:r>
              <a:rPr lang="en-MY" sz="2200" b="1" dirty="0" err="1">
                <a:solidFill>
                  <a:schemeClr val="bg1"/>
                </a:solidFill>
              </a:rPr>
              <a:t>solução</a:t>
            </a:r>
            <a:r>
              <a:rPr lang="en-MY" sz="2200" b="1" dirty="0">
                <a:solidFill>
                  <a:schemeClr val="bg1"/>
                </a:solidFill>
              </a:rPr>
              <a:t> </a:t>
            </a:r>
            <a:r>
              <a:rPr lang="en-MY" sz="2200" b="1" dirty="0" err="1">
                <a:solidFill>
                  <a:schemeClr val="bg1"/>
                </a:solidFill>
              </a:rPr>
              <a:t>combina</a:t>
            </a:r>
            <a:r>
              <a:rPr lang="en-MY" sz="2200" b="1" dirty="0">
                <a:solidFill>
                  <a:schemeClr val="bg1"/>
                </a:solidFill>
              </a:rPr>
              <a:t> </a:t>
            </a:r>
            <a:r>
              <a:rPr lang="en-MY" sz="2200" b="1" dirty="0" err="1">
                <a:solidFill>
                  <a:schemeClr val="bg1"/>
                </a:solidFill>
              </a:rPr>
              <a:t>produtos</a:t>
            </a:r>
            <a:r>
              <a:rPr lang="en-MY" sz="2200" b="1" dirty="0">
                <a:solidFill>
                  <a:schemeClr val="bg1"/>
                </a:solidFill>
              </a:rPr>
              <a:t>, </a:t>
            </a:r>
            <a:r>
              <a:rPr lang="en-MY" sz="2200" b="1" dirty="0" err="1">
                <a:solidFill>
                  <a:schemeClr val="bg1"/>
                </a:solidFill>
              </a:rPr>
              <a:t>serviços</a:t>
            </a:r>
            <a:r>
              <a:rPr lang="en-MY" sz="2200" b="1" dirty="0">
                <a:solidFill>
                  <a:schemeClr val="bg1"/>
                </a:solidFill>
              </a:rPr>
              <a:t> e software para </a:t>
            </a:r>
            <a:r>
              <a:rPr lang="en-MY" sz="2200" b="1" dirty="0" err="1">
                <a:solidFill>
                  <a:schemeClr val="bg1"/>
                </a:solidFill>
              </a:rPr>
              <a:t>melhorar</a:t>
            </a:r>
            <a:r>
              <a:rPr lang="en-MY" sz="2200" b="1" dirty="0">
                <a:solidFill>
                  <a:schemeClr val="bg1"/>
                </a:solidFill>
              </a:rPr>
              <a:t> a </a:t>
            </a:r>
            <a:r>
              <a:rPr lang="en-MY" sz="2200" b="1" dirty="0" err="1">
                <a:solidFill>
                  <a:schemeClr val="bg1"/>
                </a:solidFill>
              </a:rPr>
              <a:t>produtividade</a:t>
            </a:r>
            <a:r>
              <a:rPr lang="en-MY" sz="2200" b="1" dirty="0">
                <a:solidFill>
                  <a:schemeClr val="bg1"/>
                </a:solidFill>
              </a:rPr>
              <a:t> e </a:t>
            </a:r>
            <a:r>
              <a:rPr lang="en-MY" sz="2200" b="1" dirty="0" err="1">
                <a:solidFill>
                  <a:schemeClr val="bg1"/>
                </a:solidFill>
              </a:rPr>
              <a:t>experiência</a:t>
            </a:r>
            <a:r>
              <a:rPr lang="en-MY" sz="2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8" name="Subtitle 12">
            <a:extLst>
              <a:ext uri="{FF2B5EF4-FFF2-40B4-BE49-F238E27FC236}">
                <a16:creationId xmlns:a16="http://schemas.microsoft.com/office/drawing/2014/main" id="{E1AFDDDB-07BB-4066-9A82-22BB5FE5C9F7}"/>
              </a:ext>
            </a:extLst>
          </p:cNvPr>
          <p:cNvSpPr txBox="1">
            <a:spLocks/>
          </p:cNvSpPr>
          <p:nvPr/>
        </p:nvSpPr>
        <p:spPr>
          <a:xfrm>
            <a:off x="6188077" y="1804987"/>
            <a:ext cx="5648324" cy="32480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400" dirty="0"/>
              <a:t>A empresa tradicionalmente fabricava e vendia equipamentos de construção. No entanto, ao perceber os desafios enfrentados pelos clientes no gerenciamento desses equipamentos, a </a:t>
            </a:r>
            <a:r>
              <a:rPr lang="pt-BR" sz="2400" dirty="0" err="1"/>
              <a:t>Hilti</a:t>
            </a:r>
            <a:r>
              <a:rPr lang="pt-BR" sz="2400" dirty="0"/>
              <a:t> desenvolveu o serviço </a:t>
            </a:r>
            <a:r>
              <a:rPr lang="pt-BR" sz="2400" dirty="0" err="1"/>
              <a:t>ON!Track</a:t>
            </a:r>
            <a:r>
              <a:rPr lang="pt-BR" sz="2400" dirty="0"/>
              <a:t> baseado em </a:t>
            </a:r>
            <a:r>
              <a:rPr lang="pt-BR" sz="2400" dirty="0" err="1"/>
              <a:t>IoT</a:t>
            </a:r>
            <a:r>
              <a:rPr lang="pt-BR" sz="2400" dirty="0"/>
              <a:t>. Esse serviço adicional oferece benefícios significativos aos clientes, como rastreamento em tempo real, gerenciamento de manutenção e análises de utilização.</a:t>
            </a:r>
            <a:endParaRPr lang="en-MY" sz="2400" dirty="0"/>
          </a:p>
        </p:txBody>
      </p:sp>
    </p:spTree>
    <p:extLst>
      <p:ext uri="{BB962C8B-B14F-4D97-AF65-F5344CB8AC3E}">
        <p14:creationId xmlns:p14="http://schemas.microsoft.com/office/powerpoint/2010/main" val="2749448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81A951D-366F-4DD5-89FB-3CA43485A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Case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D489B4D5-FAD2-461C-A2DB-281A08BCED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MY" sz="2000" dirty="0"/>
              <a:t>RPA + IA</a:t>
            </a:r>
          </a:p>
          <a:p>
            <a:endParaRPr lang="en-MY" sz="2000" dirty="0"/>
          </a:p>
          <a:p>
            <a:endParaRPr lang="en-MY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63248B-D02A-447E-9D2D-97CE1A528B39}"/>
              </a:ext>
            </a:extLst>
          </p:cNvPr>
          <p:cNvSpPr/>
          <p:nvPr/>
        </p:nvSpPr>
        <p:spPr>
          <a:xfrm>
            <a:off x="119743" y="5703568"/>
            <a:ext cx="11952514" cy="932544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bg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CAF452-63D3-4F45-A882-E922AF56E09F}"/>
              </a:ext>
            </a:extLst>
          </p:cNvPr>
          <p:cNvSpPr/>
          <p:nvPr/>
        </p:nvSpPr>
        <p:spPr>
          <a:xfrm>
            <a:off x="272143" y="5908230"/>
            <a:ext cx="115642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2200" b="1" dirty="0">
                <a:solidFill>
                  <a:schemeClr val="bg1"/>
                </a:solidFill>
              </a:rPr>
              <a:t>A </a:t>
            </a:r>
            <a:r>
              <a:rPr lang="en-MY" sz="2200" b="1" dirty="0" err="1">
                <a:solidFill>
                  <a:schemeClr val="bg1"/>
                </a:solidFill>
              </a:rPr>
              <a:t>solução</a:t>
            </a:r>
            <a:r>
              <a:rPr lang="en-MY" sz="2200" b="1" dirty="0">
                <a:solidFill>
                  <a:schemeClr val="bg1"/>
                </a:solidFill>
              </a:rPr>
              <a:t> </a:t>
            </a:r>
            <a:r>
              <a:rPr lang="en-MY" sz="2200" b="1" dirty="0" err="1">
                <a:solidFill>
                  <a:schemeClr val="bg1"/>
                </a:solidFill>
              </a:rPr>
              <a:t>permitiu</a:t>
            </a:r>
            <a:r>
              <a:rPr lang="en-MY" sz="2200" b="1" dirty="0">
                <a:solidFill>
                  <a:schemeClr val="bg1"/>
                </a:solidFill>
              </a:rPr>
              <a:t> </a:t>
            </a:r>
            <a:r>
              <a:rPr lang="en-MY" sz="2200" b="1" dirty="0" err="1">
                <a:solidFill>
                  <a:schemeClr val="bg1"/>
                </a:solidFill>
              </a:rPr>
              <a:t>processar</a:t>
            </a:r>
            <a:r>
              <a:rPr lang="en-MY" sz="2200" b="1" dirty="0">
                <a:solidFill>
                  <a:schemeClr val="bg1"/>
                </a:solidFill>
              </a:rPr>
              <a:t> </a:t>
            </a:r>
            <a:r>
              <a:rPr lang="en-MY" sz="2200" b="1" dirty="0" err="1">
                <a:solidFill>
                  <a:schemeClr val="bg1"/>
                </a:solidFill>
              </a:rPr>
              <a:t>mais</a:t>
            </a:r>
            <a:r>
              <a:rPr lang="en-MY" sz="2200" b="1" dirty="0">
                <a:solidFill>
                  <a:schemeClr val="bg1"/>
                </a:solidFill>
              </a:rPr>
              <a:t> de 35.000 por </a:t>
            </a:r>
            <a:r>
              <a:rPr lang="en-MY" sz="2200" b="1" dirty="0" err="1">
                <a:solidFill>
                  <a:schemeClr val="bg1"/>
                </a:solidFill>
              </a:rPr>
              <a:t>mês</a:t>
            </a:r>
            <a:r>
              <a:rPr lang="en-MY" sz="2200" b="1" dirty="0">
                <a:solidFill>
                  <a:schemeClr val="bg1"/>
                </a:solidFill>
              </a:rPr>
              <a:t> </a:t>
            </a:r>
            <a:r>
              <a:rPr lang="en-MY" sz="2200" b="1" dirty="0" err="1">
                <a:solidFill>
                  <a:schemeClr val="bg1"/>
                </a:solidFill>
              </a:rPr>
              <a:t>quase</a:t>
            </a:r>
            <a:r>
              <a:rPr lang="en-MY" sz="2200" b="1" dirty="0">
                <a:solidFill>
                  <a:schemeClr val="bg1"/>
                </a:solidFill>
              </a:rPr>
              <a:t> que </a:t>
            </a:r>
            <a:r>
              <a:rPr lang="en-MY" sz="2200" b="1" dirty="0" err="1">
                <a:solidFill>
                  <a:schemeClr val="bg1"/>
                </a:solidFill>
              </a:rPr>
              <a:t>instantaneamente</a:t>
            </a:r>
            <a:endParaRPr lang="en-MY" sz="2200" b="1" dirty="0">
              <a:solidFill>
                <a:schemeClr val="bg1"/>
              </a:solidFill>
            </a:endParaRPr>
          </a:p>
        </p:txBody>
      </p:sp>
      <p:sp>
        <p:nvSpPr>
          <p:cNvPr id="18" name="Subtitle 12">
            <a:extLst>
              <a:ext uri="{FF2B5EF4-FFF2-40B4-BE49-F238E27FC236}">
                <a16:creationId xmlns:a16="http://schemas.microsoft.com/office/drawing/2014/main" id="{E1AFDDDB-07BB-4066-9A82-22BB5FE5C9F7}"/>
              </a:ext>
            </a:extLst>
          </p:cNvPr>
          <p:cNvSpPr txBox="1">
            <a:spLocks/>
          </p:cNvSpPr>
          <p:nvPr/>
        </p:nvSpPr>
        <p:spPr>
          <a:xfrm>
            <a:off x="6188077" y="1804987"/>
            <a:ext cx="5648324" cy="32480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400" dirty="0"/>
              <a:t>A empresa tinha dificuldade em analisar visual e manualmente imagens que registravam o serviço prestado. Com uma solução de RPA + IA, foi possível aumentar para 100% de imagens analisadas e apontamento de críticas de forma automática para uma pessoa analisar e tomar uma ação. Meses como dezembro que aumentam as vendas nas redes varejistas demanda análise de mais de 55.000 imagens.</a:t>
            </a:r>
            <a:endParaRPr lang="en-MY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3F45A57-1406-4AA8-8750-B06A2054E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05" y="1887585"/>
            <a:ext cx="458152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97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81A951D-366F-4DD5-89FB-3CA43485A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Case</a:t>
            </a:r>
            <a:endParaRPr lang="en-MY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D489B4D5-FAD2-461C-A2DB-281A08BCED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MY" sz="2000" dirty="0"/>
              <a:t>RPA + IA</a:t>
            </a:r>
          </a:p>
          <a:p>
            <a:endParaRPr lang="en-MY" sz="2000" dirty="0"/>
          </a:p>
          <a:p>
            <a:endParaRPr lang="en-MY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63248B-D02A-447E-9D2D-97CE1A528B39}"/>
              </a:ext>
            </a:extLst>
          </p:cNvPr>
          <p:cNvSpPr/>
          <p:nvPr/>
        </p:nvSpPr>
        <p:spPr>
          <a:xfrm>
            <a:off x="119743" y="5703568"/>
            <a:ext cx="11952514" cy="932544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bg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CAF452-63D3-4F45-A882-E922AF56E09F}"/>
              </a:ext>
            </a:extLst>
          </p:cNvPr>
          <p:cNvSpPr/>
          <p:nvPr/>
        </p:nvSpPr>
        <p:spPr>
          <a:xfrm>
            <a:off x="272143" y="5908230"/>
            <a:ext cx="115642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2200" b="1" dirty="0" err="1">
                <a:solidFill>
                  <a:schemeClr val="bg1"/>
                </a:solidFill>
              </a:rPr>
              <a:t>Agilidade</a:t>
            </a:r>
            <a:r>
              <a:rPr lang="en-MY" sz="2200" b="1" dirty="0">
                <a:solidFill>
                  <a:schemeClr val="bg1"/>
                </a:solidFill>
              </a:rPr>
              <a:t> </a:t>
            </a:r>
            <a:r>
              <a:rPr lang="en-MY" sz="2200" b="1" dirty="0" err="1">
                <a:solidFill>
                  <a:schemeClr val="bg1"/>
                </a:solidFill>
              </a:rPr>
              <a:t>na</a:t>
            </a:r>
            <a:r>
              <a:rPr lang="en-MY" sz="2200" b="1" dirty="0">
                <a:solidFill>
                  <a:schemeClr val="bg1"/>
                </a:solidFill>
              </a:rPr>
              <a:t> </a:t>
            </a:r>
            <a:r>
              <a:rPr lang="en-MY" sz="2200" b="1" dirty="0" err="1">
                <a:solidFill>
                  <a:schemeClr val="bg1"/>
                </a:solidFill>
              </a:rPr>
              <a:t>identificação</a:t>
            </a:r>
            <a:r>
              <a:rPr lang="en-MY" sz="2200" b="1" dirty="0">
                <a:solidFill>
                  <a:schemeClr val="bg1"/>
                </a:solidFill>
              </a:rPr>
              <a:t> do </a:t>
            </a:r>
            <a:r>
              <a:rPr lang="en-MY" sz="2200" b="1" dirty="0" err="1">
                <a:solidFill>
                  <a:schemeClr val="bg1"/>
                </a:solidFill>
              </a:rPr>
              <a:t>fato</a:t>
            </a:r>
            <a:r>
              <a:rPr lang="en-MY" sz="2200" b="1" dirty="0">
                <a:solidFill>
                  <a:schemeClr val="bg1"/>
                </a:solidFill>
              </a:rPr>
              <a:t> e </a:t>
            </a:r>
            <a:r>
              <a:rPr lang="en-MY" sz="2200" b="1" dirty="0" err="1">
                <a:solidFill>
                  <a:schemeClr val="bg1"/>
                </a:solidFill>
              </a:rPr>
              <a:t>construção</a:t>
            </a:r>
            <a:r>
              <a:rPr lang="en-MY" sz="2200" b="1" dirty="0">
                <a:solidFill>
                  <a:schemeClr val="bg1"/>
                </a:solidFill>
              </a:rPr>
              <a:t> do </a:t>
            </a:r>
            <a:r>
              <a:rPr lang="en-MY" sz="2200" b="1" dirty="0" err="1">
                <a:solidFill>
                  <a:schemeClr val="bg1"/>
                </a:solidFill>
              </a:rPr>
              <a:t>texto</a:t>
            </a:r>
            <a:endParaRPr lang="en-MY" sz="2200" b="1" dirty="0">
              <a:solidFill>
                <a:schemeClr val="bg1"/>
              </a:solidFill>
            </a:endParaRPr>
          </a:p>
        </p:txBody>
      </p:sp>
      <p:sp>
        <p:nvSpPr>
          <p:cNvPr id="18" name="Subtitle 12">
            <a:extLst>
              <a:ext uri="{FF2B5EF4-FFF2-40B4-BE49-F238E27FC236}">
                <a16:creationId xmlns:a16="http://schemas.microsoft.com/office/drawing/2014/main" id="{E1AFDDDB-07BB-4066-9A82-22BB5FE5C9F7}"/>
              </a:ext>
            </a:extLst>
          </p:cNvPr>
          <p:cNvSpPr txBox="1">
            <a:spLocks/>
          </p:cNvSpPr>
          <p:nvPr/>
        </p:nvSpPr>
        <p:spPr>
          <a:xfrm>
            <a:off x="6188077" y="1804987"/>
            <a:ext cx="5648324" cy="32480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400" dirty="0"/>
              <a:t>Utilizar RPA + IA para ler as atualizações do site da CVM, filtrando por atualizações específicas (fatos relevantes de empresas pré-selecionadas) para obter o documento PDF com o conteúdo jornalisticamente relevante. </a:t>
            </a:r>
          </a:p>
          <a:p>
            <a:pPr algn="l"/>
            <a:r>
              <a:rPr lang="pt-BR" sz="2400" dirty="0"/>
              <a:t>Após isso, utilizar IA para ler o conteúdo e criar o  texto jornalístico sobre ele, a ser entregue para a equipe de redação.</a:t>
            </a:r>
            <a:endParaRPr lang="en-MY" sz="2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A0804C2-2A7D-455A-86F1-295B132F0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99" y="1444479"/>
            <a:ext cx="4611914" cy="384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868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A0D96-D44E-4897-B601-6ED342F8A6D4}"/>
              </a:ext>
            </a:extLst>
          </p:cNvPr>
          <p:cNvSpPr txBox="1"/>
          <p:nvPr/>
        </p:nvSpPr>
        <p:spPr>
          <a:xfrm>
            <a:off x="2699878" y="-156597"/>
            <a:ext cx="6792244" cy="7171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6000" b="1" dirty="0"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0" scaled="1"/>
                </a:gradFill>
                <a:latin typeface="Century Gothic" panose="020B0502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5C5A15-14EE-4D17-8A6D-4D4FF5B02B48}"/>
              </a:ext>
            </a:extLst>
          </p:cNvPr>
          <p:cNvSpPr/>
          <p:nvPr/>
        </p:nvSpPr>
        <p:spPr>
          <a:xfrm>
            <a:off x="0" y="2985922"/>
            <a:ext cx="12192000" cy="91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C3B7F-EF91-424C-B5C8-44437930F2AD}"/>
              </a:ext>
            </a:extLst>
          </p:cNvPr>
          <p:cNvSpPr txBox="1"/>
          <p:nvPr/>
        </p:nvSpPr>
        <p:spPr>
          <a:xfrm>
            <a:off x="3425253" y="3044280"/>
            <a:ext cx="53415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PARA CONCLUIR</a:t>
            </a:r>
          </a:p>
        </p:txBody>
      </p:sp>
    </p:spTree>
    <p:extLst>
      <p:ext uri="{BB962C8B-B14F-4D97-AF65-F5344CB8AC3E}">
        <p14:creationId xmlns:p14="http://schemas.microsoft.com/office/powerpoint/2010/main" val="2595453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50DA-B10A-4E2B-8D0D-8C68F137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812"/>
            <a:ext cx="10515600" cy="886732"/>
          </a:xfrm>
        </p:spPr>
        <p:txBody>
          <a:bodyPr/>
          <a:lstStyle/>
          <a:p>
            <a:r>
              <a:rPr lang="pt-BR" b="1" dirty="0"/>
              <a:t>O que os primeiros usuários do </a:t>
            </a:r>
            <a:r>
              <a:rPr lang="pt-BR" b="1" dirty="0" err="1"/>
              <a:t>Copilot</a:t>
            </a:r>
            <a:r>
              <a:rPr lang="pt-BR" b="1" dirty="0"/>
              <a:t> podem nos ensinar sobre IA generativa no trabalho?</a:t>
            </a:r>
            <a:br>
              <a:rPr lang="pt-BR" b="1" dirty="0"/>
            </a:br>
            <a:r>
              <a:rPr lang="pt-BR" b="1" dirty="0"/>
              <a:t>.</a:t>
            </a:r>
            <a:endParaRPr lang="en-MY" b="1" dirty="0"/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4E0BC4D6-AA20-4B34-8A96-706BC4FFB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38146"/>
            <a:ext cx="9144000" cy="436562"/>
          </a:xfrm>
        </p:spPr>
        <p:txBody>
          <a:bodyPr/>
          <a:lstStyle/>
          <a:p>
            <a:r>
              <a:rPr lang="pt-BR" dirty="0"/>
              <a:t>Uma primeira olhada no impacto sobre a produtividade, criatividade e tempo.</a:t>
            </a:r>
          </a:p>
        </p:txBody>
      </p:sp>
      <p:sp>
        <p:nvSpPr>
          <p:cNvPr id="115" name="TextBox 4">
            <a:extLst>
              <a:ext uri="{FF2B5EF4-FFF2-40B4-BE49-F238E27FC236}">
                <a16:creationId xmlns:a16="http://schemas.microsoft.com/office/drawing/2014/main" id="{74668344-A2A0-4E1D-8939-FDF412C8691B}"/>
              </a:ext>
            </a:extLst>
          </p:cNvPr>
          <p:cNvSpPr txBox="1"/>
          <p:nvPr/>
        </p:nvSpPr>
        <p:spPr>
          <a:xfrm>
            <a:off x="570411" y="2707230"/>
            <a:ext cx="114198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Em toda a nossa pesquisa, aqui está o que se destacou:</a:t>
            </a:r>
          </a:p>
          <a:p>
            <a:pPr algn="ctr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70% dos usuários do </a:t>
            </a:r>
            <a:r>
              <a:rPr lang="pt-BR" dirty="0" err="1"/>
              <a:t>Copilot</a:t>
            </a:r>
            <a:r>
              <a:rPr lang="pt-BR" dirty="0"/>
              <a:t> disseram que eram mais produtivos, e 68% disseram que melhorou a qualidade de seu trabalho.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No geral, os usuários foram 29% mais rápidos em uma série de tarefas (pesquisa, escrita e resumo).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Os usuários conseguiram se atualizar de uma reunião perdida quase 4 vezes mais rápido.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64% dos usuários disseram que o </a:t>
            </a:r>
            <a:r>
              <a:rPr lang="pt-BR" dirty="0" err="1"/>
              <a:t>Copilot</a:t>
            </a:r>
            <a:r>
              <a:rPr lang="pt-BR" dirty="0"/>
              <a:t> os ajuda a gastar menos tempo processando e-mails.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85% dos usuários disseram que o </a:t>
            </a:r>
            <a:r>
              <a:rPr lang="pt-BR" dirty="0" err="1"/>
              <a:t>Copilot</a:t>
            </a:r>
            <a:r>
              <a:rPr lang="pt-BR" dirty="0"/>
              <a:t> os ajuda a chegar a um bom primeiro rascunho mais rápido.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75% dos usuários disseram que o </a:t>
            </a:r>
            <a:r>
              <a:rPr lang="pt-BR" dirty="0" err="1"/>
              <a:t>Copilot</a:t>
            </a:r>
            <a:r>
              <a:rPr lang="pt-BR" dirty="0"/>
              <a:t> “me economiza tempo encontrando o que eu preciso em meus arquivos.”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77% dos usuários disseram que, uma vez que usaram o </a:t>
            </a:r>
            <a:r>
              <a:rPr lang="pt-BR" dirty="0" err="1"/>
              <a:t>Copilot</a:t>
            </a:r>
            <a:r>
              <a:rPr lang="pt-BR" dirty="0"/>
              <a:t>, não queriam desistir dele.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AE8E15D-3EB1-4217-8EDA-E2E6B5D15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17" y="114129"/>
            <a:ext cx="11970365" cy="662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676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50DA-B10A-4E2B-8D0D-8C68F137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812"/>
            <a:ext cx="10515600" cy="886732"/>
          </a:xfrm>
        </p:spPr>
        <p:txBody>
          <a:bodyPr/>
          <a:lstStyle/>
          <a:p>
            <a:r>
              <a:rPr lang="pt-BR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 que os primeiros usuários do </a:t>
            </a:r>
            <a:r>
              <a:rPr lang="pt-BR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Copilot</a:t>
            </a:r>
            <a:r>
              <a:rPr lang="pt-BR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podem nos ensinar sobre IA generativa no trabalho?</a:t>
            </a:r>
            <a:br>
              <a:rPr lang="pt-BR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pt-BR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.</a:t>
            </a:r>
            <a:endParaRPr lang="en-MY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4E0BC4D6-AA20-4B34-8A96-706BC4FFB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38146"/>
            <a:ext cx="9144000" cy="436562"/>
          </a:xfrm>
        </p:spPr>
        <p:txBody>
          <a:bodyPr/>
          <a:lstStyle/>
          <a:p>
            <a:r>
              <a:rPr lang="pt-BR" dirty="0"/>
              <a:t>Uma primeira olhada no impacto sobre a produtividade, criatividade e tempo.</a:t>
            </a:r>
          </a:p>
        </p:txBody>
      </p:sp>
      <p:sp>
        <p:nvSpPr>
          <p:cNvPr id="115" name="TextBox 4">
            <a:extLst>
              <a:ext uri="{FF2B5EF4-FFF2-40B4-BE49-F238E27FC236}">
                <a16:creationId xmlns:a16="http://schemas.microsoft.com/office/drawing/2014/main" id="{74668344-A2A0-4E1D-8939-FDF412C8691B}"/>
              </a:ext>
            </a:extLst>
          </p:cNvPr>
          <p:cNvSpPr txBox="1"/>
          <p:nvPr/>
        </p:nvSpPr>
        <p:spPr>
          <a:xfrm>
            <a:off x="570411" y="2707230"/>
            <a:ext cx="114198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Em toda a nossa pesquisa, aqui está o que se destacou:</a:t>
            </a:r>
          </a:p>
          <a:p>
            <a:pPr algn="ctr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70% dos usuários do </a:t>
            </a:r>
            <a:r>
              <a:rPr lang="pt-BR" dirty="0" err="1"/>
              <a:t>Copilot</a:t>
            </a:r>
            <a:r>
              <a:rPr lang="pt-BR" dirty="0"/>
              <a:t> disseram que eram mais produtivos, e 68% disseram que melhorou a qualidade de seu trabalho.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No geral, os usuários foram 29% mais rápidos em uma série de tarefas (pesquisa, escrita e resumo).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Os usuários conseguiram se atualizar de uma reunião perdida quase 4 vezes mais rápido.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64% dos usuários disseram que o </a:t>
            </a:r>
            <a:r>
              <a:rPr lang="pt-BR" dirty="0" err="1"/>
              <a:t>Copilot</a:t>
            </a:r>
            <a:r>
              <a:rPr lang="pt-BR" dirty="0"/>
              <a:t> os ajuda a gastar menos tempo processando e-mails.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85% dos usuários disseram que o </a:t>
            </a:r>
            <a:r>
              <a:rPr lang="pt-BR" dirty="0" err="1"/>
              <a:t>Copilot</a:t>
            </a:r>
            <a:r>
              <a:rPr lang="pt-BR" dirty="0"/>
              <a:t> os ajuda a chegar a um bom primeiro rascunho mais rápido.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75% dos usuários disseram que o </a:t>
            </a:r>
            <a:r>
              <a:rPr lang="pt-BR" dirty="0" err="1"/>
              <a:t>Copilot</a:t>
            </a:r>
            <a:r>
              <a:rPr lang="pt-BR" dirty="0"/>
              <a:t> “me economiza tempo encontrando o que eu preciso em meus arquivos.”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77% dos usuários disseram que, uma vez que usaram o </a:t>
            </a:r>
            <a:r>
              <a:rPr lang="pt-BR" dirty="0" err="1"/>
              <a:t>Copilot</a:t>
            </a:r>
            <a:r>
              <a:rPr lang="pt-BR" dirty="0"/>
              <a:t>, não queriam desistir dele.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0590E8-A8FF-4958-A0A2-61A1AA7BAE82}"/>
              </a:ext>
            </a:extLst>
          </p:cNvPr>
          <p:cNvSpPr/>
          <p:nvPr/>
        </p:nvSpPr>
        <p:spPr>
          <a:xfrm>
            <a:off x="0" y="6402412"/>
            <a:ext cx="12192000" cy="45558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286577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DDF9FD-03D4-48FB-8708-B55099BC845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A469DFC1-0F09-49CE-B7F0-B090CAD3FAD6}"/>
              </a:ext>
            </a:extLst>
          </p:cNvPr>
          <p:cNvSpPr txBox="1"/>
          <p:nvPr/>
        </p:nvSpPr>
        <p:spPr>
          <a:xfrm>
            <a:off x="2165678" y="226367"/>
            <a:ext cx="8219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 err="1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Empowering</a:t>
            </a:r>
            <a:r>
              <a:rPr lang="pt-BR" sz="3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for a new era </a:t>
            </a:r>
            <a:r>
              <a:rPr lang="pt-BR" sz="3200" dirty="0" err="1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of</a:t>
            </a:r>
            <a:r>
              <a:rPr lang="pt-BR" sz="3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business</a:t>
            </a:r>
          </a:p>
        </p:txBody>
      </p:sp>
      <p:sp>
        <p:nvSpPr>
          <p:cNvPr id="54" name="Rectangle: Rounded Corners 45">
            <a:extLst>
              <a:ext uri="{FF2B5EF4-FFF2-40B4-BE49-F238E27FC236}">
                <a16:creationId xmlns:a16="http://schemas.microsoft.com/office/drawing/2014/main" id="{CFBE2651-FDF2-41E7-9E4D-7068C57AEEF6}"/>
              </a:ext>
            </a:extLst>
          </p:cNvPr>
          <p:cNvSpPr/>
          <p:nvPr/>
        </p:nvSpPr>
        <p:spPr bwMode="auto">
          <a:xfrm>
            <a:off x="588263" y="1410341"/>
            <a:ext cx="11018520" cy="4858697"/>
          </a:xfrm>
          <a:prstGeom prst="roundRect">
            <a:avLst>
              <a:gd name="adj" fmla="val 5309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55" name="Rectangle: Top Corners Rounded 46">
            <a:extLst>
              <a:ext uri="{FF2B5EF4-FFF2-40B4-BE49-F238E27FC236}">
                <a16:creationId xmlns:a16="http://schemas.microsoft.com/office/drawing/2014/main" id="{0625D6CA-6788-42A7-A840-302ECD5EDA41}"/>
              </a:ext>
            </a:extLst>
          </p:cNvPr>
          <p:cNvSpPr/>
          <p:nvPr/>
        </p:nvSpPr>
        <p:spPr bwMode="auto">
          <a:xfrm>
            <a:off x="588263" y="1410341"/>
            <a:ext cx="11018520" cy="1129657"/>
          </a:xfrm>
          <a:prstGeom prst="round2SameRect">
            <a:avLst/>
          </a:prstGeom>
          <a:solidFill>
            <a:srgbClr val="0078D4">
              <a:lumMod val="20000"/>
              <a:lumOff val="80000"/>
            </a:srgb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Oval 47">
            <a:extLst>
              <a:ext uri="{FF2B5EF4-FFF2-40B4-BE49-F238E27FC236}">
                <a16:creationId xmlns:a16="http://schemas.microsoft.com/office/drawing/2014/main" id="{C451E4CE-27C9-46DB-BD11-01A5250020DD}"/>
              </a:ext>
            </a:extLst>
          </p:cNvPr>
          <p:cNvSpPr/>
          <p:nvPr/>
        </p:nvSpPr>
        <p:spPr bwMode="auto">
          <a:xfrm>
            <a:off x="1653929" y="1808843"/>
            <a:ext cx="1461998" cy="1461996"/>
          </a:xfrm>
          <a:prstGeom prst="ellipse">
            <a:avLst/>
          </a:prstGeom>
          <a:solidFill>
            <a:srgbClr val="F8F8F8"/>
          </a:solidFill>
          <a:ln w="63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7" name="Oval 48">
            <a:extLst>
              <a:ext uri="{FF2B5EF4-FFF2-40B4-BE49-F238E27FC236}">
                <a16:creationId xmlns:a16="http://schemas.microsoft.com/office/drawing/2014/main" id="{A08656F2-F591-4E22-B70D-5BD6D6998F6A}"/>
              </a:ext>
            </a:extLst>
          </p:cNvPr>
          <p:cNvSpPr/>
          <p:nvPr/>
        </p:nvSpPr>
        <p:spPr bwMode="auto">
          <a:xfrm>
            <a:off x="5366524" y="1808843"/>
            <a:ext cx="1461998" cy="1461996"/>
          </a:xfrm>
          <a:prstGeom prst="ellipse">
            <a:avLst/>
          </a:prstGeom>
          <a:solidFill>
            <a:srgbClr val="F8F8F8"/>
          </a:solidFill>
          <a:ln w="63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8" name="Oval 49">
            <a:extLst>
              <a:ext uri="{FF2B5EF4-FFF2-40B4-BE49-F238E27FC236}">
                <a16:creationId xmlns:a16="http://schemas.microsoft.com/office/drawing/2014/main" id="{6F5D6FB4-B3E6-4C81-A879-255EED6DBDAD}"/>
              </a:ext>
            </a:extLst>
          </p:cNvPr>
          <p:cNvSpPr/>
          <p:nvPr/>
        </p:nvSpPr>
        <p:spPr bwMode="auto">
          <a:xfrm>
            <a:off x="9056215" y="1808843"/>
            <a:ext cx="1461998" cy="1461996"/>
          </a:xfrm>
          <a:prstGeom prst="ellipse">
            <a:avLst/>
          </a:prstGeom>
          <a:solidFill>
            <a:srgbClr val="F8F8F8"/>
          </a:solidFill>
          <a:ln w="63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9" name="Oval 50">
            <a:extLst>
              <a:ext uri="{FF2B5EF4-FFF2-40B4-BE49-F238E27FC236}">
                <a16:creationId xmlns:a16="http://schemas.microsoft.com/office/drawing/2014/main" id="{3D6805FE-255C-4C47-9CFA-C45623AD9E69}"/>
              </a:ext>
            </a:extLst>
          </p:cNvPr>
          <p:cNvSpPr/>
          <p:nvPr/>
        </p:nvSpPr>
        <p:spPr bwMode="auto">
          <a:xfrm>
            <a:off x="1772151" y="1927065"/>
            <a:ext cx="1225554" cy="1225552"/>
          </a:xfrm>
          <a:prstGeom prst="ellipse">
            <a:avLst/>
          </a:prstGeom>
          <a:solidFill>
            <a:srgbClr val="FFFFFF">
              <a:lumMod val="9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60" name="Oval 51">
            <a:extLst>
              <a:ext uri="{FF2B5EF4-FFF2-40B4-BE49-F238E27FC236}">
                <a16:creationId xmlns:a16="http://schemas.microsoft.com/office/drawing/2014/main" id="{9E4DDE2A-E23F-4D7F-8A83-F90428E59F12}"/>
              </a:ext>
            </a:extLst>
          </p:cNvPr>
          <p:cNvSpPr/>
          <p:nvPr/>
        </p:nvSpPr>
        <p:spPr bwMode="auto">
          <a:xfrm>
            <a:off x="5484746" y="1927065"/>
            <a:ext cx="1225554" cy="1225552"/>
          </a:xfrm>
          <a:prstGeom prst="ellipse">
            <a:avLst/>
          </a:prstGeom>
          <a:solidFill>
            <a:srgbClr val="FFFFFF">
              <a:lumMod val="9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61" name="Oval 52">
            <a:extLst>
              <a:ext uri="{FF2B5EF4-FFF2-40B4-BE49-F238E27FC236}">
                <a16:creationId xmlns:a16="http://schemas.microsoft.com/office/drawing/2014/main" id="{7FBD3176-C083-4F56-A170-D5932C3E141E}"/>
              </a:ext>
            </a:extLst>
          </p:cNvPr>
          <p:cNvSpPr/>
          <p:nvPr/>
        </p:nvSpPr>
        <p:spPr bwMode="auto">
          <a:xfrm>
            <a:off x="9174437" y="1927065"/>
            <a:ext cx="1225554" cy="1225552"/>
          </a:xfrm>
          <a:prstGeom prst="ellipse">
            <a:avLst/>
          </a:prstGeom>
          <a:solidFill>
            <a:srgbClr val="FFFFFF">
              <a:lumMod val="9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62" name="Text Placeholder 20">
            <a:extLst>
              <a:ext uri="{FF2B5EF4-FFF2-40B4-BE49-F238E27FC236}">
                <a16:creationId xmlns:a16="http://schemas.microsoft.com/office/drawing/2014/main" id="{115131D4-8BD2-4B62-9BD2-047FB521F7A6}"/>
              </a:ext>
            </a:extLst>
          </p:cNvPr>
          <p:cNvSpPr txBox="1">
            <a:spLocks/>
          </p:cNvSpPr>
          <p:nvPr/>
        </p:nvSpPr>
        <p:spPr>
          <a:xfrm>
            <a:off x="8166077" y="3943372"/>
            <a:ext cx="3242274" cy="400110"/>
          </a:xfrm>
          <a:prstGeom prst="rect">
            <a:avLst/>
          </a:prstGeom>
        </p:spPr>
        <p:txBody>
          <a:bodyPr wrap="square" lIns="182880" rIns="182880" anchor="t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Tx/>
              <a:buNone/>
              <a:defRPr/>
            </a:pPr>
            <a:r>
              <a:rPr lang="en-GB" dirty="0">
                <a:solidFill>
                  <a:srgbClr val="000000"/>
                </a:solidFill>
                <a:latin typeface="Segoe UI Semibold"/>
              </a:rPr>
              <a:t>Democratize a </a:t>
            </a:r>
            <a:r>
              <a:rPr lang="en-GB" dirty="0" err="1">
                <a:solidFill>
                  <a:srgbClr val="000000"/>
                </a:solidFill>
                <a:latin typeface="Segoe UI Semibold"/>
              </a:rPr>
              <a:t>inovação</a:t>
            </a:r>
            <a:endParaRPr lang="en-GB" dirty="0">
              <a:solidFill>
                <a:srgbClr val="000000"/>
              </a:solidFill>
              <a:latin typeface="Segoe UI Semibold"/>
            </a:endParaRPr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250D1BF2-59B5-4D20-BD99-CCEB94D83735}"/>
              </a:ext>
            </a:extLst>
          </p:cNvPr>
          <p:cNvSpPr txBox="1">
            <a:spLocks/>
          </p:cNvSpPr>
          <p:nvPr/>
        </p:nvSpPr>
        <p:spPr>
          <a:xfrm>
            <a:off x="763791" y="3943372"/>
            <a:ext cx="3242274" cy="707886"/>
          </a:xfrm>
          <a:prstGeom prst="rect">
            <a:avLst/>
          </a:prstGeom>
        </p:spPr>
        <p:txBody>
          <a:bodyPr wrap="square" lIns="182880" rIns="182880" anchor="t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Tx/>
              <a:buNone/>
              <a:defRPr/>
            </a:pPr>
            <a:r>
              <a:rPr lang="en-IN" dirty="0" err="1">
                <a:solidFill>
                  <a:srgbClr val="000000"/>
                </a:solidFill>
                <a:latin typeface="Segoe UI Semibold"/>
              </a:rPr>
              <a:t>Amplifique</a:t>
            </a:r>
            <a:r>
              <a:rPr lang="en-IN" dirty="0">
                <a:solidFill>
                  <a:srgbClr val="000000"/>
                </a:solidFill>
                <a:latin typeface="Segoe UI Semibold"/>
              </a:rPr>
              <a:t> a </a:t>
            </a:r>
            <a:r>
              <a:rPr lang="en-IN" dirty="0" err="1">
                <a:solidFill>
                  <a:srgbClr val="000000"/>
                </a:solidFill>
                <a:latin typeface="Segoe UI Semibold"/>
              </a:rPr>
              <a:t>engenhosidade</a:t>
            </a:r>
            <a:r>
              <a:rPr lang="en-IN" dirty="0">
                <a:solidFill>
                  <a:srgbClr val="000000"/>
                </a:solidFill>
                <a:latin typeface="Segoe UI Semibold"/>
              </a:rPr>
              <a:t> </a:t>
            </a:r>
            <a:r>
              <a:rPr lang="en-IN" dirty="0" err="1">
                <a:solidFill>
                  <a:srgbClr val="000000"/>
                </a:solidFill>
                <a:latin typeface="Segoe UI Semibold"/>
              </a:rPr>
              <a:t>humana</a:t>
            </a:r>
            <a:endParaRPr lang="en-IN" dirty="0">
              <a:solidFill>
                <a:srgbClr val="000000"/>
              </a:solidFill>
              <a:latin typeface="Segoe UI Semibold"/>
            </a:endParaRPr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70A55026-71CA-42D2-9F65-34D0F16B4753}"/>
              </a:ext>
            </a:extLst>
          </p:cNvPr>
          <p:cNvSpPr txBox="1">
            <a:spLocks/>
          </p:cNvSpPr>
          <p:nvPr/>
        </p:nvSpPr>
        <p:spPr>
          <a:xfrm>
            <a:off x="4464934" y="3943372"/>
            <a:ext cx="3242274" cy="707886"/>
          </a:xfrm>
          <a:prstGeom prst="rect">
            <a:avLst/>
          </a:prstGeom>
        </p:spPr>
        <p:txBody>
          <a:bodyPr wrap="square" lIns="182880" rIns="182880" anchor="t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Tx/>
              <a:buNone/>
              <a:defRPr/>
            </a:pPr>
            <a:r>
              <a:rPr lang="pt-BR" dirty="0">
                <a:solidFill>
                  <a:srgbClr val="000000"/>
                </a:solidFill>
                <a:latin typeface="Segoe UI Semibold"/>
              </a:rPr>
              <a:t>Conecte dados, pessoas e processos</a:t>
            </a:r>
            <a:endParaRPr dirty="0">
              <a:solidFill>
                <a:srgbClr val="000000"/>
              </a:solidFill>
              <a:latin typeface="Segoe UI Semibold"/>
            </a:endParaRPr>
          </a:p>
        </p:txBody>
      </p:sp>
      <p:sp>
        <p:nvSpPr>
          <p:cNvPr id="65" name="TextBox 37">
            <a:extLst>
              <a:ext uri="{FF2B5EF4-FFF2-40B4-BE49-F238E27FC236}">
                <a16:creationId xmlns:a16="http://schemas.microsoft.com/office/drawing/2014/main" id="{71C0DAAB-168D-42D9-AA01-98F407D09CC7}"/>
              </a:ext>
            </a:extLst>
          </p:cNvPr>
          <p:cNvSpPr txBox="1"/>
          <p:nvPr/>
        </p:nvSpPr>
        <p:spPr>
          <a:xfrm>
            <a:off x="4464935" y="3406321"/>
            <a:ext cx="3242274" cy="3385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400" spc="-50">
                <a:ln w="3175"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j-lt"/>
                <a:ea typeface="+mj-lt"/>
                <a:cs typeface="Segoe UI Semibold"/>
              </a:defRPr>
            </a:lvl1pPr>
          </a:lstStyle>
          <a:p>
            <a:pPr algn="ctr">
              <a:spcAft>
                <a:spcPts val="1800"/>
              </a:spcAft>
              <a:defRPr/>
            </a:pPr>
            <a:r>
              <a:rPr lang="en-US" dirty="0" err="1">
                <a:solidFill>
                  <a:srgbClr val="0078D4"/>
                </a:solidFill>
                <a:latin typeface="Segoe UI Semibold"/>
              </a:rPr>
              <a:t>Processos</a:t>
            </a:r>
            <a:endParaRPr lang="en-US" dirty="0">
              <a:solidFill>
                <a:srgbClr val="0078D4"/>
              </a:solidFill>
              <a:latin typeface="Segoe UI Semibold"/>
            </a:endParaRPr>
          </a:p>
        </p:txBody>
      </p:sp>
      <p:sp>
        <p:nvSpPr>
          <p:cNvPr id="66" name="TextBox 38">
            <a:extLst>
              <a:ext uri="{FF2B5EF4-FFF2-40B4-BE49-F238E27FC236}">
                <a16:creationId xmlns:a16="http://schemas.microsoft.com/office/drawing/2014/main" id="{3003925F-7404-4031-BCE3-8A197D08E18E}"/>
              </a:ext>
            </a:extLst>
          </p:cNvPr>
          <p:cNvSpPr txBox="1"/>
          <p:nvPr/>
        </p:nvSpPr>
        <p:spPr>
          <a:xfrm>
            <a:off x="8166077" y="3406321"/>
            <a:ext cx="3242274" cy="3385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400" spc="-50">
                <a:ln w="3175"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j-lt"/>
                <a:ea typeface="+mj-lt"/>
                <a:cs typeface="Segoe UI Semibold"/>
              </a:defRPr>
            </a:lvl1pPr>
          </a:lstStyle>
          <a:p>
            <a:pPr algn="ctr">
              <a:spcAft>
                <a:spcPts val="1800"/>
              </a:spcAft>
              <a:defRPr/>
            </a:pPr>
            <a:r>
              <a:rPr lang="en-US" dirty="0" err="1">
                <a:solidFill>
                  <a:srgbClr val="0078D4"/>
                </a:solidFill>
                <a:latin typeface="Segoe UI Semibold"/>
              </a:rPr>
              <a:t>Inovação</a:t>
            </a:r>
            <a:endParaRPr lang="en-US" dirty="0">
              <a:solidFill>
                <a:srgbClr val="0078D4"/>
              </a:solidFill>
              <a:latin typeface="Segoe UI Semibold"/>
            </a:endParaRPr>
          </a:p>
        </p:txBody>
      </p:sp>
      <p:sp>
        <p:nvSpPr>
          <p:cNvPr id="67" name="TextBox 59">
            <a:extLst>
              <a:ext uri="{FF2B5EF4-FFF2-40B4-BE49-F238E27FC236}">
                <a16:creationId xmlns:a16="http://schemas.microsoft.com/office/drawing/2014/main" id="{35A63E42-FC22-46F0-B25E-561B41CD2FCE}"/>
              </a:ext>
            </a:extLst>
          </p:cNvPr>
          <p:cNvSpPr txBox="1"/>
          <p:nvPr/>
        </p:nvSpPr>
        <p:spPr>
          <a:xfrm>
            <a:off x="763791" y="3406321"/>
            <a:ext cx="3242274" cy="3385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400" spc="-50">
                <a:ln w="3175"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j-lt"/>
                <a:ea typeface="+mj-lt"/>
                <a:cs typeface="Segoe UI Semibold"/>
              </a:defRPr>
            </a:lvl1pPr>
          </a:lstStyle>
          <a:p>
            <a:pPr algn="ctr">
              <a:spcAft>
                <a:spcPts val="1800"/>
              </a:spcAft>
              <a:defRPr/>
            </a:pPr>
            <a:r>
              <a:rPr lang="en-US" dirty="0" err="1">
                <a:solidFill>
                  <a:srgbClr val="0078D4"/>
                </a:solidFill>
                <a:latin typeface="Segoe UI Semibold"/>
              </a:rPr>
              <a:t>Pessoas</a:t>
            </a:r>
            <a:endParaRPr lang="en-US" dirty="0">
              <a:solidFill>
                <a:srgbClr val="0078D4"/>
              </a:solidFill>
              <a:latin typeface="Segoe UI Semibold"/>
            </a:endParaRPr>
          </a:p>
        </p:txBody>
      </p:sp>
      <p:cxnSp>
        <p:nvCxnSpPr>
          <p:cNvPr id="68" name="Straight Connector 65">
            <a:extLst>
              <a:ext uri="{FF2B5EF4-FFF2-40B4-BE49-F238E27FC236}">
                <a16:creationId xmlns:a16="http://schemas.microsoft.com/office/drawing/2014/main" id="{C07088FD-BC5F-44AC-8D59-9F2A2CE4561A}"/>
              </a:ext>
            </a:extLst>
          </p:cNvPr>
          <p:cNvCxnSpPr>
            <a:cxnSpLocks/>
          </p:cNvCxnSpPr>
          <p:nvPr/>
        </p:nvCxnSpPr>
        <p:spPr>
          <a:xfrm>
            <a:off x="4235500" y="3406321"/>
            <a:ext cx="0" cy="1244937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headEnd type="none" w="lg" len="med"/>
            <a:tailEnd type="none" w="lg" len="med"/>
          </a:ln>
          <a:effectLst/>
        </p:spPr>
      </p:cxnSp>
      <p:cxnSp>
        <p:nvCxnSpPr>
          <p:cNvPr id="69" name="Straight Connector 66">
            <a:extLst>
              <a:ext uri="{FF2B5EF4-FFF2-40B4-BE49-F238E27FC236}">
                <a16:creationId xmlns:a16="http://schemas.microsoft.com/office/drawing/2014/main" id="{31863195-1B92-47E2-B35A-947C43734D7B}"/>
              </a:ext>
            </a:extLst>
          </p:cNvPr>
          <p:cNvCxnSpPr>
            <a:cxnSpLocks/>
          </p:cNvCxnSpPr>
          <p:nvPr/>
        </p:nvCxnSpPr>
        <p:spPr>
          <a:xfrm>
            <a:off x="7936644" y="3406321"/>
            <a:ext cx="0" cy="1244937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headEnd type="none" w="lg" len="med"/>
            <a:tailEnd type="none" w="lg" len="med"/>
          </a:ln>
          <a:effectLst/>
        </p:spPr>
      </p:cxnSp>
      <p:sp>
        <p:nvSpPr>
          <p:cNvPr id="70" name="Oval 67">
            <a:extLst>
              <a:ext uri="{FF2B5EF4-FFF2-40B4-BE49-F238E27FC236}">
                <a16:creationId xmlns:a16="http://schemas.microsoft.com/office/drawing/2014/main" id="{7DE4616B-F9D9-40E2-8301-50FE1BD2C0F1}"/>
              </a:ext>
            </a:extLst>
          </p:cNvPr>
          <p:cNvSpPr/>
          <p:nvPr/>
        </p:nvSpPr>
        <p:spPr bwMode="auto">
          <a:xfrm>
            <a:off x="4000157" y="3793447"/>
            <a:ext cx="470685" cy="470685"/>
          </a:xfrm>
          <a:prstGeom prst="ellipse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75000"/>
              </a:srgbClr>
            </a:solidFill>
            <a:prstDash val="solid"/>
            <a:headEnd type="none" w="lg" len="med"/>
            <a:tailEnd type="none" w="lg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1" name="Oval 68">
            <a:extLst>
              <a:ext uri="{FF2B5EF4-FFF2-40B4-BE49-F238E27FC236}">
                <a16:creationId xmlns:a16="http://schemas.microsoft.com/office/drawing/2014/main" id="{1A456EAB-F73B-4BDE-A562-4258E2E6F748}"/>
              </a:ext>
            </a:extLst>
          </p:cNvPr>
          <p:cNvSpPr/>
          <p:nvPr/>
        </p:nvSpPr>
        <p:spPr bwMode="auto">
          <a:xfrm>
            <a:off x="7701300" y="3793447"/>
            <a:ext cx="470685" cy="470685"/>
          </a:xfrm>
          <a:prstGeom prst="ellipse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75000"/>
              </a:srgbClr>
            </a:solidFill>
            <a:prstDash val="solid"/>
            <a:headEnd type="none" w="lg" len="med"/>
            <a:tailEnd type="none" w="lg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2" name="Plus Sign 69">
            <a:extLst>
              <a:ext uri="{FF2B5EF4-FFF2-40B4-BE49-F238E27FC236}">
                <a16:creationId xmlns:a16="http://schemas.microsoft.com/office/drawing/2014/main" id="{E355B8B0-41F8-490F-9E89-992D0923FD0C}"/>
              </a:ext>
            </a:extLst>
          </p:cNvPr>
          <p:cNvSpPr/>
          <p:nvPr/>
        </p:nvSpPr>
        <p:spPr bwMode="auto">
          <a:xfrm>
            <a:off x="7773942" y="3866089"/>
            <a:ext cx="325400" cy="325400"/>
          </a:xfrm>
          <a:prstGeom prst="mathPlus">
            <a:avLst>
              <a:gd name="adj1" fmla="val 14536"/>
            </a:avLst>
          </a:prstGeom>
          <a:solidFill>
            <a:srgbClr val="0078D4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3" name="Plus Sign 70">
            <a:extLst>
              <a:ext uri="{FF2B5EF4-FFF2-40B4-BE49-F238E27FC236}">
                <a16:creationId xmlns:a16="http://schemas.microsoft.com/office/drawing/2014/main" id="{61038574-39F5-4126-AF5D-7D627318FF7C}"/>
              </a:ext>
            </a:extLst>
          </p:cNvPr>
          <p:cNvSpPr>
            <a:spLocks noChangeAspect="1"/>
          </p:cNvSpPr>
          <p:nvPr/>
        </p:nvSpPr>
        <p:spPr bwMode="auto">
          <a:xfrm>
            <a:off x="4072799" y="3866089"/>
            <a:ext cx="325400" cy="325400"/>
          </a:xfrm>
          <a:prstGeom prst="mathPlus">
            <a:avLst>
              <a:gd name="adj1" fmla="val 14536"/>
            </a:avLst>
          </a:prstGeom>
          <a:solidFill>
            <a:srgbClr val="0078D4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4" name="Rectangle 71">
            <a:extLst>
              <a:ext uri="{FF2B5EF4-FFF2-40B4-BE49-F238E27FC236}">
                <a16:creationId xmlns:a16="http://schemas.microsoft.com/office/drawing/2014/main" id="{DE528A7F-D666-45E3-ACE8-D9294BDBC7DE}"/>
              </a:ext>
            </a:extLst>
          </p:cNvPr>
          <p:cNvSpPr/>
          <p:nvPr/>
        </p:nvSpPr>
        <p:spPr bwMode="auto">
          <a:xfrm>
            <a:off x="763791" y="5007429"/>
            <a:ext cx="10644560" cy="217714"/>
          </a:xfrm>
          <a:custGeom>
            <a:avLst/>
            <a:gdLst>
              <a:gd name="connsiteX0" fmla="*/ 0 w 10644560"/>
              <a:gd name="connsiteY0" fmla="*/ 0 h 914400"/>
              <a:gd name="connsiteX1" fmla="*/ 10644560 w 10644560"/>
              <a:gd name="connsiteY1" fmla="*/ 0 h 914400"/>
              <a:gd name="connsiteX2" fmla="*/ 10644560 w 10644560"/>
              <a:gd name="connsiteY2" fmla="*/ 914400 h 914400"/>
              <a:gd name="connsiteX3" fmla="*/ 0 w 10644560"/>
              <a:gd name="connsiteY3" fmla="*/ 914400 h 914400"/>
              <a:gd name="connsiteX4" fmla="*/ 0 w 10644560"/>
              <a:gd name="connsiteY4" fmla="*/ 0 h 914400"/>
              <a:gd name="connsiteX0" fmla="*/ 10644560 w 10736000"/>
              <a:gd name="connsiteY0" fmla="*/ 0 h 914400"/>
              <a:gd name="connsiteX1" fmla="*/ 10644560 w 10736000"/>
              <a:gd name="connsiteY1" fmla="*/ 914400 h 914400"/>
              <a:gd name="connsiteX2" fmla="*/ 0 w 10736000"/>
              <a:gd name="connsiteY2" fmla="*/ 914400 h 914400"/>
              <a:gd name="connsiteX3" fmla="*/ 0 w 10736000"/>
              <a:gd name="connsiteY3" fmla="*/ 0 h 914400"/>
              <a:gd name="connsiteX4" fmla="*/ 10736000 w 10736000"/>
              <a:gd name="connsiteY4" fmla="*/ 91440 h 914400"/>
              <a:gd name="connsiteX0" fmla="*/ 10644560 w 10644560"/>
              <a:gd name="connsiteY0" fmla="*/ 0 h 914400"/>
              <a:gd name="connsiteX1" fmla="*/ 10644560 w 10644560"/>
              <a:gd name="connsiteY1" fmla="*/ 914400 h 914400"/>
              <a:gd name="connsiteX2" fmla="*/ 0 w 10644560"/>
              <a:gd name="connsiteY2" fmla="*/ 914400 h 914400"/>
              <a:gd name="connsiteX3" fmla="*/ 0 w 1064456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44560" h="914400">
                <a:moveTo>
                  <a:pt x="10644560" y="0"/>
                </a:moveTo>
                <a:lnTo>
                  <a:pt x="10644560" y="914400"/>
                </a:lnTo>
                <a:lnTo>
                  <a:pt x="0" y="914400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headEnd type="none" w="lg" len="med"/>
            <a:tailEnd type="none" w="lg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5" name="Oval 73">
            <a:extLst>
              <a:ext uri="{FF2B5EF4-FFF2-40B4-BE49-F238E27FC236}">
                <a16:creationId xmlns:a16="http://schemas.microsoft.com/office/drawing/2014/main" id="{E5C57E6C-B368-42C7-B7CE-268624B7519C}"/>
              </a:ext>
            </a:extLst>
          </p:cNvPr>
          <p:cNvSpPr/>
          <p:nvPr/>
        </p:nvSpPr>
        <p:spPr bwMode="auto">
          <a:xfrm>
            <a:off x="5850729" y="4989800"/>
            <a:ext cx="470685" cy="470685"/>
          </a:xfrm>
          <a:prstGeom prst="ellipse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75000"/>
              </a:srgbClr>
            </a:solidFill>
            <a:prstDash val="solid"/>
            <a:headEnd type="none" w="lg" len="med"/>
            <a:tailEnd type="none" w="lg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6" name="Equals 74">
            <a:extLst>
              <a:ext uri="{FF2B5EF4-FFF2-40B4-BE49-F238E27FC236}">
                <a16:creationId xmlns:a16="http://schemas.microsoft.com/office/drawing/2014/main" id="{DD3DD74B-E5E4-4315-9253-85CEDDA2A305}"/>
              </a:ext>
            </a:extLst>
          </p:cNvPr>
          <p:cNvSpPr>
            <a:spLocks noChangeAspect="1"/>
          </p:cNvSpPr>
          <p:nvPr/>
        </p:nvSpPr>
        <p:spPr bwMode="auto">
          <a:xfrm>
            <a:off x="5923371" y="5062442"/>
            <a:ext cx="325400" cy="325400"/>
          </a:xfrm>
          <a:prstGeom prst="mathEqual">
            <a:avLst>
              <a:gd name="adj1" fmla="val 14724"/>
              <a:gd name="adj2" fmla="val 17615"/>
            </a:avLst>
          </a:prstGeom>
          <a:solidFill>
            <a:srgbClr val="0078D4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7" name="Text Placeholder 20">
            <a:extLst>
              <a:ext uri="{FF2B5EF4-FFF2-40B4-BE49-F238E27FC236}">
                <a16:creationId xmlns:a16="http://schemas.microsoft.com/office/drawing/2014/main" id="{F008EB2B-EA2A-4076-8EF3-1D33A2B99AEF}"/>
              </a:ext>
            </a:extLst>
          </p:cNvPr>
          <p:cNvSpPr txBox="1">
            <a:spLocks/>
          </p:cNvSpPr>
          <p:nvPr/>
        </p:nvSpPr>
        <p:spPr>
          <a:xfrm>
            <a:off x="763791" y="5638822"/>
            <a:ext cx="10644560" cy="400110"/>
          </a:xfrm>
          <a:prstGeom prst="rect">
            <a:avLst/>
          </a:prstGeom>
        </p:spPr>
        <p:txBody>
          <a:bodyPr wrap="square" lIns="182880" rIns="182880" anchor="t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Tx/>
              <a:buNone/>
              <a:defRPr/>
            </a:pPr>
            <a:r>
              <a:rPr lang="pt-BR" dirty="0">
                <a:solidFill>
                  <a:srgbClr val="000000"/>
                </a:solidFill>
                <a:latin typeface="Segoe UI Semibold"/>
              </a:rPr>
              <a:t>Excelência Operacional e Experiência do Cliente</a:t>
            </a:r>
            <a:endParaRPr dirty="0">
              <a:solidFill>
                <a:srgbClr val="000000"/>
              </a:solidFill>
              <a:latin typeface="Segoe UI Semibold"/>
            </a:endParaRPr>
          </a:p>
        </p:txBody>
      </p:sp>
      <p:grpSp>
        <p:nvGrpSpPr>
          <p:cNvPr id="78" name="Group 112">
            <a:extLst>
              <a:ext uri="{FF2B5EF4-FFF2-40B4-BE49-F238E27FC236}">
                <a16:creationId xmlns:a16="http://schemas.microsoft.com/office/drawing/2014/main" id="{61873933-F142-4280-A564-B7F8DD5E971A}"/>
              </a:ext>
            </a:extLst>
          </p:cNvPr>
          <p:cNvGrpSpPr/>
          <p:nvPr/>
        </p:nvGrpSpPr>
        <p:grpSpPr>
          <a:xfrm>
            <a:off x="1976343" y="2193246"/>
            <a:ext cx="817171" cy="693190"/>
            <a:chOff x="1976341" y="2193244"/>
            <a:chExt cx="817171" cy="693190"/>
          </a:xfrm>
        </p:grpSpPr>
        <p:sp>
          <p:nvSpPr>
            <p:cNvPr id="79" name="Free-form: Shape 106">
              <a:extLst>
                <a:ext uri="{FF2B5EF4-FFF2-40B4-BE49-F238E27FC236}">
                  <a16:creationId xmlns:a16="http://schemas.microsoft.com/office/drawing/2014/main" id="{9548BBFA-EA5D-4F9C-9C39-C46B96EA5AB5}"/>
                </a:ext>
              </a:extLst>
            </p:cNvPr>
            <p:cNvSpPr/>
            <p:nvPr/>
          </p:nvSpPr>
          <p:spPr>
            <a:xfrm>
              <a:off x="2612354" y="2567484"/>
              <a:ext cx="181158" cy="318946"/>
            </a:xfrm>
            <a:custGeom>
              <a:avLst/>
              <a:gdLst>
                <a:gd name="connsiteX0" fmla="*/ 63197 w 181158"/>
                <a:gd name="connsiteY0" fmla="*/ 0 h 318946"/>
                <a:gd name="connsiteX1" fmla="*/ 0 w 181158"/>
                <a:gd name="connsiteY1" fmla="*/ 0 h 318946"/>
                <a:gd name="connsiteX2" fmla="*/ 9961 w 181158"/>
                <a:gd name="connsiteY2" fmla="*/ 56506 h 318946"/>
                <a:gd name="connsiteX3" fmla="*/ 9961 w 181158"/>
                <a:gd name="connsiteY3" fmla="*/ 295354 h 318946"/>
                <a:gd name="connsiteX4" fmla="*/ 5902 w 181158"/>
                <a:gd name="connsiteY4" fmla="*/ 318947 h 318946"/>
                <a:gd name="connsiteX5" fmla="*/ 110381 w 181158"/>
                <a:gd name="connsiteY5" fmla="*/ 318947 h 318946"/>
                <a:gd name="connsiteX6" fmla="*/ 181159 w 181158"/>
                <a:gd name="connsiteY6" fmla="*/ 248169 h 318946"/>
                <a:gd name="connsiteX7" fmla="*/ 181159 w 181158"/>
                <a:gd name="connsiteY7" fmla="*/ 117962 h 318946"/>
                <a:gd name="connsiteX8" fmla="*/ 63197 w 181158"/>
                <a:gd name="connsiteY8" fmla="*/ 0 h 31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158" h="318946">
                  <a:moveTo>
                    <a:pt x="63197" y="0"/>
                  </a:moveTo>
                  <a:lnTo>
                    <a:pt x="0" y="0"/>
                  </a:lnTo>
                  <a:cubicBezTo>
                    <a:pt x="6442" y="17636"/>
                    <a:pt x="9961" y="36669"/>
                    <a:pt x="9961" y="56506"/>
                  </a:cubicBezTo>
                  <a:lnTo>
                    <a:pt x="9961" y="295354"/>
                  </a:lnTo>
                  <a:cubicBezTo>
                    <a:pt x="9961" y="303625"/>
                    <a:pt x="8521" y="311564"/>
                    <a:pt x="5902" y="318947"/>
                  </a:cubicBezTo>
                  <a:lnTo>
                    <a:pt x="110381" y="318947"/>
                  </a:lnTo>
                  <a:cubicBezTo>
                    <a:pt x="149409" y="318947"/>
                    <a:pt x="181159" y="287195"/>
                    <a:pt x="181159" y="248169"/>
                  </a:cubicBezTo>
                  <a:lnTo>
                    <a:pt x="181159" y="117962"/>
                  </a:lnTo>
                  <a:cubicBezTo>
                    <a:pt x="181160" y="52918"/>
                    <a:pt x="128242" y="0"/>
                    <a:pt x="63197" y="0"/>
                  </a:cubicBezTo>
                  <a:close/>
                </a:path>
              </a:pathLst>
            </a:custGeom>
            <a:solidFill>
              <a:srgbClr val="BABABA"/>
            </a:solidFill>
            <a:ln w="15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80" name="Free-form: Shape 107">
              <a:extLst>
                <a:ext uri="{FF2B5EF4-FFF2-40B4-BE49-F238E27FC236}">
                  <a16:creationId xmlns:a16="http://schemas.microsoft.com/office/drawing/2014/main" id="{6CEF26CC-4300-48B3-BEF8-E85466B5AE58}"/>
                </a:ext>
              </a:extLst>
            </p:cNvPr>
            <p:cNvSpPr/>
            <p:nvPr/>
          </p:nvSpPr>
          <p:spPr>
            <a:xfrm>
              <a:off x="1976341" y="2567486"/>
              <a:ext cx="181160" cy="318948"/>
            </a:xfrm>
            <a:custGeom>
              <a:avLst/>
              <a:gdLst>
                <a:gd name="connsiteX0" fmla="*/ 171200 w 181160"/>
                <a:gd name="connsiteY0" fmla="*/ 56506 h 318948"/>
                <a:gd name="connsiteX1" fmla="*/ 181160 w 181160"/>
                <a:gd name="connsiteY1" fmla="*/ 0 h 318948"/>
                <a:gd name="connsiteX2" fmla="*/ 117964 w 181160"/>
                <a:gd name="connsiteY2" fmla="*/ 0 h 318948"/>
                <a:gd name="connsiteX3" fmla="*/ 0 w 181160"/>
                <a:gd name="connsiteY3" fmla="*/ 117963 h 318948"/>
                <a:gd name="connsiteX4" fmla="*/ 0 w 181160"/>
                <a:gd name="connsiteY4" fmla="*/ 248170 h 318948"/>
                <a:gd name="connsiteX5" fmla="*/ 70778 w 181160"/>
                <a:gd name="connsiteY5" fmla="*/ 318948 h 318948"/>
                <a:gd name="connsiteX6" fmla="*/ 175258 w 181160"/>
                <a:gd name="connsiteY6" fmla="*/ 318948 h 318948"/>
                <a:gd name="connsiteX7" fmla="*/ 171200 w 181160"/>
                <a:gd name="connsiteY7" fmla="*/ 295354 h 318948"/>
                <a:gd name="connsiteX8" fmla="*/ 171200 w 181160"/>
                <a:gd name="connsiteY8" fmla="*/ 56506 h 3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160" h="318948">
                  <a:moveTo>
                    <a:pt x="171200" y="56506"/>
                  </a:moveTo>
                  <a:cubicBezTo>
                    <a:pt x="171200" y="36667"/>
                    <a:pt x="174719" y="17636"/>
                    <a:pt x="181160" y="0"/>
                  </a:cubicBezTo>
                  <a:lnTo>
                    <a:pt x="117964" y="0"/>
                  </a:lnTo>
                  <a:cubicBezTo>
                    <a:pt x="52918" y="0"/>
                    <a:pt x="0" y="52918"/>
                    <a:pt x="0" y="117963"/>
                  </a:cubicBezTo>
                  <a:lnTo>
                    <a:pt x="0" y="248170"/>
                  </a:lnTo>
                  <a:cubicBezTo>
                    <a:pt x="0" y="287197"/>
                    <a:pt x="31750" y="318948"/>
                    <a:pt x="70778" y="318948"/>
                  </a:cubicBezTo>
                  <a:lnTo>
                    <a:pt x="175258" y="318948"/>
                  </a:lnTo>
                  <a:cubicBezTo>
                    <a:pt x="172639" y="311562"/>
                    <a:pt x="171200" y="303625"/>
                    <a:pt x="171200" y="295354"/>
                  </a:cubicBezTo>
                  <a:lnTo>
                    <a:pt x="171200" y="56506"/>
                  </a:lnTo>
                  <a:close/>
                </a:path>
              </a:pathLst>
            </a:custGeom>
            <a:solidFill>
              <a:srgbClr val="BABABA"/>
            </a:solidFill>
            <a:ln w="15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81" name="Free-form: Shape 108">
              <a:extLst>
                <a:ext uri="{FF2B5EF4-FFF2-40B4-BE49-F238E27FC236}">
                  <a16:creationId xmlns:a16="http://schemas.microsoft.com/office/drawing/2014/main" id="{6B92920C-FC91-44EB-9025-EB687EF63A32}"/>
                </a:ext>
              </a:extLst>
            </p:cNvPr>
            <p:cNvSpPr/>
            <p:nvPr/>
          </p:nvSpPr>
          <p:spPr>
            <a:xfrm>
              <a:off x="2194725" y="2506028"/>
              <a:ext cx="380404" cy="380404"/>
            </a:xfrm>
            <a:custGeom>
              <a:avLst/>
              <a:gdLst>
                <a:gd name="connsiteX0" fmla="*/ 262441 w 380404"/>
                <a:gd name="connsiteY0" fmla="*/ 0 h 380404"/>
                <a:gd name="connsiteX1" fmla="*/ 117964 w 380404"/>
                <a:gd name="connsiteY1" fmla="*/ 0 h 380404"/>
                <a:gd name="connsiteX2" fmla="*/ 0 w 380404"/>
                <a:gd name="connsiteY2" fmla="*/ 117964 h 380404"/>
                <a:gd name="connsiteX3" fmla="*/ 0 w 380404"/>
                <a:gd name="connsiteY3" fmla="*/ 356811 h 380404"/>
                <a:gd name="connsiteX4" fmla="*/ 23593 w 380404"/>
                <a:gd name="connsiteY4" fmla="*/ 380404 h 380404"/>
                <a:gd name="connsiteX5" fmla="*/ 356811 w 380404"/>
                <a:gd name="connsiteY5" fmla="*/ 380404 h 380404"/>
                <a:gd name="connsiteX6" fmla="*/ 380404 w 380404"/>
                <a:gd name="connsiteY6" fmla="*/ 356811 h 380404"/>
                <a:gd name="connsiteX7" fmla="*/ 380404 w 380404"/>
                <a:gd name="connsiteY7" fmla="*/ 117964 h 380404"/>
                <a:gd name="connsiteX8" fmla="*/ 262441 w 380404"/>
                <a:gd name="connsiteY8" fmla="*/ 0 h 380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404" h="380404">
                  <a:moveTo>
                    <a:pt x="262441" y="0"/>
                  </a:moveTo>
                  <a:lnTo>
                    <a:pt x="117964" y="0"/>
                  </a:lnTo>
                  <a:cubicBezTo>
                    <a:pt x="52918" y="0"/>
                    <a:pt x="0" y="52918"/>
                    <a:pt x="0" y="117964"/>
                  </a:cubicBezTo>
                  <a:lnTo>
                    <a:pt x="0" y="356811"/>
                  </a:lnTo>
                  <a:cubicBezTo>
                    <a:pt x="0" y="369840"/>
                    <a:pt x="10563" y="380404"/>
                    <a:pt x="23593" y="380404"/>
                  </a:cubicBezTo>
                  <a:lnTo>
                    <a:pt x="356811" y="380404"/>
                  </a:lnTo>
                  <a:cubicBezTo>
                    <a:pt x="369841" y="380404"/>
                    <a:pt x="380404" y="369841"/>
                    <a:pt x="380404" y="356811"/>
                  </a:cubicBezTo>
                  <a:lnTo>
                    <a:pt x="380404" y="117964"/>
                  </a:lnTo>
                  <a:cubicBezTo>
                    <a:pt x="380404" y="52918"/>
                    <a:pt x="327486" y="0"/>
                    <a:pt x="262441" y="0"/>
                  </a:cubicBezTo>
                  <a:close/>
                </a:path>
              </a:pathLst>
            </a:custGeom>
            <a:solidFill>
              <a:srgbClr val="0078D4"/>
            </a:solidFill>
            <a:ln w="15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82" name="Free-form: Shape 109">
              <a:extLst>
                <a:ext uri="{FF2B5EF4-FFF2-40B4-BE49-F238E27FC236}">
                  <a16:creationId xmlns:a16="http://schemas.microsoft.com/office/drawing/2014/main" id="{6FCE7394-C126-48C7-AEA0-255F1326913E}"/>
                </a:ext>
              </a:extLst>
            </p:cNvPr>
            <p:cNvSpPr/>
            <p:nvPr/>
          </p:nvSpPr>
          <p:spPr>
            <a:xfrm>
              <a:off x="2243062" y="2193244"/>
              <a:ext cx="283731" cy="283733"/>
            </a:xfrm>
            <a:custGeom>
              <a:avLst/>
              <a:gdLst>
                <a:gd name="connsiteX0" fmla="*/ 141866 w 283731"/>
                <a:gd name="connsiteY0" fmla="*/ 0 h 283733"/>
                <a:gd name="connsiteX1" fmla="*/ 0 w 283731"/>
                <a:gd name="connsiteY1" fmla="*/ 141867 h 283733"/>
                <a:gd name="connsiteX2" fmla="*/ 72535 w 283731"/>
                <a:gd name="connsiteY2" fmla="*/ 265599 h 283733"/>
                <a:gd name="connsiteX3" fmla="*/ 141866 w 283731"/>
                <a:gd name="connsiteY3" fmla="*/ 283733 h 283733"/>
                <a:gd name="connsiteX4" fmla="*/ 211196 w 283731"/>
                <a:gd name="connsiteY4" fmla="*/ 265599 h 283733"/>
                <a:gd name="connsiteX5" fmla="*/ 283732 w 283731"/>
                <a:gd name="connsiteY5" fmla="*/ 141867 h 283733"/>
                <a:gd name="connsiteX6" fmla="*/ 141866 w 283731"/>
                <a:gd name="connsiteY6" fmla="*/ 0 h 2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731" h="283733">
                  <a:moveTo>
                    <a:pt x="141866" y="0"/>
                  </a:moveTo>
                  <a:cubicBezTo>
                    <a:pt x="63641" y="0"/>
                    <a:pt x="0" y="63641"/>
                    <a:pt x="0" y="141867"/>
                  </a:cubicBezTo>
                  <a:cubicBezTo>
                    <a:pt x="0" y="194928"/>
                    <a:pt x="29286" y="241269"/>
                    <a:pt x="72535" y="265599"/>
                  </a:cubicBezTo>
                  <a:cubicBezTo>
                    <a:pt x="93049" y="277139"/>
                    <a:pt x="116699" y="283733"/>
                    <a:pt x="141866" y="283733"/>
                  </a:cubicBezTo>
                  <a:cubicBezTo>
                    <a:pt x="167032" y="283733"/>
                    <a:pt x="190682" y="277139"/>
                    <a:pt x="211196" y="265599"/>
                  </a:cubicBezTo>
                  <a:cubicBezTo>
                    <a:pt x="254448" y="241269"/>
                    <a:pt x="283732" y="194926"/>
                    <a:pt x="283732" y="141867"/>
                  </a:cubicBezTo>
                  <a:cubicBezTo>
                    <a:pt x="283732" y="63642"/>
                    <a:pt x="220091" y="0"/>
                    <a:pt x="141866" y="0"/>
                  </a:cubicBezTo>
                  <a:close/>
                </a:path>
              </a:pathLst>
            </a:custGeom>
            <a:solidFill>
              <a:srgbClr val="0078D4"/>
            </a:solidFill>
            <a:ln w="15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83" name="Free-form: Shape 110">
              <a:extLst>
                <a:ext uri="{FF2B5EF4-FFF2-40B4-BE49-F238E27FC236}">
                  <a16:creationId xmlns:a16="http://schemas.microsoft.com/office/drawing/2014/main" id="{51446303-CFB4-4630-8C1F-B2020B705032}"/>
                </a:ext>
              </a:extLst>
            </p:cNvPr>
            <p:cNvSpPr/>
            <p:nvPr/>
          </p:nvSpPr>
          <p:spPr>
            <a:xfrm>
              <a:off x="2029717" y="2325474"/>
              <a:ext cx="212193" cy="212193"/>
            </a:xfrm>
            <a:custGeom>
              <a:avLst/>
              <a:gdLst>
                <a:gd name="connsiteX0" fmla="*/ 106097 w 212193"/>
                <a:gd name="connsiteY0" fmla="*/ 0 h 212193"/>
                <a:gd name="connsiteX1" fmla="*/ 0 w 212193"/>
                <a:gd name="connsiteY1" fmla="*/ 106097 h 212193"/>
                <a:gd name="connsiteX2" fmla="*/ 106097 w 212193"/>
                <a:gd name="connsiteY2" fmla="*/ 212194 h 212193"/>
                <a:gd name="connsiteX3" fmla="*/ 147905 w 212193"/>
                <a:gd name="connsiteY3" fmla="*/ 203594 h 212193"/>
                <a:gd name="connsiteX4" fmla="*/ 199724 w 212193"/>
                <a:gd name="connsiteY4" fmla="*/ 155937 h 212193"/>
                <a:gd name="connsiteX5" fmla="*/ 212194 w 212193"/>
                <a:gd name="connsiteY5" fmla="*/ 106097 h 212193"/>
                <a:gd name="connsiteX6" fmla="*/ 106097 w 212193"/>
                <a:gd name="connsiteY6" fmla="*/ 0 h 21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193" h="212193">
                  <a:moveTo>
                    <a:pt x="106097" y="0"/>
                  </a:moveTo>
                  <a:cubicBezTo>
                    <a:pt x="47594" y="0"/>
                    <a:pt x="0" y="47594"/>
                    <a:pt x="0" y="106097"/>
                  </a:cubicBezTo>
                  <a:cubicBezTo>
                    <a:pt x="0" y="164600"/>
                    <a:pt x="47594" y="212194"/>
                    <a:pt x="106097" y="212194"/>
                  </a:cubicBezTo>
                  <a:cubicBezTo>
                    <a:pt x="120937" y="212194"/>
                    <a:pt x="135068" y="209120"/>
                    <a:pt x="147905" y="203594"/>
                  </a:cubicBezTo>
                  <a:cubicBezTo>
                    <a:pt x="170100" y="194039"/>
                    <a:pt x="188400" y="177124"/>
                    <a:pt x="199724" y="155937"/>
                  </a:cubicBezTo>
                  <a:cubicBezTo>
                    <a:pt x="207672" y="141066"/>
                    <a:pt x="212194" y="124102"/>
                    <a:pt x="212194" y="106097"/>
                  </a:cubicBezTo>
                  <a:cubicBezTo>
                    <a:pt x="212194" y="47596"/>
                    <a:pt x="164600" y="0"/>
                    <a:pt x="106097" y="0"/>
                  </a:cubicBezTo>
                  <a:close/>
                </a:path>
              </a:pathLst>
            </a:custGeom>
            <a:solidFill>
              <a:srgbClr val="BABABA"/>
            </a:solidFill>
            <a:ln w="15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84" name="Free-form: Shape 111">
              <a:extLst>
                <a:ext uri="{FF2B5EF4-FFF2-40B4-BE49-F238E27FC236}">
                  <a16:creationId xmlns:a16="http://schemas.microsoft.com/office/drawing/2014/main" id="{793836DB-D3A2-45AD-8A2E-32678EF2BC2B}"/>
                </a:ext>
              </a:extLst>
            </p:cNvPr>
            <p:cNvSpPr/>
            <p:nvPr/>
          </p:nvSpPr>
          <p:spPr>
            <a:xfrm>
              <a:off x="2527944" y="2325474"/>
              <a:ext cx="212193" cy="212193"/>
            </a:xfrm>
            <a:custGeom>
              <a:avLst/>
              <a:gdLst>
                <a:gd name="connsiteX0" fmla="*/ 106097 w 212193"/>
                <a:gd name="connsiteY0" fmla="*/ 0 h 212193"/>
                <a:gd name="connsiteX1" fmla="*/ 0 w 212193"/>
                <a:gd name="connsiteY1" fmla="*/ 106097 h 212193"/>
                <a:gd name="connsiteX2" fmla="*/ 12470 w 212193"/>
                <a:gd name="connsiteY2" fmla="*/ 155937 h 212193"/>
                <a:gd name="connsiteX3" fmla="*/ 64289 w 212193"/>
                <a:gd name="connsiteY3" fmla="*/ 203594 h 212193"/>
                <a:gd name="connsiteX4" fmla="*/ 106097 w 212193"/>
                <a:gd name="connsiteY4" fmla="*/ 212194 h 212193"/>
                <a:gd name="connsiteX5" fmla="*/ 212194 w 212193"/>
                <a:gd name="connsiteY5" fmla="*/ 106097 h 212193"/>
                <a:gd name="connsiteX6" fmla="*/ 106097 w 212193"/>
                <a:gd name="connsiteY6" fmla="*/ 0 h 21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193" h="212193">
                  <a:moveTo>
                    <a:pt x="106097" y="0"/>
                  </a:moveTo>
                  <a:cubicBezTo>
                    <a:pt x="47594" y="0"/>
                    <a:pt x="0" y="47594"/>
                    <a:pt x="0" y="106097"/>
                  </a:cubicBezTo>
                  <a:cubicBezTo>
                    <a:pt x="0" y="124104"/>
                    <a:pt x="4522" y="141068"/>
                    <a:pt x="12470" y="155937"/>
                  </a:cubicBezTo>
                  <a:cubicBezTo>
                    <a:pt x="23794" y="177126"/>
                    <a:pt x="42094" y="194041"/>
                    <a:pt x="64289" y="203594"/>
                  </a:cubicBezTo>
                  <a:cubicBezTo>
                    <a:pt x="77126" y="209120"/>
                    <a:pt x="91257" y="212194"/>
                    <a:pt x="106097" y="212194"/>
                  </a:cubicBezTo>
                  <a:cubicBezTo>
                    <a:pt x="164600" y="212194"/>
                    <a:pt x="212194" y="164600"/>
                    <a:pt x="212194" y="106097"/>
                  </a:cubicBezTo>
                  <a:cubicBezTo>
                    <a:pt x="212194" y="47594"/>
                    <a:pt x="164600" y="0"/>
                    <a:pt x="106097" y="0"/>
                  </a:cubicBezTo>
                  <a:close/>
                </a:path>
              </a:pathLst>
            </a:custGeom>
            <a:solidFill>
              <a:srgbClr val="BABABA"/>
            </a:solidFill>
            <a:ln w="15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endParaRPr>
            </a:p>
          </p:txBody>
        </p:sp>
      </p:grpSp>
      <p:grpSp>
        <p:nvGrpSpPr>
          <p:cNvPr id="85" name="Group 104">
            <a:extLst>
              <a:ext uri="{FF2B5EF4-FFF2-40B4-BE49-F238E27FC236}">
                <a16:creationId xmlns:a16="http://schemas.microsoft.com/office/drawing/2014/main" id="{76F576F5-107B-4166-A57E-F2C6D68F2BBE}"/>
              </a:ext>
            </a:extLst>
          </p:cNvPr>
          <p:cNvGrpSpPr/>
          <p:nvPr/>
        </p:nvGrpSpPr>
        <p:grpSpPr>
          <a:xfrm>
            <a:off x="5688937" y="2131255"/>
            <a:ext cx="817173" cy="817172"/>
            <a:chOff x="5688937" y="2131255"/>
            <a:chExt cx="817173" cy="817172"/>
          </a:xfrm>
        </p:grpSpPr>
        <p:grpSp>
          <p:nvGrpSpPr>
            <p:cNvPr id="86" name="Group 103">
              <a:extLst>
                <a:ext uri="{FF2B5EF4-FFF2-40B4-BE49-F238E27FC236}">
                  <a16:creationId xmlns:a16="http://schemas.microsoft.com/office/drawing/2014/main" id="{6FEE47A2-1536-421D-ADD1-81F8C96266D3}"/>
                </a:ext>
              </a:extLst>
            </p:cNvPr>
            <p:cNvGrpSpPr/>
            <p:nvPr/>
          </p:nvGrpSpPr>
          <p:grpSpPr>
            <a:xfrm>
              <a:off x="5977819" y="2420137"/>
              <a:ext cx="239406" cy="239406"/>
              <a:chOff x="5977819" y="2420137"/>
              <a:chExt cx="239406" cy="239406"/>
            </a:xfrm>
          </p:grpSpPr>
          <p:sp>
            <p:nvSpPr>
              <p:cNvPr id="91" name="Free-form: Shape 96">
                <a:extLst>
                  <a:ext uri="{FF2B5EF4-FFF2-40B4-BE49-F238E27FC236}">
                    <a16:creationId xmlns:a16="http://schemas.microsoft.com/office/drawing/2014/main" id="{9BC8FB33-2F5B-4B63-986C-9092ECF743A9}"/>
                  </a:ext>
                </a:extLst>
              </p:cNvPr>
              <p:cNvSpPr/>
              <p:nvPr/>
            </p:nvSpPr>
            <p:spPr>
              <a:xfrm>
                <a:off x="5977819" y="2420137"/>
                <a:ext cx="239406" cy="47881"/>
              </a:xfrm>
              <a:custGeom>
                <a:avLst/>
                <a:gdLst>
                  <a:gd name="connsiteX0" fmla="*/ 23941 w 239406"/>
                  <a:gd name="connsiteY0" fmla="*/ 47881 h 47881"/>
                  <a:gd name="connsiteX1" fmla="*/ 215466 w 239406"/>
                  <a:gd name="connsiteY1" fmla="*/ 47881 h 47881"/>
                  <a:gd name="connsiteX2" fmla="*/ 239406 w 239406"/>
                  <a:gd name="connsiteY2" fmla="*/ 23941 h 47881"/>
                  <a:gd name="connsiteX3" fmla="*/ 215466 w 239406"/>
                  <a:gd name="connsiteY3" fmla="*/ 0 h 47881"/>
                  <a:gd name="connsiteX4" fmla="*/ 23941 w 239406"/>
                  <a:gd name="connsiteY4" fmla="*/ 0 h 47881"/>
                  <a:gd name="connsiteX5" fmla="*/ 0 w 239406"/>
                  <a:gd name="connsiteY5" fmla="*/ 23941 h 47881"/>
                  <a:gd name="connsiteX6" fmla="*/ 23941 w 239406"/>
                  <a:gd name="connsiteY6" fmla="*/ 47881 h 4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406" h="47881">
                    <a:moveTo>
                      <a:pt x="23941" y="47881"/>
                    </a:moveTo>
                    <a:lnTo>
                      <a:pt x="215466" y="47881"/>
                    </a:lnTo>
                    <a:cubicBezTo>
                      <a:pt x="228702" y="47881"/>
                      <a:pt x="239406" y="37177"/>
                      <a:pt x="239406" y="23941"/>
                    </a:cubicBezTo>
                    <a:cubicBezTo>
                      <a:pt x="239406" y="10711"/>
                      <a:pt x="228702" y="0"/>
                      <a:pt x="215466" y="0"/>
                    </a:cubicBezTo>
                    <a:lnTo>
                      <a:pt x="23941" y="0"/>
                    </a:lnTo>
                    <a:cubicBezTo>
                      <a:pt x="10711" y="0"/>
                      <a:pt x="0" y="10711"/>
                      <a:pt x="0" y="23941"/>
                    </a:cubicBezTo>
                    <a:cubicBezTo>
                      <a:pt x="0" y="37177"/>
                      <a:pt x="10711" y="47881"/>
                      <a:pt x="23941" y="47881"/>
                    </a:cubicBezTo>
                    <a:close/>
                  </a:path>
                </a:pathLst>
              </a:custGeom>
              <a:solidFill>
                <a:srgbClr val="BABABA"/>
              </a:solidFill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92" name="Free-form: Shape 97">
                <a:extLst>
                  <a:ext uri="{FF2B5EF4-FFF2-40B4-BE49-F238E27FC236}">
                    <a16:creationId xmlns:a16="http://schemas.microsoft.com/office/drawing/2014/main" id="{1BAC8ACC-F77D-441B-AB70-224BF9EF6A67}"/>
                  </a:ext>
                </a:extLst>
              </p:cNvPr>
              <p:cNvSpPr/>
              <p:nvPr/>
            </p:nvSpPr>
            <p:spPr>
              <a:xfrm>
                <a:off x="5977819" y="2515900"/>
                <a:ext cx="239406" cy="47881"/>
              </a:xfrm>
              <a:custGeom>
                <a:avLst/>
                <a:gdLst>
                  <a:gd name="connsiteX0" fmla="*/ 23941 w 239406"/>
                  <a:gd name="connsiteY0" fmla="*/ 47881 h 47881"/>
                  <a:gd name="connsiteX1" fmla="*/ 215466 w 239406"/>
                  <a:gd name="connsiteY1" fmla="*/ 47881 h 47881"/>
                  <a:gd name="connsiteX2" fmla="*/ 239406 w 239406"/>
                  <a:gd name="connsiteY2" fmla="*/ 23941 h 47881"/>
                  <a:gd name="connsiteX3" fmla="*/ 215466 w 239406"/>
                  <a:gd name="connsiteY3" fmla="*/ 0 h 47881"/>
                  <a:gd name="connsiteX4" fmla="*/ 23941 w 239406"/>
                  <a:gd name="connsiteY4" fmla="*/ 0 h 47881"/>
                  <a:gd name="connsiteX5" fmla="*/ 0 w 239406"/>
                  <a:gd name="connsiteY5" fmla="*/ 23941 h 47881"/>
                  <a:gd name="connsiteX6" fmla="*/ 23941 w 239406"/>
                  <a:gd name="connsiteY6" fmla="*/ 47881 h 4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406" h="47881">
                    <a:moveTo>
                      <a:pt x="23941" y="47881"/>
                    </a:moveTo>
                    <a:lnTo>
                      <a:pt x="215466" y="47881"/>
                    </a:lnTo>
                    <a:cubicBezTo>
                      <a:pt x="228702" y="47881"/>
                      <a:pt x="239406" y="37177"/>
                      <a:pt x="239406" y="23941"/>
                    </a:cubicBezTo>
                    <a:cubicBezTo>
                      <a:pt x="239406" y="10711"/>
                      <a:pt x="228702" y="0"/>
                      <a:pt x="215466" y="0"/>
                    </a:cubicBezTo>
                    <a:lnTo>
                      <a:pt x="23941" y="0"/>
                    </a:lnTo>
                    <a:cubicBezTo>
                      <a:pt x="10711" y="0"/>
                      <a:pt x="0" y="10711"/>
                      <a:pt x="0" y="23941"/>
                    </a:cubicBezTo>
                    <a:cubicBezTo>
                      <a:pt x="0" y="37177"/>
                      <a:pt x="10711" y="47881"/>
                      <a:pt x="23941" y="47881"/>
                    </a:cubicBezTo>
                    <a:close/>
                  </a:path>
                </a:pathLst>
              </a:custGeom>
              <a:solidFill>
                <a:srgbClr val="BABABA"/>
              </a:solidFill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93" name="Free-form: Shape 98">
                <a:extLst>
                  <a:ext uri="{FF2B5EF4-FFF2-40B4-BE49-F238E27FC236}">
                    <a16:creationId xmlns:a16="http://schemas.microsoft.com/office/drawing/2014/main" id="{60C91041-38F6-4C87-8597-4BC5EAF05017}"/>
                  </a:ext>
                </a:extLst>
              </p:cNvPr>
              <p:cNvSpPr/>
              <p:nvPr/>
            </p:nvSpPr>
            <p:spPr>
              <a:xfrm>
                <a:off x="5977819" y="2611662"/>
                <a:ext cx="239406" cy="47881"/>
              </a:xfrm>
              <a:custGeom>
                <a:avLst/>
                <a:gdLst>
                  <a:gd name="connsiteX0" fmla="*/ 23941 w 239406"/>
                  <a:gd name="connsiteY0" fmla="*/ 47881 h 47881"/>
                  <a:gd name="connsiteX1" fmla="*/ 215466 w 239406"/>
                  <a:gd name="connsiteY1" fmla="*/ 47881 h 47881"/>
                  <a:gd name="connsiteX2" fmla="*/ 239406 w 239406"/>
                  <a:gd name="connsiteY2" fmla="*/ 23941 h 47881"/>
                  <a:gd name="connsiteX3" fmla="*/ 215466 w 239406"/>
                  <a:gd name="connsiteY3" fmla="*/ 0 h 47881"/>
                  <a:gd name="connsiteX4" fmla="*/ 23941 w 239406"/>
                  <a:gd name="connsiteY4" fmla="*/ 0 h 47881"/>
                  <a:gd name="connsiteX5" fmla="*/ 0 w 239406"/>
                  <a:gd name="connsiteY5" fmla="*/ 23941 h 47881"/>
                  <a:gd name="connsiteX6" fmla="*/ 23941 w 239406"/>
                  <a:gd name="connsiteY6" fmla="*/ 47881 h 4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406" h="47881">
                    <a:moveTo>
                      <a:pt x="23941" y="47881"/>
                    </a:moveTo>
                    <a:lnTo>
                      <a:pt x="215466" y="47881"/>
                    </a:lnTo>
                    <a:cubicBezTo>
                      <a:pt x="228702" y="47881"/>
                      <a:pt x="239406" y="37177"/>
                      <a:pt x="239406" y="23941"/>
                    </a:cubicBezTo>
                    <a:cubicBezTo>
                      <a:pt x="239406" y="10711"/>
                      <a:pt x="228702" y="0"/>
                      <a:pt x="215466" y="0"/>
                    </a:cubicBezTo>
                    <a:lnTo>
                      <a:pt x="23941" y="0"/>
                    </a:lnTo>
                    <a:cubicBezTo>
                      <a:pt x="10711" y="0"/>
                      <a:pt x="0" y="10711"/>
                      <a:pt x="0" y="23941"/>
                    </a:cubicBezTo>
                    <a:cubicBezTo>
                      <a:pt x="0" y="37177"/>
                      <a:pt x="10711" y="47881"/>
                      <a:pt x="23941" y="47881"/>
                    </a:cubicBezTo>
                    <a:close/>
                  </a:path>
                </a:pathLst>
              </a:custGeom>
              <a:solidFill>
                <a:srgbClr val="BABABA"/>
              </a:solidFill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</p:grpSp>
        <p:sp>
          <p:nvSpPr>
            <p:cNvPr id="87" name="Free-form: Shape 99">
              <a:extLst>
                <a:ext uri="{FF2B5EF4-FFF2-40B4-BE49-F238E27FC236}">
                  <a16:creationId xmlns:a16="http://schemas.microsoft.com/office/drawing/2014/main" id="{B4A145D7-BA92-4F58-9013-6C94DBA1352E}"/>
                </a:ext>
              </a:extLst>
            </p:cNvPr>
            <p:cNvSpPr/>
            <p:nvPr/>
          </p:nvSpPr>
          <p:spPr>
            <a:xfrm>
              <a:off x="6218897" y="2222004"/>
              <a:ext cx="287213" cy="437538"/>
            </a:xfrm>
            <a:custGeom>
              <a:avLst/>
              <a:gdLst>
                <a:gd name="connsiteX0" fmla="*/ 0 w 287213"/>
                <a:gd name="connsiteY0" fmla="*/ 85021 h 437538"/>
                <a:gd name="connsiteX1" fmla="*/ 131766 w 287213"/>
                <a:gd name="connsiteY1" fmla="*/ 246015 h 437538"/>
                <a:gd name="connsiteX2" fmla="*/ 94092 w 287213"/>
                <a:gd name="connsiteY2" fmla="*/ 246015 h 437538"/>
                <a:gd name="connsiteX3" fmla="*/ 72976 w 287213"/>
                <a:gd name="connsiteY3" fmla="*/ 258665 h 437538"/>
                <a:gd name="connsiteX4" fmla="*/ 74173 w 287213"/>
                <a:gd name="connsiteY4" fmla="*/ 283235 h 437538"/>
                <a:gd name="connsiteX5" fmla="*/ 157965 w 287213"/>
                <a:gd name="connsiteY5" fmla="*/ 427546 h 437538"/>
                <a:gd name="connsiteX6" fmla="*/ 197802 w 287213"/>
                <a:gd name="connsiteY6" fmla="*/ 427546 h 437538"/>
                <a:gd name="connsiteX7" fmla="*/ 283197 w 287213"/>
                <a:gd name="connsiteY7" fmla="*/ 283235 h 437538"/>
                <a:gd name="connsiteX8" fmla="*/ 284388 w 287213"/>
                <a:gd name="connsiteY8" fmla="*/ 258665 h 437538"/>
                <a:gd name="connsiteX9" fmla="*/ 263278 w 287213"/>
                <a:gd name="connsiteY9" fmla="*/ 246015 h 437538"/>
                <a:gd name="connsiteX10" fmla="*/ 230528 w 287213"/>
                <a:gd name="connsiteY10" fmla="*/ 246015 h 437538"/>
                <a:gd name="connsiteX11" fmla="*/ 43711 w 287213"/>
                <a:gd name="connsiteY11" fmla="*/ 0 h 437538"/>
                <a:gd name="connsiteX12" fmla="*/ 46185 w 287213"/>
                <a:gd name="connsiteY12" fmla="*/ 18579 h 437538"/>
                <a:gd name="connsiteX13" fmla="*/ 0 w 287213"/>
                <a:gd name="connsiteY13" fmla="*/ 85021 h 43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7213" h="437538">
                  <a:moveTo>
                    <a:pt x="0" y="85021"/>
                  </a:moveTo>
                  <a:cubicBezTo>
                    <a:pt x="63380" y="118164"/>
                    <a:pt x="111841" y="175914"/>
                    <a:pt x="131766" y="246015"/>
                  </a:cubicBezTo>
                  <a:lnTo>
                    <a:pt x="94092" y="246015"/>
                  </a:lnTo>
                  <a:cubicBezTo>
                    <a:pt x="85251" y="246015"/>
                    <a:pt x="77140" y="250878"/>
                    <a:pt x="72976" y="258665"/>
                  </a:cubicBezTo>
                  <a:cubicBezTo>
                    <a:pt x="68817" y="266446"/>
                    <a:pt x="69284" y="275891"/>
                    <a:pt x="74173" y="283235"/>
                  </a:cubicBezTo>
                  <a:cubicBezTo>
                    <a:pt x="76984" y="288085"/>
                    <a:pt x="163408" y="436923"/>
                    <a:pt x="157965" y="427546"/>
                  </a:cubicBezTo>
                  <a:cubicBezTo>
                    <a:pt x="166849" y="440870"/>
                    <a:pt x="188919" y="440870"/>
                    <a:pt x="197802" y="427546"/>
                  </a:cubicBezTo>
                  <a:cubicBezTo>
                    <a:pt x="206930" y="411836"/>
                    <a:pt x="286327" y="277842"/>
                    <a:pt x="283197" y="283235"/>
                  </a:cubicBezTo>
                  <a:cubicBezTo>
                    <a:pt x="288086" y="275891"/>
                    <a:pt x="288547" y="266446"/>
                    <a:pt x="284388" y="258665"/>
                  </a:cubicBezTo>
                  <a:cubicBezTo>
                    <a:pt x="280230" y="250878"/>
                    <a:pt x="272113" y="246015"/>
                    <a:pt x="263278" y="246015"/>
                  </a:cubicBezTo>
                  <a:lnTo>
                    <a:pt x="230528" y="246015"/>
                  </a:lnTo>
                  <a:cubicBezTo>
                    <a:pt x="208689" y="138445"/>
                    <a:pt x="138326" y="49141"/>
                    <a:pt x="43711" y="0"/>
                  </a:cubicBezTo>
                  <a:cubicBezTo>
                    <a:pt x="45288" y="6004"/>
                    <a:pt x="46185" y="12207"/>
                    <a:pt x="46185" y="18579"/>
                  </a:cubicBezTo>
                  <a:cubicBezTo>
                    <a:pt x="46236" y="69802"/>
                    <a:pt x="4807" y="81828"/>
                    <a:pt x="0" y="85021"/>
                  </a:cubicBezTo>
                  <a:close/>
                </a:path>
              </a:pathLst>
            </a:custGeom>
            <a:solidFill>
              <a:srgbClr val="0078D4"/>
            </a:solidFill>
            <a:ln w="15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88" name="Free-form: Shape 100">
              <a:extLst>
                <a:ext uri="{FF2B5EF4-FFF2-40B4-BE49-F238E27FC236}">
                  <a16:creationId xmlns:a16="http://schemas.microsoft.com/office/drawing/2014/main" id="{F1FF8B3F-FA59-4CD6-BAA6-FDA1DFF5A415}"/>
                </a:ext>
              </a:extLst>
            </p:cNvPr>
            <p:cNvSpPr/>
            <p:nvPr/>
          </p:nvSpPr>
          <p:spPr>
            <a:xfrm>
              <a:off x="5753980" y="2131255"/>
              <a:ext cx="463248" cy="313983"/>
            </a:xfrm>
            <a:custGeom>
              <a:avLst/>
              <a:gdLst>
                <a:gd name="connsiteX0" fmla="*/ 308940 w 463248"/>
                <a:gd name="connsiteY0" fmla="*/ 4014 h 313983"/>
                <a:gd name="connsiteX1" fmla="*/ 284370 w 463248"/>
                <a:gd name="connsiteY1" fmla="*/ 2823 h 313983"/>
                <a:gd name="connsiteX2" fmla="*/ 271720 w 463248"/>
                <a:gd name="connsiteY2" fmla="*/ 23940 h 313983"/>
                <a:gd name="connsiteX3" fmla="*/ 271720 w 463248"/>
                <a:gd name="connsiteY3" fmla="*/ 56683 h 313983"/>
                <a:gd name="connsiteX4" fmla="*/ 0 w 463248"/>
                <a:gd name="connsiteY4" fmla="*/ 304706 h 313983"/>
                <a:gd name="connsiteX5" fmla="*/ 44284 w 463248"/>
                <a:gd name="connsiteY5" fmla="*/ 288908 h 313983"/>
                <a:gd name="connsiteX6" fmla="*/ 98637 w 463248"/>
                <a:gd name="connsiteY6" fmla="*/ 313984 h 313983"/>
                <a:gd name="connsiteX7" fmla="*/ 271720 w 463248"/>
                <a:gd name="connsiteY7" fmla="*/ 155445 h 313983"/>
                <a:gd name="connsiteX8" fmla="*/ 271720 w 463248"/>
                <a:gd name="connsiteY8" fmla="*/ 193120 h 313983"/>
                <a:gd name="connsiteX9" fmla="*/ 284370 w 463248"/>
                <a:gd name="connsiteY9" fmla="*/ 214236 h 313983"/>
                <a:gd name="connsiteX10" fmla="*/ 308940 w 463248"/>
                <a:gd name="connsiteY10" fmla="*/ 213045 h 313983"/>
                <a:gd name="connsiteX11" fmla="*/ 453251 w 463248"/>
                <a:gd name="connsiteY11" fmla="*/ 129247 h 313983"/>
                <a:gd name="connsiteX12" fmla="*/ 453251 w 463248"/>
                <a:gd name="connsiteY12" fmla="*/ 89408 h 313983"/>
                <a:gd name="connsiteX13" fmla="*/ 308940 w 463248"/>
                <a:gd name="connsiteY13" fmla="*/ 4014 h 313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3248" h="313983">
                  <a:moveTo>
                    <a:pt x="308940" y="4014"/>
                  </a:moveTo>
                  <a:cubicBezTo>
                    <a:pt x="301596" y="-868"/>
                    <a:pt x="292151" y="-1335"/>
                    <a:pt x="284370" y="2823"/>
                  </a:cubicBezTo>
                  <a:cubicBezTo>
                    <a:pt x="276583" y="6988"/>
                    <a:pt x="271720" y="15099"/>
                    <a:pt x="271720" y="23940"/>
                  </a:cubicBezTo>
                  <a:lnTo>
                    <a:pt x="271720" y="56683"/>
                  </a:lnTo>
                  <a:cubicBezTo>
                    <a:pt x="141930" y="83037"/>
                    <a:pt x="37831" y="179491"/>
                    <a:pt x="0" y="304706"/>
                  </a:cubicBezTo>
                  <a:cubicBezTo>
                    <a:pt x="12793" y="294600"/>
                    <a:pt x="27981" y="288908"/>
                    <a:pt x="44284" y="288908"/>
                  </a:cubicBezTo>
                  <a:cubicBezTo>
                    <a:pt x="65743" y="288908"/>
                    <a:pt x="85270" y="298390"/>
                    <a:pt x="98637" y="313984"/>
                  </a:cubicBezTo>
                  <a:cubicBezTo>
                    <a:pt x="128282" y="237554"/>
                    <a:pt x="192055" y="178089"/>
                    <a:pt x="271720" y="155445"/>
                  </a:cubicBezTo>
                  <a:lnTo>
                    <a:pt x="271720" y="193120"/>
                  </a:lnTo>
                  <a:cubicBezTo>
                    <a:pt x="271720" y="201961"/>
                    <a:pt x="276583" y="210072"/>
                    <a:pt x="284370" y="214236"/>
                  </a:cubicBezTo>
                  <a:cubicBezTo>
                    <a:pt x="292157" y="218395"/>
                    <a:pt x="301603" y="217927"/>
                    <a:pt x="308940" y="213045"/>
                  </a:cubicBezTo>
                  <a:cubicBezTo>
                    <a:pt x="313790" y="210228"/>
                    <a:pt x="462628" y="123804"/>
                    <a:pt x="453251" y="129247"/>
                  </a:cubicBezTo>
                  <a:cubicBezTo>
                    <a:pt x="466581" y="120363"/>
                    <a:pt x="466581" y="98293"/>
                    <a:pt x="453251" y="89408"/>
                  </a:cubicBezTo>
                  <a:cubicBezTo>
                    <a:pt x="437541" y="80287"/>
                    <a:pt x="303547" y="884"/>
                    <a:pt x="308940" y="4014"/>
                  </a:cubicBezTo>
                  <a:close/>
                </a:path>
              </a:pathLst>
            </a:custGeom>
            <a:solidFill>
              <a:srgbClr val="0078D4"/>
            </a:solidFill>
            <a:ln w="15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89" name="Free-form: Shape 101">
              <a:extLst>
                <a:ext uri="{FF2B5EF4-FFF2-40B4-BE49-F238E27FC236}">
                  <a16:creationId xmlns:a16="http://schemas.microsoft.com/office/drawing/2014/main" id="{1B49EB92-B1A9-4F15-8C42-D328A51C20B9}"/>
                </a:ext>
              </a:extLst>
            </p:cNvPr>
            <p:cNvSpPr/>
            <p:nvPr/>
          </p:nvSpPr>
          <p:spPr>
            <a:xfrm>
              <a:off x="5688937" y="2468020"/>
              <a:ext cx="286868" cy="389413"/>
            </a:xfrm>
            <a:custGeom>
              <a:avLst/>
              <a:gdLst>
                <a:gd name="connsiteX0" fmla="*/ 2823 w 286868"/>
                <a:gd name="connsiteY0" fmla="*/ 178873 h 389413"/>
                <a:gd name="connsiteX1" fmla="*/ 23940 w 286868"/>
                <a:gd name="connsiteY1" fmla="*/ 191524 h 389413"/>
                <a:gd name="connsiteX2" fmla="*/ 70343 w 286868"/>
                <a:gd name="connsiteY2" fmla="*/ 191524 h 389413"/>
                <a:gd name="connsiteX3" fmla="*/ 243408 w 286868"/>
                <a:gd name="connsiteY3" fmla="*/ 389414 h 389413"/>
                <a:gd name="connsiteX4" fmla="*/ 241027 w 286868"/>
                <a:gd name="connsiteY4" fmla="*/ 371078 h 389413"/>
                <a:gd name="connsiteX5" fmla="*/ 286868 w 286868"/>
                <a:gd name="connsiteY5" fmla="*/ 304811 h 389413"/>
                <a:gd name="connsiteX6" fmla="*/ 174311 w 286868"/>
                <a:gd name="connsiteY6" fmla="*/ 191524 h 389413"/>
                <a:gd name="connsiteX7" fmla="*/ 193120 w 286868"/>
                <a:gd name="connsiteY7" fmla="*/ 191524 h 389413"/>
                <a:gd name="connsiteX8" fmla="*/ 214236 w 286868"/>
                <a:gd name="connsiteY8" fmla="*/ 178873 h 389413"/>
                <a:gd name="connsiteX9" fmla="*/ 213039 w 286868"/>
                <a:gd name="connsiteY9" fmla="*/ 154304 h 389413"/>
                <a:gd name="connsiteX10" fmla="*/ 129247 w 286868"/>
                <a:gd name="connsiteY10" fmla="*/ 9993 h 389413"/>
                <a:gd name="connsiteX11" fmla="*/ 89408 w 286868"/>
                <a:gd name="connsiteY11" fmla="*/ 9993 h 389413"/>
                <a:gd name="connsiteX12" fmla="*/ 4014 w 286868"/>
                <a:gd name="connsiteY12" fmla="*/ 154304 h 389413"/>
                <a:gd name="connsiteX13" fmla="*/ 2823 w 286868"/>
                <a:gd name="connsiteY13" fmla="*/ 178873 h 38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6868" h="389413">
                  <a:moveTo>
                    <a:pt x="2823" y="178873"/>
                  </a:moveTo>
                  <a:cubicBezTo>
                    <a:pt x="6988" y="186660"/>
                    <a:pt x="15099" y="191524"/>
                    <a:pt x="23940" y="191524"/>
                  </a:cubicBezTo>
                  <a:lnTo>
                    <a:pt x="70343" y="191524"/>
                  </a:lnTo>
                  <a:cubicBezTo>
                    <a:pt x="100812" y="277573"/>
                    <a:pt x="163469" y="347743"/>
                    <a:pt x="243408" y="389414"/>
                  </a:cubicBezTo>
                  <a:cubicBezTo>
                    <a:pt x="241868" y="383491"/>
                    <a:pt x="241027" y="377364"/>
                    <a:pt x="241027" y="371078"/>
                  </a:cubicBezTo>
                  <a:cubicBezTo>
                    <a:pt x="240976" y="320074"/>
                    <a:pt x="282074" y="307992"/>
                    <a:pt x="286868" y="304811"/>
                  </a:cubicBezTo>
                  <a:cubicBezTo>
                    <a:pt x="238676" y="279574"/>
                    <a:pt x="199180" y="239991"/>
                    <a:pt x="174311" y="191524"/>
                  </a:cubicBezTo>
                  <a:lnTo>
                    <a:pt x="193120" y="191524"/>
                  </a:lnTo>
                  <a:cubicBezTo>
                    <a:pt x="201961" y="191524"/>
                    <a:pt x="210072" y="186660"/>
                    <a:pt x="214236" y="178873"/>
                  </a:cubicBezTo>
                  <a:cubicBezTo>
                    <a:pt x="218395" y="171093"/>
                    <a:pt x="217927" y="161647"/>
                    <a:pt x="213039" y="154304"/>
                  </a:cubicBezTo>
                  <a:cubicBezTo>
                    <a:pt x="210228" y="149453"/>
                    <a:pt x="123804" y="616"/>
                    <a:pt x="129247" y="9993"/>
                  </a:cubicBezTo>
                  <a:cubicBezTo>
                    <a:pt x="120363" y="-3331"/>
                    <a:pt x="98293" y="-3331"/>
                    <a:pt x="89408" y="9993"/>
                  </a:cubicBezTo>
                  <a:cubicBezTo>
                    <a:pt x="83099" y="20859"/>
                    <a:pt x="-1142" y="163194"/>
                    <a:pt x="4014" y="154304"/>
                  </a:cubicBezTo>
                  <a:cubicBezTo>
                    <a:pt x="-868" y="161647"/>
                    <a:pt x="-1335" y="171093"/>
                    <a:pt x="2823" y="178873"/>
                  </a:cubicBezTo>
                  <a:close/>
                </a:path>
              </a:pathLst>
            </a:custGeom>
            <a:solidFill>
              <a:srgbClr val="0078D4"/>
            </a:solidFill>
            <a:ln w="15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90" name="Free-form: Shape 102">
              <a:extLst>
                <a:ext uri="{FF2B5EF4-FFF2-40B4-BE49-F238E27FC236}">
                  <a16:creationId xmlns:a16="http://schemas.microsoft.com/office/drawing/2014/main" id="{C753B3EC-F866-454D-ABE6-1B95343201F4}"/>
                </a:ext>
              </a:extLst>
            </p:cNvPr>
            <p:cNvSpPr/>
            <p:nvPr/>
          </p:nvSpPr>
          <p:spPr>
            <a:xfrm>
              <a:off x="5977821" y="2662879"/>
              <a:ext cx="437526" cy="285548"/>
            </a:xfrm>
            <a:custGeom>
              <a:avLst/>
              <a:gdLst>
                <a:gd name="connsiteX0" fmla="*/ 191524 w 437526"/>
                <a:gd name="connsiteY0" fmla="*/ 92427 h 285548"/>
                <a:gd name="connsiteX1" fmla="*/ 178873 w 437526"/>
                <a:gd name="connsiteY1" fmla="*/ 71311 h 285548"/>
                <a:gd name="connsiteX2" fmla="*/ 154304 w 437526"/>
                <a:gd name="connsiteY2" fmla="*/ 72508 h 285548"/>
                <a:gd name="connsiteX3" fmla="*/ 9993 w 437526"/>
                <a:gd name="connsiteY3" fmla="*/ 156300 h 285548"/>
                <a:gd name="connsiteX4" fmla="*/ 9993 w 437526"/>
                <a:gd name="connsiteY4" fmla="*/ 196138 h 285548"/>
                <a:gd name="connsiteX5" fmla="*/ 154304 w 437526"/>
                <a:gd name="connsiteY5" fmla="*/ 281532 h 285548"/>
                <a:gd name="connsiteX6" fmla="*/ 178873 w 437526"/>
                <a:gd name="connsiteY6" fmla="*/ 282723 h 285548"/>
                <a:gd name="connsiteX7" fmla="*/ 191524 w 437526"/>
                <a:gd name="connsiteY7" fmla="*/ 261614 h 285548"/>
                <a:gd name="connsiteX8" fmla="*/ 191524 w 437526"/>
                <a:gd name="connsiteY8" fmla="*/ 228863 h 285548"/>
                <a:gd name="connsiteX9" fmla="*/ 437526 w 437526"/>
                <a:gd name="connsiteY9" fmla="*/ 42064 h 285548"/>
                <a:gd name="connsiteX10" fmla="*/ 418960 w 437526"/>
                <a:gd name="connsiteY10" fmla="*/ 44546 h 285548"/>
                <a:gd name="connsiteX11" fmla="*/ 351701 w 437526"/>
                <a:gd name="connsiteY11" fmla="*/ 0 h 285548"/>
                <a:gd name="connsiteX12" fmla="*/ 191524 w 437526"/>
                <a:gd name="connsiteY12" fmla="*/ 130101 h 28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7526" h="285548">
                  <a:moveTo>
                    <a:pt x="191524" y="92427"/>
                  </a:moveTo>
                  <a:cubicBezTo>
                    <a:pt x="191524" y="83586"/>
                    <a:pt x="186660" y="75475"/>
                    <a:pt x="178873" y="71311"/>
                  </a:cubicBezTo>
                  <a:cubicBezTo>
                    <a:pt x="171093" y="67152"/>
                    <a:pt x="161647" y="67620"/>
                    <a:pt x="154304" y="72508"/>
                  </a:cubicBezTo>
                  <a:cubicBezTo>
                    <a:pt x="149453" y="75319"/>
                    <a:pt x="616" y="161743"/>
                    <a:pt x="9993" y="156300"/>
                  </a:cubicBezTo>
                  <a:cubicBezTo>
                    <a:pt x="-3331" y="165184"/>
                    <a:pt x="-3331" y="187254"/>
                    <a:pt x="9993" y="196138"/>
                  </a:cubicBezTo>
                  <a:cubicBezTo>
                    <a:pt x="25703" y="205259"/>
                    <a:pt x="159697" y="284662"/>
                    <a:pt x="154304" y="281532"/>
                  </a:cubicBezTo>
                  <a:cubicBezTo>
                    <a:pt x="161647" y="286421"/>
                    <a:pt x="171093" y="286882"/>
                    <a:pt x="178873" y="282723"/>
                  </a:cubicBezTo>
                  <a:cubicBezTo>
                    <a:pt x="186660" y="278565"/>
                    <a:pt x="191524" y="270448"/>
                    <a:pt x="191524" y="261614"/>
                  </a:cubicBezTo>
                  <a:lnTo>
                    <a:pt x="191524" y="228863"/>
                  </a:lnTo>
                  <a:cubicBezTo>
                    <a:pt x="299089" y="207024"/>
                    <a:pt x="388386" y="136674"/>
                    <a:pt x="437526" y="42064"/>
                  </a:cubicBezTo>
                  <a:cubicBezTo>
                    <a:pt x="431535" y="43649"/>
                    <a:pt x="425331" y="44546"/>
                    <a:pt x="418960" y="44546"/>
                  </a:cubicBezTo>
                  <a:cubicBezTo>
                    <a:pt x="378293" y="44546"/>
                    <a:pt x="362892" y="18635"/>
                    <a:pt x="351701" y="0"/>
                  </a:cubicBezTo>
                  <a:cubicBezTo>
                    <a:pt x="318422" y="62576"/>
                    <a:pt x="261014" y="110350"/>
                    <a:pt x="191524" y="130101"/>
                  </a:cubicBezTo>
                  <a:close/>
                </a:path>
              </a:pathLst>
            </a:custGeom>
            <a:solidFill>
              <a:srgbClr val="0078D4"/>
            </a:solidFill>
            <a:ln w="15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endParaRPr>
            </a:p>
          </p:txBody>
        </p:sp>
      </p:grpSp>
      <p:grpSp>
        <p:nvGrpSpPr>
          <p:cNvPr id="94" name="Group 94">
            <a:extLst>
              <a:ext uri="{FF2B5EF4-FFF2-40B4-BE49-F238E27FC236}">
                <a16:creationId xmlns:a16="http://schemas.microsoft.com/office/drawing/2014/main" id="{7D15C9AD-A55B-4D16-A31F-B2E3E4ABC43E}"/>
              </a:ext>
            </a:extLst>
          </p:cNvPr>
          <p:cNvGrpSpPr/>
          <p:nvPr/>
        </p:nvGrpSpPr>
        <p:grpSpPr>
          <a:xfrm>
            <a:off x="9428104" y="2131254"/>
            <a:ext cx="718219" cy="817173"/>
            <a:chOff x="9428104" y="2131254"/>
            <a:chExt cx="718219" cy="817173"/>
          </a:xfrm>
        </p:grpSpPr>
        <p:sp>
          <p:nvSpPr>
            <p:cNvPr id="95" name="Free-form: Shape 89">
              <a:extLst>
                <a:ext uri="{FF2B5EF4-FFF2-40B4-BE49-F238E27FC236}">
                  <a16:creationId xmlns:a16="http://schemas.microsoft.com/office/drawing/2014/main" id="{F86C6FB0-6520-4D87-94EB-C1F8DB3D915D}"/>
                </a:ext>
              </a:extLst>
            </p:cNvPr>
            <p:cNvSpPr/>
            <p:nvPr/>
          </p:nvSpPr>
          <p:spPr>
            <a:xfrm>
              <a:off x="9428104" y="2131254"/>
              <a:ext cx="718219" cy="529886"/>
            </a:xfrm>
            <a:custGeom>
              <a:avLst/>
              <a:gdLst>
                <a:gd name="connsiteX0" fmla="*/ 646889 w 718219"/>
                <a:gd name="connsiteY0" fmla="*/ 139038 h 529886"/>
                <a:gd name="connsiteX1" fmla="*/ 579182 w 718219"/>
                <a:gd name="connsiteY1" fmla="*/ 71330 h 529886"/>
                <a:gd name="connsiteX2" fmla="*/ 545328 w 718219"/>
                <a:gd name="connsiteY2" fmla="*/ 71330 h 529886"/>
                <a:gd name="connsiteX3" fmla="*/ 522252 w 718219"/>
                <a:gd name="connsiteY3" fmla="*/ 94406 h 529886"/>
                <a:gd name="connsiteX4" fmla="*/ 430932 w 718219"/>
                <a:gd name="connsiteY4" fmla="*/ 56578 h 529886"/>
                <a:gd name="connsiteX5" fmla="*/ 430932 w 718219"/>
                <a:gd name="connsiteY5" fmla="*/ 23941 h 529886"/>
                <a:gd name="connsiteX6" fmla="*/ 406991 w 718219"/>
                <a:gd name="connsiteY6" fmla="*/ 0 h 529886"/>
                <a:gd name="connsiteX7" fmla="*/ 311228 w 718219"/>
                <a:gd name="connsiteY7" fmla="*/ 0 h 529886"/>
                <a:gd name="connsiteX8" fmla="*/ 287288 w 718219"/>
                <a:gd name="connsiteY8" fmla="*/ 23941 h 529886"/>
                <a:gd name="connsiteX9" fmla="*/ 287288 w 718219"/>
                <a:gd name="connsiteY9" fmla="*/ 56578 h 529886"/>
                <a:gd name="connsiteX10" fmla="*/ 195967 w 718219"/>
                <a:gd name="connsiteY10" fmla="*/ 94406 h 529886"/>
                <a:gd name="connsiteX11" fmla="*/ 172891 w 718219"/>
                <a:gd name="connsiteY11" fmla="*/ 71330 h 529886"/>
                <a:gd name="connsiteX12" fmla="*/ 139038 w 718219"/>
                <a:gd name="connsiteY12" fmla="*/ 71330 h 529886"/>
                <a:gd name="connsiteX13" fmla="*/ 71330 w 718219"/>
                <a:gd name="connsiteY13" fmla="*/ 139038 h 529886"/>
                <a:gd name="connsiteX14" fmla="*/ 71330 w 718219"/>
                <a:gd name="connsiteY14" fmla="*/ 172891 h 529886"/>
                <a:gd name="connsiteX15" fmla="*/ 94406 w 718219"/>
                <a:gd name="connsiteY15" fmla="*/ 195967 h 529886"/>
                <a:gd name="connsiteX16" fmla="*/ 56578 w 718219"/>
                <a:gd name="connsiteY16" fmla="*/ 287288 h 529886"/>
                <a:gd name="connsiteX17" fmla="*/ 23941 w 718219"/>
                <a:gd name="connsiteY17" fmla="*/ 287288 h 529886"/>
                <a:gd name="connsiteX18" fmla="*/ 0 w 718219"/>
                <a:gd name="connsiteY18" fmla="*/ 311228 h 529886"/>
                <a:gd name="connsiteX19" fmla="*/ 0 w 718219"/>
                <a:gd name="connsiteY19" fmla="*/ 406991 h 529886"/>
                <a:gd name="connsiteX20" fmla="*/ 23941 w 718219"/>
                <a:gd name="connsiteY20" fmla="*/ 430932 h 529886"/>
                <a:gd name="connsiteX21" fmla="*/ 56578 w 718219"/>
                <a:gd name="connsiteY21" fmla="*/ 430932 h 529886"/>
                <a:gd name="connsiteX22" fmla="*/ 89964 w 718219"/>
                <a:gd name="connsiteY22" fmla="*/ 517962 h 529886"/>
                <a:gd name="connsiteX23" fmla="*/ 110679 w 718219"/>
                <a:gd name="connsiteY23" fmla="*/ 529886 h 529886"/>
                <a:gd name="connsiteX24" fmla="*/ 187232 w 718219"/>
                <a:gd name="connsiteY24" fmla="*/ 529886 h 529886"/>
                <a:gd name="connsiteX25" fmla="*/ 177684 w 718219"/>
                <a:gd name="connsiteY25" fmla="*/ 517472 h 529886"/>
                <a:gd name="connsiteX26" fmla="*/ 119703 w 718219"/>
                <a:gd name="connsiteY26" fmla="*/ 359110 h 529886"/>
                <a:gd name="connsiteX27" fmla="*/ 359110 w 718219"/>
                <a:gd name="connsiteY27" fmla="*/ 119703 h 529886"/>
                <a:gd name="connsiteX28" fmla="*/ 598516 w 718219"/>
                <a:gd name="connsiteY28" fmla="*/ 359110 h 529886"/>
                <a:gd name="connsiteX29" fmla="*/ 541400 w 718219"/>
                <a:gd name="connsiteY29" fmla="*/ 516443 h 529886"/>
                <a:gd name="connsiteX30" fmla="*/ 531177 w 718219"/>
                <a:gd name="connsiteY30" fmla="*/ 529886 h 529886"/>
                <a:gd name="connsiteX31" fmla="*/ 607540 w 718219"/>
                <a:gd name="connsiteY31" fmla="*/ 529886 h 529886"/>
                <a:gd name="connsiteX32" fmla="*/ 628255 w 718219"/>
                <a:gd name="connsiteY32" fmla="*/ 517962 h 529886"/>
                <a:gd name="connsiteX33" fmla="*/ 661641 w 718219"/>
                <a:gd name="connsiteY33" fmla="*/ 430932 h 529886"/>
                <a:gd name="connsiteX34" fmla="*/ 694279 w 718219"/>
                <a:gd name="connsiteY34" fmla="*/ 430932 h 529886"/>
                <a:gd name="connsiteX35" fmla="*/ 718219 w 718219"/>
                <a:gd name="connsiteY35" fmla="*/ 406991 h 529886"/>
                <a:gd name="connsiteX36" fmla="*/ 718219 w 718219"/>
                <a:gd name="connsiteY36" fmla="*/ 311228 h 529886"/>
                <a:gd name="connsiteX37" fmla="*/ 694279 w 718219"/>
                <a:gd name="connsiteY37" fmla="*/ 287288 h 529886"/>
                <a:gd name="connsiteX38" fmla="*/ 661641 w 718219"/>
                <a:gd name="connsiteY38" fmla="*/ 287288 h 529886"/>
                <a:gd name="connsiteX39" fmla="*/ 623813 w 718219"/>
                <a:gd name="connsiteY39" fmla="*/ 195967 h 529886"/>
                <a:gd name="connsiteX40" fmla="*/ 646889 w 718219"/>
                <a:gd name="connsiteY40" fmla="*/ 172891 h 529886"/>
                <a:gd name="connsiteX41" fmla="*/ 646889 w 718219"/>
                <a:gd name="connsiteY41" fmla="*/ 139038 h 52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18219" h="529886">
                  <a:moveTo>
                    <a:pt x="646889" y="139038"/>
                  </a:moveTo>
                  <a:lnTo>
                    <a:pt x="579182" y="71330"/>
                  </a:lnTo>
                  <a:cubicBezTo>
                    <a:pt x="569830" y="61979"/>
                    <a:pt x="554679" y="61979"/>
                    <a:pt x="545328" y="71330"/>
                  </a:cubicBezTo>
                  <a:lnTo>
                    <a:pt x="522252" y="94406"/>
                  </a:lnTo>
                  <a:cubicBezTo>
                    <a:pt x="493940" y="76896"/>
                    <a:pt x="463358" y="64201"/>
                    <a:pt x="430932" y="56578"/>
                  </a:cubicBezTo>
                  <a:lnTo>
                    <a:pt x="430932" y="23941"/>
                  </a:lnTo>
                  <a:cubicBezTo>
                    <a:pt x="430932" y="10708"/>
                    <a:pt x="420224" y="0"/>
                    <a:pt x="406991" y="0"/>
                  </a:cubicBezTo>
                  <a:lnTo>
                    <a:pt x="311228" y="0"/>
                  </a:lnTo>
                  <a:cubicBezTo>
                    <a:pt x="297996" y="0"/>
                    <a:pt x="287288" y="10708"/>
                    <a:pt x="287288" y="23941"/>
                  </a:cubicBezTo>
                  <a:lnTo>
                    <a:pt x="287288" y="56578"/>
                  </a:lnTo>
                  <a:cubicBezTo>
                    <a:pt x="254861" y="64199"/>
                    <a:pt x="224279" y="76894"/>
                    <a:pt x="195967" y="94406"/>
                  </a:cubicBezTo>
                  <a:lnTo>
                    <a:pt x="172891" y="71330"/>
                  </a:lnTo>
                  <a:cubicBezTo>
                    <a:pt x="163540" y="61979"/>
                    <a:pt x="148389" y="61979"/>
                    <a:pt x="139038" y="71330"/>
                  </a:cubicBezTo>
                  <a:lnTo>
                    <a:pt x="71330" y="139038"/>
                  </a:lnTo>
                  <a:cubicBezTo>
                    <a:pt x="61979" y="148389"/>
                    <a:pt x="61979" y="163540"/>
                    <a:pt x="71330" y="172891"/>
                  </a:cubicBezTo>
                  <a:lnTo>
                    <a:pt x="94406" y="195967"/>
                  </a:lnTo>
                  <a:cubicBezTo>
                    <a:pt x="76896" y="224279"/>
                    <a:pt x="64201" y="254861"/>
                    <a:pt x="56578" y="287288"/>
                  </a:cubicBezTo>
                  <a:lnTo>
                    <a:pt x="23941" y="287288"/>
                  </a:lnTo>
                  <a:cubicBezTo>
                    <a:pt x="10708" y="287288"/>
                    <a:pt x="0" y="297996"/>
                    <a:pt x="0" y="311228"/>
                  </a:cubicBezTo>
                  <a:lnTo>
                    <a:pt x="0" y="406991"/>
                  </a:lnTo>
                  <a:cubicBezTo>
                    <a:pt x="0" y="420224"/>
                    <a:pt x="10708" y="430932"/>
                    <a:pt x="23941" y="430932"/>
                  </a:cubicBezTo>
                  <a:lnTo>
                    <a:pt x="56578" y="430932"/>
                  </a:lnTo>
                  <a:cubicBezTo>
                    <a:pt x="63545" y="460390"/>
                    <a:pt x="74744" y="491707"/>
                    <a:pt x="89964" y="517962"/>
                  </a:cubicBezTo>
                  <a:cubicBezTo>
                    <a:pt x="94265" y="525350"/>
                    <a:pt x="102145" y="529886"/>
                    <a:pt x="110679" y="529886"/>
                  </a:cubicBezTo>
                  <a:lnTo>
                    <a:pt x="187232" y="529886"/>
                  </a:lnTo>
                  <a:cubicBezTo>
                    <a:pt x="184035" y="525515"/>
                    <a:pt x="180808" y="521081"/>
                    <a:pt x="177684" y="517472"/>
                  </a:cubicBezTo>
                  <a:cubicBezTo>
                    <a:pt x="141400" y="475622"/>
                    <a:pt x="119703" y="414403"/>
                    <a:pt x="119703" y="359110"/>
                  </a:cubicBezTo>
                  <a:cubicBezTo>
                    <a:pt x="119703" y="227109"/>
                    <a:pt x="227109" y="119703"/>
                    <a:pt x="359110" y="119703"/>
                  </a:cubicBezTo>
                  <a:cubicBezTo>
                    <a:pt x="491110" y="119703"/>
                    <a:pt x="598516" y="227109"/>
                    <a:pt x="598516" y="359110"/>
                  </a:cubicBezTo>
                  <a:cubicBezTo>
                    <a:pt x="598516" y="413771"/>
                    <a:pt x="577171" y="474593"/>
                    <a:pt x="541400" y="516443"/>
                  </a:cubicBezTo>
                  <a:cubicBezTo>
                    <a:pt x="538056" y="520360"/>
                    <a:pt x="534596" y="525117"/>
                    <a:pt x="531177" y="529886"/>
                  </a:cubicBezTo>
                  <a:lnTo>
                    <a:pt x="607540" y="529886"/>
                  </a:lnTo>
                  <a:cubicBezTo>
                    <a:pt x="616074" y="529886"/>
                    <a:pt x="623952" y="525350"/>
                    <a:pt x="628255" y="517962"/>
                  </a:cubicBezTo>
                  <a:cubicBezTo>
                    <a:pt x="643475" y="491707"/>
                    <a:pt x="654675" y="460390"/>
                    <a:pt x="661641" y="430932"/>
                  </a:cubicBezTo>
                  <a:lnTo>
                    <a:pt x="694279" y="430932"/>
                  </a:lnTo>
                  <a:cubicBezTo>
                    <a:pt x="707511" y="430932"/>
                    <a:pt x="718219" y="420224"/>
                    <a:pt x="718219" y="406991"/>
                  </a:cubicBezTo>
                  <a:lnTo>
                    <a:pt x="718219" y="311228"/>
                  </a:lnTo>
                  <a:cubicBezTo>
                    <a:pt x="718219" y="297996"/>
                    <a:pt x="707511" y="287288"/>
                    <a:pt x="694279" y="287288"/>
                  </a:cubicBezTo>
                  <a:lnTo>
                    <a:pt x="661641" y="287288"/>
                  </a:lnTo>
                  <a:cubicBezTo>
                    <a:pt x="654020" y="254861"/>
                    <a:pt x="641325" y="224279"/>
                    <a:pt x="623813" y="195967"/>
                  </a:cubicBezTo>
                  <a:lnTo>
                    <a:pt x="646889" y="172891"/>
                  </a:lnTo>
                  <a:cubicBezTo>
                    <a:pt x="656240" y="163540"/>
                    <a:pt x="656240" y="148391"/>
                    <a:pt x="646889" y="139038"/>
                  </a:cubicBezTo>
                  <a:close/>
                </a:path>
              </a:pathLst>
            </a:custGeom>
            <a:solidFill>
              <a:srgbClr val="BABABA"/>
            </a:solidFill>
            <a:ln w="15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endParaRPr>
            </a:p>
          </p:txBody>
        </p:sp>
        <p:grpSp>
          <p:nvGrpSpPr>
            <p:cNvPr id="96" name="Group 93">
              <a:extLst>
                <a:ext uri="{FF2B5EF4-FFF2-40B4-BE49-F238E27FC236}">
                  <a16:creationId xmlns:a16="http://schemas.microsoft.com/office/drawing/2014/main" id="{CB81FC33-8113-48B8-8270-1823BB980DA4}"/>
                </a:ext>
              </a:extLst>
            </p:cNvPr>
            <p:cNvGrpSpPr/>
            <p:nvPr/>
          </p:nvGrpSpPr>
          <p:grpSpPr>
            <a:xfrm>
              <a:off x="9595688" y="2298838"/>
              <a:ext cx="383050" cy="649589"/>
              <a:chOff x="9595688" y="2298838"/>
              <a:chExt cx="383050" cy="649589"/>
            </a:xfrm>
          </p:grpSpPr>
          <p:sp>
            <p:nvSpPr>
              <p:cNvPr id="97" name="Free-form: Shape 90">
                <a:extLst>
                  <a:ext uri="{FF2B5EF4-FFF2-40B4-BE49-F238E27FC236}">
                    <a16:creationId xmlns:a16="http://schemas.microsoft.com/office/drawing/2014/main" id="{8B1333D5-9064-407D-B596-25B90A8F5CCD}"/>
                  </a:ext>
                </a:extLst>
              </p:cNvPr>
              <p:cNvSpPr/>
              <p:nvPr/>
            </p:nvSpPr>
            <p:spPr>
              <a:xfrm>
                <a:off x="9739332" y="2876606"/>
                <a:ext cx="95762" cy="71821"/>
              </a:xfrm>
              <a:custGeom>
                <a:avLst/>
                <a:gdLst>
                  <a:gd name="connsiteX0" fmla="*/ 0 w 95762"/>
                  <a:gd name="connsiteY0" fmla="*/ 23941 h 71821"/>
                  <a:gd name="connsiteX1" fmla="*/ 47881 w 95762"/>
                  <a:gd name="connsiteY1" fmla="*/ 71822 h 71821"/>
                  <a:gd name="connsiteX2" fmla="*/ 95763 w 95762"/>
                  <a:gd name="connsiteY2" fmla="*/ 23941 h 71821"/>
                  <a:gd name="connsiteX3" fmla="*/ 95763 w 95762"/>
                  <a:gd name="connsiteY3" fmla="*/ 0 h 71821"/>
                  <a:gd name="connsiteX4" fmla="*/ 0 w 95762"/>
                  <a:gd name="connsiteY4" fmla="*/ 0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62" h="71821">
                    <a:moveTo>
                      <a:pt x="0" y="23941"/>
                    </a:moveTo>
                    <a:cubicBezTo>
                      <a:pt x="0" y="50336"/>
                      <a:pt x="21486" y="71822"/>
                      <a:pt x="47881" y="71822"/>
                    </a:cubicBezTo>
                    <a:cubicBezTo>
                      <a:pt x="74277" y="71822"/>
                      <a:pt x="95763" y="50336"/>
                      <a:pt x="95763" y="23941"/>
                    </a:cubicBezTo>
                    <a:lnTo>
                      <a:pt x="9576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8D4"/>
              </a:solidFill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98" name="Free-form: Shape 91">
                <a:extLst>
                  <a:ext uri="{FF2B5EF4-FFF2-40B4-BE49-F238E27FC236}">
                    <a16:creationId xmlns:a16="http://schemas.microsoft.com/office/drawing/2014/main" id="{C6D3CB7F-1F31-4A1D-914B-9BFBA747D474}"/>
                  </a:ext>
                </a:extLst>
              </p:cNvPr>
              <p:cNvSpPr/>
              <p:nvPr/>
            </p:nvSpPr>
            <p:spPr>
              <a:xfrm>
                <a:off x="9595688" y="2298838"/>
                <a:ext cx="383050" cy="410183"/>
              </a:xfrm>
              <a:custGeom>
                <a:avLst/>
                <a:gdLst>
                  <a:gd name="connsiteX0" fmla="*/ 337413 w 383050"/>
                  <a:gd name="connsiteY0" fmla="*/ 317764 h 410183"/>
                  <a:gd name="connsiteX1" fmla="*/ 383050 w 383050"/>
                  <a:gd name="connsiteY1" fmla="*/ 191525 h 410183"/>
                  <a:gd name="connsiteX2" fmla="*/ 191525 w 383050"/>
                  <a:gd name="connsiteY2" fmla="*/ 0 h 410183"/>
                  <a:gd name="connsiteX3" fmla="*/ 0 w 383050"/>
                  <a:gd name="connsiteY3" fmla="*/ 191525 h 410183"/>
                  <a:gd name="connsiteX4" fmla="*/ 46316 w 383050"/>
                  <a:gd name="connsiteY4" fmla="*/ 318559 h 410183"/>
                  <a:gd name="connsiteX5" fmla="*/ 92095 w 383050"/>
                  <a:gd name="connsiteY5" fmla="*/ 410183 h 410183"/>
                  <a:gd name="connsiteX6" fmla="*/ 162324 w 383050"/>
                  <a:gd name="connsiteY6" fmla="*/ 410183 h 410183"/>
                  <a:gd name="connsiteX7" fmla="*/ 120171 w 383050"/>
                  <a:gd name="connsiteY7" fmla="*/ 196224 h 410183"/>
                  <a:gd name="connsiteX8" fmla="*/ 138945 w 383050"/>
                  <a:gd name="connsiteY8" fmla="*/ 168052 h 410183"/>
                  <a:gd name="connsiteX9" fmla="*/ 167117 w 383050"/>
                  <a:gd name="connsiteY9" fmla="*/ 186826 h 410183"/>
                  <a:gd name="connsiteX10" fmla="*/ 191525 w 383050"/>
                  <a:gd name="connsiteY10" fmla="*/ 310464 h 410183"/>
                  <a:gd name="connsiteX11" fmla="*/ 215933 w 383050"/>
                  <a:gd name="connsiteY11" fmla="*/ 186826 h 410183"/>
                  <a:gd name="connsiteX12" fmla="*/ 244105 w 383050"/>
                  <a:gd name="connsiteY12" fmla="*/ 168052 h 410183"/>
                  <a:gd name="connsiteX13" fmla="*/ 262879 w 383050"/>
                  <a:gd name="connsiteY13" fmla="*/ 196224 h 410183"/>
                  <a:gd name="connsiteX14" fmla="*/ 220726 w 383050"/>
                  <a:gd name="connsiteY14" fmla="*/ 410183 h 410183"/>
                  <a:gd name="connsiteX15" fmla="*/ 291149 w 383050"/>
                  <a:gd name="connsiteY15" fmla="*/ 410183 h 410183"/>
                  <a:gd name="connsiteX16" fmla="*/ 337413 w 383050"/>
                  <a:gd name="connsiteY16" fmla="*/ 317764 h 4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3050" h="410183">
                    <a:moveTo>
                      <a:pt x="337413" y="317764"/>
                    </a:moveTo>
                    <a:cubicBezTo>
                      <a:pt x="365562" y="284822"/>
                      <a:pt x="383050" y="234473"/>
                      <a:pt x="383050" y="191525"/>
                    </a:cubicBezTo>
                    <a:cubicBezTo>
                      <a:pt x="383050" y="85920"/>
                      <a:pt x="297131" y="0"/>
                      <a:pt x="191525" y="0"/>
                    </a:cubicBezTo>
                    <a:cubicBezTo>
                      <a:pt x="85920" y="0"/>
                      <a:pt x="0" y="85920"/>
                      <a:pt x="0" y="191525"/>
                    </a:cubicBezTo>
                    <a:cubicBezTo>
                      <a:pt x="0" y="235619"/>
                      <a:pt x="17301" y="285103"/>
                      <a:pt x="46316" y="318559"/>
                    </a:cubicBezTo>
                    <a:cubicBezTo>
                      <a:pt x="64335" y="339399"/>
                      <a:pt x="84463" y="371005"/>
                      <a:pt x="92095" y="410183"/>
                    </a:cubicBezTo>
                    <a:lnTo>
                      <a:pt x="162324" y="410183"/>
                    </a:lnTo>
                    <a:lnTo>
                      <a:pt x="120171" y="196224"/>
                    </a:lnTo>
                    <a:cubicBezTo>
                      <a:pt x="117576" y="183248"/>
                      <a:pt x="125992" y="170647"/>
                      <a:pt x="138945" y="168052"/>
                    </a:cubicBezTo>
                    <a:cubicBezTo>
                      <a:pt x="151945" y="165340"/>
                      <a:pt x="164522" y="173851"/>
                      <a:pt x="167117" y="186826"/>
                    </a:cubicBezTo>
                    <a:lnTo>
                      <a:pt x="191525" y="310464"/>
                    </a:lnTo>
                    <a:lnTo>
                      <a:pt x="215933" y="186826"/>
                    </a:lnTo>
                    <a:cubicBezTo>
                      <a:pt x="218505" y="173851"/>
                      <a:pt x="230920" y="165317"/>
                      <a:pt x="244105" y="168052"/>
                    </a:cubicBezTo>
                    <a:cubicBezTo>
                      <a:pt x="257057" y="170647"/>
                      <a:pt x="265475" y="183248"/>
                      <a:pt x="262879" y="196224"/>
                    </a:cubicBezTo>
                    <a:lnTo>
                      <a:pt x="220726" y="410183"/>
                    </a:lnTo>
                    <a:lnTo>
                      <a:pt x="291149" y="410183"/>
                    </a:lnTo>
                    <a:cubicBezTo>
                      <a:pt x="299068" y="370839"/>
                      <a:pt x="319327" y="338940"/>
                      <a:pt x="337413" y="317764"/>
                    </a:cubicBezTo>
                    <a:close/>
                  </a:path>
                </a:pathLst>
              </a:custGeom>
              <a:solidFill>
                <a:srgbClr val="0078D4"/>
              </a:solidFill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99" name="Free-form: Shape 92">
                <a:extLst>
                  <a:ext uri="{FF2B5EF4-FFF2-40B4-BE49-F238E27FC236}">
                    <a16:creationId xmlns:a16="http://schemas.microsoft.com/office/drawing/2014/main" id="{FCE2615A-8763-46E1-BC7C-60FBB847D121}"/>
                  </a:ext>
                </a:extLst>
              </p:cNvPr>
              <p:cNvSpPr/>
              <p:nvPr/>
            </p:nvSpPr>
            <p:spPr>
              <a:xfrm>
                <a:off x="9691451" y="2756902"/>
                <a:ext cx="191525" cy="71821"/>
              </a:xfrm>
              <a:custGeom>
                <a:avLst/>
                <a:gdLst>
                  <a:gd name="connsiteX0" fmla="*/ 191525 w 191525"/>
                  <a:gd name="connsiteY0" fmla="*/ 23941 h 71821"/>
                  <a:gd name="connsiteX1" fmla="*/ 191525 w 191525"/>
                  <a:gd name="connsiteY1" fmla="*/ 0 h 71821"/>
                  <a:gd name="connsiteX2" fmla="*/ 0 w 191525"/>
                  <a:gd name="connsiteY2" fmla="*/ 0 h 71821"/>
                  <a:gd name="connsiteX3" fmla="*/ 0 w 191525"/>
                  <a:gd name="connsiteY3" fmla="*/ 23941 h 71821"/>
                  <a:gd name="connsiteX4" fmla="*/ 47881 w 191525"/>
                  <a:gd name="connsiteY4" fmla="*/ 71822 h 71821"/>
                  <a:gd name="connsiteX5" fmla="*/ 143644 w 191525"/>
                  <a:gd name="connsiteY5" fmla="*/ 71822 h 71821"/>
                  <a:gd name="connsiteX6" fmla="*/ 191525 w 191525"/>
                  <a:gd name="connsiteY6" fmla="*/ 23941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525" h="71821">
                    <a:moveTo>
                      <a:pt x="191525" y="23941"/>
                    </a:moveTo>
                    <a:lnTo>
                      <a:pt x="191525" y="0"/>
                    </a:lnTo>
                    <a:lnTo>
                      <a:pt x="0" y="0"/>
                    </a:lnTo>
                    <a:lnTo>
                      <a:pt x="0" y="23941"/>
                    </a:lnTo>
                    <a:cubicBezTo>
                      <a:pt x="0" y="50336"/>
                      <a:pt x="21486" y="71822"/>
                      <a:pt x="47881" y="71822"/>
                    </a:cubicBezTo>
                    <a:lnTo>
                      <a:pt x="143644" y="71822"/>
                    </a:lnTo>
                    <a:cubicBezTo>
                      <a:pt x="170039" y="71822"/>
                      <a:pt x="191525" y="50336"/>
                      <a:pt x="191525" y="23941"/>
                    </a:cubicBezTo>
                    <a:close/>
                  </a:path>
                </a:pathLst>
              </a:custGeom>
              <a:solidFill>
                <a:srgbClr val="0078D4"/>
              </a:solidFill>
              <a:ln w="1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968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03ACD9AE-80DA-403C-85B9-FC84FBE7EFA6}"/>
              </a:ext>
            </a:extLst>
          </p:cNvPr>
          <p:cNvSpPr/>
          <p:nvPr/>
        </p:nvSpPr>
        <p:spPr>
          <a:xfrm>
            <a:off x="473247" y="310205"/>
            <a:ext cx="11035661" cy="159667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solidFill>
                <a:schemeClr val="bg2"/>
              </a:solidFill>
              <a:latin typeface="Century Gothic" panose="020B0502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489CAC9-5874-4FEC-8006-08F1B6D13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05" y="472390"/>
            <a:ext cx="3478517" cy="1272307"/>
          </a:xfrm>
          <a:prstGeom prst="rect">
            <a:avLst/>
          </a:prstGeom>
        </p:spPr>
      </p:pic>
      <p:sp>
        <p:nvSpPr>
          <p:cNvPr id="51" name="TextBox 56">
            <a:extLst>
              <a:ext uri="{FF2B5EF4-FFF2-40B4-BE49-F238E27FC236}">
                <a16:creationId xmlns:a16="http://schemas.microsoft.com/office/drawing/2014/main" id="{48552B30-3D6B-4527-97CC-8F6826C9A51C}"/>
              </a:ext>
            </a:extLst>
          </p:cNvPr>
          <p:cNvSpPr txBox="1"/>
          <p:nvPr/>
        </p:nvSpPr>
        <p:spPr>
          <a:xfrm>
            <a:off x="713205" y="2446674"/>
            <a:ext cx="718982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/>
              <a:t>A </a:t>
            </a:r>
            <a:r>
              <a:rPr lang="pt-BR" sz="1500" b="1" dirty="0" err="1"/>
              <a:t>SicoloS</a:t>
            </a:r>
            <a:r>
              <a:rPr lang="pt-BR" sz="1500" dirty="0"/>
              <a:t> atua há mais de 10 anos com otimização e automação de processos de negócio. </a:t>
            </a:r>
          </a:p>
          <a:p>
            <a:endParaRPr lang="pt-BR" sz="1500" dirty="0"/>
          </a:p>
          <a:p>
            <a:r>
              <a:rPr lang="pt-BR" sz="1500" dirty="0"/>
              <a:t>Somos uma empresa especializada em automação de processos com foco em soluções completas e robustas para </a:t>
            </a:r>
            <a:r>
              <a:rPr lang="pt-BR" sz="1500" u="sng" dirty="0" err="1"/>
              <a:t>hiperautomação</a:t>
            </a:r>
            <a:r>
              <a:rPr lang="pt-BR" sz="15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 err="1"/>
              <a:t>Robotic</a:t>
            </a:r>
            <a:r>
              <a:rPr lang="pt-BR" sz="1500" dirty="0"/>
              <a:t> Process Automation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 err="1"/>
              <a:t>Intelligent</a:t>
            </a:r>
            <a:r>
              <a:rPr lang="pt-BR" sz="1500" dirty="0"/>
              <a:t> Automation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/>
              <a:t>Process Mining / Process 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/>
              <a:t>Business Process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 err="1"/>
              <a:t>Intelligent</a:t>
            </a:r>
            <a:r>
              <a:rPr lang="pt-BR" sz="1500" dirty="0"/>
              <a:t> </a:t>
            </a:r>
            <a:r>
              <a:rPr lang="pt-BR" sz="1500" dirty="0" err="1"/>
              <a:t>Document</a:t>
            </a:r>
            <a:r>
              <a:rPr lang="pt-BR" sz="1500" dirty="0"/>
              <a:t> </a:t>
            </a:r>
            <a:r>
              <a:rPr lang="pt-BR" sz="1500" dirty="0" err="1"/>
              <a:t>Processing</a:t>
            </a:r>
            <a:endParaRPr lang="pt-B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 err="1"/>
              <a:t>Chatbot</a:t>
            </a:r>
            <a:r>
              <a:rPr lang="pt-BR" sz="1500" dirty="0"/>
              <a:t> / IA de conversação</a:t>
            </a:r>
          </a:p>
          <a:p>
            <a:endParaRPr lang="pt-BR" sz="1500" dirty="0"/>
          </a:p>
          <a:p>
            <a:r>
              <a:rPr lang="pt-BR" sz="1500" dirty="0"/>
              <a:t>Criamos soluções de automação que ajudam empresas a alcançar um novo patamar com a utilização de robôs inteligentes,  com foco em redução de custos e agilidade na operação.</a:t>
            </a:r>
          </a:p>
        </p:txBody>
      </p:sp>
      <p:pic>
        <p:nvPicPr>
          <p:cNvPr id="52" name="Imagem 51">
            <a:extLst>
              <a:ext uri="{FF2B5EF4-FFF2-40B4-BE49-F238E27FC236}">
                <a16:creationId xmlns:a16="http://schemas.microsoft.com/office/drawing/2014/main" id="{1734C6D0-07DF-4F62-B13D-3B274BFB6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7255" y="2188016"/>
            <a:ext cx="2374650" cy="3124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Oval 43">
            <a:extLst>
              <a:ext uri="{FF2B5EF4-FFF2-40B4-BE49-F238E27FC236}">
                <a16:creationId xmlns:a16="http://schemas.microsoft.com/office/drawing/2014/main" id="{C2C73B38-41A2-4A6E-8454-224060C024EF}"/>
              </a:ext>
            </a:extLst>
          </p:cNvPr>
          <p:cNvSpPr/>
          <p:nvPr/>
        </p:nvSpPr>
        <p:spPr>
          <a:xfrm>
            <a:off x="8637978" y="5493310"/>
            <a:ext cx="338554" cy="33855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61">
            <a:extLst>
              <a:ext uri="{FF2B5EF4-FFF2-40B4-BE49-F238E27FC236}">
                <a16:creationId xmlns:a16="http://schemas.microsoft.com/office/drawing/2014/main" id="{4ECECABC-7056-4EB3-9EE0-77CA230C74F8}"/>
              </a:ext>
            </a:extLst>
          </p:cNvPr>
          <p:cNvSpPr txBox="1"/>
          <p:nvPr/>
        </p:nvSpPr>
        <p:spPr>
          <a:xfrm>
            <a:off x="8976532" y="5593688"/>
            <a:ext cx="29130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Eleita em 2024 umas das melhores provedoras de soluções para Transformação Digital da América Latina.</a:t>
            </a:r>
          </a:p>
        </p:txBody>
      </p:sp>
    </p:spTree>
    <p:extLst>
      <p:ext uri="{BB962C8B-B14F-4D97-AF65-F5344CB8AC3E}">
        <p14:creationId xmlns:p14="http://schemas.microsoft.com/office/powerpoint/2010/main" val="242027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0ED1E4-9E3E-41DA-B7EF-B63B7DCE0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 err="1"/>
              <a:t>Inovação</a:t>
            </a:r>
            <a:r>
              <a:rPr lang="en-MY" b="1" dirty="0"/>
              <a:t> e </a:t>
            </a:r>
            <a:r>
              <a:rPr lang="en-MY" b="1" dirty="0" err="1"/>
              <a:t>Repressão</a:t>
            </a:r>
            <a:endParaRPr lang="en-MY" b="1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AD68903-6DC3-4AEB-8D17-DFB182C8B43F}"/>
              </a:ext>
            </a:extLst>
          </p:cNvPr>
          <p:cNvSpPr/>
          <p:nvPr/>
        </p:nvSpPr>
        <p:spPr>
          <a:xfrm>
            <a:off x="380431" y="1671061"/>
            <a:ext cx="2820109" cy="7184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17FFC0E-AB5F-4D4D-B14F-B0731ACE8D44}"/>
              </a:ext>
            </a:extLst>
          </p:cNvPr>
          <p:cNvSpPr txBox="1"/>
          <p:nvPr/>
        </p:nvSpPr>
        <p:spPr>
          <a:xfrm>
            <a:off x="625823" y="1709891"/>
            <a:ext cx="2419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b="1" dirty="0">
                <a:solidFill>
                  <a:schemeClr val="bg1"/>
                </a:solidFill>
              </a:rPr>
              <a:t>Lei da Bandeira </a:t>
            </a:r>
          </a:p>
          <a:p>
            <a:pPr algn="ctr"/>
            <a:r>
              <a:rPr lang="en-MY" b="1" dirty="0" err="1">
                <a:solidFill>
                  <a:schemeClr val="bg1"/>
                </a:solidFill>
              </a:rPr>
              <a:t>vermelha</a:t>
            </a:r>
            <a:endParaRPr lang="en-MY" b="1" dirty="0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9F80F12-0A02-48C0-A4A2-5C661157C1AC}"/>
              </a:ext>
            </a:extLst>
          </p:cNvPr>
          <p:cNvSpPr/>
          <p:nvPr/>
        </p:nvSpPr>
        <p:spPr>
          <a:xfrm>
            <a:off x="6011586" y="1671002"/>
            <a:ext cx="2820109" cy="7184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E41BFC3-F542-414A-98A5-C5135E559A80}"/>
              </a:ext>
            </a:extLst>
          </p:cNvPr>
          <p:cNvSpPr txBox="1"/>
          <p:nvPr/>
        </p:nvSpPr>
        <p:spPr>
          <a:xfrm>
            <a:off x="6221632" y="1845566"/>
            <a:ext cx="240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b="1" dirty="0" err="1">
                <a:solidFill>
                  <a:schemeClr val="bg1"/>
                </a:solidFill>
              </a:rPr>
              <a:t>Uso</a:t>
            </a:r>
            <a:r>
              <a:rPr lang="en-MY" b="1" dirty="0">
                <a:solidFill>
                  <a:schemeClr val="bg1"/>
                </a:solidFill>
              </a:rPr>
              <a:t> </a:t>
            </a:r>
            <a:r>
              <a:rPr lang="en-MY" b="1" dirty="0" err="1">
                <a:solidFill>
                  <a:schemeClr val="bg1"/>
                </a:solidFill>
              </a:rPr>
              <a:t>tênis</a:t>
            </a:r>
            <a:r>
              <a:rPr lang="en-MY" b="1" dirty="0">
                <a:solidFill>
                  <a:schemeClr val="bg1"/>
                </a:solidFill>
              </a:rPr>
              <a:t> </a:t>
            </a:r>
            <a:r>
              <a:rPr lang="en-MY" b="1" dirty="0" err="1">
                <a:solidFill>
                  <a:schemeClr val="bg1"/>
                </a:solidFill>
              </a:rPr>
              <a:t>tecnológico</a:t>
            </a:r>
            <a:endParaRPr lang="en-MY" b="1" dirty="0">
              <a:solidFill>
                <a:schemeClr val="bg1"/>
              </a:solidFill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D8C37EF-BC09-4D2C-B54C-CFB7F6821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290" y="2438938"/>
            <a:ext cx="5264421" cy="3518081"/>
          </a:xfrm>
          <a:prstGeom prst="rect">
            <a:avLst/>
          </a:prstGeom>
        </p:spPr>
      </p:pic>
      <p:sp>
        <p:nvSpPr>
          <p:cNvPr id="64" name="TextBox 42">
            <a:extLst>
              <a:ext uri="{FF2B5EF4-FFF2-40B4-BE49-F238E27FC236}">
                <a16:creationId xmlns:a16="http://schemas.microsoft.com/office/drawing/2014/main" id="{711490C6-33A2-466A-B586-4028645A3459}"/>
              </a:ext>
            </a:extLst>
          </p:cNvPr>
          <p:cNvSpPr txBox="1"/>
          <p:nvPr/>
        </p:nvSpPr>
        <p:spPr>
          <a:xfrm>
            <a:off x="5909290" y="6006495"/>
            <a:ext cx="5613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MY" sz="1400" b="1" dirty="0" err="1"/>
              <a:t>Inovação</a:t>
            </a:r>
            <a:r>
              <a:rPr lang="en-MY" sz="1400" b="1" dirty="0"/>
              <a:t> de </a:t>
            </a:r>
            <a:r>
              <a:rPr lang="en-MY" sz="1400" b="1" dirty="0" err="1"/>
              <a:t>materiais</a:t>
            </a:r>
            <a:r>
              <a:rPr lang="en-MY" sz="1400" b="1" dirty="0"/>
              <a:t>: </a:t>
            </a:r>
            <a:r>
              <a:rPr lang="pt-BR" sz="1400" b="1" dirty="0"/>
              <a:t>pesquisas revelam que o design de suas solas oferece aos corredores até 6% a mais de eficiência energética em relação aos concorrentes</a:t>
            </a:r>
            <a:endParaRPr lang="en-MY" sz="1400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FE6CF72-FCAE-458B-8E84-C069A0984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31" y="2600840"/>
            <a:ext cx="5002238" cy="300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42">
            <a:extLst>
              <a:ext uri="{FF2B5EF4-FFF2-40B4-BE49-F238E27FC236}">
                <a16:creationId xmlns:a16="http://schemas.microsoft.com/office/drawing/2014/main" id="{E8F74131-91A3-4397-B0DC-C6582C093EA3}"/>
              </a:ext>
            </a:extLst>
          </p:cNvPr>
          <p:cNvSpPr txBox="1"/>
          <p:nvPr/>
        </p:nvSpPr>
        <p:spPr>
          <a:xfrm>
            <a:off x="295590" y="5747608"/>
            <a:ext cx="5087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b="1" dirty="0"/>
              <a:t>1865 (Grã-Bretanha), revogada em 1896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b="1" dirty="0"/>
              <a:t>Deveria ter uma equipe de 3 pessoas: uma caminhando pelo menos 60 jardas à frente e carregando uma bandeira vermelha, um motorista e um foguista</a:t>
            </a:r>
            <a:endParaRPr lang="en-MY" sz="1400" b="1" dirty="0"/>
          </a:p>
        </p:txBody>
      </p:sp>
    </p:spTree>
    <p:extLst>
      <p:ext uri="{BB962C8B-B14F-4D97-AF65-F5344CB8AC3E}">
        <p14:creationId xmlns:p14="http://schemas.microsoft.com/office/powerpoint/2010/main" val="180028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6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E742BB-9268-4F6B-9996-89894228310E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14D471DF-8481-4F93-8F65-C7990022E4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3" r="9823"/>
          <a:stretch/>
        </p:blipFill>
        <p:spPr>
          <a:xfrm>
            <a:off x="0" y="0"/>
            <a:ext cx="3578078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027766-4388-4EDC-96FF-18C9B4A836E6}"/>
              </a:ext>
            </a:extLst>
          </p:cNvPr>
          <p:cNvSpPr/>
          <p:nvPr/>
        </p:nvSpPr>
        <p:spPr>
          <a:xfrm>
            <a:off x="3578079" y="0"/>
            <a:ext cx="86139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A7194A-097D-45FD-A1ED-3D53E820614B}"/>
              </a:ext>
            </a:extLst>
          </p:cNvPr>
          <p:cNvSpPr txBox="1"/>
          <p:nvPr/>
        </p:nvSpPr>
        <p:spPr>
          <a:xfrm>
            <a:off x="4098215" y="2535681"/>
            <a:ext cx="580971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Open Sans Light"/>
              </a:rPr>
              <a:t>Qualquer tecnologia suficientemente avançada é indistinguível da magia.</a:t>
            </a:r>
            <a:endParaRPr lang="en-MY" sz="3200" dirty="0">
              <a:solidFill>
                <a:schemeClr val="bg1"/>
              </a:solidFill>
              <a:latin typeface="Open Sans Light"/>
            </a:endParaRPr>
          </a:p>
          <a:p>
            <a:r>
              <a:rPr lang="en-MY" sz="3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 Arthur C. Clarke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C85540-6D76-4653-A752-88D92432EA76}"/>
              </a:ext>
            </a:extLst>
          </p:cNvPr>
          <p:cNvSpPr txBox="1"/>
          <p:nvPr/>
        </p:nvSpPr>
        <p:spPr>
          <a:xfrm>
            <a:off x="3858253" y="1335352"/>
            <a:ext cx="116593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b="1" dirty="0">
                <a:solidFill>
                  <a:schemeClr val="bg1"/>
                </a:solidFill>
                <a:latin typeface="Century Gothic" panose="020B0502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355177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C84634-C527-4018-9B99-6210A95CF6A8}"/>
              </a:ext>
            </a:extLst>
          </p:cNvPr>
          <p:cNvSpPr/>
          <p:nvPr/>
        </p:nvSpPr>
        <p:spPr>
          <a:xfrm rot="20700000">
            <a:off x="1100704" y="-206722"/>
            <a:ext cx="7271442" cy="7271442"/>
          </a:xfrm>
          <a:prstGeom prst="roundRect">
            <a:avLst>
              <a:gd name="adj" fmla="val 26132"/>
            </a:avLst>
          </a:prstGeom>
          <a:solidFill>
            <a:schemeClr val="accent3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3D0BD1-4CE3-485B-B97C-377E1BC3B095}"/>
              </a:ext>
            </a:extLst>
          </p:cNvPr>
          <p:cNvSpPr/>
          <p:nvPr/>
        </p:nvSpPr>
        <p:spPr>
          <a:xfrm rot="19860614">
            <a:off x="1100706" y="-206722"/>
            <a:ext cx="7271442" cy="7271442"/>
          </a:xfrm>
          <a:prstGeom prst="roundRect">
            <a:avLst>
              <a:gd name="adj" fmla="val 26132"/>
            </a:avLst>
          </a:prstGeom>
          <a:solidFill>
            <a:schemeClr val="accent2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85EC7B-2FC6-42E2-B9A0-AA14A6D16E36}"/>
              </a:ext>
            </a:extLst>
          </p:cNvPr>
          <p:cNvSpPr/>
          <p:nvPr/>
        </p:nvSpPr>
        <p:spPr>
          <a:xfrm rot="18900000">
            <a:off x="1100705" y="-206721"/>
            <a:ext cx="7271442" cy="7271442"/>
          </a:xfrm>
          <a:prstGeom prst="roundRect">
            <a:avLst>
              <a:gd name="adj" fmla="val 26132"/>
            </a:avLst>
          </a:prstGeom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B9BF0-224B-4812-BC7B-A97D857AE0C5}"/>
              </a:ext>
            </a:extLst>
          </p:cNvPr>
          <p:cNvSpPr txBox="1"/>
          <p:nvPr/>
        </p:nvSpPr>
        <p:spPr>
          <a:xfrm>
            <a:off x="2937508" y="5071345"/>
            <a:ext cx="3597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pc="600" dirty="0">
                <a:solidFill>
                  <a:schemeClr val="bg1"/>
                </a:solidFill>
                <a:latin typeface="Open Sans Light"/>
              </a:rPr>
              <a:t>www.sicolos.com.br</a:t>
            </a:r>
            <a:endParaRPr lang="en-MY" spc="600" dirty="0">
              <a:solidFill>
                <a:schemeClr val="bg1"/>
              </a:solidFill>
              <a:latin typeface="Open Sans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9A1F4-E6CD-45F5-A01D-7F77B708E539}"/>
              </a:ext>
            </a:extLst>
          </p:cNvPr>
          <p:cNvSpPr txBox="1"/>
          <p:nvPr/>
        </p:nvSpPr>
        <p:spPr>
          <a:xfrm>
            <a:off x="1193630" y="2313309"/>
            <a:ext cx="7085594" cy="186204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660400" sx="65000" sy="65000" algn="ctr" rotWithShape="0">
              <a:schemeClr val="tx2">
                <a:alpha val="41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MY" sz="11500" b="1" dirty="0" err="1">
                <a:solidFill>
                  <a:schemeClr val="bg1"/>
                </a:solidFill>
                <a:effectLst>
                  <a:outerShdw blurRad="127000" algn="ctr" rotWithShape="0">
                    <a:schemeClr val="accent1">
                      <a:alpha val="30000"/>
                    </a:scheme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Obrigado</a:t>
            </a:r>
            <a:endParaRPr lang="en-MY" sz="11500" dirty="0">
              <a:solidFill>
                <a:schemeClr val="bg1"/>
              </a:solidFill>
              <a:effectLst>
                <a:outerShdw blurRad="127000" algn="ctr" rotWithShape="0">
                  <a:schemeClr val="accent1">
                    <a:alpha val="30000"/>
                  </a:schemeClr>
                </a:outerShdw>
              </a:effectLst>
              <a:latin typeface="Century Gothic" panose="020B0502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7431746-5846-4EFA-9418-3BB7BF692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7087" y="4175357"/>
            <a:ext cx="2423999" cy="24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04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03ACD9AE-80DA-403C-85B9-FC84FBE7EFA6}"/>
              </a:ext>
            </a:extLst>
          </p:cNvPr>
          <p:cNvSpPr/>
          <p:nvPr/>
        </p:nvSpPr>
        <p:spPr>
          <a:xfrm>
            <a:off x="473247" y="310205"/>
            <a:ext cx="11035661" cy="159667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solidFill>
                <a:schemeClr val="bg2"/>
              </a:solidFill>
              <a:latin typeface="Century Gothic" panose="020B0502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489CAC9-5874-4FEC-8006-08F1B6D13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05" y="472390"/>
            <a:ext cx="3478517" cy="1272307"/>
          </a:xfrm>
          <a:prstGeom prst="rect">
            <a:avLst/>
          </a:prstGeom>
        </p:spPr>
      </p:pic>
      <p:sp>
        <p:nvSpPr>
          <p:cNvPr id="13" name="Freeform: Shape 5">
            <a:extLst>
              <a:ext uri="{FF2B5EF4-FFF2-40B4-BE49-F238E27FC236}">
                <a16:creationId xmlns:a16="http://schemas.microsoft.com/office/drawing/2014/main" id="{A6104E55-BCFA-4B9C-A3ED-73D2C1C733FD}"/>
              </a:ext>
            </a:extLst>
          </p:cNvPr>
          <p:cNvSpPr/>
          <p:nvPr/>
        </p:nvSpPr>
        <p:spPr>
          <a:xfrm>
            <a:off x="612587" y="2280287"/>
            <a:ext cx="934682" cy="922586"/>
          </a:xfrm>
          <a:custGeom>
            <a:avLst/>
            <a:gdLst>
              <a:gd name="connsiteX0" fmla="*/ 740742 w 1915713"/>
              <a:gd name="connsiteY0" fmla="*/ 1890922 h 1890921"/>
              <a:gd name="connsiteX1" fmla="*/ 0 w 1915713"/>
              <a:gd name="connsiteY1" fmla="*/ 957857 h 1890921"/>
              <a:gd name="connsiteX2" fmla="*/ 957857 w 1915713"/>
              <a:gd name="connsiteY2" fmla="*/ 0 h 1890921"/>
              <a:gd name="connsiteX3" fmla="*/ 1915713 w 1915713"/>
              <a:gd name="connsiteY3" fmla="*/ 957857 h 1890921"/>
              <a:gd name="connsiteX4" fmla="*/ 1886414 w 1915713"/>
              <a:gd name="connsiteY4" fmla="*/ 1193001 h 189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5713" h="1890921">
                <a:moveTo>
                  <a:pt x="740742" y="1890922"/>
                </a:moveTo>
                <a:cubicBezTo>
                  <a:pt x="316280" y="1792507"/>
                  <a:pt x="0" y="1412369"/>
                  <a:pt x="0" y="957857"/>
                </a:cubicBezTo>
                <a:cubicBezTo>
                  <a:pt x="0" y="428970"/>
                  <a:pt x="428969" y="0"/>
                  <a:pt x="957857" y="0"/>
                </a:cubicBezTo>
                <a:cubicBezTo>
                  <a:pt x="1486744" y="0"/>
                  <a:pt x="1915713" y="428970"/>
                  <a:pt x="1915713" y="957857"/>
                </a:cubicBezTo>
                <a:cubicBezTo>
                  <a:pt x="1915713" y="1038993"/>
                  <a:pt x="1905947" y="1117875"/>
                  <a:pt x="1886414" y="1193001"/>
                </a:cubicBezTo>
              </a:path>
            </a:pathLst>
          </a:custGeom>
          <a:noFill/>
          <a:ln w="82116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6">
            <a:extLst>
              <a:ext uri="{FF2B5EF4-FFF2-40B4-BE49-F238E27FC236}">
                <a16:creationId xmlns:a16="http://schemas.microsoft.com/office/drawing/2014/main" id="{379F36A2-7CE2-4B26-AE36-656874B68DEA}"/>
              </a:ext>
            </a:extLst>
          </p:cNvPr>
          <p:cNvSpPr/>
          <p:nvPr/>
        </p:nvSpPr>
        <p:spPr>
          <a:xfrm>
            <a:off x="713205" y="2380504"/>
            <a:ext cx="723862" cy="723864"/>
          </a:xfrm>
          <a:custGeom>
            <a:avLst/>
            <a:gdLst>
              <a:gd name="connsiteX0" fmla="*/ 1681320 w 1681319"/>
              <a:gd name="connsiteY0" fmla="*/ 840660 h 1681320"/>
              <a:gd name="connsiteX1" fmla="*/ 840660 w 1681319"/>
              <a:gd name="connsiteY1" fmla="*/ 1681320 h 1681320"/>
              <a:gd name="connsiteX2" fmla="*/ 0 w 1681319"/>
              <a:gd name="connsiteY2" fmla="*/ 840660 h 1681320"/>
              <a:gd name="connsiteX3" fmla="*/ 840660 w 1681319"/>
              <a:gd name="connsiteY3" fmla="*/ 0 h 1681320"/>
              <a:gd name="connsiteX4" fmla="*/ 1681320 w 1681319"/>
              <a:gd name="connsiteY4" fmla="*/ 840660 h 168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1319" h="1681320">
                <a:moveTo>
                  <a:pt x="1681320" y="840660"/>
                </a:moveTo>
                <a:cubicBezTo>
                  <a:pt x="1681320" y="1304944"/>
                  <a:pt x="1304944" y="1681320"/>
                  <a:pt x="840660" y="1681320"/>
                </a:cubicBezTo>
                <a:cubicBezTo>
                  <a:pt x="376376" y="1681320"/>
                  <a:pt x="0" y="1304944"/>
                  <a:pt x="0" y="840660"/>
                </a:cubicBezTo>
                <a:cubicBezTo>
                  <a:pt x="0" y="376376"/>
                  <a:pt x="376376" y="0"/>
                  <a:pt x="840660" y="0"/>
                </a:cubicBezTo>
                <a:cubicBezTo>
                  <a:pt x="1304944" y="0"/>
                  <a:pt x="1681320" y="376376"/>
                  <a:pt x="1681320" y="840660"/>
                </a:cubicBezTo>
                <a:close/>
              </a:path>
            </a:pathLst>
          </a:custGeom>
          <a:solidFill>
            <a:srgbClr val="4E050E"/>
          </a:solidFill>
          <a:ln w="75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7">
            <a:extLst>
              <a:ext uri="{FF2B5EF4-FFF2-40B4-BE49-F238E27FC236}">
                <a16:creationId xmlns:a16="http://schemas.microsoft.com/office/drawing/2014/main" id="{2E9CA671-D524-4833-89AB-B7A0AF72803F}"/>
              </a:ext>
            </a:extLst>
          </p:cNvPr>
          <p:cNvSpPr/>
          <p:nvPr/>
        </p:nvSpPr>
        <p:spPr>
          <a:xfrm>
            <a:off x="4379695" y="2280287"/>
            <a:ext cx="934682" cy="922586"/>
          </a:xfrm>
          <a:custGeom>
            <a:avLst/>
            <a:gdLst>
              <a:gd name="connsiteX0" fmla="*/ 740742 w 1915713"/>
              <a:gd name="connsiteY0" fmla="*/ 1890922 h 1890921"/>
              <a:gd name="connsiteX1" fmla="*/ 0 w 1915713"/>
              <a:gd name="connsiteY1" fmla="*/ 957857 h 1890921"/>
              <a:gd name="connsiteX2" fmla="*/ 957857 w 1915713"/>
              <a:gd name="connsiteY2" fmla="*/ 0 h 1890921"/>
              <a:gd name="connsiteX3" fmla="*/ 1915713 w 1915713"/>
              <a:gd name="connsiteY3" fmla="*/ 957857 h 1890921"/>
              <a:gd name="connsiteX4" fmla="*/ 1886414 w 1915713"/>
              <a:gd name="connsiteY4" fmla="*/ 1193001 h 189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5713" h="1890921">
                <a:moveTo>
                  <a:pt x="740742" y="1890922"/>
                </a:moveTo>
                <a:cubicBezTo>
                  <a:pt x="316281" y="1792507"/>
                  <a:pt x="0" y="1412369"/>
                  <a:pt x="0" y="957857"/>
                </a:cubicBezTo>
                <a:cubicBezTo>
                  <a:pt x="0" y="428970"/>
                  <a:pt x="428970" y="0"/>
                  <a:pt x="957857" y="0"/>
                </a:cubicBezTo>
                <a:cubicBezTo>
                  <a:pt x="1486744" y="0"/>
                  <a:pt x="1915713" y="428970"/>
                  <a:pt x="1915713" y="957857"/>
                </a:cubicBezTo>
                <a:cubicBezTo>
                  <a:pt x="1915713" y="1038993"/>
                  <a:pt x="1905947" y="1117875"/>
                  <a:pt x="1886414" y="1193001"/>
                </a:cubicBezTo>
              </a:path>
            </a:pathLst>
          </a:custGeom>
          <a:noFill/>
          <a:ln w="82116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8">
            <a:extLst>
              <a:ext uri="{FF2B5EF4-FFF2-40B4-BE49-F238E27FC236}">
                <a16:creationId xmlns:a16="http://schemas.microsoft.com/office/drawing/2014/main" id="{4E038370-2A4C-481D-A204-EE9EF1408F32}"/>
              </a:ext>
            </a:extLst>
          </p:cNvPr>
          <p:cNvSpPr/>
          <p:nvPr/>
        </p:nvSpPr>
        <p:spPr>
          <a:xfrm>
            <a:off x="4480313" y="2380504"/>
            <a:ext cx="723862" cy="723864"/>
          </a:xfrm>
          <a:custGeom>
            <a:avLst/>
            <a:gdLst>
              <a:gd name="connsiteX0" fmla="*/ 1681320 w 1681319"/>
              <a:gd name="connsiteY0" fmla="*/ 840660 h 1681320"/>
              <a:gd name="connsiteX1" fmla="*/ 840660 w 1681319"/>
              <a:gd name="connsiteY1" fmla="*/ 1681320 h 1681320"/>
              <a:gd name="connsiteX2" fmla="*/ 0 w 1681319"/>
              <a:gd name="connsiteY2" fmla="*/ 840660 h 1681320"/>
              <a:gd name="connsiteX3" fmla="*/ 840660 w 1681319"/>
              <a:gd name="connsiteY3" fmla="*/ 0 h 1681320"/>
              <a:gd name="connsiteX4" fmla="*/ 1681320 w 1681319"/>
              <a:gd name="connsiteY4" fmla="*/ 840660 h 168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1319" h="1681320">
                <a:moveTo>
                  <a:pt x="1681320" y="840660"/>
                </a:moveTo>
                <a:cubicBezTo>
                  <a:pt x="1681320" y="1304944"/>
                  <a:pt x="1304943" y="1681320"/>
                  <a:pt x="840660" y="1681320"/>
                </a:cubicBezTo>
                <a:cubicBezTo>
                  <a:pt x="376376" y="1681320"/>
                  <a:pt x="0" y="1304944"/>
                  <a:pt x="0" y="840660"/>
                </a:cubicBezTo>
                <a:cubicBezTo>
                  <a:pt x="0" y="376376"/>
                  <a:pt x="376376" y="0"/>
                  <a:pt x="840660" y="0"/>
                </a:cubicBezTo>
                <a:cubicBezTo>
                  <a:pt x="1304944" y="0"/>
                  <a:pt x="1681320" y="376376"/>
                  <a:pt x="1681320" y="840660"/>
                </a:cubicBezTo>
                <a:close/>
              </a:path>
            </a:pathLst>
          </a:custGeom>
          <a:solidFill>
            <a:srgbClr val="4E050E"/>
          </a:solidFill>
          <a:ln w="75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72D07EED-4FF7-465E-86CC-293D35C51529}"/>
              </a:ext>
            </a:extLst>
          </p:cNvPr>
          <p:cNvSpPr txBox="1"/>
          <p:nvPr/>
        </p:nvSpPr>
        <p:spPr>
          <a:xfrm>
            <a:off x="570927" y="3308555"/>
            <a:ext cx="8302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Descobrir</a:t>
            </a:r>
            <a:endParaRPr lang="en-US" sz="1000" b="1" dirty="0"/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7F93BEBF-48B4-4B58-B856-5CE8E566AFDB}"/>
              </a:ext>
            </a:extLst>
          </p:cNvPr>
          <p:cNvSpPr txBox="1"/>
          <p:nvPr/>
        </p:nvSpPr>
        <p:spPr>
          <a:xfrm>
            <a:off x="570926" y="3549855"/>
            <a:ext cx="3052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Rubik"/>
              </a:rPr>
              <a:t>Temos especialistas e metodologia para aplicar técnicas a fim de extrair informações do que pode / deve ser automatizado. Através do uso de software (Process Mining/ Discovery) ou metodologias de levantamento.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Rubik"/>
            </a:endParaRP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BFD04544-7476-4220-955D-DF1C1A8F727A}"/>
              </a:ext>
            </a:extLst>
          </p:cNvPr>
          <p:cNvSpPr txBox="1"/>
          <p:nvPr/>
        </p:nvSpPr>
        <p:spPr>
          <a:xfrm>
            <a:off x="4338035" y="3308555"/>
            <a:ext cx="17706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rgbClr val="172541"/>
                </a:solidFill>
                <a:latin typeface="Poppins"/>
              </a:rPr>
              <a:t>Preparar</a:t>
            </a:r>
            <a:r>
              <a:rPr lang="en-US" sz="1000" b="1" dirty="0">
                <a:solidFill>
                  <a:srgbClr val="172541"/>
                </a:solidFill>
                <a:latin typeface="Poppins"/>
              </a:rPr>
              <a:t> e </a:t>
            </a:r>
            <a:r>
              <a:rPr lang="en-US" sz="1000" b="1" dirty="0" err="1">
                <a:solidFill>
                  <a:srgbClr val="172541"/>
                </a:solidFill>
                <a:latin typeface="Poppins"/>
              </a:rPr>
              <a:t>Implementar</a:t>
            </a:r>
            <a:endParaRPr lang="en-US" sz="1000" b="1" dirty="0"/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D901192D-F9FA-4652-9551-3498CC208846}"/>
              </a:ext>
            </a:extLst>
          </p:cNvPr>
          <p:cNvSpPr txBox="1"/>
          <p:nvPr/>
        </p:nvSpPr>
        <p:spPr>
          <a:xfrm>
            <a:off x="4338034" y="3549855"/>
            <a:ext cx="3188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Rubik"/>
              </a:rPr>
              <a:t>Somos parceiros dos principais players de RPA/IA/BPM, com isso, nossa proposta de solução tem uma visão holística e completa para entregar mais valor e resultados </a:t>
            </a:r>
          </a:p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Rubik"/>
              </a:rPr>
              <a:t>positivos - e rápidos.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Rubik"/>
            </a:endParaRPr>
          </a:p>
        </p:txBody>
      </p:sp>
      <p:sp>
        <p:nvSpPr>
          <p:cNvPr id="21" name="Freeform: Shape 25">
            <a:extLst>
              <a:ext uri="{FF2B5EF4-FFF2-40B4-BE49-F238E27FC236}">
                <a16:creationId xmlns:a16="http://schemas.microsoft.com/office/drawing/2014/main" id="{36AC5702-3B0A-4FFB-8AEA-BC04F411A5DD}"/>
              </a:ext>
            </a:extLst>
          </p:cNvPr>
          <p:cNvSpPr/>
          <p:nvPr/>
        </p:nvSpPr>
        <p:spPr>
          <a:xfrm>
            <a:off x="612587" y="4330525"/>
            <a:ext cx="934682" cy="922586"/>
          </a:xfrm>
          <a:custGeom>
            <a:avLst/>
            <a:gdLst>
              <a:gd name="connsiteX0" fmla="*/ 740742 w 1915713"/>
              <a:gd name="connsiteY0" fmla="*/ 1890922 h 1890921"/>
              <a:gd name="connsiteX1" fmla="*/ 0 w 1915713"/>
              <a:gd name="connsiteY1" fmla="*/ 957857 h 1890921"/>
              <a:gd name="connsiteX2" fmla="*/ 957857 w 1915713"/>
              <a:gd name="connsiteY2" fmla="*/ 0 h 1890921"/>
              <a:gd name="connsiteX3" fmla="*/ 1915713 w 1915713"/>
              <a:gd name="connsiteY3" fmla="*/ 957857 h 1890921"/>
              <a:gd name="connsiteX4" fmla="*/ 1886414 w 1915713"/>
              <a:gd name="connsiteY4" fmla="*/ 1193001 h 189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5713" h="1890921">
                <a:moveTo>
                  <a:pt x="740742" y="1890922"/>
                </a:moveTo>
                <a:cubicBezTo>
                  <a:pt x="316280" y="1792507"/>
                  <a:pt x="0" y="1412369"/>
                  <a:pt x="0" y="957857"/>
                </a:cubicBezTo>
                <a:cubicBezTo>
                  <a:pt x="0" y="428970"/>
                  <a:pt x="428969" y="0"/>
                  <a:pt x="957857" y="0"/>
                </a:cubicBezTo>
                <a:cubicBezTo>
                  <a:pt x="1486744" y="0"/>
                  <a:pt x="1915713" y="428970"/>
                  <a:pt x="1915713" y="957857"/>
                </a:cubicBezTo>
                <a:cubicBezTo>
                  <a:pt x="1915713" y="1038993"/>
                  <a:pt x="1905947" y="1117875"/>
                  <a:pt x="1886414" y="1193001"/>
                </a:cubicBezTo>
              </a:path>
            </a:pathLst>
          </a:custGeom>
          <a:noFill/>
          <a:ln w="82116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6">
            <a:extLst>
              <a:ext uri="{FF2B5EF4-FFF2-40B4-BE49-F238E27FC236}">
                <a16:creationId xmlns:a16="http://schemas.microsoft.com/office/drawing/2014/main" id="{C9057D23-4093-48EA-9263-A1FDB5BF1162}"/>
              </a:ext>
            </a:extLst>
          </p:cNvPr>
          <p:cNvSpPr/>
          <p:nvPr/>
        </p:nvSpPr>
        <p:spPr>
          <a:xfrm>
            <a:off x="713205" y="4430742"/>
            <a:ext cx="723862" cy="723864"/>
          </a:xfrm>
          <a:custGeom>
            <a:avLst/>
            <a:gdLst>
              <a:gd name="connsiteX0" fmla="*/ 1681320 w 1681319"/>
              <a:gd name="connsiteY0" fmla="*/ 840660 h 1681320"/>
              <a:gd name="connsiteX1" fmla="*/ 840660 w 1681319"/>
              <a:gd name="connsiteY1" fmla="*/ 1681320 h 1681320"/>
              <a:gd name="connsiteX2" fmla="*/ 0 w 1681319"/>
              <a:gd name="connsiteY2" fmla="*/ 840660 h 1681320"/>
              <a:gd name="connsiteX3" fmla="*/ 840660 w 1681319"/>
              <a:gd name="connsiteY3" fmla="*/ 0 h 1681320"/>
              <a:gd name="connsiteX4" fmla="*/ 1681320 w 1681319"/>
              <a:gd name="connsiteY4" fmla="*/ 840660 h 168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1319" h="1681320">
                <a:moveTo>
                  <a:pt x="1681320" y="840660"/>
                </a:moveTo>
                <a:cubicBezTo>
                  <a:pt x="1681320" y="1304944"/>
                  <a:pt x="1304944" y="1681320"/>
                  <a:pt x="840660" y="1681320"/>
                </a:cubicBezTo>
                <a:cubicBezTo>
                  <a:pt x="376376" y="1681320"/>
                  <a:pt x="0" y="1304944"/>
                  <a:pt x="0" y="840660"/>
                </a:cubicBezTo>
                <a:cubicBezTo>
                  <a:pt x="0" y="376376"/>
                  <a:pt x="376376" y="0"/>
                  <a:pt x="840660" y="0"/>
                </a:cubicBezTo>
                <a:cubicBezTo>
                  <a:pt x="1304944" y="0"/>
                  <a:pt x="1681320" y="376376"/>
                  <a:pt x="1681320" y="840660"/>
                </a:cubicBezTo>
                <a:close/>
              </a:path>
            </a:pathLst>
          </a:custGeom>
          <a:solidFill>
            <a:srgbClr val="4E050E"/>
          </a:solidFill>
          <a:ln w="75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8">
            <a:extLst>
              <a:ext uri="{FF2B5EF4-FFF2-40B4-BE49-F238E27FC236}">
                <a16:creationId xmlns:a16="http://schemas.microsoft.com/office/drawing/2014/main" id="{8202D3BE-0E3F-4234-B33A-0065D705B122}"/>
              </a:ext>
            </a:extLst>
          </p:cNvPr>
          <p:cNvSpPr/>
          <p:nvPr/>
        </p:nvSpPr>
        <p:spPr>
          <a:xfrm>
            <a:off x="4379695" y="4330525"/>
            <a:ext cx="934682" cy="922586"/>
          </a:xfrm>
          <a:custGeom>
            <a:avLst/>
            <a:gdLst>
              <a:gd name="connsiteX0" fmla="*/ 740742 w 1915713"/>
              <a:gd name="connsiteY0" fmla="*/ 1890922 h 1890921"/>
              <a:gd name="connsiteX1" fmla="*/ 0 w 1915713"/>
              <a:gd name="connsiteY1" fmla="*/ 957857 h 1890921"/>
              <a:gd name="connsiteX2" fmla="*/ 957857 w 1915713"/>
              <a:gd name="connsiteY2" fmla="*/ 0 h 1890921"/>
              <a:gd name="connsiteX3" fmla="*/ 1915713 w 1915713"/>
              <a:gd name="connsiteY3" fmla="*/ 957857 h 1890921"/>
              <a:gd name="connsiteX4" fmla="*/ 1886414 w 1915713"/>
              <a:gd name="connsiteY4" fmla="*/ 1193001 h 189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5713" h="1890921">
                <a:moveTo>
                  <a:pt x="740742" y="1890922"/>
                </a:moveTo>
                <a:cubicBezTo>
                  <a:pt x="316281" y="1792507"/>
                  <a:pt x="0" y="1412369"/>
                  <a:pt x="0" y="957857"/>
                </a:cubicBezTo>
                <a:cubicBezTo>
                  <a:pt x="0" y="428970"/>
                  <a:pt x="428970" y="0"/>
                  <a:pt x="957857" y="0"/>
                </a:cubicBezTo>
                <a:cubicBezTo>
                  <a:pt x="1486744" y="0"/>
                  <a:pt x="1915713" y="428970"/>
                  <a:pt x="1915713" y="957857"/>
                </a:cubicBezTo>
                <a:cubicBezTo>
                  <a:pt x="1915713" y="1038993"/>
                  <a:pt x="1905947" y="1117875"/>
                  <a:pt x="1886414" y="1193001"/>
                </a:cubicBezTo>
              </a:path>
            </a:pathLst>
          </a:custGeom>
          <a:noFill/>
          <a:ln w="82116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9">
            <a:extLst>
              <a:ext uri="{FF2B5EF4-FFF2-40B4-BE49-F238E27FC236}">
                <a16:creationId xmlns:a16="http://schemas.microsoft.com/office/drawing/2014/main" id="{185E8DAB-7109-48AF-A466-4A684E4745B4}"/>
              </a:ext>
            </a:extLst>
          </p:cNvPr>
          <p:cNvSpPr/>
          <p:nvPr/>
        </p:nvSpPr>
        <p:spPr>
          <a:xfrm>
            <a:off x="4480313" y="4430742"/>
            <a:ext cx="723862" cy="723864"/>
          </a:xfrm>
          <a:custGeom>
            <a:avLst/>
            <a:gdLst>
              <a:gd name="connsiteX0" fmla="*/ 1681320 w 1681319"/>
              <a:gd name="connsiteY0" fmla="*/ 840660 h 1681320"/>
              <a:gd name="connsiteX1" fmla="*/ 840660 w 1681319"/>
              <a:gd name="connsiteY1" fmla="*/ 1681320 h 1681320"/>
              <a:gd name="connsiteX2" fmla="*/ 0 w 1681319"/>
              <a:gd name="connsiteY2" fmla="*/ 840660 h 1681320"/>
              <a:gd name="connsiteX3" fmla="*/ 840660 w 1681319"/>
              <a:gd name="connsiteY3" fmla="*/ 0 h 1681320"/>
              <a:gd name="connsiteX4" fmla="*/ 1681320 w 1681319"/>
              <a:gd name="connsiteY4" fmla="*/ 840660 h 168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1319" h="1681320">
                <a:moveTo>
                  <a:pt x="1681320" y="840660"/>
                </a:moveTo>
                <a:cubicBezTo>
                  <a:pt x="1681320" y="1304944"/>
                  <a:pt x="1304943" y="1681320"/>
                  <a:pt x="840660" y="1681320"/>
                </a:cubicBezTo>
                <a:cubicBezTo>
                  <a:pt x="376376" y="1681320"/>
                  <a:pt x="0" y="1304944"/>
                  <a:pt x="0" y="840660"/>
                </a:cubicBezTo>
                <a:cubicBezTo>
                  <a:pt x="0" y="376376"/>
                  <a:pt x="376376" y="0"/>
                  <a:pt x="840660" y="0"/>
                </a:cubicBezTo>
                <a:cubicBezTo>
                  <a:pt x="1304944" y="0"/>
                  <a:pt x="1681320" y="376376"/>
                  <a:pt x="1681320" y="840660"/>
                </a:cubicBezTo>
                <a:close/>
              </a:path>
            </a:pathLst>
          </a:custGeom>
          <a:solidFill>
            <a:srgbClr val="4E050E"/>
          </a:solidFill>
          <a:ln w="75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extBox 30">
            <a:extLst>
              <a:ext uri="{FF2B5EF4-FFF2-40B4-BE49-F238E27FC236}">
                <a16:creationId xmlns:a16="http://schemas.microsoft.com/office/drawing/2014/main" id="{A021E5E5-1B28-4B77-BB5A-27BC40601926}"/>
              </a:ext>
            </a:extLst>
          </p:cNvPr>
          <p:cNvSpPr txBox="1"/>
          <p:nvPr/>
        </p:nvSpPr>
        <p:spPr>
          <a:xfrm>
            <a:off x="570927" y="5355838"/>
            <a:ext cx="14568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err="1">
                <a:solidFill>
                  <a:srgbClr val="172541"/>
                </a:solidFill>
                <a:latin typeface="Poppins"/>
              </a:rPr>
              <a:t>Executar</a:t>
            </a:r>
            <a:r>
              <a:rPr lang="en-US" sz="1000" b="1" dirty="0">
                <a:solidFill>
                  <a:srgbClr val="172541"/>
                </a:solidFill>
                <a:latin typeface="Poppins"/>
              </a:rPr>
              <a:t> e </a:t>
            </a:r>
            <a:r>
              <a:rPr lang="en-US" sz="1000" b="1" dirty="0" err="1">
                <a:solidFill>
                  <a:srgbClr val="172541"/>
                </a:solidFill>
                <a:latin typeface="Poppins"/>
              </a:rPr>
              <a:t>Manter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172541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6" name="TextBox 31">
            <a:extLst>
              <a:ext uri="{FF2B5EF4-FFF2-40B4-BE49-F238E27FC236}">
                <a16:creationId xmlns:a16="http://schemas.microsoft.com/office/drawing/2014/main" id="{513ECD74-1DCE-4440-993A-E0FE91C1B65C}"/>
              </a:ext>
            </a:extLst>
          </p:cNvPr>
          <p:cNvSpPr txBox="1"/>
          <p:nvPr/>
        </p:nvSpPr>
        <p:spPr>
          <a:xfrm>
            <a:off x="570927" y="5597138"/>
            <a:ext cx="30528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Rubik"/>
              </a:rPr>
              <a:t>Nosso time de monitoramento, suporte e melhoria contínua mantém as automações diárias fluindo na velocidade que o negócio pede, sem impacto ao processo. Neste momento é recomendado instituir um CoE e ALM.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Rubik"/>
            </a:endParaRPr>
          </a:p>
        </p:txBody>
      </p:sp>
      <p:sp>
        <p:nvSpPr>
          <p:cNvPr id="27" name="TextBox 32">
            <a:extLst>
              <a:ext uri="{FF2B5EF4-FFF2-40B4-BE49-F238E27FC236}">
                <a16:creationId xmlns:a16="http://schemas.microsoft.com/office/drawing/2014/main" id="{E8837F50-D7EF-4CCB-893D-6C79D31E15A4}"/>
              </a:ext>
            </a:extLst>
          </p:cNvPr>
          <p:cNvSpPr txBox="1"/>
          <p:nvPr/>
        </p:nvSpPr>
        <p:spPr>
          <a:xfrm>
            <a:off x="4338035" y="5355838"/>
            <a:ext cx="1399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Melhorar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e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Escalar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172541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8" name="TextBox 33">
            <a:extLst>
              <a:ext uri="{FF2B5EF4-FFF2-40B4-BE49-F238E27FC236}">
                <a16:creationId xmlns:a16="http://schemas.microsoft.com/office/drawing/2014/main" id="{B06AFBD4-6DE3-45D6-8369-F1443B88DF2E}"/>
              </a:ext>
            </a:extLst>
          </p:cNvPr>
          <p:cNvSpPr txBox="1"/>
          <p:nvPr/>
        </p:nvSpPr>
        <p:spPr>
          <a:xfrm>
            <a:off x="4338035" y="5597138"/>
            <a:ext cx="29382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Rubik"/>
              </a:rPr>
              <a:t>Pensar em entregar mais. Com a evolução da inteligência artificial e softwares que agregam valor à automação - pode-se propor soluções mais aderentes e completas, permitindo evoluir e escalar a automação corporativa.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Rubik"/>
            </a:endParaRPr>
          </a:p>
        </p:txBody>
      </p:sp>
      <p:pic>
        <p:nvPicPr>
          <p:cNvPr id="29" name="Picture Placeholder 93">
            <a:extLst>
              <a:ext uri="{FF2B5EF4-FFF2-40B4-BE49-F238E27FC236}">
                <a16:creationId xmlns:a16="http://schemas.microsoft.com/office/drawing/2014/main" id="{69BE3DC8-0647-4006-BEAA-B09B06721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3" r="22653"/>
          <a:stretch>
            <a:fillRect/>
          </a:stretch>
        </p:blipFill>
        <p:spPr>
          <a:xfrm>
            <a:off x="4480314" y="4430742"/>
            <a:ext cx="723863" cy="723864"/>
          </a:xfrm>
          <a:custGeom>
            <a:avLst/>
            <a:gdLst>
              <a:gd name="connsiteX0" fmla="*/ 361931 w 723863"/>
              <a:gd name="connsiteY0" fmla="*/ 0 h 723864"/>
              <a:gd name="connsiteX1" fmla="*/ 723863 w 723863"/>
              <a:gd name="connsiteY1" fmla="*/ 361932 h 723864"/>
              <a:gd name="connsiteX2" fmla="*/ 361931 w 723863"/>
              <a:gd name="connsiteY2" fmla="*/ 723864 h 723864"/>
              <a:gd name="connsiteX3" fmla="*/ 0 w 723863"/>
              <a:gd name="connsiteY3" fmla="*/ 361932 h 723864"/>
              <a:gd name="connsiteX4" fmla="*/ 361931 w 723863"/>
              <a:gd name="connsiteY4" fmla="*/ 0 h 72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863" h="723864">
                <a:moveTo>
                  <a:pt x="361931" y="0"/>
                </a:moveTo>
                <a:cubicBezTo>
                  <a:pt x="561821" y="0"/>
                  <a:pt x="723863" y="162043"/>
                  <a:pt x="723863" y="361932"/>
                </a:cubicBezTo>
                <a:cubicBezTo>
                  <a:pt x="723863" y="561822"/>
                  <a:pt x="561820" y="723864"/>
                  <a:pt x="361931" y="723864"/>
                </a:cubicBezTo>
                <a:cubicBezTo>
                  <a:pt x="162042" y="723864"/>
                  <a:pt x="0" y="561822"/>
                  <a:pt x="0" y="361932"/>
                </a:cubicBezTo>
                <a:cubicBezTo>
                  <a:pt x="0" y="162043"/>
                  <a:pt x="162042" y="0"/>
                  <a:pt x="361931" y="0"/>
                </a:cubicBezTo>
                <a:close/>
              </a:path>
            </a:pathLst>
          </a:custGeom>
        </p:spPr>
      </p:pic>
      <p:pic>
        <p:nvPicPr>
          <p:cNvPr id="30" name="Picture Placeholder 91">
            <a:extLst>
              <a:ext uri="{FF2B5EF4-FFF2-40B4-BE49-F238E27FC236}">
                <a16:creationId xmlns:a16="http://schemas.microsoft.com/office/drawing/2014/main" id="{585383FE-4BE4-4D43-AF03-1A6A14059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1" r="21881"/>
          <a:stretch>
            <a:fillRect/>
          </a:stretch>
        </p:blipFill>
        <p:spPr>
          <a:xfrm>
            <a:off x="713206" y="4430742"/>
            <a:ext cx="723863" cy="723864"/>
          </a:xfrm>
          <a:custGeom>
            <a:avLst/>
            <a:gdLst>
              <a:gd name="connsiteX0" fmla="*/ 361931 w 723863"/>
              <a:gd name="connsiteY0" fmla="*/ 0 h 723864"/>
              <a:gd name="connsiteX1" fmla="*/ 723863 w 723863"/>
              <a:gd name="connsiteY1" fmla="*/ 361932 h 723864"/>
              <a:gd name="connsiteX2" fmla="*/ 361931 w 723863"/>
              <a:gd name="connsiteY2" fmla="*/ 723864 h 723864"/>
              <a:gd name="connsiteX3" fmla="*/ 0 w 723863"/>
              <a:gd name="connsiteY3" fmla="*/ 361932 h 723864"/>
              <a:gd name="connsiteX4" fmla="*/ 361931 w 723863"/>
              <a:gd name="connsiteY4" fmla="*/ 0 h 72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863" h="723864">
                <a:moveTo>
                  <a:pt x="361931" y="0"/>
                </a:moveTo>
                <a:cubicBezTo>
                  <a:pt x="561821" y="0"/>
                  <a:pt x="723863" y="162043"/>
                  <a:pt x="723863" y="361932"/>
                </a:cubicBezTo>
                <a:cubicBezTo>
                  <a:pt x="723863" y="561822"/>
                  <a:pt x="561821" y="723864"/>
                  <a:pt x="361931" y="723864"/>
                </a:cubicBezTo>
                <a:cubicBezTo>
                  <a:pt x="162042" y="723864"/>
                  <a:pt x="0" y="561822"/>
                  <a:pt x="0" y="361932"/>
                </a:cubicBezTo>
                <a:cubicBezTo>
                  <a:pt x="0" y="162043"/>
                  <a:pt x="162042" y="0"/>
                  <a:pt x="361931" y="0"/>
                </a:cubicBezTo>
                <a:close/>
              </a:path>
            </a:pathLst>
          </a:custGeom>
        </p:spPr>
      </p:pic>
      <p:pic>
        <p:nvPicPr>
          <p:cNvPr id="31" name="Picture Placeholder 89">
            <a:extLst>
              <a:ext uri="{FF2B5EF4-FFF2-40B4-BE49-F238E27FC236}">
                <a16:creationId xmlns:a16="http://schemas.microsoft.com/office/drawing/2014/main" id="{31BDA2F5-9594-4A7D-90F1-5A2D7D5C5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4480313" y="2380504"/>
            <a:ext cx="723863" cy="723864"/>
          </a:xfrm>
          <a:custGeom>
            <a:avLst/>
            <a:gdLst>
              <a:gd name="connsiteX0" fmla="*/ 361931 w 723863"/>
              <a:gd name="connsiteY0" fmla="*/ 0 h 723864"/>
              <a:gd name="connsiteX1" fmla="*/ 723863 w 723863"/>
              <a:gd name="connsiteY1" fmla="*/ 361932 h 723864"/>
              <a:gd name="connsiteX2" fmla="*/ 361931 w 723863"/>
              <a:gd name="connsiteY2" fmla="*/ 723864 h 723864"/>
              <a:gd name="connsiteX3" fmla="*/ 0 w 723863"/>
              <a:gd name="connsiteY3" fmla="*/ 361932 h 723864"/>
              <a:gd name="connsiteX4" fmla="*/ 361931 w 723863"/>
              <a:gd name="connsiteY4" fmla="*/ 0 h 72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863" h="723864">
                <a:moveTo>
                  <a:pt x="361931" y="0"/>
                </a:moveTo>
                <a:cubicBezTo>
                  <a:pt x="561821" y="0"/>
                  <a:pt x="723863" y="162042"/>
                  <a:pt x="723863" y="361932"/>
                </a:cubicBezTo>
                <a:cubicBezTo>
                  <a:pt x="723863" y="561822"/>
                  <a:pt x="561820" y="723864"/>
                  <a:pt x="361931" y="723864"/>
                </a:cubicBezTo>
                <a:cubicBezTo>
                  <a:pt x="162042" y="723864"/>
                  <a:pt x="0" y="561822"/>
                  <a:pt x="0" y="361932"/>
                </a:cubicBezTo>
                <a:cubicBezTo>
                  <a:pt x="0" y="162042"/>
                  <a:pt x="162042" y="0"/>
                  <a:pt x="361931" y="0"/>
                </a:cubicBezTo>
                <a:close/>
              </a:path>
            </a:pathLst>
          </a:custGeom>
        </p:spPr>
      </p:pic>
      <p:pic>
        <p:nvPicPr>
          <p:cNvPr id="32" name="Picture Placeholder 87">
            <a:extLst>
              <a:ext uri="{FF2B5EF4-FFF2-40B4-BE49-F238E27FC236}">
                <a16:creationId xmlns:a16="http://schemas.microsoft.com/office/drawing/2014/main" id="{9C3F8B4B-F6CB-47A0-969B-E2C0549E7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r="23625"/>
          <a:stretch>
            <a:fillRect/>
          </a:stretch>
        </p:blipFill>
        <p:spPr>
          <a:xfrm>
            <a:off x="713206" y="2380504"/>
            <a:ext cx="723863" cy="723864"/>
          </a:xfrm>
          <a:custGeom>
            <a:avLst/>
            <a:gdLst>
              <a:gd name="connsiteX0" fmla="*/ 361931 w 723863"/>
              <a:gd name="connsiteY0" fmla="*/ 0 h 723864"/>
              <a:gd name="connsiteX1" fmla="*/ 723863 w 723863"/>
              <a:gd name="connsiteY1" fmla="*/ 361932 h 723864"/>
              <a:gd name="connsiteX2" fmla="*/ 361931 w 723863"/>
              <a:gd name="connsiteY2" fmla="*/ 723864 h 723864"/>
              <a:gd name="connsiteX3" fmla="*/ 0 w 723863"/>
              <a:gd name="connsiteY3" fmla="*/ 361932 h 723864"/>
              <a:gd name="connsiteX4" fmla="*/ 361931 w 723863"/>
              <a:gd name="connsiteY4" fmla="*/ 0 h 72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863" h="723864">
                <a:moveTo>
                  <a:pt x="361931" y="0"/>
                </a:moveTo>
                <a:cubicBezTo>
                  <a:pt x="561821" y="0"/>
                  <a:pt x="723863" y="162042"/>
                  <a:pt x="723863" y="361932"/>
                </a:cubicBezTo>
                <a:cubicBezTo>
                  <a:pt x="723863" y="561822"/>
                  <a:pt x="561821" y="723864"/>
                  <a:pt x="361931" y="723864"/>
                </a:cubicBezTo>
                <a:cubicBezTo>
                  <a:pt x="162042" y="723864"/>
                  <a:pt x="0" y="561822"/>
                  <a:pt x="0" y="361932"/>
                </a:cubicBezTo>
                <a:cubicBezTo>
                  <a:pt x="0" y="162042"/>
                  <a:pt x="162042" y="0"/>
                  <a:pt x="361931" y="0"/>
                </a:cubicBezTo>
                <a:close/>
              </a:path>
            </a:pathLst>
          </a:custGeom>
        </p:spPr>
      </p:pic>
      <p:grpSp>
        <p:nvGrpSpPr>
          <p:cNvPr id="33" name="Agrupar 32">
            <a:extLst>
              <a:ext uri="{FF2B5EF4-FFF2-40B4-BE49-F238E27FC236}">
                <a16:creationId xmlns:a16="http://schemas.microsoft.com/office/drawing/2014/main" id="{8B2A468B-9523-4F77-8207-8A68C5331C0B}"/>
              </a:ext>
            </a:extLst>
          </p:cNvPr>
          <p:cNvGrpSpPr/>
          <p:nvPr/>
        </p:nvGrpSpPr>
        <p:grpSpPr>
          <a:xfrm>
            <a:off x="7812096" y="2150645"/>
            <a:ext cx="4085714" cy="4214191"/>
            <a:chOff x="7841243" y="1974574"/>
            <a:chExt cx="4085714" cy="4214191"/>
          </a:xfrm>
        </p:grpSpPr>
        <p:sp>
          <p:nvSpPr>
            <p:cNvPr id="34" name="Rectangle 67">
              <a:extLst>
                <a:ext uri="{FF2B5EF4-FFF2-40B4-BE49-F238E27FC236}">
                  <a16:creationId xmlns:a16="http://schemas.microsoft.com/office/drawing/2014/main" id="{10B591D2-81AE-4F74-BE27-82E71FB0A27D}"/>
                </a:ext>
              </a:extLst>
            </p:cNvPr>
            <p:cNvSpPr/>
            <p:nvPr/>
          </p:nvSpPr>
          <p:spPr>
            <a:xfrm>
              <a:off x="7841243" y="1974574"/>
              <a:ext cx="4085714" cy="42141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56">
              <a:extLst>
                <a:ext uri="{FF2B5EF4-FFF2-40B4-BE49-F238E27FC236}">
                  <a16:creationId xmlns:a16="http://schemas.microsoft.com/office/drawing/2014/main" id="{2BFC1027-DC4E-44F2-BC55-B71A62262125}"/>
                </a:ext>
              </a:extLst>
            </p:cNvPr>
            <p:cNvSpPr txBox="1"/>
            <p:nvPr/>
          </p:nvSpPr>
          <p:spPr>
            <a:xfrm>
              <a:off x="8220073" y="2481060"/>
              <a:ext cx="282148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>
                  <a:solidFill>
                    <a:schemeClr val="accent1"/>
                  </a:solidFill>
                </a:rPr>
                <a:t>Trabalhamos</a:t>
              </a:r>
              <a:r>
                <a:rPr lang="en-US" sz="1500" b="1" dirty="0">
                  <a:solidFill>
                    <a:schemeClr val="accent1"/>
                  </a:solidFill>
                </a:rPr>
                <a:t> com</a:t>
              </a:r>
            </a:p>
          </p:txBody>
        </p:sp>
        <p:sp>
          <p:nvSpPr>
            <p:cNvPr id="36" name="TextBox 57">
              <a:extLst>
                <a:ext uri="{FF2B5EF4-FFF2-40B4-BE49-F238E27FC236}">
                  <a16:creationId xmlns:a16="http://schemas.microsoft.com/office/drawing/2014/main" id="{F6234AA2-0B21-4EE9-B43C-37AD72B37B40}"/>
                </a:ext>
              </a:extLst>
            </p:cNvPr>
            <p:cNvSpPr txBox="1"/>
            <p:nvPr/>
          </p:nvSpPr>
          <p:spPr>
            <a:xfrm>
              <a:off x="8563478" y="2905357"/>
              <a:ext cx="27067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/>
                <a:t>Plataformas de RPA/Hiper Automação</a:t>
              </a:r>
              <a:endParaRPr lang="en-US" sz="1000" b="1" dirty="0"/>
            </a:p>
          </p:txBody>
        </p:sp>
        <p:sp>
          <p:nvSpPr>
            <p:cNvPr id="37" name="TextBox 58">
              <a:extLst>
                <a:ext uri="{FF2B5EF4-FFF2-40B4-BE49-F238E27FC236}">
                  <a16:creationId xmlns:a16="http://schemas.microsoft.com/office/drawing/2014/main" id="{3543D821-5A3B-46A5-ACC9-EFC6F30247F1}"/>
                </a:ext>
              </a:extLst>
            </p:cNvPr>
            <p:cNvSpPr txBox="1"/>
            <p:nvPr/>
          </p:nvSpPr>
          <p:spPr>
            <a:xfrm>
              <a:off x="8563478" y="3073911"/>
              <a:ext cx="289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/>
                <a:t>Microsoft Power Automate, Automation Anywhere, IBM RPA, Blue Prism, SAP RPA, </a:t>
              </a:r>
              <a:r>
                <a:rPr lang="pt-BR" sz="900" dirty="0" err="1"/>
                <a:t>UiPath</a:t>
              </a:r>
              <a:r>
                <a:rPr lang="pt-BR" sz="900" dirty="0"/>
                <a:t>, </a:t>
              </a:r>
              <a:r>
                <a:rPr lang="pt-BR" sz="900" dirty="0" err="1"/>
                <a:t>Pix</a:t>
              </a:r>
              <a:r>
                <a:rPr lang="pt-BR" sz="900" dirty="0"/>
                <a:t> RPA</a:t>
              </a:r>
              <a:endParaRPr lang="en-US" sz="900" dirty="0"/>
            </a:p>
          </p:txBody>
        </p:sp>
        <p:sp>
          <p:nvSpPr>
            <p:cNvPr id="38" name="TextBox 59">
              <a:extLst>
                <a:ext uri="{FF2B5EF4-FFF2-40B4-BE49-F238E27FC236}">
                  <a16:creationId xmlns:a16="http://schemas.microsoft.com/office/drawing/2014/main" id="{F9C2E0C1-269F-439B-9819-9AF029AD0F93}"/>
                </a:ext>
              </a:extLst>
            </p:cNvPr>
            <p:cNvSpPr txBox="1"/>
            <p:nvPr/>
          </p:nvSpPr>
          <p:spPr>
            <a:xfrm>
              <a:off x="8560536" y="3503174"/>
              <a:ext cx="2977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/>
                <a:t>Plataformas para leitura de documentos/ IDP</a:t>
              </a:r>
              <a:endParaRPr lang="en-US" sz="1000" b="1" dirty="0"/>
            </a:p>
          </p:txBody>
        </p:sp>
        <p:sp>
          <p:nvSpPr>
            <p:cNvPr id="39" name="TextBox 60">
              <a:extLst>
                <a:ext uri="{FF2B5EF4-FFF2-40B4-BE49-F238E27FC236}">
                  <a16:creationId xmlns:a16="http://schemas.microsoft.com/office/drawing/2014/main" id="{FAFEFD5D-8C97-43D9-898E-83EF3F6BA2EC}"/>
                </a:ext>
              </a:extLst>
            </p:cNvPr>
            <p:cNvSpPr txBox="1"/>
            <p:nvPr/>
          </p:nvSpPr>
          <p:spPr>
            <a:xfrm>
              <a:off x="8576653" y="3715524"/>
              <a:ext cx="26521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/>
                <a:t>Abbyy, Microsoft AI Builder, Instabase</a:t>
              </a:r>
              <a:endParaRPr lang="en-US" sz="900" dirty="0"/>
            </a:p>
          </p:txBody>
        </p:sp>
        <p:sp>
          <p:nvSpPr>
            <p:cNvPr id="40" name="TextBox 61">
              <a:extLst>
                <a:ext uri="{FF2B5EF4-FFF2-40B4-BE49-F238E27FC236}">
                  <a16:creationId xmlns:a16="http://schemas.microsoft.com/office/drawing/2014/main" id="{7F4AE2A3-1C46-490D-A81C-BBAB8D3F92BF}"/>
                </a:ext>
              </a:extLst>
            </p:cNvPr>
            <p:cNvSpPr txBox="1"/>
            <p:nvPr/>
          </p:nvSpPr>
          <p:spPr>
            <a:xfrm>
              <a:off x="8560535" y="3992674"/>
              <a:ext cx="2684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/>
                <a:t>Plataformas para Business Process Management/BPM</a:t>
              </a:r>
              <a:endParaRPr lang="en-US" sz="1000" b="1" dirty="0"/>
            </a:p>
          </p:txBody>
        </p:sp>
        <p:sp>
          <p:nvSpPr>
            <p:cNvPr id="41" name="TextBox 62">
              <a:extLst>
                <a:ext uri="{FF2B5EF4-FFF2-40B4-BE49-F238E27FC236}">
                  <a16:creationId xmlns:a16="http://schemas.microsoft.com/office/drawing/2014/main" id="{0AE54DA1-E127-4B63-B523-EBA652FFE150}"/>
                </a:ext>
              </a:extLst>
            </p:cNvPr>
            <p:cNvSpPr txBox="1"/>
            <p:nvPr/>
          </p:nvSpPr>
          <p:spPr>
            <a:xfrm>
              <a:off x="8560535" y="4320616"/>
              <a:ext cx="287897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/>
                <a:t>Netoloji</a:t>
              </a:r>
              <a:r>
                <a:rPr lang="en-US" sz="900" dirty="0"/>
                <a:t> E-Flow, Microsoft Business Flow</a:t>
              </a:r>
            </a:p>
          </p:txBody>
        </p:sp>
        <p:sp>
          <p:nvSpPr>
            <p:cNvPr id="42" name="TextBox 63">
              <a:extLst>
                <a:ext uri="{FF2B5EF4-FFF2-40B4-BE49-F238E27FC236}">
                  <a16:creationId xmlns:a16="http://schemas.microsoft.com/office/drawing/2014/main" id="{71086CED-FB77-44C7-B8CC-05E6C7206D6F}"/>
                </a:ext>
              </a:extLst>
            </p:cNvPr>
            <p:cNvSpPr txBox="1"/>
            <p:nvPr/>
          </p:nvSpPr>
          <p:spPr>
            <a:xfrm>
              <a:off x="8548340" y="4589493"/>
              <a:ext cx="2649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/>
                <a:t>Plataformas para Process Mining/ Discovery</a:t>
              </a:r>
              <a:endParaRPr lang="en-US" sz="1000" b="1" dirty="0"/>
            </a:p>
          </p:txBody>
        </p:sp>
        <p:sp>
          <p:nvSpPr>
            <p:cNvPr id="43" name="TextBox 64">
              <a:extLst>
                <a:ext uri="{FF2B5EF4-FFF2-40B4-BE49-F238E27FC236}">
                  <a16:creationId xmlns:a16="http://schemas.microsoft.com/office/drawing/2014/main" id="{2BF0E0E8-F89C-431B-8852-90D9CC2D4FED}"/>
                </a:ext>
              </a:extLst>
            </p:cNvPr>
            <p:cNvSpPr txBox="1"/>
            <p:nvPr/>
          </p:nvSpPr>
          <p:spPr>
            <a:xfrm>
              <a:off x="8548340" y="4924852"/>
              <a:ext cx="271441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Microsoft Power Automate Advisor, </a:t>
              </a:r>
              <a:r>
                <a:rPr lang="en-US" sz="900" dirty="0" err="1"/>
                <a:t>UpFlux</a:t>
              </a:r>
              <a:endParaRPr lang="en-US" sz="900" dirty="0"/>
            </a:p>
          </p:txBody>
        </p:sp>
        <p:sp>
          <p:nvSpPr>
            <p:cNvPr id="44" name="TextBox 65">
              <a:extLst>
                <a:ext uri="{FF2B5EF4-FFF2-40B4-BE49-F238E27FC236}">
                  <a16:creationId xmlns:a16="http://schemas.microsoft.com/office/drawing/2014/main" id="{82588990-43B4-4ACF-92FB-3CB402AC3EAC}"/>
                </a:ext>
              </a:extLst>
            </p:cNvPr>
            <p:cNvSpPr txBox="1"/>
            <p:nvPr/>
          </p:nvSpPr>
          <p:spPr>
            <a:xfrm>
              <a:off x="8548340" y="5189597"/>
              <a:ext cx="27463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/>
                <a:t>Plataformas para Chatbot /Assistentes virtuais</a:t>
              </a:r>
              <a:endParaRPr lang="en-US" sz="1000" b="1" dirty="0"/>
            </a:p>
          </p:txBody>
        </p:sp>
        <p:sp>
          <p:nvSpPr>
            <p:cNvPr id="45" name="TextBox 66">
              <a:extLst>
                <a:ext uri="{FF2B5EF4-FFF2-40B4-BE49-F238E27FC236}">
                  <a16:creationId xmlns:a16="http://schemas.microsoft.com/office/drawing/2014/main" id="{44404D72-A0EF-4D30-A031-5756020D36D9}"/>
                </a:ext>
              </a:extLst>
            </p:cNvPr>
            <p:cNvSpPr txBox="1"/>
            <p:nvPr/>
          </p:nvSpPr>
          <p:spPr>
            <a:xfrm>
              <a:off x="8557479" y="5521533"/>
              <a:ext cx="2625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Microsoft Power Virtual Agents (PVA), Yellow.ai</a:t>
              </a:r>
            </a:p>
          </p:txBody>
        </p:sp>
        <p:sp>
          <p:nvSpPr>
            <p:cNvPr id="46" name="TextBox 71">
              <a:extLst>
                <a:ext uri="{FF2B5EF4-FFF2-40B4-BE49-F238E27FC236}">
                  <a16:creationId xmlns:a16="http://schemas.microsoft.com/office/drawing/2014/main" id="{67670748-85EF-4578-BD75-88BBC8BD3ED2}"/>
                </a:ext>
              </a:extLst>
            </p:cNvPr>
            <p:cNvSpPr txBox="1"/>
            <p:nvPr/>
          </p:nvSpPr>
          <p:spPr>
            <a:xfrm>
              <a:off x="8254373" y="2908155"/>
              <a:ext cx="3733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accent1"/>
                  </a:solidFill>
                </a:rPr>
                <a:t>01</a:t>
              </a:r>
              <a:endParaRPr lang="en-US" sz="1200" b="1" dirty="0">
                <a:solidFill>
                  <a:schemeClr val="accent1"/>
                </a:solidFill>
              </a:endParaRPr>
            </a:p>
          </p:txBody>
        </p:sp>
        <p:sp>
          <p:nvSpPr>
            <p:cNvPr id="47" name="TextBox 72">
              <a:extLst>
                <a:ext uri="{FF2B5EF4-FFF2-40B4-BE49-F238E27FC236}">
                  <a16:creationId xmlns:a16="http://schemas.microsoft.com/office/drawing/2014/main" id="{6D0D5227-93B6-4E74-8245-F304F0BE24D4}"/>
                </a:ext>
              </a:extLst>
            </p:cNvPr>
            <p:cNvSpPr txBox="1"/>
            <p:nvPr/>
          </p:nvSpPr>
          <p:spPr>
            <a:xfrm>
              <a:off x="8238144" y="3519963"/>
              <a:ext cx="415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accent1"/>
                  </a:solidFill>
                </a:rPr>
                <a:t>02</a:t>
              </a:r>
              <a:endParaRPr lang="en-US" sz="1200" b="1" dirty="0">
                <a:solidFill>
                  <a:schemeClr val="accent1"/>
                </a:solidFill>
              </a:endParaRPr>
            </a:p>
          </p:txBody>
        </p:sp>
        <p:sp>
          <p:nvSpPr>
            <p:cNvPr id="48" name="TextBox 73">
              <a:extLst>
                <a:ext uri="{FF2B5EF4-FFF2-40B4-BE49-F238E27FC236}">
                  <a16:creationId xmlns:a16="http://schemas.microsoft.com/office/drawing/2014/main" id="{BDAAF588-BC7F-4454-B2B0-18C50BCE5390}"/>
                </a:ext>
              </a:extLst>
            </p:cNvPr>
            <p:cNvSpPr txBox="1"/>
            <p:nvPr/>
          </p:nvSpPr>
          <p:spPr>
            <a:xfrm>
              <a:off x="8237542" y="3998568"/>
              <a:ext cx="3972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accent1"/>
                  </a:solidFill>
                </a:rPr>
                <a:t>03</a:t>
              </a:r>
              <a:endParaRPr lang="en-US" sz="1200" b="1" dirty="0">
                <a:solidFill>
                  <a:schemeClr val="accent1"/>
                </a:solidFill>
              </a:endParaRPr>
            </a:p>
          </p:txBody>
        </p:sp>
        <p:sp>
          <p:nvSpPr>
            <p:cNvPr id="49" name="TextBox 74">
              <a:extLst>
                <a:ext uri="{FF2B5EF4-FFF2-40B4-BE49-F238E27FC236}">
                  <a16:creationId xmlns:a16="http://schemas.microsoft.com/office/drawing/2014/main" id="{781CC2C1-8DFF-4792-A862-A1CD39D2F791}"/>
                </a:ext>
              </a:extLst>
            </p:cNvPr>
            <p:cNvSpPr txBox="1"/>
            <p:nvPr/>
          </p:nvSpPr>
          <p:spPr>
            <a:xfrm>
              <a:off x="8230698" y="4596337"/>
              <a:ext cx="4203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accent1"/>
                  </a:solidFill>
                </a:rPr>
                <a:t>04</a:t>
              </a:r>
              <a:endParaRPr lang="en-US" sz="1200" b="1" dirty="0">
                <a:solidFill>
                  <a:schemeClr val="accent1"/>
                </a:solidFill>
              </a:endParaRPr>
            </a:p>
          </p:txBody>
        </p:sp>
        <p:sp>
          <p:nvSpPr>
            <p:cNvPr id="50" name="TextBox 75">
              <a:extLst>
                <a:ext uri="{FF2B5EF4-FFF2-40B4-BE49-F238E27FC236}">
                  <a16:creationId xmlns:a16="http://schemas.microsoft.com/office/drawing/2014/main" id="{5381814C-974F-4DB7-A649-1C1FA9C1E65E}"/>
                </a:ext>
              </a:extLst>
            </p:cNvPr>
            <p:cNvSpPr txBox="1"/>
            <p:nvPr/>
          </p:nvSpPr>
          <p:spPr>
            <a:xfrm>
              <a:off x="8242178" y="5200060"/>
              <a:ext cx="4203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accent1"/>
                  </a:solidFill>
                </a:rPr>
                <a:t>05</a:t>
              </a:r>
              <a:endParaRPr lang="en-US" sz="12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5101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85">
            <a:extLst>
              <a:ext uri="{FF2B5EF4-FFF2-40B4-BE49-F238E27FC236}">
                <a16:creationId xmlns:a16="http://schemas.microsoft.com/office/drawing/2014/main" id="{50670488-3D38-4313-B6E7-CAA1997F241D}"/>
              </a:ext>
            </a:extLst>
          </p:cNvPr>
          <p:cNvSpPr/>
          <p:nvPr/>
        </p:nvSpPr>
        <p:spPr>
          <a:xfrm>
            <a:off x="7649635" y="0"/>
            <a:ext cx="2246237" cy="6858000"/>
          </a:xfrm>
          <a:custGeom>
            <a:avLst/>
            <a:gdLst>
              <a:gd name="connsiteX0" fmla="*/ 1306089 w 2246237"/>
              <a:gd name="connsiteY0" fmla="*/ 0 h 6858000"/>
              <a:gd name="connsiteX1" fmla="*/ 2246237 w 2246237"/>
              <a:gd name="connsiteY1" fmla="*/ 0 h 6858000"/>
              <a:gd name="connsiteX2" fmla="*/ 2148862 w 2246237"/>
              <a:gd name="connsiteY2" fmla="*/ 92854 h 6858000"/>
              <a:gd name="connsiteX3" fmla="*/ 767174 w 2246237"/>
              <a:gd name="connsiteY3" fmla="*/ 3429002 h 6858000"/>
              <a:gd name="connsiteX4" fmla="*/ 2148862 w 2246237"/>
              <a:gd name="connsiteY4" fmla="*/ 6765150 h 6858000"/>
              <a:gd name="connsiteX5" fmla="*/ 2246233 w 2246237"/>
              <a:gd name="connsiteY5" fmla="*/ 6858000 h 6858000"/>
              <a:gd name="connsiteX6" fmla="*/ 1306086 w 2246237"/>
              <a:gd name="connsiteY6" fmla="*/ 6858000 h 6858000"/>
              <a:gd name="connsiteX7" fmla="*/ 1177635 w 2246237"/>
              <a:gd name="connsiteY7" fmla="*/ 6709691 h 6858000"/>
              <a:gd name="connsiteX8" fmla="*/ 0 w 2246237"/>
              <a:gd name="connsiteY8" fmla="*/ 3429002 h 6858000"/>
              <a:gd name="connsiteX9" fmla="*/ 1177635 w 2246237"/>
              <a:gd name="connsiteY9" fmla="*/ 148313 h 6858000"/>
              <a:gd name="connsiteX10" fmla="*/ 1306089 w 2246237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46237" h="6858000">
                <a:moveTo>
                  <a:pt x="1306089" y="0"/>
                </a:moveTo>
                <a:lnTo>
                  <a:pt x="2246237" y="0"/>
                </a:lnTo>
                <a:lnTo>
                  <a:pt x="2148862" y="92854"/>
                </a:lnTo>
                <a:cubicBezTo>
                  <a:pt x="1295189" y="946666"/>
                  <a:pt x="767174" y="2126183"/>
                  <a:pt x="767174" y="3429002"/>
                </a:cubicBezTo>
                <a:cubicBezTo>
                  <a:pt x="767174" y="4731821"/>
                  <a:pt x="1295189" y="5911338"/>
                  <a:pt x="2148862" y="6765150"/>
                </a:cubicBezTo>
                <a:lnTo>
                  <a:pt x="2246233" y="6858000"/>
                </a:lnTo>
                <a:lnTo>
                  <a:pt x="1306086" y="6858000"/>
                </a:lnTo>
                <a:lnTo>
                  <a:pt x="1177635" y="6709691"/>
                </a:lnTo>
                <a:cubicBezTo>
                  <a:pt x="441951" y="5818128"/>
                  <a:pt x="0" y="4675149"/>
                  <a:pt x="0" y="3429002"/>
                </a:cubicBezTo>
                <a:cubicBezTo>
                  <a:pt x="0" y="2182856"/>
                  <a:pt x="441951" y="1039877"/>
                  <a:pt x="1177635" y="148313"/>
                </a:cubicBezTo>
                <a:lnTo>
                  <a:pt x="1306089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11" name="Freeform: Shape 82">
            <a:extLst>
              <a:ext uri="{FF2B5EF4-FFF2-40B4-BE49-F238E27FC236}">
                <a16:creationId xmlns:a16="http://schemas.microsoft.com/office/drawing/2014/main" id="{FFFEBC04-AFF2-4BEC-B1F9-5DBEA90D0FB5}"/>
              </a:ext>
            </a:extLst>
          </p:cNvPr>
          <p:cNvSpPr/>
          <p:nvPr/>
        </p:nvSpPr>
        <p:spPr>
          <a:xfrm>
            <a:off x="7791594" y="0"/>
            <a:ext cx="4699007" cy="6858000"/>
          </a:xfrm>
          <a:custGeom>
            <a:avLst/>
            <a:gdLst>
              <a:gd name="connsiteX0" fmla="*/ 1479063 w 4699007"/>
              <a:gd name="connsiteY0" fmla="*/ 0 h 6858000"/>
              <a:gd name="connsiteX1" fmla="*/ 4699007 w 4699007"/>
              <a:gd name="connsiteY1" fmla="*/ 0 h 6858000"/>
              <a:gd name="connsiteX2" fmla="*/ 4699007 w 4699007"/>
              <a:gd name="connsiteY2" fmla="*/ 6858000 h 6858000"/>
              <a:gd name="connsiteX3" fmla="*/ 1479059 w 4699007"/>
              <a:gd name="connsiteY3" fmla="*/ 6858000 h 6858000"/>
              <a:gd name="connsiteX4" fmla="*/ 1381688 w 4699007"/>
              <a:gd name="connsiteY4" fmla="*/ 6765150 h 6858000"/>
              <a:gd name="connsiteX5" fmla="*/ 0 w 4699007"/>
              <a:gd name="connsiteY5" fmla="*/ 3429002 h 6858000"/>
              <a:gd name="connsiteX6" fmla="*/ 1381688 w 4699007"/>
              <a:gd name="connsiteY6" fmla="*/ 92854 h 6858000"/>
              <a:gd name="connsiteX7" fmla="*/ 1479063 w 4699007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99007" h="6858000">
                <a:moveTo>
                  <a:pt x="1479063" y="0"/>
                </a:moveTo>
                <a:lnTo>
                  <a:pt x="4699007" y="0"/>
                </a:lnTo>
                <a:lnTo>
                  <a:pt x="4699007" y="6858000"/>
                </a:lnTo>
                <a:lnTo>
                  <a:pt x="1479059" y="6858000"/>
                </a:lnTo>
                <a:lnTo>
                  <a:pt x="1381688" y="6765150"/>
                </a:lnTo>
                <a:cubicBezTo>
                  <a:pt x="528015" y="5911338"/>
                  <a:pt x="0" y="4731821"/>
                  <a:pt x="0" y="3429002"/>
                </a:cubicBezTo>
                <a:cubicBezTo>
                  <a:pt x="0" y="2126183"/>
                  <a:pt x="528015" y="946666"/>
                  <a:pt x="1381688" y="92854"/>
                </a:cubicBezTo>
                <a:lnTo>
                  <a:pt x="1479063" y="0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15" name="TextBox 60">
            <a:extLst>
              <a:ext uri="{FF2B5EF4-FFF2-40B4-BE49-F238E27FC236}">
                <a16:creationId xmlns:a16="http://schemas.microsoft.com/office/drawing/2014/main" id="{C3E91C90-5D4A-4C3A-B418-18E4D6D27D55}"/>
              </a:ext>
            </a:extLst>
          </p:cNvPr>
          <p:cNvSpPr txBox="1"/>
          <p:nvPr/>
        </p:nvSpPr>
        <p:spPr>
          <a:xfrm>
            <a:off x="-3441588" y="1187432"/>
            <a:ext cx="3201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GOL Smiles</a:t>
            </a:r>
          </a:p>
        </p:txBody>
      </p:sp>
      <p:sp>
        <p:nvSpPr>
          <p:cNvPr id="16" name="TextBox 61">
            <a:extLst>
              <a:ext uri="{FF2B5EF4-FFF2-40B4-BE49-F238E27FC236}">
                <a16:creationId xmlns:a16="http://schemas.microsoft.com/office/drawing/2014/main" id="{E61BB6AE-7CC4-4ED4-A3C5-3B1F374A48A3}"/>
              </a:ext>
            </a:extLst>
          </p:cNvPr>
          <p:cNvSpPr txBox="1"/>
          <p:nvPr/>
        </p:nvSpPr>
        <p:spPr>
          <a:xfrm>
            <a:off x="427167" y="1380621"/>
            <a:ext cx="663403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“Em Março/23 contratamos a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SicoloS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 para ser uma de nossas fábricas parceiras para o desenvolvimento de robôs para automação de processos de negócio no sistema GOL (GOL, Smiles, outras). Desde então, esta parceria só cresceu e a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SicoloS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 é hoje a nossa principal parceira nestes projetos, além de ter assumido em 2024, de forma integral, a sustentação dos nossos robôs.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Este crescimento se deu em função da alta qualidade dos serviços prestados. A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SicoloS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 é especialista em sua área de atuação, entrega com qualidade e agilidade, seus profissionais atuam com empatia e cuidado e demonstram uma real vontade de agregar valor e buscar fazer sempre o melhor. Estamos muito satisfeitos com esta parceria que estamos cuidando para que seja longa e entregue ainda mais resultados na busca pela eficiência, padronização e agilidade dos nossos processos.”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Flávia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Vespermann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CoE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 Digital /RPA e JIRA</a:t>
            </a:r>
          </a:p>
        </p:txBody>
      </p:sp>
      <p:sp>
        <p:nvSpPr>
          <p:cNvPr id="22" name="TextBox 69">
            <a:extLst>
              <a:ext uri="{FF2B5EF4-FFF2-40B4-BE49-F238E27FC236}">
                <a16:creationId xmlns:a16="http://schemas.microsoft.com/office/drawing/2014/main" id="{9B17D392-4100-4E3F-B1C8-53AC4C3ED3FE}"/>
              </a:ext>
            </a:extLst>
          </p:cNvPr>
          <p:cNvSpPr txBox="1"/>
          <p:nvPr/>
        </p:nvSpPr>
        <p:spPr>
          <a:xfrm>
            <a:off x="1517780" y="6091924"/>
            <a:ext cx="34227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PDFs</a:t>
            </a:r>
          </a:p>
        </p:txBody>
      </p:sp>
      <p:pic>
        <p:nvPicPr>
          <p:cNvPr id="23" name="Picture Placeholder 11">
            <a:extLst>
              <a:ext uri="{FF2B5EF4-FFF2-40B4-BE49-F238E27FC236}">
                <a16:creationId xmlns:a16="http://schemas.microsoft.com/office/drawing/2014/main" id="{1340AB30-468E-47E7-B105-80A1CDC12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r="11188"/>
          <a:stretch/>
        </p:blipFill>
        <p:spPr>
          <a:xfrm>
            <a:off x="7955906" y="0"/>
            <a:ext cx="4699007" cy="6858000"/>
          </a:xfrm>
          <a:custGeom>
            <a:avLst/>
            <a:gdLst>
              <a:gd name="connsiteX0" fmla="*/ 1479063 w 4699007"/>
              <a:gd name="connsiteY0" fmla="*/ 0 h 6858000"/>
              <a:gd name="connsiteX1" fmla="*/ 4699007 w 4699007"/>
              <a:gd name="connsiteY1" fmla="*/ 0 h 6858000"/>
              <a:gd name="connsiteX2" fmla="*/ 4699007 w 4699007"/>
              <a:gd name="connsiteY2" fmla="*/ 6858000 h 6858000"/>
              <a:gd name="connsiteX3" fmla="*/ 1479059 w 4699007"/>
              <a:gd name="connsiteY3" fmla="*/ 6858000 h 6858000"/>
              <a:gd name="connsiteX4" fmla="*/ 1381688 w 4699007"/>
              <a:gd name="connsiteY4" fmla="*/ 6765150 h 6858000"/>
              <a:gd name="connsiteX5" fmla="*/ 0 w 4699007"/>
              <a:gd name="connsiteY5" fmla="*/ 3429002 h 6858000"/>
              <a:gd name="connsiteX6" fmla="*/ 1381688 w 4699007"/>
              <a:gd name="connsiteY6" fmla="*/ 928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9007" h="6858000">
                <a:moveTo>
                  <a:pt x="1479063" y="0"/>
                </a:moveTo>
                <a:lnTo>
                  <a:pt x="4699007" y="0"/>
                </a:lnTo>
                <a:lnTo>
                  <a:pt x="4699007" y="6858000"/>
                </a:lnTo>
                <a:lnTo>
                  <a:pt x="1479059" y="6858000"/>
                </a:lnTo>
                <a:lnTo>
                  <a:pt x="1381688" y="6765150"/>
                </a:lnTo>
                <a:cubicBezTo>
                  <a:pt x="528015" y="5911338"/>
                  <a:pt x="0" y="4731821"/>
                  <a:pt x="0" y="3429002"/>
                </a:cubicBezTo>
                <a:cubicBezTo>
                  <a:pt x="0" y="2126183"/>
                  <a:pt x="528015" y="946666"/>
                  <a:pt x="1381688" y="92854"/>
                </a:cubicBezTo>
                <a:close/>
              </a:path>
            </a:pathLst>
          </a:cu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61DAD6D3-7CE2-482D-8EC4-59B819796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73" y="5597108"/>
            <a:ext cx="2163128" cy="98963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39F4211-EC34-433E-921B-47DA40658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21" y="385828"/>
            <a:ext cx="1777107" cy="73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520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A0D96-D44E-4897-B601-6ED342F8A6D4}"/>
              </a:ext>
            </a:extLst>
          </p:cNvPr>
          <p:cNvSpPr txBox="1"/>
          <p:nvPr/>
        </p:nvSpPr>
        <p:spPr>
          <a:xfrm>
            <a:off x="2699878" y="-156597"/>
            <a:ext cx="6792244" cy="7171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6000" b="1" dirty="0"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0" scaled="1"/>
                </a:gradFill>
                <a:latin typeface="Century Gothic" panose="020B0502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5C5A15-14EE-4D17-8A6D-4D4FF5B02B48}"/>
              </a:ext>
            </a:extLst>
          </p:cNvPr>
          <p:cNvSpPr/>
          <p:nvPr/>
        </p:nvSpPr>
        <p:spPr>
          <a:xfrm>
            <a:off x="0" y="2985922"/>
            <a:ext cx="12192000" cy="91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C3B7F-EF91-424C-B5C8-44437930F2AD}"/>
              </a:ext>
            </a:extLst>
          </p:cNvPr>
          <p:cNvSpPr txBox="1"/>
          <p:nvPr/>
        </p:nvSpPr>
        <p:spPr>
          <a:xfrm>
            <a:off x="4338636" y="3044280"/>
            <a:ext cx="35147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INOVAÇÃO</a:t>
            </a:r>
            <a:endParaRPr kumimoji="0" lang="en-US" sz="4400" i="0" u="none" strike="noStrike" kern="1200" cap="none" spc="600" normalizeH="0" baseline="0" noProof="0" dirty="0">
              <a:ln>
                <a:noFill/>
              </a:ln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58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363F90E-C62D-4BAA-B8C4-52EBD0413F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6" r="7026"/>
          <a:stretch>
            <a:fillRect/>
          </a:stretch>
        </p:blipFill>
        <p:spPr>
          <a:xfrm>
            <a:off x="1311359" y="1076325"/>
            <a:ext cx="4572000" cy="4572000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3A691E0-6CA6-4AD5-8820-87A07C8130AD}"/>
              </a:ext>
            </a:extLst>
          </p:cNvPr>
          <p:cNvSpPr/>
          <p:nvPr/>
        </p:nvSpPr>
        <p:spPr>
          <a:xfrm>
            <a:off x="5150296" y="1143000"/>
            <a:ext cx="5787868" cy="4572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95300" sx="102000" sy="102000" algn="ctr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C6737B-B828-4CC7-8162-880304412D8A}"/>
              </a:ext>
            </a:extLst>
          </p:cNvPr>
          <p:cNvSpPr/>
          <p:nvPr/>
        </p:nvSpPr>
        <p:spPr>
          <a:xfrm>
            <a:off x="1278564" y="1412111"/>
            <a:ext cx="1006997" cy="10069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A6E61B-E760-4217-A65E-AFA0A3FB46B4}"/>
              </a:ext>
            </a:extLst>
          </p:cNvPr>
          <p:cNvSpPr txBox="1"/>
          <p:nvPr/>
        </p:nvSpPr>
        <p:spPr>
          <a:xfrm>
            <a:off x="5622666" y="1582340"/>
            <a:ext cx="496913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Inovação</a:t>
            </a:r>
            <a:r>
              <a:rPr lang="pt-BR" sz="2200" b="0" dirty="0">
                <a:solidFill>
                  <a:schemeClr val="bg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refere-se ao processo de criar, desenvolver e implementar uma nova ideia, produto, serviço ou método de fazer algo que agrega </a:t>
            </a:r>
            <a:r>
              <a:rPr lang="pt-BR" sz="2200" b="1" dirty="0">
                <a:solidFill>
                  <a:schemeClr val="bg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valor</a:t>
            </a:r>
            <a:r>
              <a:rPr lang="pt-BR" sz="2200" b="0" dirty="0">
                <a:solidFill>
                  <a:schemeClr val="bg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</a:p>
          <a:p>
            <a:pPr algn="just"/>
            <a:endParaRPr lang="pt-BR" sz="2200" b="0" dirty="0">
              <a:solidFill>
                <a:schemeClr val="bg1"/>
              </a:solidFill>
              <a:effectLst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pt-BR" sz="2200" b="0" dirty="0">
                <a:solidFill>
                  <a:schemeClr val="bg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inovação pode ser: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Incremental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b="0" dirty="0">
                <a:solidFill>
                  <a:schemeClr val="bg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Disruptiva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Arquitetural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b="0" dirty="0">
                <a:solidFill>
                  <a:schemeClr val="bg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Radical</a:t>
            </a:r>
          </a:p>
          <a:p>
            <a:pPr algn="just"/>
            <a:endParaRPr lang="en-US" sz="2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633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95E7A-FD72-49A9-A9CA-CC3F56E5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err="1"/>
              <a:t>Elementos</a:t>
            </a:r>
            <a:r>
              <a:rPr lang="en-MY" dirty="0"/>
              <a:t> de </a:t>
            </a:r>
            <a:r>
              <a:rPr lang="en-MY" dirty="0" err="1"/>
              <a:t>Inovação</a:t>
            </a:r>
            <a:endParaRPr lang="en-MY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E91F63-922A-4755-A4A3-061DD141B5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MY" dirty="0" err="1"/>
              <a:t>Elementos</a:t>
            </a:r>
            <a:r>
              <a:rPr lang="en-MY" dirty="0"/>
              <a:t> </a:t>
            </a:r>
            <a:r>
              <a:rPr lang="en-MY" dirty="0" err="1"/>
              <a:t>essenciais</a:t>
            </a:r>
            <a:r>
              <a:rPr lang="en-MY" dirty="0"/>
              <a:t> para que a </a:t>
            </a:r>
            <a:r>
              <a:rPr lang="en-MY" dirty="0" err="1"/>
              <a:t>inovação</a:t>
            </a:r>
            <a:r>
              <a:rPr lang="en-MY" dirty="0"/>
              <a:t> </a:t>
            </a:r>
            <a:r>
              <a:rPr lang="en-MY" dirty="0" err="1"/>
              <a:t>aconteça</a:t>
            </a:r>
            <a:endParaRPr lang="en-MY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5D704BB-FAC8-4B35-8563-3564ED1AD997}"/>
              </a:ext>
            </a:extLst>
          </p:cNvPr>
          <p:cNvSpPr/>
          <p:nvPr/>
        </p:nvSpPr>
        <p:spPr>
          <a:xfrm>
            <a:off x="995013" y="2120658"/>
            <a:ext cx="1842584" cy="1842584"/>
          </a:xfrm>
          <a:prstGeom prst="ellips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50D8927-A93C-4B83-8E78-435DE01B4F63}"/>
              </a:ext>
            </a:extLst>
          </p:cNvPr>
          <p:cNvSpPr/>
          <p:nvPr/>
        </p:nvSpPr>
        <p:spPr>
          <a:xfrm>
            <a:off x="3473924" y="2120658"/>
            <a:ext cx="1842584" cy="1842584"/>
          </a:xfrm>
          <a:prstGeom prst="ellipse">
            <a:avLst/>
          </a:pr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C26A7D9-17C0-484B-8D2D-4015E4592DA1}"/>
              </a:ext>
            </a:extLst>
          </p:cNvPr>
          <p:cNvSpPr/>
          <p:nvPr/>
        </p:nvSpPr>
        <p:spPr>
          <a:xfrm>
            <a:off x="5952835" y="2120658"/>
            <a:ext cx="1842584" cy="1842584"/>
          </a:xfrm>
          <a:prstGeom prst="ellipse">
            <a:avLst/>
          </a:prstGeom>
          <a:solidFill>
            <a:schemeClr val="accent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59F664C-C060-4281-8A00-8374256CC8AD}"/>
              </a:ext>
            </a:extLst>
          </p:cNvPr>
          <p:cNvSpPr/>
          <p:nvPr/>
        </p:nvSpPr>
        <p:spPr>
          <a:xfrm>
            <a:off x="9350275" y="2120658"/>
            <a:ext cx="1842584" cy="184258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22000">
                <a:schemeClr val="accent1"/>
              </a:gs>
              <a:gs pos="98000">
                <a:schemeClr val="bg1"/>
              </a:gs>
              <a:gs pos="72000">
                <a:schemeClr val="accent6"/>
              </a:gs>
            </a:gsLst>
            <a:path path="circle">
              <a:fillToRect r="100000" b="100000"/>
            </a:path>
            <a:tileRect l="-100000" t="-100000"/>
          </a:gra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807B2A-9998-40C4-93D6-3F608F5BEE37}"/>
              </a:ext>
            </a:extLst>
          </p:cNvPr>
          <p:cNvSpPr txBox="1"/>
          <p:nvPr/>
        </p:nvSpPr>
        <p:spPr>
          <a:xfrm>
            <a:off x="2917846" y="2688007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4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30ECED-671B-47B3-9548-5735E9CA49A0}"/>
              </a:ext>
            </a:extLst>
          </p:cNvPr>
          <p:cNvSpPr txBox="1"/>
          <p:nvPr/>
        </p:nvSpPr>
        <p:spPr>
          <a:xfrm>
            <a:off x="5390688" y="2688007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4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A866B-5FB9-4998-B9DB-A2675A9ECA81}"/>
              </a:ext>
            </a:extLst>
          </p:cNvPr>
          <p:cNvSpPr txBox="1"/>
          <p:nvPr/>
        </p:nvSpPr>
        <p:spPr>
          <a:xfrm>
            <a:off x="8329834" y="2688007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4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FE57ED-A2FA-4416-9CB7-8DE223C2E8CC}"/>
              </a:ext>
            </a:extLst>
          </p:cNvPr>
          <p:cNvSpPr txBox="1"/>
          <p:nvPr/>
        </p:nvSpPr>
        <p:spPr>
          <a:xfrm>
            <a:off x="1128975" y="4155204"/>
            <a:ext cx="157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Colaboração</a:t>
            </a:r>
            <a:endParaRPr lang="en-MY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36E15D-6172-47F2-8ADB-8FA9DBD27760}"/>
              </a:ext>
            </a:extLst>
          </p:cNvPr>
          <p:cNvSpPr txBox="1"/>
          <p:nvPr/>
        </p:nvSpPr>
        <p:spPr>
          <a:xfrm>
            <a:off x="745356" y="4716498"/>
            <a:ext cx="234189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Trabalho em equipe e interdisciplinar com visão compartilhada promove sucesso e integração eficaz.</a:t>
            </a:r>
            <a:endParaRPr lang="en-MY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01206E-D34B-4627-9DAC-B5EF7A08D208}"/>
              </a:ext>
            </a:extLst>
          </p:cNvPr>
          <p:cNvSpPr txBox="1"/>
          <p:nvPr/>
        </p:nvSpPr>
        <p:spPr>
          <a:xfrm>
            <a:off x="3680117" y="4155204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Idealização</a:t>
            </a:r>
            <a:endParaRPr lang="en-MY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B52423-2456-47AA-B08D-A6572312A596}"/>
              </a:ext>
            </a:extLst>
          </p:cNvPr>
          <p:cNvSpPr txBox="1"/>
          <p:nvPr/>
        </p:nvSpPr>
        <p:spPr>
          <a:xfrm>
            <a:off x="3224267" y="4716498"/>
            <a:ext cx="23418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Criatividade gera ideias, prototipagem e testes refinam para inovações práticas.</a:t>
            </a:r>
            <a:endParaRPr lang="en-MY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B522F3-966B-43B1-9A8E-E3E68B03CEFF}"/>
              </a:ext>
            </a:extLst>
          </p:cNvPr>
          <p:cNvSpPr txBox="1"/>
          <p:nvPr/>
        </p:nvSpPr>
        <p:spPr>
          <a:xfrm>
            <a:off x="5907357" y="4155204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Implementação</a:t>
            </a:r>
            <a:endParaRPr lang="en-MY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A363C8-660E-4BDE-81BD-54A144FF901B}"/>
              </a:ext>
            </a:extLst>
          </p:cNvPr>
          <p:cNvSpPr txBox="1"/>
          <p:nvPr/>
        </p:nvSpPr>
        <p:spPr>
          <a:xfrm>
            <a:off x="5703178" y="4716498"/>
            <a:ext cx="23418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Entregar produtos excelentes combina design inovador, qualidade consistente e preço justo.</a:t>
            </a:r>
            <a:endParaRPr lang="en-MY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54A124-1321-4BC5-8CE6-DA52C73F0D83}"/>
              </a:ext>
            </a:extLst>
          </p:cNvPr>
          <p:cNvSpPr txBox="1"/>
          <p:nvPr/>
        </p:nvSpPr>
        <p:spPr>
          <a:xfrm>
            <a:off x="9279172" y="4155204"/>
            <a:ext cx="199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Criação</a:t>
            </a:r>
            <a:r>
              <a:rPr lang="en-MY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de </a:t>
            </a:r>
            <a:r>
              <a:rPr lang="en-MY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Valor</a:t>
            </a:r>
            <a:endParaRPr lang="en-MY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F94B88-73AD-4CDF-86B3-004602C99BC8}"/>
              </a:ext>
            </a:extLst>
          </p:cNvPr>
          <p:cNvSpPr txBox="1"/>
          <p:nvPr/>
        </p:nvSpPr>
        <p:spPr>
          <a:xfrm>
            <a:off x="9104744" y="4716498"/>
            <a:ext cx="234189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Entregar benefícios reais e melhorias para clientes e empresa, promovendo satisfação e lucro sustentável.</a:t>
            </a:r>
            <a:endParaRPr lang="en-MY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4" name="Picture 15">
            <a:extLst>
              <a:ext uri="{FF2B5EF4-FFF2-40B4-BE49-F238E27FC236}">
                <a16:creationId xmlns:a16="http://schemas.microsoft.com/office/drawing/2014/main" id="{B662BF7B-43C1-4C09-9605-947CE288A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374" y="2463350"/>
            <a:ext cx="1167386" cy="1142548"/>
          </a:xfrm>
          <a:prstGeom prst="rect">
            <a:avLst/>
          </a:prstGeom>
        </p:spPr>
      </p:pic>
      <p:pic>
        <p:nvPicPr>
          <p:cNvPr id="26" name="Picture 17">
            <a:extLst>
              <a:ext uri="{FF2B5EF4-FFF2-40B4-BE49-F238E27FC236}">
                <a16:creationId xmlns:a16="http://schemas.microsoft.com/office/drawing/2014/main" id="{DF3E0F15-269D-4560-A53C-D52082B3F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637" y="2470545"/>
            <a:ext cx="1167386" cy="1142810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3A6976BF-1137-4F2F-856E-BCE8397DF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193" y="2424341"/>
            <a:ext cx="1178959" cy="1141729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6CE07AA7-B0F0-4D62-900A-91A65166B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8240" y="2463350"/>
            <a:ext cx="1167386" cy="114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66142"/>
      </p:ext>
    </p:extLst>
  </p:cSld>
  <p:clrMapOvr>
    <a:masterClrMapping/>
  </p:clrMapOvr>
</p:sld>
</file>

<file path=ppt/theme/theme1.xml><?xml version="1.0" encoding="utf-8"?>
<a:theme xmlns:a="http://schemas.openxmlformats.org/drawingml/2006/main" name="No Footer Pages">
  <a:themeElements>
    <a:clrScheme name="CreativeChola">
      <a:dk1>
        <a:srgbClr val="2B2B2B"/>
      </a:dk1>
      <a:lt1>
        <a:srgbClr val="FFFFFF"/>
      </a:lt1>
      <a:dk2>
        <a:srgbClr val="000000"/>
      </a:dk2>
      <a:lt2>
        <a:srgbClr val="FFFFFF"/>
      </a:lt2>
      <a:accent1>
        <a:srgbClr val="2099D8"/>
      </a:accent1>
      <a:accent2>
        <a:srgbClr val="33A1BF"/>
      </a:accent2>
      <a:accent3>
        <a:srgbClr val="47A9A6"/>
      </a:accent3>
      <a:accent4>
        <a:srgbClr val="5BB18D"/>
      </a:accent4>
      <a:accent5>
        <a:srgbClr val="6FB974"/>
      </a:accent5>
      <a:accent6>
        <a:srgbClr val="83C15B"/>
      </a:accent6>
      <a:hlink>
        <a:srgbClr val="2F8299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73595</TotalTime>
  <Words>2669</Words>
  <Application>Microsoft Office PowerPoint</Application>
  <PresentationFormat>Widescreen</PresentationFormat>
  <Paragraphs>254</Paragraphs>
  <Slides>42</Slides>
  <Notes>9</Notes>
  <HiddenSlides>1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57" baseType="lpstr">
      <vt:lpstr>Arial</vt:lpstr>
      <vt:lpstr>Calibri</vt:lpstr>
      <vt:lpstr>Century Gothic</vt:lpstr>
      <vt:lpstr>Open Sans Extrabold</vt:lpstr>
      <vt:lpstr>Open Sans Light</vt:lpstr>
      <vt:lpstr>Open Sans Semibold</vt:lpstr>
      <vt:lpstr>Open Sans Semibold</vt:lpstr>
      <vt:lpstr>Poppins</vt:lpstr>
      <vt:lpstr>Rubik</vt:lpstr>
      <vt:lpstr>Segoe UI</vt:lpstr>
      <vt:lpstr>Segoe UI Semibold</vt:lpstr>
      <vt:lpstr>TwitterChirp</vt:lpstr>
      <vt:lpstr>webapp1_icons_cc</vt:lpstr>
      <vt:lpstr>Wingdings</vt:lpstr>
      <vt:lpstr>No Footer Pages</vt:lpstr>
      <vt:lpstr>Apresentação do PowerPoint</vt:lpstr>
      <vt:lpstr>Agenda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Elementos de Inovação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Inovações que irão moldar o futuro</vt:lpstr>
      <vt:lpstr>Inteligência Artifical</vt:lpstr>
      <vt:lpstr>Apresentação do PowerPoint</vt:lpstr>
      <vt:lpstr>Apresentação do PowerPoint</vt:lpstr>
      <vt:lpstr>Mas, nós humanos temos recursos extras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Esboço de uso da  dupla IA e Humanos</vt:lpstr>
      <vt:lpstr>Apresentação do PowerPoint</vt:lpstr>
      <vt:lpstr>Case Nutella</vt:lpstr>
      <vt:lpstr>Case Hilti</vt:lpstr>
      <vt:lpstr>Case</vt:lpstr>
      <vt:lpstr>Case</vt:lpstr>
      <vt:lpstr>Apresentação do PowerPoint</vt:lpstr>
      <vt:lpstr>O que os primeiros usuários do Copilot podem nos ensinar sobre IA generativa no trabalho? .</vt:lpstr>
      <vt:lpstr>O que os primeiros usuários do Copilot podem nos ensinar sobre IA generativa no trabalho? .</vt:lpstr>
      <vt:lpstr>Apresentação do PowerPoint</vt:lpstr>
      <vt:lpstr>Inovação e Repressão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Choladeck</dc:creator>
  <cp:lastModifiedBy>Marcio Cossari</cp:lastModifiedBy>
  <cp:revision>1255</cp:revision>
  <dcterms:created xsi:type="dcterms:W3CDTF">2019-07-08T12:17:13Z</dcterms:created>
  <dcterms:modified xsi:type="dcterms:W3CDTF">2024-06-17T22:32:59Z</dcterms:modified>
</cp:coreProperties>
</file>