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omments/modernComment_7FFFEBE4_938F2616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4"/>
  </p:sldMasterIdLst>
  <p:notesMasterIdLst>
    <p:notesMasterId r:id="rId30"/>
  </p:notesMasterIdLst>
  <p:sldIdLst>
    <p:sldId id="2147374846" r:id="rId5"/>
    <p:sldId id="141168918" r:id="rId6"/>
    <p:sldId id="2147374930" r:id="rId7"/>
    <p:sldId id="2147374823" r:id="rId8"/>
    <p:sldId id="635" r:id="rId9"/>
    <p:sldId id="2147478567" r:id="rId10"/>
    <p:sldId id="2147478550" r:id="rId11"/>
    <p:sldId id="2147478500" r:id="rId12"/>
    <p:sldId id="2147309139" r:id="rId13"/>
    <p:sldId id="2147478551" r:id="rId14"/>
    <p:sldId id="2147478542" r:id="rId15"/>
    <p:sldId id="17582" r:id="rId16"/>
    <p:sldId id="2147468468" r:id="rId17"/>
    <p:sldId id="2147478568" r:id="rId18"/>
    <p:sldId id="2147477645" r:id="rId19"/>
    <p:sldId id="141169018" r:id="rId20"/>
    <p:sldId id="141168438" r:id="rId21"/>
    <p:sldId id="141168457" r:id="rId22"/>
    <p:sldId id="141168458" r:id="rId23"/>
    <p:sldId id="141168459" r:id="rId24"/>
    <p:sldId id="141168460" r:id="rId25"/>
    <p:sldId id="141168461" r:id="rId26"/>
    <p:sldId id="141168462" r:id="rId27"/>
    <p:sldId id="141168463" r:id="rId28"/>
    <p:sldId id="2147374842" r:id="rId29"/>
  </p:sldIdLst>
  <p:sldSz cx="12242800" cy="6845300"/>
  <p:notesSz cx="12242800" cy="68453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Cover" id="{629AAA51-C476-8948-9C41-244C377F3FA7}">
          <p14:sldIdLst>
            <p14:sldId id="2147374846"/>
            <p14:sldId id="141168918"/>
            <p14:sldId id="2147374930"/>
            <p14:sldId id="2147374823"/>
            <p14:sldId id="635"/>
            <p14:sldId id="2147478567"/>
            <p14:sldId id="2147478550"/>
            <p14:sldId id="2147478500"/>
            <p14:sldId id="2147309139"/>
            <p14:sldId id="2147478551"/>
            <p14:sldId id="2147478542"/>
            <p14:sldId id="17582"/>
            <p14:sldId id="2147468468"/>
            <p14:sldId id="2147478568"/>
            <p14:sldId id="2147477645"/>
            <p14:sldId id="141169018"/>
            <p14:sldId id="141168438"/>
            <p14:sldId id="141168457"/>
            <p14:sldId id="141168458"/>
            <p14:sldId id="141168459"/>
            <p14:sldId id="141168460"/>
            <p14:sldId id="141168461"/>
            <p14:sldId id="141168462"/>
            <p14:sldId id="141168463"/>
            <p14:sldId id="2147374842"/>
          </p14:sldIdLst>
        </p14:section>
        <p14:section name="Content" id="{95CEED6F-C3A2-824F-8A3B-101C9F03A3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193479-1DF0-8FB5-62C8-44D06C35CE5F}" name="Natalie Keightley" initials="NK" userId="S::nkeightl@ssnc-corp.global::69007437-72a6-4945-9f0b-26d05d6167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607"/>
    <a:srgbClr val="CBDEF5"/>
    <a:srgbClr val="F07F3D"/>
    <a:srgbClr val="6DBE97"/>
    <a:srgbClr val="162D41"/>
    <a:srgbClr val="00CCE5"/>
    <a:srgbClr val="1C2D40"/>
    <a:srgbClr val="5F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D0837-F7AE-8D4C-91AD-71AD053A974E}" v="91" dt="2024-06-18T14:21:34.0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6501" autoAdjust="0"/>
  </p:normalViewPr>
  <p:slideViewPr>
    <p:cSldViewPr>
      <p:cViewPr varScale="1">
        <p:scale>
          <a:sx n="115" d="100"/>
          <a:sy n="115" d="100"/>
        </p:scale>
        <p:origin x="44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-7398"/>
    </p:cViewPr>
  </p:sorterViewPr>
  <p:notesViewPr>
    <p:cSldViewPr>
      <p:cViewPr varScale="1">
        <p:scale>
          <a:sx n="69" d="100"/>
          <a:sy n="69" d="100"/>
        </p:scale>
        <p:origin x="13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Process Orchestration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Sheet1!$B$8:$C$8</c:f>
              <c:numCache>
                <c:formatCode>General</c:formatCode>
                <c:ptCount val="2"/>
                <c:pt idx="0">
                  <c:v>2024</c:v>
                </c:pt>
                <c:pt idx="1">
                  <c:v>2032</c:v>
                </c:pt>
              </c:numCache>
            </c:numRef>
          </c:cat>
          <c:val>
            <c:numRef>
              <c:f>Sheet1!$B$9:$C$9</c:f>
              <c:numCache>
                <c:formatCode>General</c:formatCode>
                <c:ptCount val="2"/>
                <c:pt idx="0">
                  <c:v>18.899999999999999</c:v>
                </c:pt>
                <c:pt idx="1">
                  <c:v>83.2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2-42B2-B746-F0E616452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123007"/>
        <c:axId val="267073823"/>
      </c:barChart>
      <c:catAx>
        <c:axId val="26712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073823"/>
        <c:crosses val="autoZero"/>
        <c:auto val="1"/>
        <c:lblAlgn val="ctr"/>
        <c:lblOffset val="100"/>
        <c:noMultiLvlLbl val="0"/>
      </c:catAx>
      <c:valAx>
        <c:axId val="267073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123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Process Automation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2024</c:v>
                </c:pt>
                <c:pt idx="1">
                  <c:v>2032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15.2</c:v>
                </c:pt>
                <c:pt idx="1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0-473B-958B-285D7E4C5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457967"/>
        <c:axId val="266764879"/>
      </c:barChart>
      <c:catAx>
        <c:axId val="270457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764879"/>
        <c:crosses val="autoZero"/>
        <c:auto val="1"/>
        <c:lblAlgn val="ctr"/>
        <c:lblOffset val="100"/>
        <c:noMultiLvlLbl val="0"/>
      </c:catAx>
      <c:valAx>
        <c:axId val="266764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45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EBE4_938F26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D2E241-3192-4EB3-9FA4-BC4946F1857A}" authorId="{EF193479-1DF0-8FB5-62C8-44D06C35CE5F}" created="2024-03-28T13:53:32.9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75632150" sldId="2147478500"/>
      <ac:spMk id="6" creationId="{1861B98E-B6B8-E1B5-D62B-CE5709FA6647}"/>
      <ac:txMk cp="0">
        <ac:context len="1" hash="13"/>
      </ac:txMk>
    </ac:txMkLst>
    <p188:txBody>
      <a:bodyPr/>
      <a:lstStyle/>
      <a:p>
        <a:r>
          <a:rPr lang="en-GB"/>
          <a:t>[@Brad Hairston]  [@Michael Marchuk] added this from the recent TEI study to show the impact of IA on business growth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34200" y="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9EF09-6F73-F648-A0F4-D9798C79F0C6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56063" y="855663"/>
            <a:ext cx="4130675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23963" y="3294063"/>
            <a:ext cx="9794875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34200" y="650240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E06E-EAB2-2944-9C04-C3AC487BE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9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38CB-DF73-427A-B7DF-693590E9B2C7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0937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means moving the focus from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standalone tasks and processes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operated as one-off activities in isolation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ONE WHERE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 and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workflows are designed end-to-end with the customer, the employee and the user journeys in mind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create new business value and results.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do this firstly by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tasks, AI, resources, apps, data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then you have to get your arms around all it – in other words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ORCHESTRATING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this work to deliver the right results – and that includes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adapting in real time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or if priorities change;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finally, you have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continuously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leveraging all the great 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actionable insights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gather at every step.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only by adopting this approach, that companies will achieve real transformational business value.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dirty="0"/>
              <a:t>And it’s in focusing on this that organisations overcome the challenge of disjointed processes, across disparate organisation functions which fail deliver the experiences that customers and employees expect and deserve….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C3DF-E89C-4130-BA50-4EA206596E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25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E9ED2-B8A3-FFE6-4F85-F949D47CC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2A93C-282C-C727-ABB6-97A4C9254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6725" y="668338"/>
            <a:ext cx="4295775" cy="2403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241FD-2236-582B-1DEB-70235F099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3494622"/>
            <a:ext cx="5991201" cy="438013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>
                <a:latin typeface="Arial Nova"/>
              </a:rPr>
              <a:t>Purpose: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>
                <a:latin typeface="Arial Nova"/>
              </a:rPr>
              <a:t>To overlay technologies and terminology onto our solution that some  customers may be familiar with. This could either through earlier discussions or from analyst engagement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>
                <a:latin typeface="Arial Nova"/>
              </a:rPr>
              <a:t>Use this slide to highlight what additional capabilities are added by either SS&amp;C or Blue Prism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>
              <a:latin typeface="Arial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>
              <a:latin typeface="Arial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>
                <a:latin typeface="Arial Nova"/>
              </a:rPr>
              <a:t>Key messages</a:t>
            </a:r>
            <a:endParaRPr lang="en-US" sz="900">
              <a:latin typeface="Arial Nov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>
                <a:latin typeface="Arial Nova"/>
              </a:rPr>
              <a:t>By combining SS&amp;C Chorus  and Blue Prism we bring together business process management, process automation, artificial intelligence and machine learning. </a:t>
            </a:r>
            <a:r>
              <a:rPr lang="en-US" sz="900" baseline="0">
                <a:latin typeface="Arial Nova"/>
              </a:rPr>
              <a:t>This is a comprehensive intelligent automation platform unlike anything that’s been seen before.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90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this is important because customers don’t have to cobble different technologies together, from different vendors, themselves </a:t>
            </a:r>
            <a:endParaRPr lang="en-GB" sz="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900" baseline="0">
              <a:latin typeface="Arial Nov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900">
              <a:latin typeface="Arial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>
                <a:latin typeface="Arial Nova"/>
              </a:rPr>
              <a:t>For Blue Prism customers </a:t>
            </a:r>
            <a:r>
              <a:rPr lang="en-US" sz="900">
                <a:latin typeface="Arial Nova"/>
              </a:rPr>
              <a:t>this will enable you to </a:t>
            </a:r>
            <a:r>
              <a:rPr lang="en-US" sz="900" baseline="0">
                <a:latin typeface="Arial Nova"/>
              </a:rPr>
              <a:t>push well beyond </a:t>
            </a:r>
            <a:r>
              <a:rPr lang="en-US" sz="900" b="1" baseline="0">
                <a:latin typeface="Arial Nova"/>
              </a:rPr>
              <a:t>task </a:t>
            </a:r>
            <a:r>
              <a:rPr lang="en-US" sz="900" baseline="0">
                <a:latin typeface="Arial Nova"/>
              </a:rPr>
              <a:t>automation to orchestrate end-to-end </a:t>
            </a:r>
            <a:r>
              <a:rPr lang="en-US" sz="900" b="1" baseline="0">
                <a:latin typeface="Arial Nova"/>
              </a:rPr>
              <a:t>processes </a:t>
            </a:r>
            <a:r>
              <a:rPr lang="en-US" sz="900" baseline="0">
                <a:latin typeface="Arial Nova"/>
              </a:rPr>
              <a:t>and transform </a:t>
            </a:r>
            <a:r>
              <a:rPr lang="en-US" sz="900" b="1" baseline="0">
                <a:latin typeface="Arial Nova"/>
              </a:rPr>
              <a:t>operations</a:t>
            </a:r>
            <a:r>
              <a:rPr lang="en-US" sz="900" baseline="0">
                <a:latin typeface="Arial Nov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 baseline="0">
              <a:latin typeface="Arial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baseline="0">
                <a:latin typeface="Arial Nova"/>
              </a:rPr>
              <a:t>For Chorus customers</a:t>
            </a:r>
            <a:r>
              <a:rPr lang="en-US" sz="900" b="0" baseline="0">
                <a:latin typeface="Arial Nova"/>
              </a:rPr>
              <a:t>, this will enable you to take advantage of a truly unified workforce, which leverages automation wherever possible, to support and augment the human workforce </a:t>
            </a:r>
            <a:endParaRPr lang="en-US" sz="900">
              <a:latin typeface="Arial Nov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CEA81-E782-8AA5-A7DE-F3D962368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7C3DF-E89C-4130-BA50-4EA206596E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75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E9ED2-B8A3-FFE6-4F85-F949D47CC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2A93C-282C-C727-ABB6-97A4C9254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6725" y="668338"/>
            <a:ext cx="4295775" cy="24034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241FD-2236-582B-1DEB-70235F099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3494622"/>
            <a:ext cx="5991201" cy="438013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>
                <a:latin typeface="Arial Nova"/>
              </a:rPr>
              <a:t>Purpose: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>
                <a:latin typeface="Arial Nova"/>
              </a:rPr>
              <a:t>To overlay technologies and terminology onto our solution that some  customers may be familiar with. This could either through earlier discussions or from analyst engagement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>
                <a:latin typeface="Arial Nova"/>
              </a:rPr>
              <a:t>Use this slide to highlight what additional capabilities are added by either SS&amp;C or Blue Prism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>
              <a:latin typeface="Arial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>
              <a:latin typeface="Arial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>
                <a:latin typeface="Arial Nova"/>
              </a:rPr>
              <a:t>Key messages</a:t>
            </a:r>
            <a:endParaRPr lang="en-US" sz="900">
              <a:latin typeface="Arial Nov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>
                <a:latin typeface="Arial Nova"/>
              </a:rPr>
              <a:t>By combining SS&amp;C Chorus  and Blue Prism we bring together business process management, process automation, artificial intelligence and machine learning. </a:t>
            </a:r>
            <a:r>
              <a:rPr lang="en-US" sz="900" baseline="0">
                <a:latin typeface="Arial Nova"/>
              </a:rPr>
              <a:t>This is a comprehensive intelligent automation platform unlike anything that’s been seen before.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90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this is important because customers don’t have to cobble different technologies together, from different vendors, themselves </a:t>
            </a:r>
            <a:endParaRPr lang="en-GB" sz="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900" baseline="0">
              <a:latin typeface="Arial Nov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900">
              <a:latin typeface="Arial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>
                <a:latin typeface="Arial Nova"/>
              </a:rPr>
              <a:t>For Blue Prism customers </a:t>
            </a:r>
            <a:r>
              <a:rPr lang="en-US" sz="900">
                <a:latin typeface="Arial Nova"/>
              </a:rPr>
              <a:t>this will enable you to </a:t>
            </a:r>
            <a:r>
              <a:rPr lang="en-US" sz="900" baseline="0">
                <a:latin typeface="Arial Nova"/>
              </a:rPr>
              <a:t>push well beyond </a:t>
            </a:r>
            <a:r>
              <a:rPr lang="en-US" sz="900" b="1" baseline="0">
                <a:latin typeface="Arial Nova"/>
              </a:rPr>
              <a:t>task </a:t>
            </a:r>
            <a:r>
              <a:rPr lang="en-US" sz="900" baseline="0">
                <a:latin typeface="Arial Nova"/>
              </a:rPr>
              <a:t>automation to orchestrate end-to-end </a:t>
            </a:r>
            <a:r>
              <a:rPr lang="en-US" sz="900" b="1" baseline="0">
                <a:latin typeface="Arial Nova"/>
              </a:rPr>
              <a:t>processes </a:t>
            </a:r>
            <a:r>
              <a:rPr lang="en-US" sz="900" baseline="0">
                <a:latin typeface="Arial Nova"/>
              </a:rPr>
              <a:t>and transform </a:t>
            </a:r>
            <a:r>
              <a:rPr lang="en-US" sz="900" b="1" baseline="0">
                <a:latin typeface="Arial Nova"/>
              </a:rPr>
              <a:t>operations</a:t>
            </a:r>
            <a:r>
              <a:rPr lang="en-US" sz="900" baseline="0">
                <a:latin typeface="Arial Nov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 baseline="0">
              <a:latin typeface="Arial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baseline="0">
                <a:latin typeface="Arial Nova"/>
              </a:rPr>
              <a:t>For Chorus customers</a:t>
            </a:r>
            <a:r>
              <a:rPr lang="en-US" sz="900" b="0" baseline="0">
                <a:latin typeface="Arial Nova"/>
              </a:rPr>
              <a:t>, this will enable you to take advantage of a truly unified workforce, which leverages automation wherever possible, to support and augment the human workforce </a:t>
            </a:r>
            <a:endParaRPr lang="en-US" sz="900">
              <a:latin typeface="Arial Nov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CEA81-E782-8AA5-A7DE-F3D962368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7C3DF-E89C-4130-BA50-4EA206596E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60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6725" y="668338"/>
            <a:ext cx="4295775" cy="2403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ROM2 has 5 foundations which enables customers to build a secure and scalable intelligent automation program at all levels of maturity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7C3DF-E89C-4130-BA50-4EA206596E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16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43575" y="654050"/>
            <a:ext cx="3155950" cy="176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800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13450" y="696913"/>
            <a:ext cx="3348038" cy="1884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76720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13450" y="696913"/>
            <a:ext cx="3348038" cy="1884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9748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13450" y="696913"/>
            <a:ext cx="3348038" cy="1884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861443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13450" y="696913"/>
            <a:ext cx="3348038" cy="1884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8208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7718A-486D-4056-BBAE-BD1BF54EBEA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4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7718A-486D-4056-BBAE-BD1BF54EBE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89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6725" y="668338"/>
            <a:ext cx="4295775" cy="2403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of the analysts and advisories have projected that by the end of the decade, we will have automated around 50% of our jobs – no matter what role you are in….no matter what industry you are in.  By the end of this timeframe, Gartner has projected the total economic benefit at $15trillion dollars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Gartner, 7.5.22, Automation, Key to Inflation Fight, Could Also Raise ESG Risks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Bain Labor 2030 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C3DF-E89C-4130-BA50-4EA206596E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6725" y="668338"/>
            <a:ext cx="4295775" cy="2403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of the analysts and advisories have projected that by the end of the decade, we will have automated around 50% of our jobs – no matter what role you are in….no matter what industry you are in.  By the end of this timeframe, Gartner has projected the total economic benefit at $15trillion dollars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Gartner, 7.5.22, Automation, Key to Inflation Fight, Could Also Raise ESG Risks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Bain Labor 2030 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C3DF-E89C-4130-BA50-4EA206596E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Added this slide to show it’s not about just automation or just about cost savings. The real value and where the market is going is from a </a:t>
            </a:r>
            <a:r>
              <a:rPr lang="en-GB" err="1"/>
              <a:t>a</a:t>
            </a:r>
            <a:r>
              <a:rPr lang="en-GB"/>
              <a:t> holistic platform that enables organisations to focus on strategic outcomes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Intelligent Automation offers so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more value than only time and cost savings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recent research we conducted with Forrester,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76% of organizations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expect </a:t>
            </a:r>
            <a:r>
              <a:rPr lang="en-GB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see a </a:t>
            </a:r>
            <a:r>
              <a:rPr lang="en-GB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impact on business growth </a:t>
            </a:r>
            <a:r>
              <a:rPr lang="en-GB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GB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2 years</a:t>
            </a:r>
            <a:r>
              <a:rPr lang="en-GB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their Intelligent Automation program (Forrester, 2024).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actually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business for the better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supporting the attainment of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and strategic level business goals. 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 take a more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holistic, strategic approach 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Intelligent Automation, they can achieve significantly greater business value than those organizations with a narrow, more tactical focus.  Up to 5 times more, according to analysts Knowledge Capital Partners. 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here’s the rub: Unfortunately, far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many organizations start their 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automation journey focused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quite narrowly 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perhaps one department, with a few digital workers concentrated on a handful of tasks within a particularly process.  And often with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quite tactical metrics 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mind – mostly to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costs and driving higher efficiency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moving work away from people. 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recent Harvard Business Review survey suggests that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8% of organizations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deployed automation at a significant scale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you often hear organizations talking about using automation to ‘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hours back to the business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with that they talk about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savings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often includes a reduced number of FTEs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Now, of course, everyone wants to do more with less so these are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metrics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organizations stop there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they are just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scratching the surface 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opportunity available through intelligent automation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I say that? Well firstly,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good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hours back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business if you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know what doing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those ‘new-found’ hours or what impact they’re having on your business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recent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 study supports that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By focusing on just productivity related metrics, </a:t>
            </a:r>
            <a:r>
              <a:rPr lang="en-US" sz="12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stand to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 over 80% 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from 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2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our customers,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Banner Health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talks about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Supplemental Hours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work that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couldn’t have been done before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you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couldn’t hire enough people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do it or which would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otherwise not be possible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So it’s critical to understand what you’re achieving with your supplemental hours.  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potential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Intelligent Automation comes to the fore when organizations use it to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redefine they way the work and operate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when the real value, </a:t>
            </a:r>
            <a:r>
              <a:rPr lang="en-US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such as growth, profitability, competitive advantage and customer lifetime value a</a:t>
            </a: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 start coming to the fore. </a:t>
            </a:r>
            <a:endParaRPr lang="en-GB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C3DF-E89C-4130-BA50-4EA206596E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6725" y="668338"/>
            <a:ext cx="4295775" cy="2403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has been trending downward for 70 years….and experts forecast that it will continue down this path for another 70 years at a minimum</a:t>
            </a:r>
          </a:p>
          <a:p>
            <a:r>
              <a:rPr lang="en-US"/>
              <a:t>Theories here?  Well….families are getting smaller.  A lot more people are not having children.  Etc.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C3DF-E89C-4130-BA50-4EA206596E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9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49C3E-FF6B-49D2-A63A-39DDB525E6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72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6725" y="668338"/>
            <a:ext cx="4295775" cy="2403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4842" y="3344497"/>
            <a:ext cx="6489360" cy="446202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that’s The </a:t>
            </a:r>
            <a:r>
              <a:rPr lang="en-US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biggest change organizations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 to make 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to </a:t>
            </a:r>
            <a:r>
              <a:rPr lang="en-US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beyond just tactical automation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to t</a:t>
            </a:r>
            <a:r>
              <a:rPr lang="en-GB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hink</a:t>
            </a:r>
            <a:r>
              <a:rPr lang="en-GB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intelligent automation as something that really </a:t>
            </a:r>
            <a:r>
              <a:rPr lang="en-GB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 the way work</a:t>
            </a:r>
            <a:r>
              <a:rPr lang="en-GB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done across the entire enterprise.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Small, tactical to Strategic, enterprise wide</a:t>
            </a:r>
            <a:endParaRPr lang="en-GB" sz="1800" u="sng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28600" algn="l"/>
              </a:tabLst>
            </a:pP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that involves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moving the focus from small, siloed, tactical implementations driven by individual departments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ONE WHERE 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 automation is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elevated to be a strategic, board level priority, focused enterprise wide, across all functions, resources, systems and data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way you do this is to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the program beyond IT alone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it’s owned by the business. </a:t>
            </a:r>
            <a:endParaRPr lang="en-GB" sz="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it also means making sure you have the </a:t>
            </a:r>
            <a:r>
              <a:rPr lang="en-GB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framework and governance</a:t>
            </a: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make it happen.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GB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it, </a:t>
            </a: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become </a:t>
            </a:r>
            <a:r>
              <a:rPr lang="en-GB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chaotic very quickly</a:t>
            </a: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And, even worse, it could introduce </a:t>
            </a:r>
            <a:r>
              <a:rPr lang="en-GB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unprecedented levels of risk</a:t>
            </a: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Particularly when you think about all the technologies and approaches to those technologies that introduce risk. Things like </a:t>
            </a:r>
            <a:r>
              <a:rPr lang="en-GB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 AI and Citizen Development</a:t>
            </a: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two of the </a:t>
            </a:r>
            <a:r>
              <a:rPr lang="en-GB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biggest potential security risks CIOs</a:t>
            </a: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around the world are grappling with right now!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you need to have a </a:t>
            </a:r>
            <a:r>
              <a:rPr lang="en-GB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model that provides agility</a:t>
            </a: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that enables you to </a:t>
            </a:r>
            <a:r>
              <a:rPr lang="en-GB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at the speed of your customers</a:t>
            </a: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And one that changes as you change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it’s in doing this that your organisation overcomes all those challenges around delivering growth despite all the uncertainty inherent in day to day business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b="1" u="sng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900" b="1" u="sng"/>
              <a:t> Segregated resources working in silos to orchestrated team working together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means moving the focus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where people and digital workers operate as separate entities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where data and applications are siloed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ONE WHERE 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and digital workers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 and collaborate seamlessly, as one unified workforce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achieve maximum results. </a:t>
            </a:r>
            <a:endParaRPr lang="en-GB" sz="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best way to do this is to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 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wherever you can, Use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wherever you should, and infuse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wherever possible</a:t>
            </a:r>
            <a:endParaRPr lang="en-GB" sz="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9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realise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change depending on the context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work done by a DW in one scenario may need to be done by a person in another. </a:t>
            </a:r>
            <a:endParaRPr lang="en-GB" sz="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point is making sure that the organization has a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pool of resources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which it can undertake work leveraging the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resource at the right time to deliver the best possible outcomes every time.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it’s by doing this that issues such as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wage inflation, skills shortages, disengaged employees are addressed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Standalone tasks to One seamless customer journey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means moving the focus from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standalone tasks and processes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operated as one-off activities in isolation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ONE WHERE 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 and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workflows are designed end-to-end with the customer, the employee and the user journeys in mind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create new business value and results. </a:t>
            </a:r>
            <a:endParaRPr lang="en-GB" sz="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do this firstly by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tasks, AI, resources, apps, data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then you have to get your arms around all it – in other words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ORCHESTRATING 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this work to deliver the right results – and that includes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adapting in real time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or if priorities change;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finally, you have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continuously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leveraging all the great  </a:t>
            </a:r>
            <a:r>
              <a:rPr lang="en-US" sz="9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actionable insights</a:t>
            </a: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gather at every step.</a:t>
            </a:r>
            <a:endParaRPr lang="en-GB" sz="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only by adopting this approach, that companies will achieve real transformational business value.</a:t>
            </a:r>
            <a:endParaRPr lang="en-GB" sz="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900"/>
          </a:p>
          <a:p>
            <a:r>
              <a:rPr lang="en-GB" sz="900"/>
              <a:t>And it’s in focusing on this that organisations overcome the challenge of disjointed processes, across disparate organisation functions which fail deliver the experiences that customers and employees expect and deserve….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9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7C3DF-E89C-4130-BA50-4EA206596E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6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cognitionhq.com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cognitionhq/about/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cognitionhq.com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cognitionhq/about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lit stick&#10;&#10;Description automatically generated with low confidence">
            <a:extLst>
              <a:ext uri="{FF2B5EF4-FFF2-40B4-BE49-F238E27FC236}">
                <a16:creationId xmlns:a16="http://schemas.microsoft.com/office/drawing/2014/main" id="{CC8AAE76-2041-8515-5F6A-EE94F2BD8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800" cy="684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8ED1-1821-4EC5-AB23-DFC04E7989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521" y="5349132"/>
            <a:ext cx="10996830" cy="1236107"/>
          </a:xfrm>
        </p:spPr>
        <p:txBody>
          <a:bodyPr lIns="0" rIns="0" anchor="ctr">
            <a:normAutofit/>
          </a:bodyPr>
          <a:lstStyle>
            <a:lvl1pPr algn="l">
              <a:defRPr sz="4591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78A1E-5DE2-48F0-B8EB-34260BE52A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521" y="4883492"/>
            <a:ext cx="10996830" cy="35933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lang="en-PH" sz="1198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PH" dirty="0"/>
              <a:t>NAME  |  DATE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1A7FB3AA-EC91-7328-EABD-B5230060A1AE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4" y="165717"/>
            <a:ext cx="2142388" cy="715337"/>
          </a:xfrm>
          <a:prstGeom prst="rect">
            <a:avLst/>
          </a:prstGeom>
        </p:spPr>
      </p:pic>
      <p:pic>
        <p:nvPicPr>
          <p:cNvPr id="7" name="Picture 6" descr="A white circle with black letters in it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826F635E-0ACB-0611-D530-FDDD42AD2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81" y="1002365"/>
            <a:ext cx="297981" cy="29013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3A94C-B5E1-8C58-A179-F45AE6AF875D}"/>
              </a:ext>
            </a:extLst>
          </p:cNvPr>
          <p:cNvGrpSpPr/>
          <p:nvPr userDrawn="1"/>
        </p:nvGrpSpPr>
        <p:grpSpPr>
          <a:xfrm>
            <a:off x="210014" y="1002365"/>
            <a:ext cx="283926" cy="290130"/>
            <a:chOff x="11508853" y="6160615"/>
            <a:chExt cx="364183" cy="374384"/>
          </a:xfrm>
        </p:grpSpPr>
        <p:sp>
          <p:nvSpPr>
            <p:cNvPr id="12" name="Oval 11">
              <a:hlinkClick r:id="rId6"/>
              <a:extLst>
                <a:ext uri="{FF2B5EF4-FFF2-40B4-BE49-F238E27FC236}">
                  <a16:creationId xmlns:a16="http://schemas.microsoft.com/office/drawing/2014/main" id="{9B655736-DECC-F5F1-5D91-4FBA52A6CC2F}"/>
                </a:ext>
              </a:extLst>
            </p:cNvPr>
            <p:cNvSpPr/>
            <p:nvPr/>
          </p:nvSpPr>
          <p:spPr>
            <a:xfrm>
              <a:off x="11508853" y="6160615"/>
              <a:ext cx="364183" cy="3743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3C876BFA-8297-DC5B-12F5-DBCFFB8D7DAD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87531" y="6236521"/>
              <a:ext cx="194852" cy="22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2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nd holding a light bulb&#10;&#10;Description automatically generated">
            <a:extLst>
              <a:ext uri="{FF2B5EF4-FFF2-40B4-BE49-F238E27FC236}">
                <a16:creationId xmlns:a16="http://schemas.microsoft.com/office/drawing/2014/main" id="{BB132A9E-903D-4B63-05AF-747FF0BA6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2800" cy="684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8ED1-1821-4EC5-AB23-DFC04E7989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521" y="5349132"/>
            <a:ext cx="10996830" cy="1236107"/>
          </a:xfrm>
        </p:spPr>
        <p:txBody>
          <a:bodyPr lIns="0" rIns="0" anchor="ctr">
            <a:normAutofit/>
          </a:bodyPr>
          <a:lstStyle>
            <a:lvl1pPr algn="l">
              <a:defRPr sz="4591" b="1" cap="all" baseline="0">
                <a:solidFill>
                  <a:schemeClr val="bg1"/>
                </a:solidFill>
                <a:latin typeface="Gilroy Bold" panose="00000800000000000000" pitchFamily="50" charset="0"/>
              </a:defRPr>
            </a:lvl1pPr>
          </a:lstStyle>
          <a:p>
            <a:r>
              <a:rPr lang="en-US" dirty="0"/>
              <a:t>CLICK TO ADD PRESENTATION TITLE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78A1E-5DE2-48F0-B8EB-34260BE52A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521" y="4883492"/>
            <a:ext cx="10996830" cy="359333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1198" b="0" cap="all" baseline="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6331" indent="0" algn="ctr">
              <a:buNone/>
              <a:defRPr sz="1996"/>
            </a:lvl2pPr>
            <a:lvl3pPr marL="912663" indent="0" algn="ctr">
              <a:buNone/>
              <a:defRPr sz="1797"/>
            </a:lvl3pPr>
            <a:lvl4pPr marL="1368994" indent="0" algn="ctr">
              <a:buNone/>
              <a:defRPr sz="1597"/>
            </a:lvl4pPr>
            <a:lvl5pPr marL="1825325" indent="0" algn="ctr">
              <a:buNone/>
              <a:defRPr sz="1597"/>
            </a:lvl5pPr>
            <a:lvl6pPr marL="2281657" indent="0" algn="ctr">
              <a:buNone/>
              <a:defRPr sz="1597"/>
            </a:lvl6pPr>
            <a:lvl7pPr marL="2737988" indent="0" algn="ctr">
              <a:buNone/>
              <a:defRPr sz="1597"/>
            </a:lvl7pPr>
            <a:lvl8pPr marL="3194319" indent="0" algn="ctr">
              <a:buNone/>
              <a:defRPr sz="1597"/>
            </a:lvl8pPr>
            <a:lvl9pPr marL="3650651" indent="0" algn="ctr">
              <a:buNone/>
              <a:defRPr sz="1597"/>
            </a:lvl9pPr>
          </a:lstStyle>
          <a:p>
            <a:pPr lvl="0"/>
            <a:r>
              <a:rPr lang="en-PH" dirty="0"/>
              <a:t>NAME  |  DATE</a:t>
            </a:r>
          </a:p>
        </p:txBody>
      </p:sp>
    </p:spTree>
    <p:extLst>
      <p:ext uri="{BB962C8B-B14F-4D97-AF65-F5344CB8AC3E}">
        <p14:creationId xmlns:p14="http://schemas.microsoft.com/office/powerpoint/2010/main" val="61889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242800" cy="6845300"/>
          </a:xfrm>
          <a:prstGeom prst="rect">
            <a:avLst/>
          </a:prstGeom>
          <a:solidFill>
            <a:srgbClr val="042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64ACCBDE-F5B6-6E73-C3E0-3AF3CF9639DD}"/>
              </a:ext>
            </a:extLst>
          </p:cNvPr>
          <p:cNvSpPr txBox="1">
            <a:spLocks/>
          </p:cNvSpPr>
          <p:nvPr userDrawn="1"/>
        </p:nvSpPr>
        <p:spPr>
          <a:xfrm>
            <a:off x="165906" y="6628540"/>
            <a:ext cx="3246823" cy="179667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26792-6F73-4BF5-A7E2-F3CDEFE6AD86}" type="slidenum">
              <a:rPr lang="en-US" sz="699" i="1" smtClean="0">
                <a:solidFill>
                  <a:schemeClr val="bg1"/>
                </a:solidFill>
                <a:latin typeface="Gilroy" panose="00000500000000000000" pitchFamily="50" charset="0"/>
              </a:rPr>
              <a:t>‹#›</a:t>
            </a:fld>
            <a:r>
              <a:rPr lang="en-US" sz="699">
                <a:solidFill>
                  <a:schemeClr val="bg1"/>
                </a:solidFill>
                <a:latin typeface="Gilroy" panose="00000500000000000000" pitchFamily="50" charset="0"/>
              </a:rPr>
              <a:t>      Proprietary and Confidential. Cognition © 2023</a:t>
            </a:r>
            <a:endParaRPr lang="en-PH" sz="699">
              <a:solidFill>
                <a:schemeClr val="bg1"/>
              </a:solidFill>
              <a:latin typeface="Gilroy" panose="00000500000000000000" pitchFamily="50" charset="0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F972DA01-0937-8247-4E02-8D487D0BB20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571" y="6242781"/>
            <a:ext cx="1155324" cy="3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94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gradFill>
          <a:gsLst>
            <a:gs pos="0">
              <a:schemeClr val="tx1"/>
            </a:gs>
            <a:gs pos="100000">
              <a:srgbClr val="031B2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C4DBAE3-2589-EC46-BC7C-8C33B77815F3}"/>
              </a:ext>
            </a:extLst>
          </p:cNvPr>
          <p:cNvSpPr txBox="1"/>
          <p:nvPr userDrawn="1"/>
        </p:nvSpPr>
        <p:spPr>
          <a:xfrm>
            <a:off x="734568" y="6551662"/>
            <a:ext cx="1216919" cy="122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b" anchorCtr="0">
            <a:spAutoFit/>
          </a:bodyPr>
          <a:lstStyle/>
          <a:p>
            <a:pPr marL="0" marR="0" lvl="0" indent="0" algn="l" defTabSz="4119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8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ova" panose="020B0504020202020204" pitchFamily="34" charset="0"/>
                <a:ea typeface="Helvetica Neue"/>
                <a:cs typeface="Helvetica Neue"/>
                <a:sym typeface="Helvetica Neue"/>
              </a:rPr>
              <a:t>Commercial in Confidence</a:t>
            </a: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B45B2278-39FA-DDCF-0C32-BAFD988333AB}"/>
              </a:ext>
            </a:extLst>
          </p:cNvPr>
          <p:cNvSpPr/>
          <p:nvPr userDrawn="1"/>
        </p:nvSpPr>
        <p:spPr>
          <a:xfrm>
            <a:off x="15292703" y="1102400"/>
            <a:ext cx="4635" cy="138"/>
          </a:xfrm>
          <a:custGeom>
            <a:avLst/>
            <a:gdLst>
              <a:gd name="connsiteX0" fmla="*/ 0 w 17530"/>
              <a:gd name="connsiteY0" fmla="*/ 0 h 525"/>
              <a:gd name="connsiteX1" fmla="*/ 0 w 17530"/>
              <a:gd name="connsiteY1" fmla="*/ 526 h 525"/>
              <a:gd name="connsiteX2" fmla="*/ 0 w 17530"/>
              <a:gd name="connsiteY2" fmla="*/ 0 h 525"/>
              <a:gd name="connsiteX3" fmla="*/ 0 w 17530"/>
              <a:gd name="connsiteY3" fmla="*/ 0 h 525"/>
              <a:gd name="connsiteX4" fmla="*/ 0 w 17530"/>
              <a:gd name="connsiteY4" fmla="*/ 0 h 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0" h="525">
                <a:moveTo>
                  <a:pt x="0" y="0"/>
                </a:moveTo>
                <a:lnTo>
                  <a:pt x="0" y="52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BE6"/>
          </a:solidFill>
          <a:ln w="175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119FEE3-06CC-3E02-26F3-2EC769651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343" y="6524111"/>
            <a:ext cx="160968" cy="15360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98" b="0" i="0">
                <a:noFill/>
                <a:latin typeface="Arial Nova" panose="020B0504020202020204" pitchFamily="34" charset="0"/>
              </a:defRPr>
            </a:lvl1pPr>
          </a:lstStyle>
          <a:p>
            <a:fld id="{4B0EDFBC-7666-BA46-8E94-F83EDA5B54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1AB2CAB-B2AB-5579-FE4A-E294D0C22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1807" y="0"/>
            <a:ext cx="850993" cy="893149"/>
          </a:xfrm>
          <a:prstGeom prst="rect">
            <a:avLst/>
          </a:prstGeom>
        </p:spPr>
      </p:pic>
      <p:pic>
        <p:nvPicPr>
          <p:cNvPr id="20" name="Picture 19" descr="A blue and yellow lines and circles&#10;&#10;Description automatically generated with medium confidence">
            <a:extLst>
              <a:ext uri="{FF2B5EF4-FFF2-40B4-BE49-F238E27FC236}">
                <a16:creationId xmlns:a16="http://schemas.microsoft.com/office/drawing/2014/main" id="{87EAE63B-A331-BE57-950B-F4D908378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76"/>
          <a:stretch/>
        </p:blipFill>
        <p:spPr>
          <a:xfrm>
            <a:off x="3868406" y="6263252"/>
            <a:ext cx="1581434" cy="58204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39023F7-3DF4-33C5-CA6F-D8A62A82F7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603" y="6393404"/>
            <a:ext cx="1597685" cy="3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Background">
    <p:bg>
      <p:bgPr>
        <a:gradFill>
          <a:gsLst>
            <a:gs pos="0">
              <a:schemeClr val="tx1"/>
            </a:gs>
            <a:gs pos="99000">
              <a:srgbClr val="031B2E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CBA96-DB2A-2646-B1FC-521FE50A2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8560" y="1825412"/>
            <a:ext cx="7345680" cy="3833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3194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04F6A-8D7F-CA43-A4C3-3974282FD35B}"/>
              </a:ext>
            </a:extLst>
          </p:cNvPr>
          <p:cNvSpPr txBox="1"/>
          <p:nvPr userDrawn="1"/>
        </p:nvSpPr>
        <p:spPr>
          <a:xfrm>
            <a:off x="642747" y="6551662"/>
            <a:ext cx="1216919" cy="122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b" anchorCtr="0">
            <a:spAutoFit/>
          </a:bodyPr>
          <a:lstStyle/>
          <a:p>
            <a:pPr marL="0" marR="0" indent="0" algn="l" defTabSz="41196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98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rial Nova" panose="020B0504020202020204" pitchFamily="34" charset="0"/>
                <a:ea typeface="Helvetica Neue"/>
                <a:cs typeface="Helvetica Neue"/>
                <a:sym typeface="Helvetica Neue"/>
              </a:rPr>
              <a:t>Commercial in Confidence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4A9D24-0779-544D-8AE3-DBF84ED36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343" y="6524111"/>
            <a:ext cx="160968" cy="15360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98" b="0" i="0">
                <a:solidFill>
                  <a:schemeClr val="bg2"/>
                </a:solidFill>
                <a:latin typeface="Arial Nova" panose="020B0504020202020204" pitchFamily="34" charset="0"/>
              </a:defRPr>
            </a:lvl1pPr>
          </a:lstStyle>
          <a:p>
            <a:fld id="{4B0EDFBC-7666-BA46-8E94-F83EDA5B54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36AEE9-FB91-C04A-819E-7E5D6CF89A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603" y="6393404"/>
            <a:ext cx="1597685" cy="311184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EAE28B83-82B0-D792-5BEE-1F67005FD1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437" y="0"/>
            <a:ext cx="1020363" cy="10709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3FDE5AB-4318-9604-8800-9B7FF2824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7"/>
          <a:stretch/>
        </p:blipFill>
        <p:spPr>
          <a:xfrm>
            <a:off x="2448560" y="6135637"/>
            <a:ext cx="1908842" cy="7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325B-5F41-464E-A5F5-A64967E5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C0F6-AB1D-6548-AD7F-A4BD69E34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6FA97E-CE42-2E42-93B1-141C26B20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0706" y="1505966"/>
            <a:ext cx="11021390" cy="4837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0384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723751" y="514012"/>
            <a:ext cx="798488" cy="431248"/>
          </a:xfrm>
          <a:prstGeom prst="triangle">
            <a:avLst/>
          </a:prstGeom>
          <a:solidFill>
            <a:srgbClr val="0F4B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"/>
            <a:ext cx="12240675" cy="790029"/>
          </a:xfrm>
          <a:prstGeom prst="rect">
            <a:avLst/>
          </a:prstGeom>
          <a:solidFill>
            <a:srgbClr val="0F4B8F"/>
          </a:solidFill>
          <a:ln>
            <a:noFill/>
          </a:ln>
        </p:spPr>
        <p:txBody>
          <a:bodyPr wrap="square" lIns="287467" tIns="269500" rIns="287467" bIns="269500" rtlCol="0">
            <a:spAutoFit/>
          </a:bodyPr>
          <a:lstStyle/>
          <a:p>
            <a:pPr algn="ctr"/>
            <a:endParaRPr lang="en-GB" sz="1597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242800" cy="785942"/>
          </a:xfrm>
          <a:prstGeom prst="rect">
            <a:avLst/>
          </a:prstGeom>
        </p:spPr>
        <p:txBody>
          <a:bodyPr vert="horz" anchor="ctr"/>
          <a:lstStyle>
            <a:lvl1pPr algn="ctr">
              <a:defRPr sz="3992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32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hort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B77B68-024F-451C-9897-C99DA8C763B7}"/>
              </a:ext>
            </a:extLst>
          </p:cNvPr>
          <p:cNvSpPr/>
          <p:nvPr userDrawn="1"/>
        </p:nvSpPr>
        <p:spPr>
          <a:xfrm>
            <a:off x="0" y="0"/>
            <a:ext cx="12245989" cy="6415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C0F6-AB1D-6548-AD7F-A4BD69E34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7E8A-8089-874A-B94B-79D229332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B6BD4F-B4B7-3F4B-93E6-87837B31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6" y="2"/>
            <a:ext cx="11021390" cy="6415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F6B0-EC34-DF4D-918B-1A96C7118FA3}"/>
              </a:ext>
            </a:extLst>
          </p:cNvPr>
          <p:cNvSpPr txBox="1"/>
          <p:nvPr userDrawn="1"/>
        </p:nvSpPr>
        <p:spPr>
          <a:xfrm>
            <a:off x="0" y="6473661"/>
            <a:ext cx="1979039" cy="365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53" tIns="25353" rIns="25353" bIns="25353" numCol="1" spcCol="38100" rtlCol="0" anchor="ctr">
            <a:noAutofit/>
          </a:bodyPr>
          <a:lstStyle/>
          <a:p>
            <a:pPr marL="0" marR="0" indent="0" algn="ctr" defTabSz="4119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98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erif"/>
                <a:ea typeface="Helvetica Neue"/>
                <a:cs typeface="Helvetica Neue"/>
                <a:sym typeface="Helvetica Neue"/>
              </a:rPr>
              <a:t>Commercial in Confidence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5930A-F85A-4D5F-A762-B5E7912D0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401" y="6524486"/>
            <a:ext cx="1137423" cy="1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2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graphics, circle, neon&#10;&#10;Description automatically generated">
            <a:extLst>
              <a:ext uri="{FF2B5EF4-FFF2-40B4-BE49-F238E27FC236}">
                <a16:creationId xmlns:a16="http://schemas.microsoft.com/office/drawing/2014/main" id="{4C2A78BA-55FC-4B8D-FA31-7669599B1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800" cy="684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8ED1-1821-4EC5-AB23-DFC04E7989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521" y="5349132"/>
            <a:ext cx="10996830" cy="1236107"/>
          </a:xfrm>
        </p:spPr>
        <p:txBody>
          <a:bodyPr lIns="0" rIns="0" anchor="ctr">
            <a:normAutofit/>
          </a:bodyPr>
          <a:lstStyle>
            <a:lvl1pPr algn="l">
              <a:defRPr sz="459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78A1E-5DE2-48F0-B8EB-34260BE52A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521" y="4883492"/>
            <a:ext cx="10996830" cy="35933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lang="en-PH" sz="1198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PH" dirty="0"/>
              <a:t>NAME  |  DATE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8573DF5B-BCB5-0690-7605-4A8E12561190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4" y="165717"/>
            <a:ext cx="2142388" cy="715337"/>
          </a:xfrm>
          <a:prstGeom prst="rect">
            <a:avLst/>
          </a:prstGeom>
        </p:spPr>
      </p:pic>
      <p:pic>
        <p:nvPicPr>
          <p:cNvPr id="10" name="Picture 9" descr="A white circle with black letters in it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E330E732-500A-C01D-A0E5-4FA497FB1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81" y="1002365"/>
            <a:ext cx="297981" cy="29013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3A33EA-54C2-95BC-9DD6-20CCC899D42B}"/>
              </a:ext>
            </a:extLst>
          </p:cNvPr>
          <p:cNvGrpSpPr/>
          <p:nvPr userDrawn="1"/>
        </p:nvGrpSpPr>
        <p:grpSpPr>
          <a:xfrm>
            <a:off x="210014" y="1002365"/>
            <a:ext cx="283926" cy="290130"/>
            <a:chOff x="11508853" y="6160615"/>
            <a:chExt cx="364183" cy="374384"/>
          </a:xfrm>
        </p:grpSpPr>
        <p:sp>
          <p:nvSpPr>
            <p:cNvPr id="12" name="Oval 11">
              <a:hlinkClick r:id="rId6"/>
              <a:extLst>
                <a:ext uri="{FF2B5EF4-FFF2-40B4-BE49-F238E27FC236}">
                  <a16:creationId xmlns:a16="http://schemas.microsoft.com/office/drawing/2014/main" id="{B1E5521D-57F6-D2DC-CCC2-46536EA42A47}"/>
                </a:ext>
              </a:extLst>
            </p:cNvPr>
            <p:cNvSpPr/>
            <p:nvPr/>
          </p:nvSpPr>
          <p:spPr>
            <a:xfrm>
              <a:off x="11508853" y="6160615"/>
              <a:ext cx="364183" cy="3743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CF3C719C-E033-BE8F-6BCA-85140DF15415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87531" y="6236521"/>
              <a:ext cx="194852" cy="22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0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79EF-7052-4F18-A175-B25ABC9BB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43" y="224790"/>
            <a:ext cx="5422500" cy="930673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  <a:latin typeface="Gilroy Bold" panose="00000800000000000000" pitchFamily="50" charset="0"/>
              </a:defRPr>
            </a:lvl1pPr>
          </a:lstStyle>
          <a:p>
            <a:r>
              <a:rPr lang="en-US" dirty="0"/>
              <a:t>Content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18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63C8B-D046-1FBA-48F7-DA8E36CAF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17" y="9688"/>
            <a:ext cx="12292289" cy="6827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5B465-F1AA-4859-B2C9-95C3EA00B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219" y="2464302"/>
            <a:ext cx="4431343" cy="1385314"/>
          </a:xfrm>
        </p:spPr>
        <p:txBody>
          <a:bodyPr lIns="0" rIns="0" anchor="ctr">
            <a:normAutofit/>
          </a:bodyPr>
          <a:lstStyle>
            <a:lvl1pPr>
              <a:defRPr sz="4791" cap="none" baseline="0">
                <a:solidFill>
                  <a:schemeClr val="bg1"/>
                </a:solidFill>
                <a:latin typeface="PerfectMoment-Script"/>
              </a:defRPr>
            </a:lvl1pPr>
          </a:lstStyle>
          <a:p>
            <a:r>
              <a:rPr lang="en-US" dirty="0"/>
              <a:t>Section #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3270-1B0B-4C7A-B6F3-526C3F543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6219" y="3849617"/>
            <a:ext cx="4431343" cy="102442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>
              <a:buNone/>
              <a:defRPr sz="3194" b="0">
                <a:solidFill>
                  <a:srgbClr val="00CCE5"/>
                </a:solidFill>
                <a:latin typeface="Gilroy Bold" panose="00000800000000000000" pitchFamily="50" charset="0"/>
              </a:defRPr>
            </a:lvl1pPr>
            <a:lvl2pPr marL="456331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663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3pPr>
            <a:lvl4pPr marL="136899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4pPr>
            <a:lvl5pPr marL="1825325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5pPr>
            <a:lvl6pPr marL="2281657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6pPr>
            <a:lvl7pPr marL="2737988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7pPr>
            <a:lvl8pPr marL="3194319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8pPr>
            <a:lvl9pPr marL="3650651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title goes here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6315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612A-7271-429A-8A4B-70A30DC7B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40" y="525205"/>
            <a:ext cx="10996830" cy="930673"/>
          </a:xfrm>
        </p:spPr>
        <p:txBody>
          <a:bodyPr lIns="0" rIns="0">
            <a:normAutofit/>
          </a:bodyPr>
          <a:lstStyle>
            <a:lvl1pPr>
              <a:defRPr sz="2795" cap="all" baseline="0">
                <a:latin typeface="Gilroy Bold" panose="00000800000000000000" pitchFamily="50" charset="0"/>
              </a:defRPr>
            </a:lvl1pPr>
          </a:lstStyle>
          <a:p>
            <a:r>
              <a:rPr lang="en-US" dirty="0"/>
              <a:t>Click to add title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54141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E0BBD-54A5-C867-84A1-48A16E335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42800" cy="68453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61A211F1-960D-FFEE-5B69-E864EF658662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6013450"/>
            <a:ext cx="2142388" cy="7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0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14162C-3C5D-48E7-AC00-11519A4EE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r="465"/>
          <a:stretch/>
        </p:blipFill>
        <p:spPr>
          <a:xfrm>
            <a:off x="0" y="0"/>
            <a:ext cx="12242800" cy="684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59C78-FA05-4EEB-8CF4-8DE400D3E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41" y="617691"/>
            <a:ext cx="4495960" cy="764277"/>
          </a:xfrm>
        </p:spPr>
        <p:txBody>
          <a:bodyPr>
            <a:noAutofit/>
          </a:bodyPr>
          <a:lstStyle>
            <a:lvl1pPr>
              <a:defRPr sz="4591" cap="none" baseline="0">
                <a:solidFill>
                  <a:srgbClr val="00CCE5"/>
                </a:solidFill>
                <a:latin typeface="PerfectMoment-Script"/>
              </a:defRPr>
            </a:lvl1pPr>
          </a:lstStyle>
          <a:p>
            <a:r>
              <a:rPr lang="en-US" dirty="0"/>
              <a:t>Closing Slide</a:t>
            </a:r>
            <a:endParaRPr lang="en-PH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4EB6F52-68FE-4971-A7A3-4E3095EAE5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2142" y="1506026"/>
            <a:ext cx="6448270" cy="3624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97" b="0">
                <a:solidFill>
                  <a:schemeClr val="bg1"/>
                </a:solidFill>
                <a:latin typeface="Gilroy-Medium"/>
              </a:defRPr>
            </a:lvl1pPr>
            <a:lvl2pPr marL="456331" indent="0">
              <a:buNone/>
              <a:defRPr sz="1397"/>
            </a:lvl2pPr>
            <a:lvl3pPr marL="912663" indent="0">
              <a:buNone/>
              <a:defRPr sz="1198"/>
            </a:lvl3pPr>
            <a:lvl4pPr marL="1368994" indent="0">
              <a:buNone/>
              <a:defRPr sz="998"/>
            </a:lvl4pPr>
            <a:lvl5pPr marL="1825325" indent="0">
              <a:buNone/>
              <a:defRPr sz="998"/>
            </a:lvl5pPr>
            <a:lvl6pPr marL="2281657" indent="0">
              <a:buNone/>
              <a:defRPr sz="998"/>
            </a:lvl6pPr>
            <a:lvl7pPr marL="2737988" indent="0">
              <a:buNone/>
              <a:defRPr sz="998"/>
            </a:lvl7pPr>
            <a:lvl8pPr marL="3194319" indent="0">
              <a:buNone/>
              <a:defRPr sz="998"/>
            </a:lvl8pPr>
            <a:lvl9pPr marL="3650651" indent="0">
              <a:buNone/>
              <a:defRPr sz="998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electram</a:t>
            </a:r>
            <a:r>
              <a:rPr lang="en-US" dirty="0"/>
              <a:t> </a:t>
            </a:r>
            <a:r>
              <a:rPr lang="en-US" dirty="0" err="1"/>
              <a:t>petentium</a:t>
            </a:r>
            <a:r>
              <a:rPr lang="en-US" dirty="0"/>
              <a:t> </a:t>
            </a:r>
            <a:r>
              <a:rPr lang="en-US" dirty="0" err="1"/>
              <a:t>accommodare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9D41EC4A-9B9A-1C65-4FCF-0C41A6B5FB2E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6013450"/>
            <a:ext cx="2142388" cy="7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0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14162C-3C5D-48E7-AC00-11519A4EE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288"/>
          <a:stretch/>
        </p:blipFill>
        <p:spPr>
          <a:xfrm>
            <a:off x="0" y="0"/>
            <a:ext cx="12242800" cy="684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59C78-FA05-4EEB-8CF4-8DE400D3E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41" y="957013"/>
            <a:ext cx="4495960" cy="764277"/>
          </a:xfrm>
        </p:spPr>
        <p:txBody>
          <a:bodyPr>
            <a:noAutofit/>
          </a:bodyPr>
          <a:lstStyle>
            <a:lvl1pPr>
              <a:defRPr sz="4591" cap="none" baseline="0">
                <a:solidFill>
                  <a:srgbClr val="00CCE5"/>
                </a:solidFill>
                <a:latin typeface="PerfectMoment-Script"/>
              </a:defRPr>
            </a:lvl1pPr>
          </a:lstStyle>
          <a:p>
            <a:r>
              <a:rPr lang="en-US" dirty="0"/>
              <a:t>Contact us</a:t>
            </a:r>
            <a:endParaRPr lang="en-PH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4EB6F52-68FE-4971-A7A3-4E3095EAE5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2142" y="2100111"/>
            <a:ext cx="4210690" cy="1322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97" b="0">
                <a:solidFill>
                  <a:schemeClr val="bg1"/>
                </a:solidFill>
              </a:defRPr>
            </a:lvl1pPr>
            <a:lvl2pPr marL="456331" indent="0">
              <a:buNone/>
              <a:defRPr sz="1397"/>
            </a:lvl2pPr>
            <a:lvl3pPr marL="912663" indent="0">
              <a:buNone/>
              <a:defRPr sz="1198"/>
            </a:lvl3pPr>
            <a:lvl4pPr marL="1368994" indent="0">
              <a:buNone/>
              <a:defRPr sz="998"/>
            </a:lvl4pPr>
            <a:lvl5pPr marL="1825325" indent="0">
              <a:buNone/>
              <a:defRPr sz="998"/>
            </a:lvl5pPr>
            <a:lvl6pPr marL="2281657" indent="0">
              <a:buNone/>
              <a:defRPr sz="998"/>
            </a:lvl6pPr>
            <a:lvl7pPr marL="2737988" indent="0">
              <a:buNone/>
              <a:defRPr sz="998"/>
            </a:lvl7pPr>
            <a:lvl8pPr marL="3194319" indent="0">
              <a:buNone/>
              <a:defRPr sz="998"/>
            </a:lvl8pPr>
            <a:lvl9pPr marL="3650651" indent="0">
              <a:buNone/>
              <a:defRPr sz="998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electram</a:t>
            </a:r>
            <a:r>
              <a:rPr lang="en-US" dirty="0"/>
              <a:t> </a:t>
            </a:r>
            <a:r>
              <a:rPr lang="en-US" dirty="0" err="1"/>
              <a:t>petentium</a:t>
            </a:r>
            <a:r>
              <a:rPr lang="en-US" dirty="0"/>
              <a:t> </a:t>
            </a:r>
            <a:r>
              <a:rPr lang="en-US" dirty="0" err="1"/>
              <a:t>accommodare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FF45F-A0E0-A391-A183-9DD1845769C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2140" y="3530018"/>
            <a:ext cx="4210690" cy="1322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97" b="0">
                <a:solidFill>
                  <a:schemeClr val="bg1"/>
                </a:solidFill>
              </a:defRPr>
            </a:lvl1pPr>
            <a:lvl2pPr marL="456331" indent="0">
              <a:buNone/>
              <a:defRPr sz="1397"/>
            </a:lvl2pPr>
            <a:lvl3pPr marL="912663" indent="0">
              <a:buNone/>
              <a:defRPr sz="1198"/>
            </a:lvl3pPr>
            <a:lvl4pPr marL="1368994" indent="0">
              <a:buNone/>
              <a:defRPr sz="998"/>
            </a:lvl4pPr>
            <a:lvl5pPr marL="1825325" indent="0">
              <a:buNone/>
              <a:defRPr sz="998"/>
            </a:lvl5pPr>
            <a:lvl6pPr marL="2281657" indent="0">
              <a:buNone/>
              <a:defRPr sz="998"/>
            </a:lvl6pPr>
            <a:lvl7pPr marL="2737988" indent="0">
              <a:buNone/>
              <a:defRPr sz="998"/>
            </a:lvl7pPr>
            <a:lvl8pPr marL="3194319" indent="0">
              <a:buNone/>
              <a:defRPr sz="998"/>
            </a:lvl8pPr>
            <a:lvl9pPr marL="3650651" indent="0">
              <a:buNone/>
              <a:defRPr sz="998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electram</a:t>
            </a:r>
            <a:r>
              <a:rPr lang="en-US" dirty="0"/>
              <a:t> </a:t>
            </a:r>
            <a:r>
              <a:rPr lang="en-US" dirty="0" err="1"/>
              <a:t>petentium</a:t>
            </a:r>
            <a:r>
              <a:rPr lang="en-US" dirty="0"/>
              <a:t> </a:t>
            </a:r>
            <a:r>
              <a:rPr lang="en-US" dirty="0" err="1"/>
              <a:t>accommodare</a:t>
            </a:r>
            <a:endParaRPr lang="en-US" dirty="0"/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77DB56E1-A5D7-AFF5-DF2F-CE0E2085AB3B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6013450"/>
            <a:ext cx="2142388" cy="7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8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64F53BD-76E0-4B94-9D32-444BB9E70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278" y="373224"/>
            <a:ext cx="10996830" cy="485100"/>
          </a:xfrm>
        </p:spPr>
        <p:txBody>
          <a:bodyPr lIns="0" tIns="0" rIns="0" bIns="0" anchor="b">
            <a:normAutofit/>
          </a:bodyPr>
          <a:lstStyle>
            <a:lvl1pPr>
              <a:defRPr sz="2779" cap="all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869CE0-5965-4AEF-8259-6014E4BF96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0278" y="905341"/>
            <a:ext cx="10996830" cy="35933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787" b="0">
                <a:solidFill>
                  <a:schemeClr val="tx1"/>
                </a:solidFill>
              </a:defRPr>
            </a:lvl1pPr>
            <a:lvl2pPr marL="45359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907194" indent="0">
              <a:buNone/>
              <a:defRPr sz="1787">
                <a:solidFill>
                  <a:schemeClr val="tx1">
                    <a:tint val="75000"/>
                  </a:schemeClr>
                </a:solidFill>
              </a:defRPr>
            </a:lvl3pPr>
            <a:lvl4pPr marL="1360791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1814387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267985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2721581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17517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3628775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enter Subhead</a:t>
            </a:r>
          </a:p>
        </p:txBody>
      </p:sp>
    </p:spTree>
    <p:extLst>
      <p:ext uri="{BB962C8B-B14F-4D97-AF65-F5344CB8AC3E}">
        <p14:creationId xmlns:p14="http://schemas.microsoft.com/office/powerpoint/2010/main" val="2401966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E00AA-F0CD-450D-8060-8FB07719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44" y="356377"/>
            <a:ext cx="10996830" cy="485100"/>
          </a:xfrm>
          <a:prstGeom prst="rect">
            <a:avLst/>
          </a:prstGeom>
        </p:spPr>
        <p:txBody>
          <a:bodyPr vert="horz" lIns="0" tIns="45720" rIns="0" bIns="4680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3357F-7A02-48E9-8AE3-72B455510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944" y="1355767"/>
            <a:ext cx="10996830" cy="4778477"/>
          </a:xfrm>
          <a:prstGeom prst="rect">
            <a:avLst/>
          </a:prstGeom>
        </p:spPr>
        <p:txBody>
          <a:bodyPr vert="horz" lIns="90000" tIns="45720" rIns="900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BD4F46E-E8B9-45FF-8962-35141016A5C9}"/>
              </a:ext>
            </a:extLst>
          </p:cNvPr>
          <p:cNvSpPr txBox="1">
            <a:spLocks/>
          </p:cNvSpPr>
          <p:nvPr userDrawn="1"/>
        </p:nvSpPr>
        <p:spPr>
          <a:xfrm>
            <a:off x="165906" y="6641579"/>
            <a:ext cx="3246823" cy="179667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26792-6F73-4BF5-A7E2-F3CDEFE6AD86}" type="slidenum">
              <a:rPr lang="en-US" sz="699" i="1" smtClean="0">
                <a:latin typeface="Gilroy" panose="00000500000000000000" pitchFamily="50" charset="0"/>
              </a:rPr>
              <a:t>‹#›</a:t>
            </a:fld>
            <a:r>
              <a:rPr lang="en-US" sz="699" dirty="0">
                <a:latin typeface="Gilroy" panose="00000500000000000000" pitchFamily="50" charset="0"/>
              </a:rPr>
              <a:t>      Proprietary and Confidential. Cognition © 2024</a:t>
            </a:r>
            <a:endParaRPr lang="en-PH" sz="699" dirty="0">
              <a:latin typeface="Gilroy" panose="00000500000000000000" pitchFamily="50" charset="0"/>
            </a:endParaRPr>
          </a:p>
        </p:txBody>
      </p:sp>
      <p:pic>
        <p:nvPicPr>
          <p:cNvPr id="3" name="Picture 9" descr="A picture containing graphics, design&#10;&#10;Description automatically generated">
            <a:extLst>
              <a:ext uri="{FF2B5EF4-FFF2-40B4-BE49-F238E27FC236}">
                <a16:creationId xmlns:a16="http://schemas.microsoft.com/office/drawing/2014/main" id="{73C4EDA3-58CC-66B8-CF8F-1D8F617CED0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294" y="6537261"/>
            <a:ext cx="734157" cy="2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5" r:id="rId5"/>
    <p:sldLayoutId id="2147483706" r:id="rId6"/>
    <p:sldLayoutId id="2147483717" r:id="rId7"/>
    <p:sldLayoutId id="2147483718" r:id="rId8"/>
    <p:sldLayoutId id="2147483730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 dt="0"/>
  <p:txStyles>
    <p:titleStyle>
      <a:lvl1pPr algn="l" defTabSz="912663" rtl="0" eaLnBrk="1" latinLnBrk="0" hangingPunct="1">
        <a:lnSpc>
          <a:spcPct val="90000"/>
        </a:lnSpc>
        <a:spcBef>
          <a:spcPct val="0"/>
        </a:spcBef>
        <a:buNone/>
        <a:defRPr sz="2795" b="0" kern="1200">
          <a:solidFill>
            <a:srgbClr val="00CCE5"/>
          </a:solidFill>
          <a:latin typeface="Gilroy Bold" panose="00000800000000000000" pitchFamily="50" charset="0"/>
          <a:ea typeface="+mj-ea"/>
          <a:cs typeface="+mj-cs"/>
        </a:defRPr>
      </a:lvl1pPr>
    </p:titleStyle>
    <p:bodyStyle>
      <a:lvl1pPr marL="0" indent="0" algn="l" defTabSz="912663" rtl="0" eaLnBrk="1" latinLnBrk="0" hangingPunct="1">
        <a:lnSpc>
          <a:spcPct val="100000"/>
        </a:lnSpc>
        <a:spcBef>
          <a:spcPts val="599"/>
        </a:spcBef>
        <a:buFontTx/>
        <a:buNone/>
        <a:defRPr sz="1597" b="1" kern="1200">
          <a:solidFill>
            <a:schemeClr val="tx1"/>
          </a:solidFill>
          <a:latin typeface="Gilroy" panose="00000500000000000000" pitchFamily="50" charset="0"/>
          <a:ea typeface="+mn-ea"/>
          <a:cs typeface="+mn-cs"/>
        </a:defRPr>
      </a:lvl1pPr>
      <a:lvl2pPr marL="359316" indent="-179658" algn="l" defTabSz="912663" rtl="0" eaLnBrk="1" latinLnBrk="0" hangingPunct="1">
        <a:lnSpc>
          <a:spcPct val="100000"/>
        </a:lnSpc>
        <a:spcBef>
          <a:spcPts val="599"/>
        </a:spcBef>
        <a:buFont typeface="Arial" panose="020B0604020202020204" pitchFamily="34" charset="0"/>
        <a:buChar char="•"/>
        <a:defRPr sz="1497" kern="1200">
          <a:solidFill>
            <a:schemeClr val="tx1"/>
          </a:solidFill>
          <a:latin typeface="Gilroy" panose="00000500000000000000" pitchFamily="50" charset="0"/>
          <a:ea typeface="+mn-ea"/>
          <a:cs typeface="+mn-cs"/>
        </a:defRPr>
      </a:lvl2pPr>
      <a:lvl3pPr marL="718632" indent="-179658" algn="l" defTabSz="912663" rtl="0" eaLnBrk="1" latinLnBrk="0" hangingPunct="1">
        <a:lnSpc>
          <a:spcPct val="100000"/>
        </a:lnSpc>
        <a:spcBef>
          <a:spcPts val="798"/>
        </a:spcBef>
        <a:buFont typeface="Arial" panose="020B0604020202020204" pitchFamily="34" charset="0"/>
        <a:buChar char="-"/>
        <a:defRPr sz="1397" kern="1200">
          <a:solidFill>
            <a:schemeClr val="tx2"/>
          </a:solidFill>
          <a:latin typeface="Gilroy" panose="00000500000000000000" pitchFamily="50" charset="0"/>
          <a:ea typeface="+mn-ea"/>
          <a:cs typeface="+mn-cs"/>
        </a:defRPr>
      </a:lvl3pPr>
      <a:lvl4pPr marL="898290" indent="-179658" algn="l" defTabSz="912663" rtl="0" eaLnBrk="1" latinLnBrk="0" hangingPunct="1">
        <a:lnSpc>
          <a:spcPct val="100000"/>
        </a:lnSpc>
        <a:spcBef>
          <a:spcPts val="798"/>
        </a:spcBef>
        <a:buFont typeface="Arial" panose="020B0604020202020204" pitchFamily="34" charset="0"/>
        <a:buChar char="›"/>
        <a:defRPr sz="1298" kern="1200">
          <a:solidFill>
            <a:schemeClr val="tx2"/>
          </a:solidFill>
          <a:latin typeface="Gilroy" panose="00000500000000000000" pitchFamily="50" charset="0"/>
          <a:ea typeface="+mn-ea"/>
          <a:cs typeface="+mn-cs"/>
        </a:defRPr>
      </a:lvl4pPr>
      <a:lvl5pPr marL="1077948" indent="-179658" algn="l" defTabSz="912663" rtl="0" eaLnBrk="1" latinLnBrk="0" hangingPunct="1">
        <a:lnSpc>
          <a:spcPct val="100000"/>
        </a:lnSpc>
        <a:spcBef>
          <a:spcPts val="798"/>
        </a:spcBef>
        <a:buFont typeface="Arial" panose="020B0604020202020204" pitchFamily="34" charset="0"/>
        <a:buChar char="◦"/>
        <a:defRPr sz="1198" kern="1200">
          <a:solidFill>
            <a:schemeClr val="tx2"/>
          </a:solidFill>
          <a:latin typeface="Gilroy" panose="00000500000000000000" pitchFamily="50" charset="0"/>
          <a:ea typeface="+mn-ea"/>
          <a:cs typeface="+mn-cs"/>
        </a:defRPr>
      </a:lvl5pPr>
      <a:lvl6pPr marL="2509822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6154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2485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8816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31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663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8994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325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657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7988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319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0651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sv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svg"/><Relationship Id="rId4" Type="http://schemas.openxmlformats.org/officeDocument/2006/relationships/image" Target="../media/image119.emf"/><Relationship Id="rId9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sv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sv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20.png"/><Relationship Id="rId10" Type="http://schemas.openxmlformats.org/officeDocument/2006/relationships/image" Target="../media/image139.svg"/><Relationship Id="rId4" Type="http://schemas.openxmlformats.org/officeDocument/2006/relationships/image" Target="../media/image133.svg"/><Relationship Id="rId9" Type="http://schemas.openxmlformats.org/officeDocument/2006/relationships/image" Target="../media/image138.png"/><Relationship Id="rId14" Type="http://schemas.openxmlformats.org/officeDocument/2006/relationships/image" Target="../media/image14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jpeg"/><Relationship Id="rId7" Type="http://schemas.openxmlformats.org/officeDocument/2006/relationships/image" Target="../media/image149.pn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jpeg"/><Relationship Id="rId9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blue-prism.docebosaas.com/learn/course/19905/ssc-blue-prism-support-services?hash=9ed317eb8116cdd6a417efe2cfaab8821f030c95&amp;generated_by=2413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jpeg"/><Relationship Id="rId21" Type="http://schemas.openxmlformats.org/officeDocument/2006/relationships/image" Target="../media/image42.jpeg"/><Relationship Id="rId42" Type="http://schemas.openxmlformats.org/officeDocument/2006/relationships/image" Target="../media/image63.jpeg"/><Relationship Id="rId47" Type="http://schemas.openxmlformats.org/officeDocument/2006/relationships/image" Target="../media/image68.png"/><Relationship Id="rId63" Type="http://schemas.openxmlformats.org/officeDocument/2006/relationships/image" Target="../media/image84.jpeg"/><Relationship Id="rId68" Type="http://schemas.openxmlformats.org/officeDocument/2006/relationships/image" Target="../media/image89.gif"/><Relationship Id="rId16" Type="http://schemas.openxmlformats.org/officeDocument/2006/relationships/image" Target="../media/image37.jpeg"/><Relationship Id="rId11" Type="http://schemas.openxmlformats.org/officeDocument/2006/relationships/image" Target="../media/image32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53" Type="http://schemas.openxmlformats.org/officeDocument/2006/relationships/image" Target="../media/image74.png"/><Relationship Id="rId58" Type="http://schemas.openxmlformats.org/officeDocument/2006/relationships/image" Target="../media/image79.png"/><Relationship Id="rId74" Type="http://schemas.openxmlformats.org/officeDocument/2006/relationships/image" Target="../media/image95.png"/><Relationship Id="rId79" Type="http://schemas.openxmlformats.org/officeDocument/2006/relationships/image" Target="../media/image100.png"/><Relationship Id="rId5" Type="http://schemas.openxmlformats.org/officeDocument/2006/relationships/image" Target="../media/image26.png"/><Relationship Id="rId61" Type="http://schemas.openxmlformats.org/officeDocument/2006/relationships/image" Target="../media/image82.png"/><Relationship Id="rId19" Type="http://schemas.openxmlformats.org/officeDocument/2006/relationships/image" Target="../media/image40.jpe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jpeg"/><Relationship Id="rId48" Type="http://schemas.openxmlformats.org/officeDocument/2006/relationships/image" Target="../media/image69.png"/><Relationship Id="rId56" Type="http://schemas.openxmlformats.org/officeDocument/2006/relationships/image" Target="../media/image77.png"/><Relationship Id="rId64" Type="http://schemas.openxmlformats.org/officeDocument/2006/relationships/image" Target="../media/image85.jpeg"/><Relationship Id="rId69" Type="http://schemas.openxmlformats.org/officeDocument/2006/relationships/image" Target="../media/image90.png"/><Relationship Id="rId77" Type="http://schemas.openxmlformats.org/officeDocument/2006/relationships/image" Target="../media/image98.png"/><Relationship Id="rId8" Type="http://schemas.openxmlformats.org/officeDocument/2006/relationships/image" Target="../media/image29.png"/><Relationship Id="rId51" Type="http://schemas.openxmlformats.org/officeDocument/2006/relationships/image" Target="../media/image72.jpeg"/><Relationship Id="rId72" Type="http://schemas.openxmlformats.org/officeDocument/2006/relationships/image" Target="../media/image93.jpeg"/><Relationship Id="rId80" Type="http://schemas.openxmlformats.org/officeDocument/2006/relationships/image" Target="../media/image101.png"/><Relationship Id="rId3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jpeg"/><Relationship Id="rId59" Type="http://schemas.openxmlformats.org/officeDocument/2006/relationships/image" Target="../media/image80.png"/><Relationship Id="rId67" Type="http://schemas.openxmlformats.org/officeDocument/2006/relationships/image" Target="../media/image88.jpeg"/><Relationship Id="rId20" Type="http://schemas.openxmlformats.org/officeDocument/2006/relationships/image" Target="../media/image41.png"/><Relationship Id="rId41" Type="http://schemas.openxmlformats.org/officeDocument/2006/relationships/image" Target="../media/image62.jpeg"/><Relationship Id="rId54" Type="http://schemas.openxmlformats.org/officeDocument/2006/relationships/image" Target="../media/image75.png"/><Relationship Id="rId62" Type="http://schemas.openxmlformats.org/officeDocument/2006/relationships/image" Target="../media/image83.png"/><Relationship Id="rId70" Type="http://schemas.openxmlformats.org/officeDocument/2006/relationships/image" Target="../media/image91.png"/><Relationship Id="rId75" Type="http://schemas.openxmlformats.org/officeDocument/2006/relationships/image" Target="../media/image9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Relationship Id="rId57" Type="http://schemas.openxmlformats.org/officeDocument/2006/relationships/image" Target="../media/image78.png"/><Relationship Id="rId10" Type="http://schemas.openxmlformats.org/officeDocument/2006/relationships/image" Target="../media/image31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52" Type="http://schemas.openxmlformats.org/officeDocument/2006/relationships/image" Target="../media/image73.png"/><Relationship Id="rId60" Type="http://schemas.openxmlformats.org/officeDocument/2006/relationships/image" Target="../media/image81.tiff"/><Relationship Id="rId65" Type="http://schemas.openxmlformats.org/officeDocument/2006/relationships/image" Target="../media/image86.png"/><Relationship Id="rId73" Type="http://schemas.openxmlformats.org/officeDocument/2006/relationships/image" Target="../media/image94.png"/><Relationship Id="rId78" Type="http://schemas.openxmlformats.org/officeDocument/2006/relationships/image" Target="../media/image99.png"/><Relationship Id="rId81" Type="http://schemas.openxmlformats.org/officeDocument/2006/relationships/image" Target="../media/image10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39" Type="http://schemas.openxmlformats.org/officeDocument/2006/relationships/image" Target="../media/image60.png"/><Relationship Id="rId34" Type="http://schemas.openxmlformats.org/officeDocument/2006/relationships/image" Target="../media/image55.png"/><Relationship Id="rId50" Type="http://schemas.openxmlformats.org/officeDocument/2006/relationships/image" Target="../media/image71.jpeg"/><Relationship Id="rId55" Type="http://schemas.openxmlformats.org/officeDocument/2006/relationships/image" Target="../media/image76.png"/><Relationship Id="rId76" Type="http://schemas.openxmlformats.org/officeDocument/2006/relationships/image" Target="../media/image97.png"/><Relationship Id="rId7" Type="http://schemas.openxmlformats.org/officeDocument/2006/relationships/image" Target="../media/image28.png"/><Relationship Id="rId71" Type="http://schemas.openxmlformats.org/officeDocument/2006/relationships/image" Target="../media/image92.jpe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50.jpeg"/><Relationship Id="rId24" Type="http://schemas.openxmlformats.org/officeDocument/2006/relationships/image" Target="../media/image45.jpeg"/><Relationship Id="rId40" Type="http://schemas.openxmlformats.org/officeDocument/2006/relationships/image" Target="../media/image61.jpeg"/><Relationship Id="rId45" Type="http://schemas.openxmlformats.org/officeDocument/2006/relationships/image" Target="../media/image66.png"/><Relationship Id="rId66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1.emf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12" Type="http://schemas.openxmlformats.org/officeDocument/2006/relationships/image" Target="../media/image1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EBE4_938F26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34DE3266-1F82-11F3-1D03-8827B181FEC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765" y="4080224"/>
            <a:ext cx="2129547" cy="715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2E79D-BE02-8DFD-164F-25C60373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0" y="4118966"/>
            <a:ext cx="2893740" cy="57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9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A8156-5A49-4BBA-9BB1-1A9ABBD22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2663" rtl="0">
              <a:defRPr/>
            </a:pPr>
            <a:fld id="{4B0EDFBC-7666-BA46-8E94-F83EDA5B5493}" type="slidenum">
              <a:rPr lang="en-US" kern="1200">
                <a:solidFill>
                  <a:srgbClr val="E9E9E2"/>
                </a:solidFill>
                <a:ea typeface="+mn-ea"/>
                <a:cs typeface="+mn-cs"/>
              </a:rPr>
              <a:pPr defTabSz="912663" rtl="0">
                <a:defRPr/>
              </a:pPr>
              <a:t>10</a:t>
            </a:fld>
            <a:endParaRPr lang="en-US" kern="1200">
              <a:solidFill>
                <a:srgbClr val="E9E9E2"/>
              </a:solidFill>
              <a:ea typeface="+mn-ea"/>
              <a:cs typeface="+mn-cs"/>
            </a:endParaRPr>
          </a:p>
        </p:txBody>
      </p:sp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78766C77-AA5B-974D-9514-6807C9501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052" y="1654572"/>
            <a:ext cx="1347329" cy="134732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6C0972-7FD8-C2C5-A656-245DD81009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3464" y="1910742"/>
            <a:ext cx="9124335" cy="3833368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1797"/>
              </a:spcAft>
            </a:pPr>
            <a:r>
              <a:rPr lang="en-US" sz="3593" b="0" dirty="0"/>
              <a:t>…</a:t>
            </a:r>
            <a:r>
              <a:rPr lang="en-US" sz="3593" b="0" dirty="0" err="1"/>
              <a:t>Até</a:t>
            </a:r>
            <a:r>
              <a:rPr lang="en-US" sz="3593" b="0" dirty="0"/>
              <a:t> 2030, </a:t>
            </a:r>
            <a:r>
              <a:rPr lang="en-US" sz="3593" b="0" dirty="0" err="1"/>
              <a:t>mais</a:t>
            </a:r>
            <a:r>
              <a:rPr lang="en-US" sz="3593" b="0" dirty="0"/>
              <a:t> de 85 </a:t>
            </a:r>
            <a:r>
              <a:rPr lang="en-US" sz="3593" b="0" dirty="0" err="1"/>
              <a:t>milhões</a:t>
            </a:r>
            <a:r>
              <a:rPr lang="en-US" sz="3593" b="0" dirty="0"/>
              <a:t> de </a:t>
            </a:r>
            <a:r>
              <a:rPr lang="en-US" sz="3593" b="0" dirty="0" err="1"/>
              <a:t>empregos</a:t>
            </a:r>
            <a:r>
              <a:rPr lang="en-US" sz="3593" b="0" dirty="0"/>
              <a:t> </a:t>
            </a:r>
            <a:r>
              <a:rPr lang="en-US" sz="3593" b="0" dirty="0" err="1"/>
              <a:t>podem</a:t>
            </a:r>
            <a:r>
              <a:rPr lang="en-US" sz="3593" b="0" dirty="0"/>
              <a:t> </a:t>
            </a:r>
            <a:r>
              <a:rPr lang="en-US" sz="3593" b="0" dirty="0" err="1"/>
              <a:t>ficar</a:t>
            </a:r>
            <a:r>
              <a:rPr lang="en-US" sz="3593" b="0" dirty="0"/>
              <a:t> </a:t>
            </a:r>
            <a:r>
              <a:rPr lang="en-US" sz="3593" b="0" dirty="0" err="1"/>
              <a:t>por</a:t>
            </a:r>
            <a:r>
              <a:rPr lang="en-US" sz="3593" b="0" dirty="0"/>
              <a:t> </a:t>
            </a:r>
            <a:r>
              <a:rPr lang="en-US" sz="3593" b="0" dirty="0" err="1"/>
              <a:t>preencher</a:t>
            </a:r>
            <a:r>
              <a:rPr lang="en-US" sz="3593" b="0" dirty="0"/>
              <a:t> </a:t>
            </a:r>
            <a:r>
              <a:rPr lang="en-US" sz="3593" b="0" dirty="0" err="1"/>
              <a:t>porque</a:t>
            </a:r>
            <a:r>
              <a:rPr lang="en-US" sz="3593" b="0" dirty="0"/>
              <a:t> </a:t>
            </a:r>
            <a:r>
              <a:rPr lang="en-US" sz="3593" b="0" dirty="0" err="1"/>
              <a:t>não</a:t>
            </a:r>
            <a:r>
              <a:rPr lang="en-US" sz="3593" b="0" dirty="0"/>
              <a:t> </a:t>
            </a:r>
            <a:r>
              <a:rPr lang="en-US" sz="3593" b="0" dirty="0" err="1"/>
              <a:t>há</a:t>
            </a:r>
            <a:r>
              <a:rPr lang="en-US" sz="3593" b="0" dirty="0"/>
              <a:t> </a:t>
            </a:r>
            <a:r>
              <a:rPr lang="en-US" sz="3593" b="0" dirty="0" err="1"/>
              <a:t>pessoas</a:t>
            </a:r>
            <a:r>
              <a:rPr lang="en-US" sz="3593" b="0" dirty="0"/>
              <a:t> </a:t>
            </a:r>
            <a:r>
              <a:rPr lang="en-US" sz="3593" b="0" dirty="0" err="1"/>
              <a:t>qualificadas</a:t>
            </a:r>
            <a:r>
              <a:rPr lang="en-US" sz="3593" b="0" dirty="0"/>
              <a:t> </a:t>
            </a:r>
            <a:r>
              <a:rPr lang="en-US" sz="3593" b="0" dirty="0" err="1"/>
              <a:t>suficientes</a:t>
            </a:r>
            <a:r>
              <a:rPr lang="en-US" sz="3593" b="0" dirty="0"/>
              <a:t> para </a:t>
            </a:r>
            <a:r>
              <a:rPr lang="en-US" sz="3593" b="0" dirty="0" err="1"/>
              <a:t>ocupá-los</a:t>
            </a:r>
            <a:r>
              <a:rPr lang="en-US" sz="3593" b="0" dirty="0"/>
              <a:t>.</a:t>
            </a:r>
          </a:p>
          <a:p>
            <a:r>
              <a:rPr lang="en-US" sz="2795" b="0" dirty="0">
                <a:solidFill>
                  <a:schemeClr val="accent3"/>
                </a:solidFill>
              </a:rPr>
              <a:t>– Korn Ferry</a:t>
            </a:r>
          </a:p>
          <a:p>
            <a:r>
              <a:rPr lang="en-US" sz="2395" b="0" dirty="0">
                <a:solidFill>
                  <a:schemeClr val="accent3"/>
                </a:solidFill>
              </a:rPr>
              <a:t>   2030: The Very Human Future Of Work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5A71236B-DF97-CCC2-AD60-8861D2E4692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568" y="6312119"/>
            <a:ext cx="1443747" cy="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EA3A41-2CEF-F890-DC43-C921E451B01A}"/>
              </a:ext>
            </a:extLst>
          </p:cNvPr>
          <p:cNvGrpSpPr/>
          <p:nvPr/>
        </p:nvGrpSpPr>
        <p:grpSpPr>
          <a:xfrm>
            <a:off x="1372568" y="3394765"/>
            <a:ext cx="9680536" cy="897305"/>
            <a:chOff x="1342168" y="4494488"/>
            <a:chExt cx="9698496" cy="898970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F8829BFB-6713-E2FC-DA34-B4ACF01026AD}"/>
                </a:ext>
              </a:extLst>
            </p:cNvPr>
            <p:cNvSpPr/>
            <p:nvPr/>
          </p:nvSpPr>
          <p:spPr>
            <a:xfrm>
              <a:off x="1342168" y="4494488"/>
              <a:ext cx="4633200" cy="898970"/>
            </a:xfrm>
            <a:prstGeom prst="homePlate">
              <a:avLst/>
            </a:prstGeom>
            <a:solidFill>
              <a:schemeClr val="bg2"/>
            </a:solidFill>
            <a:ln w="3175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defTabSz="912663" rtl="0">
                <a:spcBef>
                  <a:spcPts val="599"/>
                </a:spcBef>
                <a:spcAft>
                  <a:spcPts val="599"/>
                </a:spcAft>
                <a:buClr>
                  <a:srgbClr val="006CB7"/>
                </a:buClr>
                <a:defRPr/>
              </a:pPr>
              <a:endParaRPr lang="en-US" sz="1098" kern="1200">
                <a:solidFill>
                  <a:srgbClr val="000000"/>
                </a:solidFill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4371306C-31B5-1B5D-DC0F-3E9120AA7929}"/>
                </a:ext>
              </a:extLst>
            </p:cNvPr>
            <p:cNvSpPr/>
            <p:nvPr/>
          </p:nvSpPr>
          <p:spPr>
            <a:xfrm>
              <a:off x="5995197" y="4494488"/>
              <a:ext cx="5045467" cy="898970"/>
            </a:xfrm>
            <a:prstGeom prst="chevron">
              <a:avLst/>
            </a:prstGeom>
            <a:gradFill>
              <a:gsLst>
                <a:gs pos="91000">
                  <a:schemeClr val="accent1"/>
                </a:gs>
                <a:gs pos="0">
                  <a:schemeClr val="accent5"/>
                </a:gs>
              </a:gsLst>
              <a:lin ang="14400000" scaled="0"/>
            </a:gradFill>
            <a:ln w="3175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defTabSz="912663" rtl="0">
                <a:spcBef>
                  <a:spcPts val="599"/>
                </a:spcBef>
                <a:spcAft>
                  <a:spcPts val="599"/>
                </a:spcAft>
                <a:buClr>
                  <a:srgbClr val="006CB7"/>
                </a:buClr>
                <a:defRPr/>
              </a:pPr>
              <a:endParaRPr lang="en-US" sz="1098" kern="1200">
                <a:solidFill>
                  <a:srgbClr val="FFFFFF"/>
                </a:solidFill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297517-2789-B011-FF77-2DE8C3CA2FB1}"/>
                </a:ext>
              </a:extLst>
            </p:cNvPr>
            <p:cNvSpPr txBox="1"/>
            <p:nvPr/>
          </p:nvSpPr>
          <p:spPr>
            <a:xfrm>
              <a:off x="6429653" y="4668236"/>
              <a:ext cx="4427800" cy="48802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 defTabSz="912663" rtl="0">
                <a:defRPr/>
              </a:pP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Força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de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trabalho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capacitada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e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unificada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
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colaborando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perfeitamente</a:t>
              </a:r>
              <a:endParaRPr lang="en-US" sz="1797" b="1" kern="1200" dirty="0">
                <a:solidFill>
                  <a:srgbClr val="FFFFFF"/>
                </a:solidFill>
                <a:latin typeface="Arial Nova"/>
                <a:cs typeface="Roboto Regular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F97282-833C-7108-9584-A1076903B47F}"/>
                </a:ext>
              </a:extLst>
            </p:cNvPr>
            <p:cNvSpPr txBox="1"/>
            <p:nvPr/>
          </p:nvSpPr>
          <p:spPr>
            <a:xfrm>
              <a:off x="2317636" y="4668236"/>
              <a:ext cx="268226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912663" rtl="0">
                <a:defRPr/>
              </a:pP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Força</a:t>
              </a:r>
              <a:r>
                <a:rPr lang="en-US" sz="1797" kern="1200" dirty="0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 de </a:t>
              </a: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trabalho</a:t>
              </a:r>
              <a:r>
                <a:rPr lang="en-US" sz="1797" kern="1200" dirty="0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, dados e </a:t>
              </a: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aplicativos</a:t>
              </a:r>
              <a:r>
                <a:rPr lang="en-US" sz="1797" kern="1200" dirty="0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em</a:t>
              </a:r>
              <a:r>
                <a:rPr lang="en-US" sz="1797" kern="1200" dirty="0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 silos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3568BE-27EC-51A3-2252-163C9B4B2D2F}"/>
              </a:ext>
            </a:extLst>
          </p:cNvPr>
          <p:cNvGrpSpPr/>
          <p:nvPr/>
        </p:nvGrpSpPr>
        <p:grpSpPr>
          <a:xfrm>
            <a:off x="1372569" y="4595635"/>
            <a:ext cx="9680537" cy="897305"/>
            <a:chOff x="1342168" y="3365362"/>
            <a:chExt cx="9698497" cy="89897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523320AC-FA76-FCD9-E491-E2E5F4CCE23C}"/>
                </a:ext>
              </a:extLst>
            </p:cNvPr>
            <p:cNvSpPr/>
            <p:nvPr/>
          </p:nvSpPr>
          <p:spPr>
            <a:xfrm>
              <a:off x="1342168" y="3365362"/>
              <a:ext cx="4633200" cy="898970"/>
            </a:xfrm>
            <a:prstGeom prst="homePlate">
              <a:avLst/>
            </a:prstGeom>
            <a:solidFill>
              <a:schemeClr val="bg2"/>
            </a:solidFill>
            <a:ln w="3175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defTabSz="912663" rtl="0">
                <a:spcBef>
                  <a:spcPts val="599"/>
                </a:spcBef>
                <a:spcAft>
                  <a:spcPts val="599"/>
                </a:spcAft>
                <a:buClr>
                  <a:srgbClr val="006CB7"/>
                </a:buClr>
                <a:defRPr/>
              </a:pPr>
              <a:endParaRPr lang="en-US" sz="1098" kern="1200">
                <a:solidFill>
                  <a:srgbClr val="000000"/>
                </a:solidFill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28DBA22A-3EDF-AC06-DFE2-F9E53D6040F1}"/>
                </a:ext>
              </a:extLst>
            </p:cNvPr>
            <p:cNvSpPr/>
            <p:nvPr/>
          </p:nvSpPr>
          <p:spPr>
            <a:xfrm>
              <a:off x="5995197" y="3365362"/>
              <a:ext cx="5045468" cy="898970"/>
            </a:xfrm>
            <a:prstGeom prst="chevron">
              <a:avLst/>
            </a:prstGeom>
            <a:gradFill>
              <a:gsLst>
                <a:gs pos="91000">
                  <a:srgbClr val="549978"/>
                </a:gs>
                <a:gs pos="0">
                  <a:schemeClr val="accent2"/>
                </a:gs>
              </a:gsLst>
              <a:lin ang="18000000" scaled="0"/>
            </a:gradFill>
            <a:ln w="3175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defTabSz="912663" rtl="0">
                <a:spcBef>
                  <a:spcPts val="599"/>
                </a:spcBef>
                <a:spcAft>
                  <a:spcPts val="599"/>
                </a:spcAft>
                <a:buClr>
                  <a:srgbClr val="006CB7"/>
                </a:buClr>
                <a:defRPr/>
              </a:pPr>
              <a:endParaRPr lang="en-US" sz="1098" kern="1200">
                <a:solidFill>
                  <a:srgbClr val="000000">
                    <a:lumMod val="65000"/>
                    <a:lumOff val="35000"/>
                  </a:srgbClr>
                </a:solidFill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74C3F9-C384-00A8-B474-F0D8D6B2843B}"/>
                </a:ext>
              </a:extLst>
            </p:cNvPr>
            <p:cNvSpPr txBox="1"/>
            <p:nvPr/>
          </p:nvSpPr>
          <p:spPr>
            <a:xfrm>
              <a:off x="6791935" y="3541288"/>
              <a:ext cx="3451993" cy="629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 defTabSz="912663" rtl="0">
                <a:defRPr/>
              </a:pP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Jornadas de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ponta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a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ponta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que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oferecem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novos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fluxos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de valor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44BAC8-29B4-3714-C283-A621FBC0899D}"/>
                </a:ext>
              </a:extLst>
            </p:cNvPr>
            <p:cNvSpPr txBox="1"/>
            <p:nvPr/>
          </p:nvSpPr>
          <p:spPr>
            <a:xfrm>
              <a:off x="2068874" y="3541288"/>
              <a:ext cx="317978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2663" rtl="0">
                <a:defRPr/>
              </a:pP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Tarefas</a:t>
              </a:r>
              <a:r>
                <a:rPr lang="en-US" sz="1797" kern="1200" dirty="0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, </a:t>
              </a: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processos</a:t>
              </a:r>
              <a:r>
                <a:rPr lang="en-US" sz="1797" kern="1200" dirty="0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 e </a:t>
              </a: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funções</a:t>
              </a:r>
              <a:r>
                <a:rPr lang="en-US" sz="1797" kern="1200" dirty="0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independentes</a:t>
              </a:r>
              <a:endParaRPr lang="en-US" sz="1797" kern="1200" dirty="0">
                <a:solidFill>
                  <a:srgbClr val="000000"/>
                </a:solidFill>
                <a:latin typeface="Arial Nova"/>
                <a:ea typeface="+mn-ea"/>
                <a:cs typeface="Roboto Regular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BC93BE-E336-B5EC-2E17-3ED2D7E11CB5}"/>
              </a:ext>
            </a:extLst>
          </p:cNvPr>
          <p:cNvGrpSpPr/>
          <p:nvPr/>
        </p:nvGrpSpPr>
        <p:grpSpPr>
          <a:xfrm>
            <a:off x="1376372" y="2232094"/>
            <a:ext cx="9680535" cy="897305"/>
            <a:chOff x="1342168" y="2236235"/>
            <a:chExt cx="9698495" cy="898970"/>
          </a:xfrm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EF981DA5-82DB-B131-1F78-52381164ABE4}"/>
                </a:ext>
              </a:extLst>
            </p:cNvPr>
            <p:cNvSpPr/>
            <p:nvPr/>
          </p:nvSpPr>
          <p:spPr>
            <a:xfrm>
              <a:off x="1342168" y="2236235"/>
              <a:ext cx="4633200" cy="898970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63" rtl="0">
                <a:defRPr/>
              </a:pPr>
              <a:endParaRPr lang="en-US" sz="1797" kern="1200">
                <a:solidFill>
                  <a:srgbClr val="000000"/>
                </a:solidFill>
                <a:latin typeface="Arial Nova"/>
              </a:endParaRP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DBFF65BA-203A-E5C8-CD42-87EBEA9E203F}"/>
                </a:ext>
              </a:extLst>
            </p:cNvPr>
            <p:cNvSpPr/>
            <p:nvPr/>
          </p:nvSpPr>
          <p:spPr>
            <a:xfrm>
              <a:off x="5995197" y="2236235"/>
              <a:ext cx="5045466" cy="898970"/>
            </a:xfrm>
            <a:prstGeom prst="chevron">
              <a:avLst/>
            </a:prstGeom>
            <a:gradFill>
              <a:gsLst>
                <a:gs pos="14000">
                  <a:schemeClr val="accent2"/>
                </a:gs>
                <a:gs pos="100000">
                  <a:schemeClr val="accent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63" rtl="0">
                <a:defRPr/>
              </a:pPr>
              <a:endParaRPr lang="en-GB" sz="1797" kern="1200">
                <a:solidFill>
                  <a:srgbClr val="000000"/>
                </a:solidFill>
                <a:latin typeface="Arial Nova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82155D-790F-078A-828E-481DF3C475CB}"/>
                </a:ext>
              </a:extLst>
            </p:cNvPr>
            <p:cNvSpPr txBox="1"/>
            <p:nvPr/>
          </p:nvSpPr>
          <p:spPr>
            <a:xfrm>
              <a:off x="6738923" y="2427149"/>
              <a:ext cx="3558017" cy="6263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 defTabSz="912663" rtl="0">
                <a:defRPr/>
              </a:pP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Modelo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de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negócios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estratégico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em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toda</a:t>
              </a:r>
              <a:r>
                <a:rPr lang="en-US" sz="1797" b="1" kern="1200" dirty="0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 a </a:t>
              </a:r>
              <a:r>
                <a:rPr lang="en-US" sz="1797" b="1" kern="1200" dirty="0" err="1">
                  <a:solidFill>
                    <a:srgbClr val="FFFFFF"/>
                  </a:solidFill>
                  <a:latin typeface="Arial Nova"/>
                  <a:ea typeface="+mn-ea"/>
                  <a:cs typeface="Roboto Regular"/>
                </a:rPr>
                <a:t>empresa</a:t>
              </a:r>
              <a:endParaRPr lang="en-US" sz="1797" b="1" kern="1200" dirty="0">
                <a:solidFill>
                  <a:srgbClr val="FFFFFF"/>
                </a:solidFill>
                <a:latin typeface="Arial Nova"/>
                <a:ea typeface="+mn-ea"/>
                <a:cs typeface="Roboto Regular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279137-5C1F-CB5B-4B94-0A5C3824AC95}"/>
                </a:ext>
              </a:extLst>
            </p:cNvPr>
            <p:cNvSpPr txBox="1"/>
            <p:nvPr/>
          </p:nvSpPr>
          <p:spPr>
            <a:xfrm>
              <a:off x="2806450" y="2393970"/>
              <a:ext cx="169701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2663" rtl="0">
                <a:defRPr/>
              </a:pP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Foco</a:t>
              </a:r>
              <a:r>
                <a:rPr lang="en-US" sz="1797" kern="1200" dirty="0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tático</a:t>
              </a:r>
              <a:r>
                <a:rPr lang="en-US" sz="1797" kern="1200" dirty="0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 </a:t>
              </a:r>
              <a:r>
                <a:rPr lang="en-US" sz="1797" kern="1200" dirty="0" err="1">
                  <a:solidFill>
                    <a:srgbClr val="000000"/>
                  </a:solidFill>
                  <a:latin typeface="Arial Nova"/>
                  <a:ea typeface="+mn-ea"/>
                  <a:cs typeface="Roboto Regular"/>
                </a:rPr>
                <a:t>pequeno</a:t>
              </a:r>
              <a:endParaRPr lang="en-US" sz="1797" kern="1200" dirty="0">
                <a:solidFill>
                  <a:srgbClr val="000000"/>
                </a:solidFill>
                <a:latin typeface="Arial Nova"/>
                <a:ea typeface="+mn-ea"/>
                <a:cs typeface="Roboto Regular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FD983-0513-63B9-5C49-6415D9D5F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2663" rtl="0">
              <a:defRPr/>
            </a:pPr>
            <a:fld id="{F3027E8A-8089-874A-B94B-79D229332FD1}" type="slidenum">
              <a:rPr lang="en-US" kern="120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pPr defTabSz="912663" rtl="0">
                <a:defRPr/>
              </a:pPr>
              <a:t>11</a:t>
            </a:fld>
            <a:endParaRPr lang="en-US" kern="1200">
              <a:solidFill>
                <a:srgbClr val="000000">
                  <a:lumMod val="65000"/>
                  <a:lumOff val="3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258FD5-AF86-44E4-8262-002424894450}"/>
              </a:ext>
            </a:extLst>
          </p:cNvPr>
          <p:cNvSpPr txBox="1"/>
          <p:nvPr/>
        </p:nvSpPr>
        <p:spPr>
          <a:xfrm>
            <a:off x="6020784" y="1564257"/>
            <a:ext cx="5036123" cy="3686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912663" rtl="0">
              <a:defRPr/>
            </a:pPr>
            <a:r>
              <a:rPr lang="en-US" sz="2395" b="1" kern="1200" dirty="0">
                <a:solidFill>
                  <a:schemeClr val="bg1"/>
                </a:solidFill>
                <a:latin typeface="Arial Nova"/>
                <a:ea typeface="+mn-ea"/>
                <a:cs typeface="+mn-cs"/>
              </a:rPr>
              <a:t>A </a:t>
            </a:r>
            <a:r>
              <a:rPr lang="en-US" sz="2395" b="1" kern="1200" dirty="0" err="1">
                <a:solidFill>
                  <a:schemeClr val="bg1"/>
                </a:solidFill>
                <a:latin typeface="Arial Nova"/>
                <a:ea typeface="+mn-ea"/>
                <a:cs typeface="+mn-cs"/>
              </a:rPr>
              <a:t>oportunidade</a:t>
            </a:r>
            <a:endParaRPr lang="en-US" sz="2395" b="1" kern="1200" dirty="0">
              <a:solidFill>
                <a:schemeClr val="bg1"/>
              </a:solidFill>
              <a:latin typeface="Arial Nova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8EF299-5893-4693-B653-927FCF9E3D37}"/>
              </a:ext>
            </a:extLst>
          </p:cNvPr>
          <p:cNvSpPr txBox="1"/>
          <p:nvPr/>
        </p:nvSpPr>
        <p:spPr>
          <a:xfrm>
            <a:off x="1376371" y="1564257"/>
            <a:ext cx="4624620" cy="3686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912663" rtl="0">
              <a:buClr>
                <a:srgbClr val="000000"/>
              </a:buClr>
              <a:defRPr/>
            </a:pPr>
            <a:r>
              <a:rPr lang="en-US" sz="2395" b="1" kern="1200" dirty="0">
                <a:solidFill>
                  <a:schemeClr val="bg1"/>
                </a:solidFill>
                <a:latin typeface="Arial Nova"/>
                <a:ea typeface="+mn-ea"/>
                <a:cs typeface="+mn-cs"/>
              </a:rPr>
              <a:t>O </a:t>
            </a:r>
            <a:r>
              <a:rPr lang="en-US" sz="2395" b="1" kern="1200" dirty="0" err="1">
                <a:solidFill>
                  <a:schemeClr val="bg1"/>
                </a:solidFill>
                <a:latin typeface="Arial Nova"/>
                <a:ea typeface="+mn-ea"/>
                <a:cs typeface="+mn-cs"/>
              </a:rPr>
              <a:t>desafio</a:t>
            </a:r>
            <a:endParaRPr lang="en-US" sz="2395" kern="1200" dirty="0">
              <a:solidFill>
                <a:schemeClr val="bg1"/>
              </a:solidFill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FC6E3-97F4-EA4F-C22D-342B98BEC33C}"/>
              </a:ext>
            </a:extLst>
          </p:cNvPr>
          <p:cNvSpPr txBox="1">
            <a:spLocks/>
          </p:cNvSpPr>
          <p:nvPr/>
        </p:nvSpPr>
        <p:spPr>
          <a:xfrm>
            <a:off x="675583" y="456353"/>
            <a:ext cx="11008417" cy="54762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795" dirty="0" err="1">
                <a:solidFill>
                  <a:schemeClr val="bg1"/>
                </a:solidFill>
                <a:latin typeface="Arial Nova"/>
              </a:rPr>
              <a:t>Chave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para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desbloquear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o valor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transformacional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dos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negócios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:</a:t>
            </a:r>
            <a:endParaRPr lang="en-US" sz="2795" dirty="0">
              <a:solidFill>
                <a:schemeClr val="bg1"/>
              </a:solidFill>
            </a:endParaRP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B597AE2D-3344-205A-2425-BDB3682D9AE5}"/>
              </a:ext>
            </a:extLst>
          </p:cNvPr>
          <p:cNvSpPr txBox="1">
            <a:spLocks/>
          </p:cNvSpPr>
          <p:nvPr/>
        </p:nvSpPr>
        <p:spPr>
          <a:xfrm>
            <a:off x="675584" y="870005"/>
            <a:ext cx="10671509" cy="287467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System Font Regular"/>
              <a:buChar char="●"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6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Move Beyond Tactical Automation</a:t>
            </a:r>
            <a:endParaRPr lang="en-GB" sz="1996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A67CCED7-2DB4-0DAE-EEE5-F90E3D74C83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568" y="6312119"/>
            <a:ext cx="1443747" cy="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3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15949E7-38CC-9C94-F4F6-AF210978028A}"/>
              </a:ext>
            </a:extLst>
          </p:cNvPr>
          <p:cNvSpPr/>
          <p:nvPr/>
        </p:nvSpPr>
        <p:spPr>
          <a:xfrm>
            <a:off x="883476" y="1496612"/>
            <a:ext cx="10270511" cy="2570952"/>
          </a:xfrm>
          <a:prstGeom prst="roundRect">
            <a:avLst>
              <a:gd name="adj" fmla="val 59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20">
            <a:extLst>
              <a:ext uri="{FF2B5EF4-FFF2-40B4-BE49-F238E27FC236}">
                <a16:creationId xmlns:a16="http://schemas.microsoft.com/office/drawing/2014/main" id="{3E847EA9-DBD8-042F-2656-7A305CD6313F}"/>
              </a:ext>
            </a:extLst>
          </p:cNvPr>
          <p:cNvSpPr/>
          <p:nvPr/>
        </p:nvSpPr>
        <p:spPr>
          <a:xfrm>
            <a:off x="4360839" y="1988486"/>
            <a:ext cx="1402246" cy="44008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rgbClr val="1A9CA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7" name="Graphic 66">
            <a:extLst>
              <a:ext uri="{FF2B5EF4-FFF2-40B4-BE49-F238E27FC236}">
                <a16:creationId xmlns:a16="http://schemas.microsoft.com/office/drawing/2014/main" id="{D7BBB3A9-220F-6243-04D7-FE43736768F7}"/>
              </a:ext>
            </a:extLst>
          </p:cNvPr>
          <p:cNvGrpSpPr/>
          <p:nvPr/>
        </p:nvGrpSpPr>
        <p:grpSpPr>
          <a:xfrm flipH="1">
            <a:off x="11324591" y="1543185"/>
            <a:ext cx="701884" cy="1749338"/>
            <a:chOff x="3532087" y="3483643"/>
            <a:chExt cx="984210" cy="2452994"/>
          </a:xfrm>
        </p:grpSpPr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AD41AD57-587F-9193-7D99-7BE04857FD33}"/>
                </a:ext>
              </a:extLst>
            </p:cNvPr>
            <p:cNvSpPr/>
            <p:nvPr/>
          </p:nvSpPr>
          <p:spPr>
            <a:xfrm>
              <a:off x="3532087" y="3698752"/>
              <a:ext cx="91212" cy="264732"/>
            </a:xfrm>
            <a:custGeom>
              <a:avLst/>
              <a:gdLst>
                <a:gd name="connsiteX0" fmla="*/ 23913 w 91212"/>
                <a:gd name="connsiteY0" fmla="*/ 88872 h 264732"/>
                <a:gd name="connsiteX1" fmla="*/ 42325 w 91212"/>
                <a:gd name="connsiteY1" fmla="*/ 86409 h 264732"/>
                <a:gd name="connsiteX2" fmla="*/ 31611 w 91212"/>
                <a:gd name="connsiteY2" fmla="*/ 16950 h 264732"/>
                <a:gd name="connsiteX3" fmla="*/ 43912 w 91212"/>
                <a:gd name="connsiteY3" fmla="*/ 181 h 264732"/>
                <a:gd name="connsiteX4" fmla="*/ 60658 w 91212"/>
                <a:gd name="connsiteY4" fmla="*/ 12499 h 264732"/>
                <a:gd name="connsiteX5" fmla="*/ 74943 w 91212"/>
                <a:gd name="connsiteY5" fmla="*/ 105482 h 264732"/>
                <a:gd name="connsiteX6" fmla="*/ 74229 w 91212"/>
                <a:gd name="connsiteY6" fmla="*/ 112555 h 264732"/>
                <a:gd name="connsiteX7" fmla="*/ 75578 w 91212"/>
                <a:gd name="connsiteY7" fmla="*/ 118039 h 264732"/>
                <a:gd name="connsiteX8" fmla="*/ 91213 w 91212"/>
                <a:gd name="connsiteY8" fmla="*/ 211180 h 264732"/>
                <a:gd name="connsiteX9" fmla="*/ 83038 w 91212"/>
                <a:gd name="connsiteY9" fmla="*/ 255923 h 264732"/>
                <a:gd name="connsiteX10" fmla="*/ 62801 w 91212"/>
                <a:gd name="connsiteY10" fmla="*/ 258625 h 264732"/>
                <a:gd name="connsiteX11" fmla="*/ 37008 w 91212"/>
                <a:gd name="connsiteY11" fmla="*/ 204902 h 264732"/>
                <a:gd name="connsiteX12" fmla="*/ 4310 w 91212"/>
                <a:gd name="connsiteY12" fmla="*/ 141960 h 264732"/>
                <a:gd name="connsiteX13" fmla="*/ 23992 w 91212"/>
                <a:gd name="connsiteY13" fmla="*/ 88952 h 26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2" h="264732">
                  <a:moveTo>
                    <a:pt x="23913" y="88872"/>
                  </a:moveTo>
                  <a:cubicBezTo>
                    <a:pt x="30024" y="86409"/>
                    <a:pt x="36294" y="85773"/>
                    <a:pt x="42325" y="86409"/>
                  </a:cubicBezTo>
                  <a:lnTo>
                    <a:pt x="31611" y="16950"/>
                  </a:lnTo>
                  <a:cubicBezTo>
                    <a:pt x="30341" y="8923"/>
                    <a:pt x="35897" y="1453"/>
                    <a:pt x="43912" y="181"/>
                  </a:cubicBezTo>
                  <a:cubicBezTo>
                    <a:pt x="51928" y="-1090"/>
                    <a:pt x="59388" y="4473"/>
                    <a:pt x="60658" y="12499"/>
                  </a:cubicBezTo>
                  <a:lnTo>
                    <a:pt x="74943" y="105482"/>
                  </a:lnTo>
                  <a:cubicBezTo>
                    <a:pt x="75340" y="107946"/>
                    <a:pt x="74943" y="110330"/>
                    <a:pt x="74229" y="112555"/>
                  </a:cubicBezTo>
                  <a:cubicBezTo>
                    <a:pt x="74785" y="114303"/>
                    <a:pt x="75261" y="116131"/>
                    <a:pt x="75578" y="118039"/>
                  </a:cubicBezTo>
                  <a:lnTo>
                    <a:pt x="91213" y="211180"/>
                  </a:lnTo>
                  <a:lnTo>
                    <a:pt x="83038" y="255923"/>
                  </a:lnTo>
                  <a:cubicBezTo>
                    <a:pt x="81134" y="266175"/>
                    <a:pt x="67324" y="268003"/>
                    <a:pt x="62801" y="258625"/>
                  </a:cubicBezTo>
                  <a:lnTo>
                    <a:pt x="37008" y="204902"/>
                  </a:lnTo>
                  <a:lnTo>
                    <a:pt x="4310" y="141960"/>
                  </a:lnTo>
                  <a:cubicBezTo>
                    <a:pt x="-6086" y="121933"/>
                    <a:pt x="3041" y="97296"/>
                    <a:pt x="23992" y="88952"/>
                  </a:cubicBezTo>
                  <a:close/>
                </a:path>
              </a:pathLst>
            </a:custGeom>
            <a:solidFill>
              <a:srgbClr val="C78E56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FE5D7CF-3530-9571-D46F-B5460E0EBF0B}"/>
                </a:ext>
              </a:extLst>
            </p:cNvPr>
            <p:cNvSpPr/>
            <p:nvPr/>
          </p:nvSpPr>
          <p:spPr>
            <a:xfrm>
              <a:off x="4246933" y="5859548"/>
              <a:ext cx="220073" cy="77088"/>
            </a:xfrm>
            <a:custGeom>
              <a:avLst/>
              <a:gdLst>
                <a:gd name="connsiteX0" fmla="*/ 10317 w 220073"/>
                <a:gd name="connsiteY0" fmla="*/ 5166 h 77088"/>
                <a:gd name="connsiteX1" fmla="*/ 0 w 220073"/>
                <a:gd name="connsiteY1" fmla="*/ 77088 h 77088"/>
                <a:gd name="connsiteX2" fmla="*/ 220073 w 220073"/>
                <a:gd name="connsiteY2" fmla="*/ 77088 h 77088"/>
                <a:gd name="connsiteX3" fmla="*/ 220073 w 220073"/>
                <a:gd name="connsiteY3" fmla="*/ 58492 h 77088"/>
                <a:gd name="connsiteX4" fmla="*/ 132298 w 220073"/>
                <a:gd name="connsiteY4" fmla="*/ 32981 h 77088"/>
                <a:gd name="connsiteX5" fmla="*/ 81982 w 220073"/>
                <a:gd name="connsiteY5" fmla="*/ 0 h 77088"/>
                <a:gd name="connsiteX6" fmla="*/ 10317 w 220073"/>
                <a:gd name="connsiteY6" fmla="*/ 5166 h 7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73" h="77088">
                  <a:moveTo>
                    <a:pt x="10317" y="5166"/>
                  </a:moveTo>
                  <a:lnTo>
                    <a:pt x="0" y="77088"/>
                  </a:lnTo>
                  <a:lnTo>
                    <a:pt x="220073" y="77088"/>
                  </a:lnTo>
                  <a:lnTo>
                    <a:pt x="220073" y="58492"/>
                  </a:lnTo>
                  <a:lnTo>
                    <a:pt x="132298" y="32981"/>
                  </a:lnTo>
                  <a:lnTo>
                    <a:pt x="81982" y="0"/>
                  </a:lnTo>
                  <a:lnTo>
                    <a:pt x="10317" y="5166"/>
                  </a:lnTo>
                  <a:close/>
                </a:path>
              </a:pathLst>
            </a:custGeom>
            <a:solidFill>
              <a:srgbClr val="472424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D3BE083C-EA22-2033-59BE-F6669993FB06}"/>
                </a:ext>
              </a:extLst>
            </p:cNvPr>
            <p:cNvSpPr/>
            <p:nvPr/>
          </p:nvSpPr>
          <p:spPr>
            <a:xfrm>
              <a:off x="3840278" y="5859548"/>
              <a:ext cx="142773" cy="77088"/>
            </a:xfrm>
            <a:custGeom>
              <a:avLst/>
              <a:gdLst>
                <a:gd name="connsiteX0" fmla="*/ 132457 w 142773"/>
                <a:gd name="connsiteY0" fmla="*/ 5166 h 77088"/>
                <a:gd name="connsiteX1" fmla="*/ 142774 w 142773"/>
                <a:gd name="connsiteY1" fmla="*/ 77088 h 77088"/>
                <a:gd name="connsiteX2" fmla="*/ 0 w 142773"/>
                <a:gd name="connsiteY2" fmla="*/ 77088 h 77088"/>
                <a:gd name="connsiteX3" fmla="*/ 0 w 142773"/>
                <a:gd name="connsiteY3" fmla="*/ 58492 h 77088"/>
                <a:gd name="connsiteX4" fmla="*/ 60792 w 142773"/>
                <a:gd name="connsiteY4" fmla="*/ 0 h 77088"/>
                <a:gd name="connsiteX5" fmla="*/ 132457 w 142773"/>
                <a:gd name="connsiteY5" fmla="*/ 5166 h 7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73" h="77088">
                  <a:moveTo>
                    <a:pt x="132457" y="5166"/>
                  </a:moveTo>
                  <a:lnTo>
                    <a:pt x="142774" y="77088"/>
                  </a:lnTo>
                  <a:lnTo>
                    <a:pt x="0" y="77088"/>
                  </a:lnTo>
                  <a:lnTo>
                    <a:pt x="0" y="58492"/>
                  </a:lnTo>
                  <a:lnTo>
                    <a:pt x="60792" y="0"/>
                  </a:lnTo>
                  <a:lnTo>
                    <a:pt x="132457" y="5166"/>
                  </a:lnTo>
                  <a:close/>
                </a:path>
              </a:pathLst>
            </a:custGeom>
            <a:solidFill>
              <a:srgbClr val="472424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4108274F-1111-A56F-804E-D6406B199D2A}"/>
                </a:ext>
              </a:extLst>
            </p:cNvPr>
            <p:cNvSpPr/>
            <p:nvPr/>
          </p:nvSpPr>
          <p:spPr>
            <a:xfrm>
              <a:off x="4126314" y="5068554"/>
              <a:ext cx="228234" cy="813246"/>
            </a:xfrm>
            <a:custGeom>
              <a:avLst/>
              <a:gdLst>
                <a:gd name="connsiteX0" fmla="*/ 228235 w 228234"/>
                <a:gd name="connsiteY0" fmla="*/ 809988 h 813246"/>
                <a:gd name="connsiteX1" fmla="*/ 125222 w 228234"/>
                <a:gd name="connsiteY1" fmla="*/ 813246 h 813246"/>
                <a:gd name="connsiteX2" fmla="*/ 940 w 228234"/>
                <a:gd name="connsiteY2" fmla="*/ 76697 h 813246"/>
                <a:gd name="connsiteX3" fmla="*/ 60065 w 228234"/>
                <a:gd name="connsiteY3" fmla="*/ 244 h 813246"/>
                <a:gd name="connsiteX4" fmla="*/ 60065 w 228234"/>
                <a:gd name="connsiteY4" fmla="*/ 244 h 813246"/>
                <a:gd name="connsiteX5" fmla="*/ 130698 w 228234"/>
                <a:gd name="connsiteY5" fmla="*/ 57623 h 813246"/>
                <a:gd name="connsiteX6" fmla="*/ 228235 w 228234"/>
                <a:gd name="connsiteY6" fmla="*/ 809988 h 8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34" h="813246">
                  <a:moveTo>
                    <a:pt x="228235" y="809988"/>
                  </a:moveTo>
                  <a:lnTo>
                    <a:pt x="125222" y="813246"/>
                  </a:lnTo>
                  <a:lnTo>
                    <a:pt x="940" y="76697"/>
                  </a:lnTo>
                  <a:cubicBezTo>
                    <a:pt x="-5489" y="38788"/>
                    <a:pt x="21812" y="3502"/>
                    <a:pt x="60065" y="244"/>
                  </a:cubicBezTo>
                  <a:lnTo>
                    <a:pt x="60065" y="244"/>
                  </a:lnTo>
                  <a:cubicBezTo>
                    <a:pt x="95222" y="-2776"/>
                    <a:pt x="126412" y="22576"/>
                    <a:pt x="130698" y="57623"/>
                  </a:cubicBezTo>
                  <a:lnTo>
                    <a:pt x="228235" y="809988"/>
                  </a:lnTo>
                  <a:close/>
                </a:path>
              </a:pathLst>
            </a:custGeom>
            <a:solidFill>
              <a:srgbClr val="575757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74B7D9D9-79C2-D934-DB7E-9B4CAFB0FF7D}"/>
                </a:ext>
              </a:extLst>
            </p:cNvPr>
            <p:cNvSpPr/>
            <p:nvPr/>
          </p:nvSpPr>
          <p:spPr>
            <a:xfrm>
              <a:off x="3844421" y="5042123"/>
              <a:ext cx="131249" cy="841743"/>
            </a:xfrm>
            <a:custGeom>
              <a:avLst/>
              <a:gdLst>
                <a:gd name="connsiteX0" fmla="*/ 130060 w 131249"/>
                <a:gd name="connsiteY0" fmla="*/ 841744 h 841743"/>
                <a:gd name="connsiteX1" fmla="*/ 33475 w 131249"/>
                <a:gd name="connsiteY1" fmla="*/ 837850 h 841743"/>
                <a:gd name="connsiteX2" fmla="*/ 63 w 131249"/>
                <a:gd name="connsiteY2" fmla="*/ 68557 h 841743"/>
                <a:gd name="connsiteX3" fmla="*/ 68236 w 131249"/>
                <a:gd name="connsiteY3" fmla="*/ 52 h 841743"/>
                <a:gd name="connsiteX4" fmla="*/ 68236 w 131249"/>
                <a:gd name="connsiteY4" fmla="*/ 52 h 841743"/>
                <a:gd name="connsiteX5" fmla="*/ 131250 w 131249"/>
                <a:gd name="connsiteY5" fmla="*/ 65775 h 841743"/>
                <a:gd name="connsiteX6" fmla="*/ 130060 w 131249"/>
                <a:gd name="connsiteY6" fmla="*/ 841664 h 84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49" h="841743">
                  <a:moveTo>
                    <a:pt x="130060" y="841744"/>
                  </a:moveTo>
                  <a:lnTo>
                    <a:pt x="33475" y="837850"/>
                  </a:lnTo>
                  <a:lnTo>
                    <a:pt x="63" y="68557"/>
                  </a:lnTo>
                  <a:cubicBezTo>
                    <a:pt x="-1604" y="30172"/>
                    <a:pt x="29903" y="-1458"/>
                    <a:pt x="68236" y="52"/>
                  </a:cubicBezTo>
                  <a:lnTo>
                    <a:pt x="68236" y="52"/>
                  </a:lnTo>
                  <a:cubicBezTo>
                    <a:pt x="103473" y="1482"/>
                    <a:pt x="131250" y="30490"/>
                    <a:pt x="131250" y="65775"/>
                  </a:cubicBezTo>
                  <a:lnTo>
                    <a:pt x="130060" y="841664"/>
                  </a:lnTo>
                  <a:close/>
                </a:path>
              </a:pathLst>
            </a:custGeom>
            <a:solidFill>
              <a:srgbClr val="575757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F28AA0D9-3E5D-63DE-FB90-E4319F16086D}"/>
                </a:ext>
              </a:extLst>
            </p:cNvPr>
            <p:cNvSpPr/>
            <p:nvPr/>
          </p:nvSpPr>
          <p:spPr>
            <a:xfrm>
              <a:off x="4008101" y="4528958"/>
              <a:ext cx="259441" cy="716811"/>
            </a:xfrm>
            <a:custGeom>
              <a:avLst/>
              <a:gdLst>
                <a:gd name="connsiteX0" fmla="*/ 169707 w 259441"/>
                <a:gd name="connsiteY0" fmla="*/ 74291 h 716811"/>
                <a:gd name="connsiteX1" fmla="*/ 258673 w 259441"/>
                <a:gd name="connsiteY1" fmla="*/ 644188 h 716811"/>
                <a:gd name="connsiteX2" fmla="*/ 204706 w 259441"/>
                <a:gd name="connsiteY2" fmla="*/ 716269 h 716811"/>
                <a:gd name="connsiteX3" fmla="*/ 204706 w 259441"/>
                <a:gd name="connsiteY3" fmla="*/ 716269 h 716811"/>
                <a:gd name="connsiteX4" fmla="*/ 135422 w 259441"/>
                <a:gd name="connsiteY4" fmla="*/ 668347 h 716811"/>
                <a:gd name="connsiteX5" fmla="*/ 2093 w 259441"/>
                <a:gd name="connsiteY5" fmla="*/ 104094 h 716811"/>
                <a:gd name="connsiteX6" fmla="*/ 64710 w 259441"/>
                <a:gd name="connsiteY6" fmla="*/ 2528 h 716811"/>
                <a:gd name="connsiteX7" fmla="*/ 64710 w 259441"/>
                <a:gd name="connsiteY7" fmla="*/ 2528 h 716811"/>
                <a:gd name="connsiteX8" fmla="*/ 169628 w 259441"/>
                <a:gd name="connsiteY8" fmla="*/ 74291 h 7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41" h="716811">
                  <a:moveTo>
                    <a:pt x="169707" y="74291"/>
                  </a:moveTo>
                  <a:lnTo>
                    <a:pt x="258673" y="644188"/>
                  </a:lnTo>
                  <a:cubicBezTo>
                    <a:pt x="264149" y="679155"/>
                    <a:pt x="239784" y="711739"/>
                    <a:pt x="204706" y="716269"/>
                  </a:cubicBezTo>
                  <a:lnTo>
                    <a:pt x="204706" y="716269"/>
                  </a:lnTo>
                  <a:cubicBezTo>
                    <a:pt x="172802" y="720481"/>
                    <a:pt x="142882" y="699739"/>
                    <a:pt x="135422" y="668347"/>
                  </a:cubicBezTo>
                  <a:lnTo>
                    <a:pt x="2093" y="104094"/>
                  </a:lnTo>
                  <a:cubicBezTo>
                    <a:pt x="-8066" y="58794"/>
                    <a:pt x="19711" y="13654"/>
                    <a:pt x="64710" y="2528"/>
                  </a:cubicBezTo>
                  <a:lnTo>
                    <a:pt x="64710" y="2528"/>
                  </a:lnTo>
                  <a:cubicBezTo>
                    <a:pt x="114074" y="-9711"/>
                    <a:pt x="163041" y="23826"/>
                    <a:pt x="169628" y="74291"/>
                  </a:cubicBezTo>
                  <a:close/>
                </a:path>
              </a:pathLst>
            </a:custGeom>
            <a:solidFill>
              <a:srgbClr val="606060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66656DD0-2B05-8782-1FA7-B5B87E7CEC4E}"/>
                </a:ext>
              </a:extLst>
            </p:cNvPr>
            <p:cNvSpPr/>
            <p:nvPr/>
          </p:nvSpPr>
          <p:spPr>
            <a:xfrm>
              <a:off x="3817751" y="4489363"/>
              <a:ext cx="170344" cy="727499"/>
            </a:xfrm>
            <a:custGeom>
              <a:avLst/>
              <a:gdLst>
                <a:gd name="connsiteX0" fmla="*/ 170301 w 170344"/>
                <a:gd name="connsiteY0" fmla="*/ 89727 h 727499"/>
                <a:gd name="connsiteX1" fmla="*/ 154428 w 170344"/>
                <a:gd name="connsiteY1" fmla="*/ 666299 h 727499"/>
                <a:gd name="connsiteX2" fmla="*/ 88319 w 170344"/>
                <a:gd name="connsiteY2" fmla="*/ 727413 h 727499"/>
                <a:gd name="connsiteX3" fmla="*/ 88319 w 170344"/>
                <a:gd name="connsiteY3" fmla="*/ 727413 h 727499"/>
                <a:gd name="connsiteX4" fmla="*/ 28876 w 170344"/>
                <a:gd name="connsiteY4" fmla="*/ 667730 h 727499"/>
                <a:gd name="connsiteX5" fmla="*/ 67 w 170344"/>
                <a:gd name="connsiteY5" fmla="*/ 88614 h 727499"/>
                <a:gd name="connsiteX6" fmla="*/ 80065 w 170344"/>
                <a:gd name="connsiteY6" fmla="*/ 162 h 727499"/>
                <a:gd name="connsiteX7" fmla="*/ 80065 w 170344"/>
                <a:gd name="connsiteY7" fmla="*/ 162 h 727499"/>
                <a:gd name="connsiteX8" fmla="*/ 170221 w 170344"/>
                <a:gd name="connsiteY8" fmla="*/ 89807 h 72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344" h="727499">
                  <a:moveTo>
                    <a:pt x="170301" y="89727"/>
                  </a:moveTo>
                  <a:lnTo>
                    <a:pt x="154428" y="666299"/>
                  </a:lnTo>
                  <a:cubicBezTo>
                    <a:pt x="153476" y="701664"/>
                    <a:pt x="123556" y="729241"/>
                    <a:pt x="88319" y="727413"/>
                  </a:cubicBezTo>
                  <a:lnTo>
                    <a:pt x="88319" y="727413"/>
                  </a:lnTo>
                  <a:cubicBezTo>
                    <a:pt x="56177" y="725744"/>
                    <a:pt x="30463" y="699916"/>
                    <a:pt x="28876" y="667730"/>
                  </a:cubicBezTo>
                  <a:lnTo>
                    <a:pt x="67" y="88614"/>
                  </a:lnTo>
                  <a:cubicBezTo>
                    <a:pt x="-1758" y="42203"/>
                    <a:pt x="33796" y="2943"/>
                    <a:pt x="80065" y="162"/>
                  </a:cubicBezTo>
                  <a:lnTo>
                    <a:pt x="80065" y="162"/>
                  </a:lnTo>
                  <a:cubicBezTo>
                    <a:pt x="130857" y="-2938"/>
                    <a:pt x="172919" y="38944"/>
                    <a:pt x="170221" y="89807"/>
                  </a:cubicBezTo>
                  <a:close/>
                </a:path>
              </a:pathLst>
            </a:custGeom>
            <a:solidFill>
              <a:srgbClr val="606060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FAA0DC27-C2BC-309B-F72F-858CD2E4FB21}"/>
                </a:ext>
              </a:extLst>
            </p:cNvPr>
            <p:cNvSpPr/>
            <p:nvPr/>
          </p:nvSpPr>
          <p:spPr>
            <a:xfrm>
              <a:off x="3808809" y="4347666"/>
              <a:ext cx="398601" cy="359349"/>
            </a:xfrm>
            <a:custGeom>
              <a:avLst/>
              <a:gdLst>
                <a:gd name="connsiteX0" fmla="*/ 398601 w 398601"/>
                <a:gd name="connsiteY0" fmla="*/ 39180 h 359349"/>
                <a:gd name="connsiteX1" fmla="*/ 380189 w 398601"/>
                <a:gd name="connsiteY1" fmla="*/ 217039 h 359349"/>
                <a:gd name="connsiteX2" fmla="*/ 206305 w 398601"/>
                <a:gd name="connsiteY2" fmla="*/ 358500 h 359349"/>
                <a:gd name="connsiteX3" fmla="*/ 124720 w 398601"/>
                <a:gd name="connsiteY3" fmla="*/ 350076 h 359349"/>
                <a:gd name="connsiteX4" fmla="*/ 756 w 398601"/>
                <a:gd name="connsiteY4" fmla="*/ 197171 h 359349"/>
                <a:gd name="connsiteX5" fmla="*/ 21152 w 398601"/>
                <a:gd name="connsiteY5" fmla="*/ 0 h 359349"/>
                <a:gd name="connsiteX6" fmla="*/ 398601 w 398601"/>
                <a:gd name="connsiteY6" fmla="*/ 39180 h 35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601" h="359349">
                  <a:moveTo>
                    <a:pt x="398601" y="39180"/>
                  </a:moveTo>
                  <a:lnTo>
                    <a:pt x="380189" y="217039"/>
                  </a:lnTo>
                  <a:cubicBezTo>
                    <a:pt x="371142" y="304220"/>
                    <a:pt x="293287" y="367480"/>
                    <a:pt x="206305" y="358500"/>
                  </a:cubicBezTo>
                  <a:lnTo>
                    <a:pt x="124720" y="350076"/>
                  </a:lnTo>
                  <a:cubicBezTo>
                    <a:pt x="48294" y="342129"/>
                    <a:pt x="-7181" y="273703"/>
                    <a:pt x="756" y="197171"/>
                  </a:cubicBezTo>
                  <a:lnTo>
                    <a:pt x="21152" y="0"/>
                  </a:lnTo>
                  <a:lnTo>
                    <a:pt x="398601" y="39180"/>
                  </a:lnTo>
                  <a:close/>
                </a:path>
              </a:pathLst>
            </a:custGeom>
            <a:solidFill>
              <a:srgbClr val="606060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8CA456FB-E95F-6CF4-06BA-7702F0D30DF9}"/>
                </a:ext>
              </a:extLst>
            </p:cNvPr>
            <p:cNvSpPr/>
            <p:nvPr/>
          </p:nvSpPr>
          <p:spPr>
            <a:xfrm>
              <a:off x="3806549" y="3871255"/>
              <a:ext cx="487790" cy="649183"/>
            </a:xfrm>
            <a:custGeom>
              <a:avLst/>
              <a:gdLst>
                <a:gd name="connsiteX0" fmla="*/ 485383 w 487790"/>
                <a:gd name="connsiteY0" fmla="*/ 157568 h 649183"/>
                <a:gd name="connsiteX1" fmla="*/ 391894 w 487790"/>
                <a:gd name="connsiteY1" fmla="*/ 649184 h 649183"/>
                <a:gd name="connsiteX2" fmla="*/ 0 w 487790"/>
                <a:gd name="connsiteY2" fmla="*/ 608494 h 649183"/>
                <a:gd name="connsiteX3" fmla="*/ 952 w 487790"/>
                <a:gd name="connsiteY3" fmla="*/ 103527 h 649183"/>
                <a:gd name="connsiteX4" fmla="*/ 121187 w 487790"/>
                <a:gd name="connsiteY4" fmla="*/ 451 h 649183"/>
                <a:gd name="connsiteX5" fmla="*/ 387052 w 487790"/>
                <a:gd name="connsiteY5" fmla="*/ 24372 h 649183"/>
                <a:gd name="connsiteX6" fmla="*/ 485383 w 487790"/>
                <a:gd name="connsiteY6" fmla="*/ 157568 h 64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90" h="649183">
                  <a:moveTo>
                    <a:pt x="485383" y="157568"/>
                  </a:moveTo>
                  <a:lnTo>
                    <a:pt x="391894" y="649184"/>
                  </a:lnTo>
                  <a:lnTo>
                    <a:pt x="0" y="608494"/>
                  </a:lnTo>
                  <a:lnTo>
                    <a:pt x="952" y="103527"/>
                  </a:lnTo>
                  <a:cubicBezTo>
                    <a:pt x="5000" y="41459"/>
                    <a:pt x="59363" y="-5112"/>
                    <a:pt x="121187" y="451"/>
                  </a:cubicBezTo>
                  <a:lnTo>
                    <a:pt x="387052" y="24372"/>
                  </a:lnTo>
                  <a:cubicBezTo>
                    <a:pt x="453082" y="30333"/>
                    <a:pt x="499033" y="92639"/>
                    <a:pt x="485383" y="157568"/>
                  </a:cubicBezTo>
                  <a:close/>
                </a:path>
              </a:pathLst>
            </a:custGeom>
            <a:solidFill>
              <a:srgbClr val="9DC5E2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7" name="Graphic 66">
              <a:extLst>
                <a:ext uri="{FF2B5EF4-FFF2-40B4-BE49-F238E27FC236}">
                  <a16:creationId xmlns:a16="http://schemas.microsoft.com/office/drawing/2014/main" id="{72B1966A-A30D-3821-8A9B-CD18BFA6737F}"/>
                </a:ext>
              </a:extLst>
            </p:cNvPr>
            <p:cNvGrpSpPr/>
            <p:nvPr/>
          </p:nvGrpSpPr>
          <p:grpSpPr>
            <a:xfrm>
              <a:off x="4146565" y="4235470"/>
              <a:ext cx="369701" cy="487112"/>
              <a:chOff x="4146565" y="4235470"/>
              <a:chExt cx="369701" cy="487112"/>
            </a:xfrm>
          </p:grpSpPr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A703EA0A-4C27-7AD4-C9B3-FB90CC4AEB8D}"/>
                  </a:ext>
                </a:extLst>
              </p:cNvPr>
              <p:cNvSpPr/>
              <p:nvPr/>
            </p:nvSpPr>
            <p:spPr>
              <a:xfrm>
                <a:off x="4146565" y="4539672"/>
                <a:ext cx="76221" cy="182910"/>
              </a:xfrm>
              <a:custGeom>
                <a:avLst/>
                <a:gdLst>
                  <a:gd name="connsiteX0" fmla="*/ 4895 w 76221"/>
                  <a:gd name="connsiteY0" fmla="*/ 48557 h 182910"/>
                  <a:gd name="connsiteX1" fmla="*/ 22513 w 76221"/>
                  <a:gd name="connsiteY1" fmla="*/ 6595 h 182910"/>
                  <a:gd name="connsiteX2" fmla="*/ 42830 w 76221"/>
                  <a:gd name="connsiteY2" fmla="*/ 8264 h 182910"/>
                  <a:gd name="connsiteX3" fmla="*/ 56480 w 76221"/>
                  <a:gd name="connsiteY3" fmla="*/ 66279 h 182910"/>
                  <a:gd name="connsiteX4" fmla="*/ 74893 w 76221"/>
                  <a:gd name="connsiteY4" fmla="*/ 134864 h 182910"/>
                  <a:gd name="connsiteX5" fmla="*/ 44258 w 76221"/>
                  <a:gd name="connsiteY5" fmla="*/ 182388 h 182910"/>
                  <a:gd name="connsiteX6" fmla="*/ 44258 w 76221"/>
                  <a:gd name="connsiteY6" fmla="*/ 182388 h 182910"/>
                  <a:gd name="connsiteX7" fmla="*/ 54 w 76221"/>
                  <a:gd name="connsiteY7" fmla="*/ 142811 h 182910"/>
                  <a:gd name="connsiteX8" fmla="*/ 4815 w 76221"/>
                  <a:gd name="connsiteY8" fmla="*/ 48477 h 182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21" h="182910">
                    <a:moveTo>
                      <a:pt x="4895" y="48557"/>
                    </a:moveTo>
                    <a:lnTo>
                      <a:pt x="22513" y="6595"/>
                    </a:lnTo>
                    <a:cubicBezTo>
                      <a:pt x="26561" y="-3021"/>
                      <a:pt x="40449" y="-1829"/>
                      <a:pt x="42830" y="8264"/>
                    </a:cubicBezTo>
                    <a:lnTo>
                      <a:pt x="56480" y="66279"/>
                    </a:lnTo>
                    <a:lnTo>
                      <a:pt x="74893" y="134864"/>
                    </a:lnTo>
                    <a:cubicBezTo>
                      <a:pt x="80765" y="156639"/>
                      <a:pt x="66559" y="178812"/>
                      <a:pt x="44258" y="182388"/>
                    </a:cubicBezTo>
                    <a:lnTo>
                      <a:pt x="44258" y="182388"/>
                    </a:lnTo>
                    <a:cubicBezTo>
                      <a:pt x="20291" y="186362"/>
                      <a:pt x="-1216" y="167130"/>
                      <a:pt x="54" y="142811"/>
                    </a:cubicBezTo>
                    <a:lnTo>
                      <a:pt x="4815" y="48477"/>
                    </a:lnTo>
                    <a:close/>
                  </a:path>
                </a:pathLst>
              </a:custGeom>
              <a:solidFill>
                <a:srgbClr val="C78E56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3890C46F-62C4-6EB3-FC8F-2C55F5E5DED2}"/>
                  </a:ext>
                </a:extLst>
              </p:cNvPr>
              <p:cNvSpPr/>
              <p:nvPr/>
            </p:nvSpPr>
            <p:spPr>
              <a:xfrm>
                <a:off x="4151459" y="4235470"/>
                <a:ext cx="364807" cy="375328"/>
              </a:xfrm>
              <a:custGeom>
                <a:avLst/>
                <a:gdLst>
                  <a:gd name="connsiteX0" fmla="*/ 0 w 364807"/>
                  <a:gd name="connsiteY0" fmla="*/ 315645 h 375328"/>
                  <a:gd name="connsiteX1" fmla="*/ 245549 w 364807"/>
                  <a:gd name="connsiteY1" fmla="*/ 24061 h 375328"/>
                  <a:gd name="connsiteX2" fmla="*/ 340070 w 364807"/>
                  <a:gd name="connsiteY2" fmla="*/ 15319 h 375328"/>
                  <a:gd name="connsiteX3" fmla="*/ 338641 w 364807"/>
                  <a:gd name="connsiteY3" fmla="*/ 121176 h 375328"/>
                  <a:gd name="connsiteX4" fmla="*/ 60633 w 364807"/>
                  <a:gd name="connsiteY4" fmla="*/ 375329 h 375328"/>
                  <a:gd name="connsiteX5" fmla="*/ 0 w 364807"/>
                  <a:gd name="connsiteY5" fmla="*/ 315724 h 37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4807" h="375328">
                    <a:moveTo>
                      <a:pt x="0" y="315645"/>
                    </a:moveTo>
                    <a:lnTo>
                      <a:pt x="245549" y="24061"/>
                    </a:lnTo>
                    <a:cubicBezTo>
                      <a:pt x="269357" y="-4231"/>
                      <a:pt x="311499" y="-8125"/>
                      <a:pt x="340070" y="15319"/>
                    </a:cubicBezTo>
                    <a:cubicBezTo>
                      <a:pt x="373640" y="42896"/>
                      <a:pt x="372926" y="94473"/>
                      <a:pt x="338641" y="121176"/>
                    </a:cubicBezTo>
                    <a:lnTo>
                      <a:pt x="60633" y="375329"/>
                    </a:lnTo>
                    <a:lnTo>
                      <a:pt x="0" y="315724"/>
                    </a:lnTo>
                    <a:close/>
                  </a:path>
                </a:pathLst>
              </a:custGeom>
              <a:solidFill>
                <a:srgbClr val="9DC5E2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CA4316FA-4FC1-B9EF-07F7-CECFBB71D1F4}"/>
                </a:ext>
              </a:extLst>
            </p:cNvPr>
            <p:cNvSpPr/>
            <p:nvPr/>
          </p:nvSpPr>
          <p:spPr>
            <a:xfrm>
              <a:off x="4163524" y="3929286"/>
              <a:ext cx="352773" cy="440283"/>
            </a:xfrm>
            <a:custGeom>
              <a:avLst/>
              <a:gdLst>
                <a:gd name="connsiteX0" fmla="*/ 32457 w 352773"/>
                <a:gd name="connsiteY0" fmla="*/ 11720 h 440283"/>
                <a:gd name="connsiteX1" fmla="*/ 32457 w 352773"/>
                <a:gd name="connsiteY1" fmla="*/ 11720 h 440283"/>
                <a:gd name="connsiteX2" fmla="*/ 130550 w 352773"/>
                <a:gd name="connsiteY2" fmla="*/ 30952 h 440283"/>
                <a:gd name="connsiteX3" fmla="*/ 340862 w 352773"/>
                <a:gd name="connsiteY3" fmla="*/ 335093 h 440283"/>
                <a:gd name="connsiteX4" fmla="*/ 319433 w 352773"/>
                <a:gd name="connsiteY4" fmla="*/ 431255 h 440283"/>
                <a:gd name="connsiteX5" fmla="*/ 319433 w 352773"/>
                <a:gd name="connsiteY5" fmla="*/ 431255 h 440283"/>
                <a:gd name="connsiteX6" fmla="*/ 231817 w 352773"/>
                <a:gd name="connsiteY6" fmla="*/ 412817 h 440283"/>
                <a:gd name="connsiteX7" fmla="*/ 13807 w 352773"/>
                <a:gd name="connsiteY7" fmla="*/ 114160 h 440283"/>
                <a:gd name="connsiteX8" fmla="*/ 32457 w 352773"/>
                <a:gd name="connsiteY8" fmla="*/ 11720 h 44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773" h="440283">
                  <a:moveTo>
                    <a:pt x="32457" y="11720"/>
                  </a:moveTo>
                  <a:lnTo>
                    <a:pt x="32457" y="11720"/>
                  </a:lnTo>
                  <a:cubicBezTo>
                    <a:pt x="64996" y="-9579"/>
                    <a:pt x="108487" y="-1075"/>
                    <a:pt x="130550" y="30952"/>
                  </a:cubicBezTo>
                  <a:lnTo>
                    <a:pt x="340862" y="335093"/>
                  </a:lnTo>
                  <a:cubicBezTo>
                    <a:pt x="363083" y="367279"/>
                    <a:pt x="353242" y="411625"/>
                    <a:pt x="319433" y="431255"/>
                  </a:cubicBezTo>
                  <a:lnTo>
                    <a:pt x="319433" y="431255"/>
                  </a:lnTo>
                  <a:cubicBezTo>
                    <a:pt x="289831" y="448421"/>
                    <a:pt x="251975" y="440473"/>
                    <a:pt x="231817" y="412817"/>
                  </a:cubicBezTo>
                  <a:lnTo>
                    <a:pt x="13807" y="114160"/>
                  </a:lnTo>
                  <a:cubicBezTo>
                    <a:pt x="-10398" y="80941"/>
                    <a:pt x="-1907" y="34211"/>
                    <a:pt x="32457" y="11720"/>
                  </a:cubicBezTo>
                  <a:close/>
                </a:path>
              </a:pathLst>
            </a:custGeom>
            <a:solidFill>
              <a:srgbClr val="9DC5E2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4CCF850F-38FD-7004-AF95-4B049DD51C18}"/>
                </a:ext>
              </a:extLst>
            </p:cNvPr>
            <p:cNvSpPr/>
            <p:nvPr/>
          </p:nvSpPr>
          <p:spPr>
            <a:xfrm>
              <a:off x="3559413" y="3899521"/>
              <a:ext cx="207334" cy="450845"/>
            </a:xfrm>
            <a:custGeom>
              <a:avLst/>
              <a:gdLst>
                <a:gd name="connsiteX0" fmla="*/ 82379 w 207334"/>
                <a:gd name="connsiteY0" fmla="*/ 0 h 450845"/>
                <a:gd name="connsiteX1" fmla="*/ 203804 w 207334"/>
                <a:gd name="connsiteY1" fmla="*/ 361520 h 450845"/>
                <a:gd name="connsiteX2" fmla="*/ 162218 w 207334"/>
                <a:gd name="connsiteY2" fmla="*/ 446953 h 450845"/>
                <a:gd name="connsiteX3" fmla="*/ 72617 w 207334"/>
                <a:gd name="connsiteY3" fmla="*/ 390845 h 450845"/>
                <a:gd name="connsiteX4" fmla="*/ 0 w 207334"/>
                <a:gd name="connsiteY4" fmla="*/ 20981 h 450845"/>
                <a:gd name="connsiteX5" fmla="*/ 82379 w 207334"/>
                <a:gd name="connsiteY5" fmla="*/ 0 h 45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334" h="450845">
                  <a:moveTo>
                    <a:pt x="82379" y="0"/>
                  </a:moveTo>
                  <a:lnTo>
                    <a:pt x="203804" y="361520"/>
                  </a:lnTo>
                  <a:cubicBezTo>
                    <a:pt x="215549" y="396567"/>
                    <a:pt x="197058" y="434634"/>
                    <a:pt x="162218" y="446953"/>
                  </a:cubicBezTo>
                  <a:cubicBezTo>
                    <a:pt x="121266" y="461417"/>
                    <a:pt x="77538" y="433999"/>
                    <a:pt x="72617" y="390845"/>
                  </a:cubicBezTo>
                  <a:lnTo>
                    <a:pt x="0" y="20981"/>
                  </a:lnTo>
                  <a:lnTo>
                    <a:pt x="82379" y="0"/>
                  </a:lnTo>
                  <a:close/>
                </a:path>
              </a:pathLst>
            </a:custGeom>
            <a:solidFill>
              <a:srgbClr val="9DC5E2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3318569A-B77C-B677-47B9-68EC4A9E59D9}"/>
                </a:ext>
              </a:extLst>
            </p:cNvPr>
            <p:cNvSpPr/>
            <p:nvPr/>
          </p:nvSpPr>
          <p:spPr>
            <a:xfrm>
              <a:off x="3635670" y="3890248"/>
              <a:ext cx="314003" cy="464455"/>
            </a:xfrm>
            <a:custGeom>
              <a:avLst/>
              <a:gdLst>
                <a:gd name="connsiteX0" fmla="*/ 278812 w 314003"/>
                <a:gd name="connsiteY0" fmla="*/ 9988 h 464455"/>
                <a:gd name="connsiteX1" fmla="*/ 278812 w 314003"/>
                <a:gd name="connsiteY1" fmla="*/ 9988 h 464455"/>
                <a:gd name="connsiteX2" fmla="*/ 305002 w 314003"/>
                <a:gd name="connsiteY2" fmla="*/ 106627 h 464455"/>
                <a:gd name="connsiteX3" fmla="*/ 125483 w 314003"/>
                <a:gd name="connsiteY3" fmla="*/ 430000 h 464455"/>
                <a:gd name="connsiteX4" fmla="*/ 29851 w 314003"/>
                <a:gd name="connsiteY4" fmla="*/ 453206 h 464455"/>
                <a:gd name="connsiteX5" fmla="*/ 29851 w 314003"/>
                <a:gd name="connsiteY5" fmla="*/ 453206 h 464455"/>
                <a:gd name="connsiteX6" fmla="*/ 7629 w 314003"/>
                <a:gd name="connsiteY6" fmla="*/ 366343 h 464455"/>
                <a:gd name="connsiteX7" fmla="*/ 178894 w 314003"/>
                <a:gd name="connsiteY7" fmla="*/ 38519 h 464455"/>
                <a:gd name="connsiteX8" fmla="*/ 278891 w 314003"/>
                <a:gd name="connsiteY8" fmla="*/ 9988 h 46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003" h="464455">
                  <a:moveTo>
                    <a:pt x="278812" y="9988"/>
                  </a:moveTo>
                  <a:lnTo>
                    <a:pt x="278812" y="9988"/>
                  </a:lnTo>
                  <a:cubicBezTo>
                    <a:pt x="312224" y="29777"/>
                    <a:pt x="323811" y="72613"/>
                    <a:pt x="305002" y="106627"/>
                  </a:cubicBezTo>
                  <a:lnTo>
                    <a:pt x="125483" y="430000"/>
                  </a:lnTo>
                  <a:cubicBezTo>
                    <a:pt x="106515" y="464173"/>
                    <a:pt x="62390" y="474902"/>
                    <a:pt x="29851" y="453206"/>
                  </a:cubicBezTo>
                  <a:lnTo>
                    <a:pt x="29851" y="453206"/>
                  </a:lnTo>
                  <a:cubicBezTo>
                    <a:pt x="1360" y="434212"/>
                    <a:pt x="-8243" y="396701"/>
                    <a:pt x="7629" y="366343"/>
                  </a:cubicBezTo>
                  <a:lnTo>
                    <a:pt x="178894" y="38519"/>
                  </a:lnTo>
                  <a:cubicBezTo>
                    <a:pt x="197941" y="2121"/>
                    <a:pt x="243575" y="-10913"/>
                    <a:pt x="278891" y="9988"/>
                  </a:cubicBezTo>
                  <a:close/>
                </a:path>
              </a:pathLst>
            </a:custGeom>
            <a:solidFill>
              <a:srgbClr val="9DC5E2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D6088901-966E-0C4E-9291-4EC53BA6D35F}"/>
                </a:ext>
              </a:extLst>
            </p:cNvPr>
            <p:cNvSpPr/>
            <p:nvPr/>
          </p:nvSpPr>
          <p:spPr>
            <a:xfrm>
              <a:off x="3927807" y="3862275"/>
              <a:ext cx="232521" cy="153435"/>
            </a:xfrm>
            <a:custGeom>
              <a:avLst/>
              <a:gdLst>
                <a:gd name="connsiteX0" fmla="*/ 47150 w 232521"/>
                <a:gd name="connsiteY0" fmla="*/ 3471 h 153435"/>
                <a:gd name="connsiteX1" fmla="*/ 14849 w 232521"/>
                <a:gd name="connsiteY1" fmla="*/ 19286 h 153435"/>
                <a:gd name="connsiteX2" fmla="*/ 26595 w 232521"/>
                <a:gd name="connsiteY2" fmla="*/ 138733 h 153435"/>
                <a:gd name="connsiteX3" fmla="*/ 80403 w 232521"/>
                <a:gd name="connsiteY3" fmla="*/ 79924 h 153435"/>
                <a:gd name="connsiteX4" fmla="*/ 109767 w 232521"/>
                <a:gd name="connsiteY4" fmla="*/ 153435 h 153435"/>
                <a:gd name="connsiteX5" fmla="*/ 231113 w 232521"/>
                <a:gd name="connsiteY5" fmla="*/ 30333 h 153435"/>
                <a:gd name="connsiteX6" fmla="*/ 162543 w 232521"/>
                <a:gd name="connsiteY6" fmla="*/ 3392 h 153435"/>
                <a:gd name="connsiteX7" fmla="*/ 47150 w 232521"/>
                <a:gd name="connsiteY7" fmla="*/ 3551 h 15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21" h="153435">
                  <a:moveTo>
                    <a:pt x="47150" y="3471"/>
                  </a:moveTo>
                  <a:cubicBezTo>
                    <a:pt x="47150" y="3471"/>
                    <a:pt x="25563" y="690"/>
                    <a:pt x="14849" y="19286"/>
                  </a:cubicBezTo>
                  <a:cubicBezTo>
                    <a:pt x="4055" y="37803"/>
                    <a:pt x="-17452" y="99553"/>
                    <a:pt x="26595" y="138733"/>
                  </a:cubicBezTo>
                  <a:cubicBezTo>
                    <a:pt x="26595" y="138733"/>
                    <a:pt x="45165" y="83897"/>
                    <a:pt x="80403" y="79924"/>
                  </a:cubicBezTo>
                  <a:cubicBezTo>
                    <a:pt x="80403" y="79924"/>
                    <a:pt x="108814" y="110282"/>
                    <a:pt x="109767" y="153435"/>
                  </a:cubicBezTo>
                  <a:cubicBezTo>
                    <a:pt x="109767" y="153435"/>
                    <a:pt x="247858" y="122680"/>
                    <a:pt x="231113" y="30333"/>
                  </a:cubicBezTo>
                  <a:cubicBezTo>
                    <a:pt x="220557" y="-14092"/>
                    <a:pt x="162543" y="3392"/>
                    <a:pt x="162543" y="3392"/>
                  </a:cubicBezTo>
                  <a:cubicBezTo>
                    <a:pt x="162543" y="3392"/>
                    <a:pt x="94370" y="-2489"/>
                    <a:pt x="47150" y="3551"/>
                  </a:cubicBezTo>
                  <a:close/>
                </a:path>
              </a:pathLst>
            </a:custGeom>
            <a:solidFill>
              <a:srgbClr val="6DA7D4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D02C2598-FC7B-C2B9-5B59-4CCD06FC0F65}"/>
                </a:ext>
              </a:extLst>
            </p:cNvPr>
            <p:cNvSpPr/>
            <p:nvPr/>
          </p:nvSpPr>
          <p:spPr>
            <a:xfrm>
              <a:off x="3894263" y="3505077"/>
              <a:ext cx="247140" cy="424224"/>
            </a:xfrm>
            <a:custGeom>
              <a:avLst/>
              <a:gdLst>
                <a:gd name="connsiteX0" fmla="*/ 139660 w 247140"/>
                <a:gd name="connsiteY0" fmla="*/ 738 h 424224"/>
                <a:gd name="connsiteX1" fmla="*/ 139660 w 247140"/>
                <a:gd name="connsiteY1" fmla="*/ 738 h 424224"/>
                <a:gd name="connsiteX2" fmla="*/ 6489 w 247140"/>
                <a:gd name="connsiteY2" fmla="*/ 107628 h 424224"/>
                <a:gd name="connsiteX3" fmla="*/ 140 w 247140"/>
                <a:gd name="connsiteY3" fmla="*/ 165325 h 424224"/>
                <a:gd name="connsiteX4" fmla="*/ 79344 w 247140"/>
                <a:gd name="connsiteY4" fmla="*/ 329197 h 424224"/>
                <a:gd name="connsiteX5" fmla="*/ 81566 w 247140"/>
                <a:gd name="connsiteY5" fmla="*/ 381570 h 424224"/>
                <a:gd name="connsiteX6" fmla="*/ 218944 w 247140"/>
                <a:gd name="connsiteY6" fmla="*/ 390550 h 424224"/>
                <a:gd name="connsiteX7" fmla="*/ 218944 w 247140"/>
                <a:gd name="connsiteY7" fmla="*/ 277302 h 424224"/>
                <a:gd name="connsiteX8" fmla="*/ 218944 w 247140"/>
                <a:gd name="connsiteY8" fmla="*/ 277302 h 424224"/>
                <a:gd name="connsiteX9" fmla="*/ 236165 w 247140"/>
                <a:gd name="connsiteY9" fmla="*/ 227314 h 424224"/>
                <a:gd name="connsiteX10" fmla="*/ 246403 w 247140"/>
                <a:gd name="connsiteY10" fmla="*/ 134093 h 424224"/>
                <a:gd name="connsiteX11" fmla="*/ 139660 w 247140"/>
                <a:gd name="connsiteY11" fmla="*/ 738 h 42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140" h="424224">
                  <a:moveTo>
                    <a:pt x="139660" y="738"/>
                  </a:moveTo>
                  <a:lnTo>
                    <a:pt x="139660" y="738"/>
                  </a:lnTo>
                  <a:cubicBezTo>
                    <a:pt x="73392" y="-6573"/>
                    <a:pt x="13791" y="41269"/>
                    <a:pt x="6489" y="107628"/>
                  </a:cubicBezTo>
                  <a:lnTo>
                    <a:pt x="140" y="165325"/>
                  </a:lnTo>
                  <a:cubicBezTo>
                    <a:pt x="-2241" y="267050"/>
                    <a:pt x="25774" y="312031"/>
                    <a:pt x="79344" y="329197"/>
                  </a:cubicBezTo>
                  <a:lnTo>
                    <a:pt x="81566" y="381570"/>
                  </a:lnTo>
                  <a:cubicBezTo>
                    <a:pt x="78392" y="430842"/>
                    <a:pt x="172278" y="442048"/>
                    <a:pt x="218944" y="390550"/>
                  </a:cubicBezTo>
                  <a:lnTo>
                    <a:pt x="218944" y="277302"/>
                  </a:lnTo>
                  <a:cubicBezTo>
                    <a:pt x="218944" y="277302"/>
                    <a:pt x="218944" y="277302"/>
                    <a:pt x="218944" y="277302"/>
                  </a:cubicBezTo>
                  <a:cubicBezTo>
                    <a:pt x="227991" y="262520"/>
                    <a:pt x="234181" y="245672"/>
                    <a:pt x="236165" y="227314"/>
                  </a:cubicBezTo>
                  <a:lnTo>
                    <a:pt x="246403" y="134093"/>
                  </a:lnTo>
                  <a:cubicBezTo>
                    <a:pt x="253704" y="67733"/>
                    <a:pt x="205928" y="8049"/>
                    <a:pt x="139660" y="738"/>
                  </a:cubicBezTo>
                  <a:close/>
                </a:path>
              </a:pathLst>
            </a:custGeom>
            <a:solidFill>
              <a:srgbClr val="C78E56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B496B0A8-BFDC-704F-7A4B-6D91E069A209}"/>
                </a:ext>
              </a:extLst>
            </p:cNvPr>
            <p:cNvSpPr/>
            <p:nvPr/>
          </p:nvSpPr>
          <p:spPr>
            <a:xfrm rot="-5051400">
              <a:off x="3967842" y="3947395"/>
              <a:ext cx="68252" cy="51498"/>
            </a:xfrm>
            <a:custGeom>
              <a:avLst/>
              <a:gdLst>
                <a:gd name="connsiteX0" fmla="*/ 68252 w 68252"/>
                <a:gd name="connsiteY0" fmla="*/ 25749 h 51498"/>
                <a:gd name="connsiteX1" fmla="*/ 34126 w 68252"/>
                <a:gd name="connsiteY1" fmla="*/ 51498 h 51498"/>
                <a:gd name="connsiteX2" fmla="*/ 0 w 68252"/>
                <a:gd name="connsiteY2" fmla="*/ 25749 h 51498"/>
                <a:gd name="connsiteX3" fmla="*/ 34126 w 68252"/>
                <a:gd name="connsiteY3" fmla="*/ 0 h 51498"/>
                <a:gd name="connsiteX4" fmla="*/ 68252 w 68252"/>
                <a:gd name="connsiteY4" fmla="*/ 25749 h 5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52" h="51498">
                  <a:moveTo>
                    <a:pt x="68252" y="25749"/>
                  </a:moveTo>
                  <a:cubicBezTo>
                    <a:pt x="68252" y="39970"/>
                    <a:pt x="52973" y="51498"/>
                    <a:pt x="34126" y="51498"/>
                  </a:cubicBezTo>
                  <a:cubicBezTo>
                    <a:pt x="15279" y="51498"/>
                    <a:pt x="0" y="39970"/>
                    <a:pt x="0" y="25749"/>
                  </a:cubicBezTo>
                  <a:cubicBezTo>
                    <a:pt x="0" y="11528"/>
                    <a:pt x="15279" y="0"/>
                    <a:pt x="34126" y="0"/>
                  </a:cubicBezTo>
                  <a:cubicBezTo>
                    <a:pt x="52973" y="0"/>
                    <a:pt x="68252" y="11528"/>
                    <a:pt x="68252" y="25749"/>
                  </a:cubicBezTo>
                  <a:close/>
                </a:path>
              </a:pathLst>
            </a:custGeom>
            <a:solidFill>
              <a:srgbClr val="D01778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EDD4C455-B845-CDE9-7ACD-FE5033EB76D0}"/>
                </a:ext>
              </a:extLst>
            </p:cNvPr>
            <p:cNvSpPr/>
            <p:nvPr/>
          </p:nvSpPr>
          <p:spPr>
            <a:xfrm>
              <a:off x="3889800" y="3652044"/>
              <a:ext cx="212771" cy="185806"/>
            </a:xfrm>
            <a:custGeom>
              <a:avLst/>
              <a:gdLst>
                <a:gd name="connsiteX0" fmla="*/ 212772 w 212771"/>
                <a:gd name="connsiteY0" fmla="*/ 159 h 185806"/>
                <a:gd name="connsiteX1" fmla="*/ 195471 w 212771"/>
                <a:gd name="connsiteY1" fmla="*/ 137169 h 185806"/>
                <a:gd name="connsiteX2" fmla="*/ 93172 w 212771"/>
                <a:gd name="connsiteY2" fmla="*/ 185806 h 185806"/>
                <a:gd name="connsiteX3" fmla="*/ 23571 w 212771"/>
                <a:gd name="connsiteY3" fmla="*/ 180323 h 185806"/>
                <a:gd name="connsiteX4" fmla="*/ 0 w 212771"/>
                <a:gd name="connsiteY4" fmla="*/ 94493 h 185806"/>
                <a:gd name="connsiteX5" fmla="*/ 4682 w 212771"/>
                <a:gd name="connsiteY5" fmla="*/ 18199 h 185806"/>
                <a:gd name="connsiteX6" fmla="*/ 8889 w 212771"/>
                <a:gd name="connsiteY6" fmla="*/ 71128 h 185806"/>
                <a:gd name="connsiteX7" fmla="*/ 30872 w 212771"/>
                <a:gd name="connsiteY7" fmla="*/ 108559 h 185806"/>
                <a:gd name="connsiteX8" fmla="*/ 38015 w 212771"/>
                <a:gd name="connsiteY8" fmla="*/ 69618 h 185806"/>
                <a:gd name="connsiteX9" fmla="*/ 61189 w 212771"/>
                <a:gd name="connsiteY9" fmla="*/ 67631 h 185806"/>
                <a:gd name="connsiteX10" fmla="*/ 118886 w 212771"/>
                <a:gd name="connsiteY10" fmla="*/ 76929 h 185806"/>
                <a:gd name="connsiteX11" fmla="*/ 122774 w 212771"/>
                <a:gd name="connsiteY11" fmla="*/ 121990 h 185806"/>
                <a:gd name="connsiteX12" fmla="*/ 176582 w 212771"/>
                <a:gd name="connsiteY12" fmla="*/ 94413 h 185806"/>
                <a:gd name="connsiteX13" fmla="*/ 212772 w 212771"/>
                <a:gd name="connsiteY13" fmla="*/ 0 h 185806"/>
                <a:gd name="connsiteX14" fmla="*/ 111981 w 212771"/>
                <a:gd name="connsiteY14" fmla="*/ 151077 h 185806"/>
                <a:gd name="connsiteX15" fmla="*/ 104124 w 212771"/>
                <a:gd name="connsiteY15" fmla="*/ 83446 h 185806"/>
                <a:gd name="connsiteX16" fmla="*/ 63490 w 212771"/>
                <a:gd name="connsiteY16" fmla="*/ 77088 h 185806"/>
                <a:gd name="connsiteX17" fmla="*/ 43570 w 212771"/>
                <a:gd name="connsiteY17" fmla="*/ 80505 h 185806"/>
                <a:gd name="connsiteX18" fmla="*/ 37856 w 212771"/>
                <a:gd name="connsiteY18" fmla="*/ 149567 h 185806"/>
                <a:gd name="connsiteX19" fmla="*/ 49284 w 212771"/>
                <a:gd name="connsiteY19" fmla="*/ 159819 h 185806"/>
                <a:gd name="connsiteX20" fmla="*/ 56110 w 212771"/>
                <a:gd name="connsiteY20" fmla="*/ 129460 h 185806"/>
                <a:gd name="connsiteX21" fmla="*/ 69839 w 212771"/>
                <a:gd name="connsiteY21" fmla="*/ 129937 h 185806"/>
                <a:gd name="connsiteX22" fmla="*/ 78649 w 212771"/>
                <a:gd name="connsiteY22" fmla="*/ 159819 h 185806"/>
                <a:gd name="connsiteX23" fmla="*/ 111902 w 212771"/>
                <a:gd name="connsiteY23" fmla="*/ 150998 h 18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2771" h="185806">
                  <a:moveTo>
                    <a:pt x="212772" y="159"/>
                  </a:moveTo>
                  <a:lnTo>
                    <a:pt x="195471" y="137169"/>
                  </a:lnTo>
                  <a:lnTo>
                    <a:pt x="93172" y="185806"/>
                  </a:lnTo>
                  <a:lnTo>
                    <a:pt x="23571" y="180323"/>
                  </a:lnTo>
                  <a:lnTo>
                    <a:pt x="0" y="94493"/>
                  </a:lnTo>
                  <a:lnTo>
                    <a:pt x="4682" y="18199"/>
                  </a:lnTo>
                  <a:lnTo>
                    <a:pt x="8889" y="71128"/>
                  </a:lnTo>
                  <a:lnTo>
                    <a:pt x="30872" y="108559"/>
                  </a:lnTo>
                  <a:lnTo>
                    <a:pt x="38015" y="69618"/>
                  </a:lnTo>
                  <a:lnTo>
                    <a:pt x="61189" y="67631"/>
                  </a:lnTo>
                  <a:lnTo>
                    <a:pt x="118886" y="76929"/>
                  </a:lnTo>
                  <a:lnTo>
                    <a:pt x="122774" y="121990"/>
                  </a:lnTo>
                  <a:lnTo>
                    <a:pt x="176582" y="94413"/>
                  </a:lnTo>
                  <a:lnTo>
                    <a:pt x="212772" y="0"/>
                  </a:lnTo>
                  <a:close/>
                  <a:moveTo>
                    <a:pt x="111981" y="151077"/>
                  </a:moveTo>
                  <a:lnTo>
                    <a:pt x="104124" y="83446"/>
                  </a:lnTo>
                  <a:lnTo>
                    <a:pt x="63490" y="77088"/>
                  </a:lnTo>
                  <a:lnTo>
                    <a:pt x="43570" y="80505"/>
                  </a:lnTo>
                  <a:lnTo>
                    <a:pt x="37856" y="149567"/>
                  </a:lnTo>
                  <a:lnTo>
                    <a:pt x="49284" y="159819"/>
                  </a:lnTo>
                  <a:lnTo>
                    <a:pt x="56110" y="129460"/>
                  </a:lnTo>
                  <a:lnTo>
                    <a:pt x="69839" y="129937"/>
                  </a:lnTo>
                  <a:lnTo>
                    <a:pt x="78649" y="159819"/>
                  </a:lnTo>
                  <a:lnTo>
                    <a:pt x="111902" y="150998"/>
                  </a:lnTo>
                  <a:close/>
                </a:path>
              </a:pathLst>
            </a:custGeom>
            <a:solidFill>
              <a:srgbClr val="453633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0165DFB5-3EEF-ABF5-31A1-B271641E2527}"/>
                </a:ext>
              </a:extLst>
            </p:cNvPr>
            <p:cNvSpPr/>
            <p:nvPr/>
          </p:nvSpPr>
          <p:spPr>
            <a:xfrm>
              <a:off x="3874404" y="3483643"/>
              <a:ext cx="287690" cy="271239"/>
            </a:xfrm>
            <a:custGeom>
              <a:avLst/>
              <a:gdLst>
                <a:gd name="connsiteX0" fmla="*/ 239914 w 287690"/>
                <a:gd name="connsiteY0" fmla="*/ 271239 h 271239"/>
                <a:gd name="connsiteX1" fmla="*/ 221502 w 287690"/>
                <a:gd name="connsiteY1" fmla="*/ 221331 h 271239"/>
                <a:gd name="connsiteX2" fmla="*/ 220390 w 287690"/>
                <a:gd name="connsiteY2" fmla="*/ 128427 h 271239"/>
                <a:gd name="connsiteX3" fmla="*/ 202217 w 287690"/>
                <a:gd name="connsiteY3" fmla="*/ 87261 h 271239"/>
                <a:gd name="connsiteX4" fmla="*/ 228168 w 287690"/>
                <a:gd name="connsiteY4" fmla="*/ 74545 h 271239"/>
                <a:gd name="connsiteX5" fmla="*/ 137695 w 287690"/>
                <a:gd name="connsiteY5" fmla="*/ 89247 h 271239"/>
                <a:gd name="connsiteX6" fmla="*/ 26190 w 287690"/>
                <a:gd name="connsiteY6" fmla="*/ 69618 h 271239"/>
                <a:gd name="connsiteX7" fmla="*/ 0 w 287690"/>
                <a:gd name="connsiteY7" fmla="*/ 39736 h 271239"/>
                <a:gd name="connsiteX8" fmla="*/ 47697 w 287690"/>
                <a:gd name="connsiteY8" fmla="*/ 28690 h 271239"/>
                <a:gd name="connsiteX9" fmla="*/ 11032 w 287690"/>
                <a:gd name="connsiteY9" fmla="*/ 14702 h 271239"/>
                <a:gd name="connsiteX10" fmla="*/ 68966 w 287690"/>
                <a:gd name="connsiteY10" fmla="*/ 14702 h 271239"/>
                <a:gd name="connsiteX11" fmla="*/ 38888 w 287690"/>
                <a:gd name="connsiteY11" fmla="*/ 0 h 271239"/>
                <a:gd name="connsiteX12" fmla="*/ 137218 w 287690"/>
                <a:gd name="connsiteY12" fmla="*/ 10252 h 271239"/>
                <a:gd name="connsiteX13" fmla="*/ 224517 w 287690"/>
                <a:gd name="connsiteY13" fmla="*/ 10967 h 271239"/>
                <a:gd name="connsiteX14" fmla="*/ 238723 w 287690"/>
                <a:gd name="connsiteY14" fmla="*/ 39657 h 271239"/>
                <a:gd name="connsiteX15" fmla="*/ 282532 w 287690"/>
                <a:gd name="connsiteY15" fmla="*/ 53644 h 271239"/>
                <a:gd name="connsiteX16" fmla="*/ 287690 w 287690"/>
                <a:gd name="connsiteY16" fmla="*/ 119050 h 271239"/>
                <a:gd name="connsiteX17" fmla="*/ 273960 w 287690"/>
                <a:gd name="connsiteY17" fmla="*/ 126361 h 271239"/>
                <a:gd name="connsiteX18" fmla="*/ 284040 w 287690"/>
                <a:gd name="connsiteY18" fmla="*/ 127076 h 271239"/>
                <a:gd name="connsiteX19" fmla="*/ 270072 w 287690"/>
                <a:gd name="connsiteY19" fmla="*/ 138838 h 271239"/>
                <a:gd name="connsiteX20" fmla="*/ 281103 w 287690"/>
                <a:gd name="connsiteY20" fmla="*/ 139554 h 271239"/>
                <a:gd name="connsiteX21" fmla="*/ 261263 w 287690"/>
                <a:gd name="connsiteY21" fmla="*/ 179210 h 271239"/>
                <a:gd name="connsiteX22" fmla="*/ 257612 w 287690"/>
                <a:gd name="connsiteY22" fmla="*/ 262895 h 271239"/>
                <a:gd name="connsiteX23" fmla="*/ 239993 w 287690"/>
                <a:gd name="connsiteY23" fmla="*/ 271080 h 2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690" h="271239">
                  <a:moveTo>
                    <a:pt x="239914" y="271239"/>
                  </a:moveTo>
                  <a:lnTo>
                    <a:pt x="221502" y="221331"/>
                  </a:lnTo>
                  <a:lnTo>
                    <a:pt x="220390" y="128427"/>
                  </a:lnTo>
                  <a:lnTo>
                    <a:pt x="202217" y="87261"/>
                  </a:lnTo>
                  <a:lnTo>
                    <a:pt x="228168" y="74545"/>
                  </a:lnTo>
                  <a:lnTo>
                    <a:pt x="137695" y="89247"/>
                  </a:lnTo>
                  <a:lnTo>
                    <a:pt x="26190" y="69618"/>
                  </a:lnTo>
                  <a:lnTo>
                    <a:pt x="0" y="39736"/>
                  </a:lnTo>
                  <a:cubicBezTo>
                    <a:pt x="0" y="39736"/>
                    <a:pt x="22777" y="25749"/>
                    <a:pt x="47697" y="28690"/>
                  </a:cubicBezTo>
                  <a:cubicBezTo>
                    <a:pt x="47697" y="28690"/>
                    <a:pt x="30793" y="13987"/>
                    <a:pt x="11032" y="14702"/>
                  </a:cubicBezTo>
                  <a:cubicBezTo>
                    <a:pt x="11032" y="14702"/>
                    <a:pt x="36745" y="5802"/>
                    <a:pt x="68966" y="14702"/>
                  </a:cubicBezTo>
                  <a:cubicBezTo>
                    <a:pt x="68966" y="14702"/>
                    <a:pt x="54284" y="1510"/>
                    <a:pt x="38888" y="0"/>
                  </a:cubicBezTo>
                  <a:cubicBezTo>
                    <a:pt x="38888" y="0"/>
                    <a:pt x="111505" y="13987"/>
                    <a:pt x="137218" y="10252"/>
                  </a:cubicBezTo>
                  <a:cubicBezTo>
                    <a:pt x="162932" y="6596"/>
                    <a:pt x="207693" y="3656"/>
                    <a:pt x="224517" y="10967"/>
                  </a:cubicBezTo>
                  <a:cubicBezTo>
                    <a:pt x="241422" y="18279"/>
                    <a:pt x="238723" y="39657"/>
                    <a:pt x="238723" y="39657"/>
                  </a:cubicBezTo>
                  <a:lnTo>
                    <a:pt x="282532" y="53644"/>
                  </a:lnTo>
                  <a:lnTo>
                    <a:pt x="287690" y="119050"/>
                  </a:lnTo>
                  <a:lnTo>
                    <a:pt x="273960" y="126361"/>
                  </a:lnTo>
                  <a:lnTo>
                    <a:pt x="284040" y="127076"/>
                  </a:lnTo>
                  <a:lnTo>
                    <a:pt x="270072" y="138838"/>
                  </a:lnTo>
                  <a:lnTo>
                    <a:pt x="281103" y="139554"/>
                  </a:lnTo>
                  <a:lnTo>
                    <a:pt x="261263" y="179210"/>
                  </a:lnTo>
                  <a:lnTo>
                    <a:pt x="257612" y="262895"/>
                  </a:lnTo>
                  <a:lnTo>
                    <a:pt x="239993" y="271080"/>
                  </a:lnTo>
                  <a:close/>
                </a:path>
              </a:pathLst>
            </a:custGeom>
            <a:solidFill>
              <a:srgbClr val="453633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9BBD23FB-6A4D-76FD-65B3-E9250D3A74EF}"/>
                </a:ext>
              </a:extLst>
            </p:cNvPr>
            <p:cNvSpPr/>
            <p:nvPr/>
          </p:nvSpPr>
          <p:spPr>
            <a:xfrm>
              <a:off x="4094839" y="3649759"/>
              <a:ext cx="53483" cy="73474"/>
            </a:xfrm>
            <a:custGeom>
              <a:avLst/>
              <a:gdLst>
                <a:gd name="connsiteX0" fmla="*/ 44637 w 53483"/>
                <a:gd name="connsiteY0" fmla="*/ 49333 h 73474"/>
                <a:gd name="connsiteX1" fmla="*/ 4162 w 53483"/>
                <a:gd name="connsiteY1" fmla="*/ 71426 h 73474"/>
                <a:gd name="connsiteX2" fmla="*/ 11304 w 53483"/>
                <a:gd name="connsiteY2" fmla="*/ 20802 h 73474"/>
                <a:gd name="connsiteX3" fmla="*/ 45589 w 53483"/>
                <a:gd name="connsiteY3" fmla="*/ 3239 h 73474"/>
                <a:gd name="connsiteX4" fmla="*/ 44637 w 53483"/>
                <a:gd name="connsiteY4" fmla="*/ 49412 h 7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83" h="73474">
                  <a:moveTo>
                    <a:pt x="44637" y="49333"/>
                  </a:moveTo>
                  <a:cubicBezTo>
                    <a:pt x="33208" y="68168"/>
                    <a:pt x="15114" y="78022"/>
                    <a:pt x="4162" y="71426"/>
                  </a:cubicBezTo>
                  <a:cubicBezTo>
                    <a:pt x="-6711" y="64750"/>
                    <a:pt x="6622" y="43690"/>
                    <a:pt x="11304" y="20802"/>
                  </a:cubicBezTo>
                  <a:cubicBezTo>
                    <a:pt x="15669" y="-814"/>
                    <a:pt x="34716" y="-3437"/>
                    <a:pt x="45589" y="3239"/>
                  </a:cubicBezTo>
                  <a:cubicBezTo>
                    <a:pt x="56462" y="9915"/>
                    <a:pt x="56065" y="30498"/>
                    <a:pt x="44637" y="49412"/>
                  </a:cubicBezTo>
                  <a:close/>
                </a:path>
              </a:pathLst>
            </a:custGeom>
            <a:solidFill>
              <a:srgbClr val="AD7947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13D6D800-5870-D7CD-BD24-136A53A14F6E}"/>
                </a:ext>
              </a:extLst>
            </p:cNvPr>
            <p:cNvSpPr/>
            <p:nvPr/>
          </p:nvSpPr>
          <p:spPr>
            <a:xfrm>
              <a:off x="3906784" y="3983365"/>
              <a:ext cx="104917" cy="461337"/>
            </a:xfrm>
            <a:custGeom>
              <a:avLst/>
              <a:gdLst>
                <a:gd name="connsiteX0" fmla="*/ 75950 w 104917"/>
                <a:gd name="connsiteY0" fmla="*/ 0 h 461337"/>
                <a:gd name="connsiteX1" fmla="*/ 0 w 104917"/>
                <a:gd name="connsiteY1" fmla="*/ 387984 h 461337"/>
                <a:gd name="connsiteX2" fmla="*/ 33174 w 104917"/>
                <a:gd name="connsiteY2" fmla="*/ 461337 h 461337"/>
                <a:gd name="connsiteX3" fmla="*/ 78410 w 104917"/>
                <a:gd name="connsiteY3" fmla="*/ 390527 h 461337"/>
                <a:gd name="connsiteX4" fmla="*/ 104918 w 104917"/>
                <a:gd name="connsiteY4" fmla="*/ 0 h 461337"/>
                <a:gd name="connsiteX5" fmla="*/ 75950 w 104917"/>
                <a:gd name="connsiteY5" fmla="*/ 0 h 46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17" h="461337">
                  <a:moveTo>
                    <a:pt x="75950" y="0"/>
                  </a:moveTo>
                  <a:cubicBezTo>
                    <a:pt x="75950" y="0"/>
                    <a:pt x="10555" y="178098"/>
                    <a:pt x="0" y="387984"/>
                  </a:cubicBezTo>
                  <a:lnTo>
                    <a:pt x="33174" y="461337"/>
                  </a:lnTo>
                  <a:lnTo>
                    <a:pt x="78410" y="390527"/>
                  </a:lnTo>
                  <a:cubicBezTo>
                    <a:pt x="78410" y="390527"/>
                    <a:pt x="90791" y="250815"/>
                    <a:pt x="104918" y="0"/>
                  </a:cubicBezTo>
                  <a:lnTo>
                    <a:pt x="75950" y="0"/>
                  </a:lnTo>
                  <a:close/>
                </a:path>
              </a:pathLst>
            </a:custGeom>
            <a:solidFill>
              <a:srgbClr val="D01778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C673B3A6-A95E-8A5F-7978-C5B6D8A587A2}"/>
                </a:ext>
              </a:extLst>
            </p:cNvPr>
            <p:cNvSpPr/>
            <p:nvPr/>
          </p:nvSpPr>
          <p:spPr>
            <a:xfrm rot="-4987800">
              <a:off x="3948946" y="3717008"/>
              <a:ext cx="31586" cy="64690"/>
            </a:xfrm>
            <a:custGeom>
              <a:avLst/>
              <a:gdLst>
                <a:gd name="connsiteX0" fmla="*/ 31586 w 31586"/>
                <a:gd name="connsiteY0" fmla="*/ 32345 h 64690"/>
                <a:gd name="connsiteX1" fmla="*/ 15793 w 31586"/>
                <a:gd name="connsiteY1" fmla="*/ 64690 h 64690"/>
                <a:gd name="connsiteX2" fmla="*/ 0 w 31586"/>
                <a:gd name="connsiteY2" fmla="*/ 32345 h 64690"/>
                <a:gd name="connsiteX3" fmla="*/ 15793 w 31586"/>
                <a:gd name="connsiteY3" fmla="*/ 0 h 64690"/>
                <a:gd name="connsiteX4" fmla="*/ 31586 w 31586"/>
                <a:gd name="connsiteY4" fmla="*/ 32345 h 6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86" h="64690">
                  <a:moveTo>
                    <a:pt x="31586" y="32345"/>
                  </a:moveTo>
                  <a:cubicBezTo>
                    <a:pt x="31586" y="50209"/>
                    <a:pt x="24515" y="64690"/>
                    <a:pt x="15793" y="64690"/>
                  </a:cubicBezTo>
                  <a:cubicBezTo>
                    <a:pt x="7071" y="64690"/>
                    <a:pt x="0" y="50209"/>
                    <a:pt x="0" y="32345"/>
                  </a:cubicBezTo>
                  <a:cubicBezTo>
                    <a:pt x="0" y="14481"/>
                    <a:pt x="7071" y="0"/>
                    <a:pt x="15793" y="0"/>
                  </a:cubicBezTo>
                  <a:cubicBezTo>
                    <a:pt x="24516" y="0"/>
                    <a:pt x="31586" y="14481"/>
                    <a:pt x="31586" y="32345"/>
                  </a:cubicBezTo>
                  <a:close/>
                </a:path>
              </a:pathLst>
            </a:custGeom>
            <a:solidFill>
              <a:srgbClr val="FFFFFF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2451AE8F-F3AE-D46D-F991-2920DBFD40FA}"/>
                </a:ext>
              </a:extLst>
            </p:cNvPr>
            <p:cNvSpPr/>
            <p:nvPr/>
          </p:nvSpPr>
          <p:spPr>
            <a:xfrm rot="161400">
              <a:off x="3959420" y="4266861"/>
              <a:ext cx="53807" cy="11126"/>
            </a:xfrm>
            <a:custGeom>
              <a:avLst/>
              <a:gdLst>
                <a:gd name="connsiteX0" fmla="*/ 0 w 53807"/>
                <a:gd name="connsiteY0" fmla="*/ 0 h 11126"/>
                <a:gd name="connsiteX1" fmla="*/ 53808 w 53807"/>
                <a:gd name="connsiteY1" fmla="*/ 0 h 11126"/>
                <a:gd name="connsiteX2" fmla="*/ 53808 w 53807"/>
                <a:gd name="connsiteY2" fmla="*/ 11126 h 11126"/>
                <a:gd name="connsiteX3" fmla="*/ 0 w 53807"/>
                <a:gd name="connsiteY3" fmla="*/ 11126 h 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07" h="11126">
                  <a:moveTo>
                    <a:pt x="0" y="0"/>
                  </a:moveTo>
                  <a:lnTo>
                    <a:pt x="53808" y="0"/>
                  </a:lnTo>
                  <a:lnTo>
                    <a:pt x="53808" y="11126"/>
                  </a:lnTo>
                  <a:lnTo>
                    <a:pt x="0" y="11126"/>
                  </a:lnTo>
                  <a:close/>
                </a:path>
              </a:pathLst>
            </a:custGeom>
            <a:solidFill>
              <a:srgbClr val="E1ECF5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497AE8C6-0084-894D-AB0A-B348FF075FA4}"/>
              </a:ext>
            </a:extLst>
          </p:cNvPr>
          <p:cNvGrpSpPr/>
          <p:nvPr/>
        </p:nvGrpSpPr>
        <p:grpSpPr>
          <a:xfrm>
            <a:off x="190583" y="1496613"/>
            <a:ext cx="660011" cy="1749337"/>
            <a:chOff x="11594626" y="4109217"/>
            <a:chExt cx="661236" cy="1752583"/>
          </a:xfrm>
        </p:grpSpPr>
        <p:grpSp>
          <p:nvGrpSpPr>
            <p:cNvPr id="474" name="Graphic 66">
              <a:extLst>
                <a:ext uri="{FF2B5EF4-FFF2-40B4-BE49-F238E27FC236}">
                  <a16:creationId xmlns:a16="http://schemas.microsoft.com/office/drawing/2014/main" id="{16A98A3F-2E0F-9844-804F-10B34F4F3509}"/>
                </a:ext>
              </a:extLst>
            </p:cNvPr>
            <p:cNvGrpSpPr/>
            <p:nvPr/>
          </p:nvGrpSpPr>
          <p:grpSpPr>
            <a:xfrm flipH="1">
              <a:off x="11594626" y="4109217"/>
              <a:ext cx="661236" cy="1752583"/>
              <a:chOff x="3590802" y="3483643"/>
              <a:chExt cx="925495" cy="2452993"/>
            </a:xfrm>
          </p:grpSpPr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9C8DBD13-C16D-5247-965D-5D44FFB52908}"/>
                  </a:ext>
                </a:extLst>
              </p:cNvPr>
              <p:cNvSpPr/>
              <p:nvPr/>
            </p:nvSpPr>
            <p:spPr>
              <a:xfrm>
                <a:off x="4246933" y="5859548"/>
                <a:ext cx="220073" cy="77088"/>
              </a:xfrm>
              <a:custGeom>
                <a:avLst/>
                <a:gdLst>
                  <a:gd name="connsiteX0" fmla="*/ 10317 w 220073"/>
                  <a:gd name="connsiteY0" fmla="*/ 5166 h 77088"/>
                  <a:gd name="connsiteX1" fmla="*/ 0 w 220073"/>
                  <a:gd name="connsiteY1" fmla="*/ 77088 h 77088"/>
                  <a:gd name="connsiteX2" fmla="*/ 220073 w 220073"/>
                  <a:gd name="connsiteY2" fmla="*/ 77088 h 77088"/>
                  <a:gd name="connsiteX3" fmla="*/ 220073 w 220073"/>
                  <a:gd name="connsiteY3" fmla="*/ 58492 h 77088"/>
                  <a:gd name="connsiteX4" fmla="*/ 132298 w 220073"/>
                  <a:gd name="connsiteY4" fmla="*/ 32981 h 77088"/>
                  <a:gd name="connsiteX5" fmla="*/ 81982 w 220073"/>
                  <a:gd name="connsiteY5" fmla="*/ 0 h 77088"/>
                  <a:gd name="connsiteX6" fmla="*/ 10317 w 220073"/>
                  <a:gd name="connsiteY6" fmla="*/ 5166 h 7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73" h="77088">
                    <a:moveTo>
                      <a:pt x="10317" y="5166"/>
                    </a:moveTo>
                    <a:lnTo>
                      <a:pt x="0" y="77088"/>
                    </a:lnTo>
                    <a:lnTo>
                      <a:pt x="220073" y="77088"/>
                    </a:lnTo>
                    <a:lnTo>
                      <a:pt x="220073" y="58492"/>
                    </a:lnTo>
                    <a:lnTo>
                      <a:pt x="132298" y="32981"/>
                    </a:lnTo>
                    <a:lnTo>
                      <a:pt x="81982" y="0"/>
                    </a:lnTo>
                    <a:lnTo>
                      <a:pt x="10317" y="5166"/>
                    </a:lnTo>
                    <a:close/>
                  </a:path>
                </a:pathLst>
              </a:custGeom>
              <a:solidFill>
                <a:srgbClr val="472424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17FC0476-4E44-6B6E-9373-EC1E8394594F}"/>
                  </a:ext>
                </a:extLst>
              </p:cNvPr>
              <p:cNvSpPr/>
              <p:nvPr/>
            </p:nvSpPr>
            <p:spPr>
              <a:xfrm>
                <a:off x="3840278" y="5859548"/>
                <a:ext cx="142773" cy="77088"/>
              </a:xfrm>
              <a:custGeom>
                <a:avLst/>
                <a:gdLst>
                  <a:gd name="connsiteX0" fmla="*/ 132457 w 142773"/>
                  <a:gd name="connsiteY0" fmla="*/ 5166 h 77088"/>
                  <a:gd name="connsiteX1" fmla="*/ 142774 w 142773"/>
                  <a:gd name="connsiteY1" fmla="*/ 77088 h 77088"/>
                  <a:gd name="connsiteX2" fmla="*/ 0 w 142773"/>
                  <a:gd name="connsiteY2" fmla="*/ 77088 h 77088"/>
                  <a:gd name="connsiteX3" fmla="*/ 0 w 142773"/>
                  <a:gd name="connsiteY3" fmla="*/ 58492 h 77088"/>
                  <a:gd name="connsiteX4" fmla="*/ 60792 w 142773"/>
                  <a:gd name="connsiteY4" fmla="*/ 0 h 77088"/>
                  <a:gd name="connsiteX5" fmla="*/ 132457 w 142773"/>
                  <a:gd name="connsiteY5" fmla="*/ 5166 h 7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773" h="77088">
                    <a:moveTo>
                      <a:pt x="132457" y="5166"/>
                    </a:moveTo>
                    <a:lnTo>
                      <a:pt x="142774" y="77088"/>
                    </a:lnTo>
                    <a:lnTo>
                      <a:pt x="0" y="77088"/>
                    </a:lnTo>
                    <a:lnTo>
                      <a:pt x="0" y="58492"/>
                    </a:lnTo>
                    <a:lnTo>
                      <a:pt x="60792" y="0"/>
                    </a:lnTo>
                    <a:lnTo>
                      <a:pt x="132457" y="5166"/>
                    </a:lnTo>
                    <a:close/>
                  </a:path>
                </a:pathLst>
              </a:custGeom>
              <a:solidFill>
                <a:srgbClr val="472424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82A0B852-63F8-14B0-0596-8A43C55D1211}"/>
                  </a:ext>
                </a:extLst>
              </p:cNvPr>
              <p:cNvSpPr/>
              <p:nvPr/>
            </p:nvSpPr>
            <p:spPr>
              <a:xfrm>
                <a:off x="4126314" y="5068554"/>
                <a:ext cx="228234" cy="813246"/>
              </a:xfrm>
              <a:custGeom>
                <a:avLst/>
                <a:gdLst>
                  <a:gd name="connsiteX0" fmla="*/ 228235 w 228234"/>
                  <a:gd name="connsiteY0" fmla="*/ 809988 h 813246"/>
                  <a:gd name="connsiteX1" fmla="*/ 125222 w 228234"/>
                  <a:gd name="connsiteY1" fmla="*/ 813246 h 813246"/>
                  <a:gd name="connsiteX2" fmla="*/ 940 w 228234"/>
                  <a:gd name="connsiteY2" fmla="*/ 76697 h 813246"/>
                  <a:gd name="connsiteX3" fmla="*/ 60065 w 228234"/>
                  <a:gd name="connsiteY3" fmla="*/ 244 h 813246"/>
                  <a:gd name="connsiteX4" fmla="*/ 60065 w 228234"/>
                  <a:gd name="connsiteY4" fmla="*/ 244 h 813246"/>
                  <a:gd name="connsiteX5" fmla="*/ 130698 w 228234"/>
                  <a:gd name="connsiteY5" fmla="*/ 57623 h 813246"/>
                  <a:gd name="connsiteX6" fmla="*/ 228235 w 228234"/>
                  <a:gd name="connsiteY6" fmla="*/ 809988 h 81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234" h="813246">
                    <a:moveTo>
                      <a:pt x="228235" y="809988"/>
                    </a:moveTo>
                    <a:lnTo>
                      <a:pt x="125222" y="813246"/>
                    </a:lnTo>
                    <a:lnTo>
                      <a:pt x="940" y="76697"/>
                    </a:lnTo>
                    <a:cubicBezTo>
                      <a:pt x="-5489" y="38788"/>
                      <a:pt x="21812" y="3502"/>
                      <a:pt x="60065" y="244"/>
                    </a:cubicBezTo>
                    <a:lnTo>
                      <a:pt x="60065" y="244"/>
                    </a:lnTo>
                    <a:cubicBezTo>
                      <a:pt x="95222" y="-2776"/>
                      <a:pt x="126412" y="22576"/>
                      <a:pt x="130698" y="57623"/>
                    </a:cubicBezTo>
                    <a:lnTo>
                      <a:pt x="228235" y="809988"/>
                    </a:lnTo>
                    <a:close/>
                  </a:path>
                </a:pathLst>
              </a:custGeom>
              <a:solidFill>
                <a:srgbClr val="575757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8E8D979A-2AA8-0637-FEF4-53BC77CE43F7}"/>
                  </a:ext>
                </a:extLst>
              </p:cNvPr>
              <p:cNvSpPr/>
              <p:nvPr/>
            </p:nvSpPr>
            <p:spPr>
              <a:xfrm>
                <a:off x="3844421" y="5042123"/>
                <a:ext cx="131249" cy="841743"/>
              </a:xfrm>
              <a:custGeom>
                <a:avLst/>
                <a:gdLst>
                  <a:gd name="connsiteX0" fmla="*/ 130060 w 131249"/>
                  <a:gd name="connsiteY0" fmla="*/ 841744 h 841743"/>
                  <a:gd name="connsiteX1" fmla="*/ 33475 w 131249"/>
                  <a:gd name="connsiteY1" fmla="*/ 837850 h 841743"/>
                  <a:gd name="connsiteX2" fmla="*/ 63 w 131249"/>
                  <a:gd name="connsiteY2" fmla="*/ 68557 h 841743"/>
                  <a:gd name="connsiteX3" fmla="*/ 68236 w 131249"/>
                  <a:gd name="connsiteY3" fmla="*/ 52 h 841743"/>
                  <a:gd name="connsiteX4" fmla="*/ 68236 w 131249"/>
                  <a:gd name="connsiteY4" fmla="*/ 52 h 841743"/>
                  <a:gd name="connsiteX5" fmla="*/ 131250 w 131249"/>
                  <a:gd name="connsiteY5" fmla="*/ 65775 h 841743"/>
                  <a:gd name="connsiteX6" fmla="*/ 130060 w 131249"/>
                  <a:gd name="connsiteY6" fmla="*/ 841664 h 84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49" h="841743">
                    <a:moveTo>
                      <a:pt x="130060" y="841744"/>
                    </a:moveTo>
                    <a:lnTo>
                      <a:pt x="33475" y="837850"/>
                    </a:lnTo>
                    <a:lnTo>
                      <a:pt x="63" y="68557"/>
                    </a:lnTo>
                    <a:cubicBezTo>
                      <a:pt x="-1604" y="30172"/>
                      <a:pt x="29903" y="-1458"/>
                      <a:pt x="68236" y="52"/>
                    </a:cubicBezTo>
                    <a:lnTo>
                      <a:pt x="68236" y="52"/>
                    </a:lnTo>
                    <a:cubicBezTo>
                      <a:pt x="103473" y="1482"/>
                      <a:pt x="131250" y="30490"/>
                      <a:pt x="131250" y="65775"/>
                    </a:cubicBezTo>
                    <a:lnTo>
                      <a:pt x="130060" y="841664"/>
                    </a:lnTo>
                    <a:close/>
                  </a:path>
                </a:pathLst>
              </a:custGeom>
              <a:solidFill>
                <a:srgbClr val="575757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996455D4-DDF5-61B1-73F2-052C16AAE8D9}"/>
                  </a:ext>
                </a:extLst>
              </p:cNvPr>
              <p:cNvSpPr/>
              <p:nvPr/>
            </p:nvSpPr>
            <p:spPr>
              <a:xfrm>
                <a:off x="4008101" y="4528958"/>
                <a:ext cx="259441" cy="716811"/>
              </a:xfrm>
              <a:custGeom>
                <a:avLst/>
                <a:gdLst>
                  <a:gd name="connsiteX0" fmla="*/ 169707 w 259441"/>
                  <a:gd name="connsiteY0" fmla="*/ 74291 h 716811"/>
                  <a:gd name="connsiteX1" fmla="*/ 258673 w 259441"/>
                  <a:gd name="connsiteY1" fmla="*/ 644188 h 716811"/>
                  <a:gd name="connsiteX2" fmla="*/ 204706 w 259441"/>
                  <a:gd name="connsiteY2" fmla="*/ 716269 h 716811"/>
                  <a:gd name="connsiteX3" fmla="*/ 204706 w 259441"/>
                  <a:gd name="connsiteY3" fmla="*/ 716269 h 716811"/>
                  <a:gd name="connsiteX4" fmla="*/ 135422 w 259441"/>
                  <a:gd name="connsiteY4" fmla="*/ 668347 h 716811"/>
                  <a:gd name="connsiteX5" fmla="*/ 2093 w 259441"/>
                  <a:gd name="connsiteY5" fmla="*/ 104094 h 716811"/>
                  <a:gd name="connsiteX6" fmla="*/ 64710 w 259441"/>
                  <a:gd name="connsiteY6" fmla="*/ 2528 h 716811"/>
                  <a:gd name="connsiteX7" fmla="*/ 64710 w 259441"/>
                  <a:gd name="connsiteY7" fmla="*/ 2528 h 716811"/>
                  <a:gd name="connsiteX8" fmla="*/ 169628 w 259441"/>
                  <a:gd name="connsiteY8" fmla="*/ 74291 h 7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441" h="716811">
                    <a:moveTo>
                      <a:pt x="169707" y="74291"/>
                    </a:moveTo>
                    <a:lnTo>
                      <a:pt x="258673" y="644188"/>
                    </a:lnTo>
                    <a:cubicBezTo>
                      <a:pt x="264149" y="679155"/>
                      <a:pt x="239784" y="711739"/>
                      <a:pt x="204706" y="716269"/>
                    </a:cubicBezTo>
                    <a:lnTo>
                      <a:pt x="204706" y="716269"/>
                    </a:lnTo>
                    <a:cubicBezTo>
                      <a:pt x="172802" y="720481"/>
                      <a:pt x="142882" y="699739"/>
                      <a:pt x="135422" y="668347"/>
                    </a:cubicBezTo>
                    <a:lnTo>
                      <a:pt x="2093" y="104094"/>
                    </a:lnTo>
                    <a:cubicBezTo>
                      <a:pt x="-8066" y="58794"/>
                      <a:pt x="19711" y="13654"/>
                      <a:pt x="64710" y="2528"/>
                    </a:cubicBezTo>
                    <a:lnTo>
                      <a:pt x="64710" y="2528"/>
                    </a:lnTo>
                    <a:cubicBezTo>
                      <a:pt x="114074" y="-9711"/>
                      <a:pt x="163041" y="23826"/>
                      <a:pt x="169628" y="74291"/>
                    </a:cubicBezTo>
                    <a:close/>
                  </a:path>
                </a:pathLst>
              </a:custGeom>
              <a:solidFill>
                <a:srgbClr val="606060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42EB2483-44A4-74A5-4AE9-D09D7DE0D6A8}"/>
                  </a:ext>
                </a:extLst>
              </p:cNvPr>
              <p:cNvSpPr/>
              <p:nvPr/>
            </p:nvSpPr>
            <p:spPr>
              <a:xfrm>
                <a:off x="3817751" y="4489363"/>
                <a:ext cx="170344" cy="727499"/>
              </a:xfrm>
              <a:custGeom>
                <a:avLst/>
                <a:gdLst>
                  <a:gd name="connsiteX0" fmla="*/ 170301 w 170344"/>
                  <a:gd name="connsiteY0" fmla="*/ 89727 h 727499"/>
                  <a:gd name="connsiteX1" fmla="*/ 154428 w 170344"/>
                  <a:gd name="connsiteY1" fmla="*/ 666299 h 727499"/>
                  <a:gd name="connsiteX2" fmla="*/ 88319 w 170344"/>
                  <a:gd name="connsiteY2" fmla="*/ 727413 h 727499"/>
                  <a:gd name="connsiteX3" fmla="*/ 88319 w 170344"/>
                  <a:gd name="connsiteY3" fmla="*/ 727413 h 727499"/>
                  <a:gd name="connsiteX4" fmla="*/ 28876 w 170344"/>
                  <a:gd name="connsiteY4" fmla="*/ 667730 h 727499"/>
                  <a:gd name="connsiteX5" fmla="*/ 67 w 170344"/>
                  <a:gd name="connsiteY5" fmla="*/ 88614 h 727499"/>
                  <a:gd name="connsiteX6" fmla="*/ 80065 w 170344"/>
                  <a:gd name="connsiteY6" fmla="*/ 162 h 727499"/>
                  <a:gd name="connsiteX7" fmla="*/ 80065 w 170344"/>
                  <a:gd name="connsiteY7" fmla="*/ 162 h 727499"/>
                  <a:gd name="connsiteX8" fmla="*/ 170221 w 170344"/>
                  <a:gd name="connsiteY8" fmla="*/ 89807 h 72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344" h="727499">
                    <a:moveTo>
                      <a:pt x="170301" y="89727"/>
                    </a:moveTo>
                    <a:lnTo>
                      <a:pt x="154428" y="666299"/>
                    </a:lnTo>
                    <a:cubicBezTo>
                      <a:pt x="153476" y="701664"/>
                      <a:pt x="123556" y="729241"/>
                      <a:pt x="88319" y="727413"/>
                    </a:cubicBezTo>
                    <a:lnTo>
                      <a:pt x="88319" y="727413"/>
                    </a:lnTo>
                    <a:cubicBezTo>
                      <a:pt x="56177" y="725744"/>
                      <a:pt x="30463" y="699916"/>
                      <a:pt x="28876" y="667730"/>
                    </a:cubicBezTo>
                    <a:lnTo>
                      <a:pt x="67" y="88614"/>
                    </a:lnTo>
                    <a:cubicBezTo>
                      <a:pt x="-1758" y="42203"/>
                      <a:pt x="33796" y="2943"/>
                      <a:pt x="80065" y="162"/>
                    </a:cubicBezTo>
                    <a:lnTo>
                      <a:pt x="80065" y="162"/>
                    </a:lnTo>
                    <a:cubicBezTo>
                      <a:pt x="130857" y="-2938"/>
                      <a:pt x="172919" y="38944"/>
                      <a:pt x="170221" y="89807"/>
                    </a:cubicBezTo>
                    <a:close/>
                  </a:path>
                </a:pathLst>
              </a:custGeom>
              <a:solidFill>
                <a:srgbClr val="606060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78820A29-34B8-A6AF-2ED6-54F4F69CE995}"/>
                  </a:ext>
                </a:extLst>
              </p:cNvPr>
              <p:cNvSpPr/>
              <p:nvPr/>
            </p:nvSpPr>
            <p:spPr>
              <a:xfrm>
                <a:off x="3808809" y="4347666"/>
                <a:ext cx="398601" cy="359349"/>
              </a:xfrm>
              <a:custGeom>
                <a:avLst/>
                <a:gdLst>
                  <a:gd name="connsiteX0" fmla="*/ 398601 w 398601"/>
                  <a:gd name="connsiteY0" fmla="*/ 39180 h 359349"/>
                  <a:gd name="connsiteX1" fmla="*/ 380189 w 398601"/>
                  <a:gd name="connsiteY1" fmla="*/ 217039 h 359349"/>
                  <a:gd name="connsiteX2" fmla="*/ 206305 w 398601"/>
                  <a:gd name="connsiteY2" fmla="*/ 358500 h 359349"/>
                  <a:gd name="connsiteX3" fmla="*/ 124720 w 398601"/>
                  <a:gd name="connsiteY3" fmla="*/ 350076 h 359349"/>
                  <a:gd name="connsiteX4" fmla="*/ 756 w 398601"/>
                  <a:gd name="connsiteY4" fmla="*/ 197171 h 359349"/>
                  <a:gd name="connsiteX5" fmla="*/ 21152 w 398601"/>
                  <a:gd name="connsiteY5" fmla="*/ 0 h 359349"/>
                  <a:gd name="connsiteX6" fmla="*/ 398601 w 398601"/>
                  <a:gd name="connsiteY6" fmla="*/ 39180 h 35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601" h="359349">
                    <a:moveTo>
                      <a:pt x="398601" y="39180"/>
                    </a:moveTo>
                    <a:lnTo>
                      <a:pt x="380189" y="217039"/>
                    </a:lnTo>
                    <a:cubicBezTo>
                      <a:pt x="371142" y="304220"/>
                      <a:pt x="293287" y="367480"/>
                      <a:pt x="206305" y="358500"/>
                    </a:cubicBezTo>
                    <a:lnTo>
                      <a:pt x="124720" y="350076"/>
                    </a:lnTo>
                    <a:cubicBezTo>
                      <a:pt x="48294" y="342129"/>
                      <a:pt x="-7181" y="273703"/>
                      <a:pt x="756" y="197171"/>
                    </a:cubicBezTo>
                    <a:lnTo>
                      <a:pt x="21152" y="0"/>
                    </a:lnTo>
                    <a:lnTo>
                      <a:pt x="398601" y="39180"/>
                    </a:lnTo>
                    <a:close/>
                  </a:path>
                </a:pathLst>
              </a:custGeom>
              <a:solidFill>
                <a:srgbClr val="606060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66BC300F-9A9E-F663-ACCE-1FBCBA75226D}"/>
                  </a:ext>
                </a:extLst>
              </p:cNvPr>
              <p:cNvSpPr/>
              <p:nvPr/>
            </p:nvSpPr>
            <p:spPr>
              <a:xfrm>
                <a:off x="3806549" y="3871255"/>
                <a:ext cx="487790" cy="649183"/>
              </a:xfrm>
              <a:custGeom>
                <a:avLst/>
                <a:gdLst>
                  <a:gd name="connsiteX0" fmla="*/ 485383 w 487790"/>
                  <a:gd name="connsiteY0" fmla="*/ 157568 h 649183"/>
                  <a:gd name="connsiteX1" fmla="*/ 391894 w 487790"/>
                  <a:gd name="connsiteY1" fmla="*/ 649184 h 649183"/>
                  <a:gd name="connsiteX2" fmla="*/ 0 w 487790"/>
                  <a:gd name="connsiteY2" fmla="*/ 608494 h 649183"/>
                  <a:gd name="connsiteX3" fmla="*/ 952 w 487790"/>
                  <a:gd name="connsiteY3" fmla="*/ 103527 h 649183"/>
                  <a:gd name="connsiteX4" fmla="*/ 121187 w 487790"/>
                  <a:gd name="connsiteY4" fmla="*/ 451 h 649183"/>
                  <a:gd name="connsiteX5" fmla="*/ 387052 w 487790"/>
                  <a:gd name="connsiteY5" fmla="*/ 24372 h 649183"/>
                  <a:gd name="connsiteX6" fmla="*/ 485383 w 487790"/>
                  <a:gd name="connsiteY6" fmla="*/ 157568 h 64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790" h="649183">
                    <a:moveTo>
                      <a:pt x="485383" y="157568"/>
                    </a:moveTo>
                    <a:lnTo>
                      <a:pt x="391894" y="649184"/>
                    </a:lnTo>
                    <a:lnTo>
                      <a:pt x="0" y="608494"/>
                    </a:lnTo>
                    <a:lnTo>
                      <a:pt x="952" y="103527"/>
                    </a:lnTo>
                    <a:cubicBezTo>
                      <a:pt x="5000" y="41459"/>
                      <a:pt x="59363" y="-5112"/>
                      <a:pt x="121187" y="451"/>
                    </a:cubicBezTo>
                    <a:lnTo>
                      <a:pt x="387052" y="24372"/>
                    </a:lnTo>
                    <a:cubicBezTo>
                      <a:pt x="453082" y="30333"/>
                      <a:pt x="499033" y="92639"/>
                      <a:pt x="485383" y="157568"/>
                    </a:cubicBezTo>
                    <a:close/>
                  </a:path>
                </a:pathLst>
              </a:custGeom>
              <a:solidFill>
                <a:srgbClr val="9DC5E2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84" name="Graphic 66">
                <a:extLst>
                  <a:ext uri="{FF2B5EF4-FFF2-40B4-BE49-F238E27FC236}">
                    <a16:creationId xmlns:a16="http://schemas.microsoft.com/office/drawing/2014/main" id="{C68EF3CF-3874-2004-01A5-469BE78794DC}"/>
                  </a:ext>
                </a:extLst>
              </p:cNvPr>
              <p:cNvGrpSpPr/>
              <p:nvPr/>
            </p:nvGrpSpPr>
            <p:grpSpPr>
              <a:xfrm>
                <a:off x="4146565" y="4235470"/>
                <a:ext cx="369701" cy="487112"/>
                <a:chOff x="4146565" y="4235470"/>
                <a:chExt cx="369701" cy="487112"/>
              </a:xfrm>
            </p:grpSpPr>
            <p:sp>
              <p:nvSpPr>
                <p:cNvPr id="497" name="Freeform: Shape 496">
                  <a:extLst>
                    <a:ext uri="{FF2B5EF4-FFF2-40B4-BE49-F238E27FC236}">
                      <a16:creationId xmlns:a16="http://schemas.microsoft.com/office/drawing/2014/main" id="{D1685AAA-0974-3DE7-8441-2332F13C63FD}"/>
                    </a:ext>
                  </a:extLst>
                </p:cNvPr>
                <p:cNvSpPr/>
                <p:nvPr/>
              </p:nvSpPr>
              <p:spPr>
                <a:xfrm>
                  <a:off x="4146565" y="4539672"/>
                  <a:ext cx="76221" cy="182910"/>
                </a:xfrm>
                <a:custGeom>
                  <a:avLst/>
                  <a:gdLst>
                    <a:gd name="connsiteX0" fmla="*/ 4895 w 76221"/>
                    <a:gd name="connsiteY0" fmla="*/ 48557 h 182910"/>
                    <a:gd name="connsiteX1" fmla="*/ 22513 w 76221"/>
                    <a:gd name="connsiteY1" fmla="*/ 6595 h 182910"/>
                    <a:gd name="connsiteX2" fmla="*/ 42830 w 76221"/>
                    <a:gd name="connsiteY2" fmla="*/ 8264 h 182910"/>
                    <a:gd name="connsiteX3" fmla="*/ 56480 w 76221"/>
                    <a:gd name="connsiteY3" fmla="*/ 66279 h 182910"/>
                    <a:gd name="connsiteX4" fmla="*/ 74893 w 76221"/>
                    <a:gd name="connsiteY4" fmla="*/ 134864 h 182910"/>
                    <a:gd name="connsiteX5" fmla="*/ 44258 w 76221"/>
                    <a:gd name="connsiteY5" fmla="*/ 182388 h 182910"/>
                    <a:gd name="connsiteX6" fmla="*/ 44258 w 76221"/>
                    <a:gd name="connsiteY6" fmla="*/ 182388 h 182910"/>
                    <a:gd name="connsiteX7" fmla="*/ 54 w 76221"/>
                    <a:gd name="connsiteY7" fmla="*/ 142811 h 182910"/>
                    <a:gd name="connsiteX8" fmla="*/ 4815 w 76221"/>
                    <a:gd name="connsiteY8" fmla="*/ 48477 h 18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21" h="182910">
                      <a:moveTo>
                        <a:pt x="4895" y="48557"/>
                      </a:moveTo>
                      <a:lnTo>
                        <a:pt x="22513" y="6595"/>
                      </a:lnTo>
                      <a:cubicBezTo>
                        <a:pt x="26561" y="-3021"/>
                        <a:pt x="40449" y="-1829"/>
                        <a:pt x="42830" y="8264"/>
                      </a:cubicBezTo>
                      <a:lnTo>
                        <a:pt x="56480" y="66279"/>
                      </a:lnTo>
                      <a:lnTo>
                        <a:pt x="74893" y="134864"/>
                      </a:lnTo>
                      <a:cubicBezTo>
                        <a:pt x="80765" y="156639"/>
                        <a:pt x="66559" y="178812"/>
                        <a:pt x="44258" y="182388"/>
                      </a:cubicBezTo>
                      <a:lnTo>
                        <a:pt x="44258" y="182388"/>
                      </a:lnTo>
                      <a:cubicBezTo>
                        <a:pt x="20291" y="186362"/>
                        <a:pt x="-1216" y="167130"/>
                        <a:pt x="54" y="142811"/>
                      </a:cubicBezTo>
                      <a:lnTo>
                        <a:pt x="4815" y="48477"/>
                      </a:lnTo>
                      <a:close/>
                    </a:path>
                  </a:pathLst>
                </a:custGeom>
                <a:solidFill>
                  <a:srgbClr val="C78E56"/>
                </a:solidFill>
                <a:ln w="79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8" name="Freeform: Shape 497">
                  <a:extLst>
                    <a:ext uri="{FF2B5EF4-FFF2-40B4-BE49-F238E27FC236}">
                      <a16:creationId xmlns:a16="http://schemas.microsoft.com/office/drawing/2014/main" id="{8CC6C164-9137-770F-299A-C85D6201123F}"/>
                    </a:ext>
                  </a:extLst>
                </p:cNvPr>
                <p:cNvSpPr/>
                <p:nvPr/>
              </p:nvSpPr>
              <p:spPr>
                <a:xfrm>
                  <a:off x="4151459" y="4235470"/>
                  <a:ext cx="364807" cy="375328"/>
                </a:xfrm>
                <a:custGeom>
                  <a:avLst/>
                  <a:gdLst>
                    <a:gd name="connsiteX0" fmla="*/ 0 w 364807"/>
                    <a:gd name="connsiteY0" fmla="*/ 315645 h 375328"/>
                    <a:gd name="connsiteX1" fmla="*/ 245549 w 364807"/>
                    <a:gd name="connsiteY1" fmla="*/ 24061 h 375328"/>
                    <a:gd name="connsiteX2" fmla="*/ 340070 w 364807"/>
                    <a:gd name="connsiteY2" fmla="*/ 15319 h 375328"/>
                    <a:gd name="connsiteX3" fmla="*/ 338641 w 364807"/>
                    <a:gd name="connsiteY3" fmla="*/ 121176 h 375328"/>
                    <a:gd name="connsiteX4" fmla="*/ 60633 w 364807"/>
                    <a:gd name="connsiteY4" fmla="*/ 375329 h 375328"/>
                    <a:gd name="connsiteX5" fmla="*/ 0 w 364807"/>
                    <a:gd name="connsiteY5" fmla="*/ 315724 h 375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4807" h="375328">
                      <a:moveTo>
                        <a:pt x="0" y="315645"/>
                      </a:moveTo>
                      <a:lnTo>
                        <a:pt x="245549" y="24061"/>
                      </a:lnTo>
                      <a:cubicBezTo>
                        <a:pt x="269357" y="-4231"/>
                        <a:pt x="311499" y="-8125"/>
                        <a:pt x="340070" y="15319"/>
                      </a:cubicBezTo>
                      <a:cubicBezTo>
                        <a:pt x="373640" y="42896"/>
                        <a:pt x="372926" y="94473"/>
                        <a:pt x="338641" y="121176"/>
                      </a:cubicBezTo>
                      <a:lnTo>
                        <a:pt x="60633" y="375329"/>
                      </a:lnTo>
                      <a:lnTo>
                        <a:pt x="0" y="315724"/>
                      </a:lnTo>
                      <a:close/>
                    </a:path>
                  </a:pathLst>
                </a:custGeom>
                <a:solidFill>
                  <a:srgbClr val="9DC5E2"/>
                </a:solidFill>
                <a:ln w="79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94CF30E5-7846-8A4C-9ADB-FC15681F7362}"/>
                  </a:ext>
                </a:extLst>
              </p:cNvPr>
              <p:cNvSpPr/>
              <p:nvPr/>
            </p:nvSpPr>
            <p:spPr>
              <a:xfrm>
                <a:off x="4163524" y="3929286"/>
                <a:ext cx="352773" cy="440283"/>
              </a:xfrm>
              <a:custGeom>
                <a:avLst/>
                <a:gdLst>
                  <a:gd name="connsiteX0" fmla="*/ 32457 w 352773"/>
                  <a:gd name="connsiteY0" fmla="*/ 11720 h 440283"/>
                  <a:gd name="connsiteX1" fmla="*/ 32457 w 352773"/>
                  <a:gd name="connsiteY1" fmla="*/ 11720 h 440283"/>
                  <a:gd name="connsiteX2" fmla="*/ 130550 w 352773"/>
                  <a:gd name="connsiteY2" fmla="*/ 30952 h 440283"/>
                  <a:gd name="connsiteX3" fmla="*/ 340862 w 352773"/>
                  <a:gd name="connsiteY3" fmla="*/ 335093 h 440283"/>
                  <a:gd name="connsiteX4" fmla="*/ 319433 w 352773"/>
                  <a:gd name="connsiteY4" fmla="*/ 431255 h 440283"/>
                  <a:gd name="connsiteX5" fmla="*/ 319433 w 352773"/>
                  <a:gd name="connsiteY5" fmla="*/ 431255 h 440283"/>
                  <a:gd name="connsiteX6" fmla="*/ 231817 w 352773"/>
                  <a:gd name="connsiteY6" fmla="*/ 412817 h 440283"/>
                  <a:gd name="connsiteX7" fmla="*/ 13807 w 352773"/>
                  <a:gd name="connsiteY7" fmla="*/ 114160 h 440283"/>
                  <a:gd name="connsiteX8" fmla="*/ 32457 w 352773"/>
                  <a:gd name="connsiteY8" fmla="*/ 11720 h 44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773" h="440283">
                    <a:moveTo>
                      <a:pt x="32457" y="11720"/>
                    </a:moveTo>
                    <a:lnTo>
                      <a:pt x="32457" y="11720"/>
                    </a:lnTo>
                    <a:cubicBezTo>
                      <a:pt x="64996" y="-9579"/>
                      <a:pt x="108487" y="-1075"/>
                      <a:pt x="130550" y="30952"/>
                    </a:cubicBezTo>
                    <a:lnTo>
                      <a:pt x="340862" y="335093"/>
                    </a:lnTo>
                    <a:cubicBezTo>
                      <a:pt x="363083" y="367279"/>
                      <a:pt x="353242" y="411625"/>
                      <a:pt x="319433" y="431255"/>
                    </a:cubicBezTo>
                    <a:lnTo>
                      <a:pt x="319433" y="431255"/>
                    </a:lnTo>
                    <a:cubicBezTo>
                      <a:pt x="289831" y="448421"/>
                      <a:pt x="251975" y="440473"/>
                      <a:pt x="231817" y="412817"/>
                    </a:cubicBezTo>
                    <a:lnTo>
                      <a:pt x="13807" y="114160"/>
                    </a:lnTo>
                    <a:cubicBezTo>
                      <a:pt x="-10398" y="80941"/>
                      <a:pt x="-1907" y="34211"/>
                      <a:pt x="32457" y="11720"/>
                    </a:cubicBezTo>
                    <a:close/>
                  </a:path>
                </a:pathLst>
              </a:custGeom>
              <a:solidFill>
                <a:srgbClr val="9DC5E2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F428990C-C5FF-5624-002D-823075001234}"/>
                  </a:ext>
                </a:extLst>
              </p:cNvPr>
              <p:cNvSpPr/>
              <p:nvPr/>
            </p:nvSpPr>
            <p:spPr>
              <a:xfrm rot="9900000">
                <a:off x="3599505" y="4160003"/>
                <a:ext cx="207333" cy="450845"/>
              </a:xfrm>
              <a:custGeom>
                <a:avLst/>
                <a:gdLst>
                  <a:gd name="connsiteX0" fmla="*/ 82379 w 207334"/>
                  <a:gd name="connsiteY0" fmla="*/ 0 h 450845"/>
                  <a:gd name="connsiteX1" fmla="*/ 203804 w 207334"/>
                  <a:gd name="connsiteY1" fmla="*/ 361520 h 450845"/>
                  <a:gd name="connsiteX2" fmla="*/ 162218 w 207334"/>
                  <a:gd name="connsiteY2" fmla="*/ 446953 h 450845"/>
                  <a:gd name="connsiteX3" fmla="*/ 72617 w 207334"/>
                  <a:gd name="connsiteY3" fmla="*/ 390845 h 450845"/>
                  <a:gd name="connsiteX4" fmla="*/ 0 w 207334"/>
                  <a:gd name="connsiteY4" fmla="*/ 20981 h 450845"/>
                  <a:gd name="connsiteX5" fmla="*/ 82379 w 207334"/>
                  <a:gd name="connsiteY5" fmla="*/ 0 h 45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334" h="450845">
                    <a:moveTo>
                      <a:pt x="82379" y="0"/>
                    </a:moveTo>
                    <a:lnTo>
                      <a:pt x="203804" y="361520"/>
                    </a:lnTo>
                    <a:cubicBezTo>
                      <a:pt x="215549" y="396567"/>
                      <a:pt x="197058" y="434634"/>
                      <a:pt x="162218" y="446953"/>
                    </a:cubicBezTo>
                    <a:cubicBezTo>
                      <a:pt x="121266" y="461417"/>
                      <a:pt x="77538" y="433999"/>
                      <a:pt x="72617" y="390845"/>
                    </a:cubicBezTo>
                    <a:lnTo>
                      <a:pt x="0" y="20981"/>
                    </a:lnTo>
                    <a:lnTo>
                      <a:pt x="82379" y="0"/>
                    </a:lnTo>
                    <a:close/>
                  </a:path>
                </a:pathLst>
              </a:custGeom>
              <a:solidFill>
                <a:srgbClr val="9DC5E2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0DBB3AE3-9A32-2165-71A1-F55D071F6253}"/>
                  </a:ext>
                </a:extLst>
              </p:cNvPr>
              <p:cNvSpPr/>
              <p:nvPr/>
            </p:nvSpPr>
            <p:spPr>
              <a:xfrm rot="900000">
                <a:off x="3590802" y="3856986"/>
                <a:ext cx="306600" cy="453506"/>
              </a:xfrm>
              <a:custGeom>
                <a:avLst/>
                <a:gdLst>
                  <a:gd name="connsiteX0" fmla="*/ 278812 w 314003"/>
                  <a:gd name="connsiteY0" fmla="*/ 9988 h 464455"/>
                  <a:gd name="connsiteX1" fmla="*/ 278812 w 314003"/>
                  <a:gd name="connsiteY1" fmla="*/ 9988 h 464455"/>
                  <a:gd name="connsiteX2" fmla="*/ 305002 w 314003"/>
                  <a:gd name="connsiteY2" fmla="*/ 106627 h 464455"/>
                  <a:gd name="connsiteX3" fmla="*/ 125483 w 314003"/>
                  <a:gd name="connsiteY3" fmla="*/ 430000 h 464455"/>
                  <a:gd name="connsiteX4" fmla="*/ 29851 w 314003"/>
                  <a:gd name="connsiteY4" fmla="*/ 453206 h 464455"/>
                  <a:gd name="connsiteX5" fmla="*/ 29851 w 314003"/>
                  <a:gd name="connsiteY5" fmla="*/ 453206 h 464455"/>
                  <a:gd name="connsiteX6" fmla="*/ 7629 w 314003"/>
                  <a:gd name="connsiteY6" fmla="*/ 366343 h 464455"/>
                  <a:gd name="connsiteX7" fmla="*/ 178894 w 314003"/>
                  <a:gd name="connsiteY7" fmla="*/ 38519 h 464455"/>
                  <a:gd name="connsiteX8" fmla="*/ 278891 w 314003"/>
                  <a:gd name="connsiteY8" fmla="*/ 9988 h 46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003" h="464455">
                    <a:moveTo>
                      <a:pt x="278812" y="9988"/>
                    </a:moveTo>
                    <a:lnTo>
                      <a:pt x="278812" y="9988"/>
                    </a:lnTo>
                    <a:cubicBezTo>
                      <a:pt x="312224" y="29777"/>
                      <a:pt x="323811" y="72613"/>
                      <a:pt x="305002" y="106627"/>
                    </a:cubicBezTo>
                    <a:lnTo>
                      <a:pt x="125483" y="430000"/>
                    </a:lnTo>
                    <a:cubicBezTo>
                      <a:pt x="106515" y="464173"/>
                      <a:pt x="62390" y="474902"/>
                      <a:pt x="29851" y="453206"/>
                    </a:cubicBezTo>
                    <a:lnTo>
                      <a:pt x="29851" y="453206"/>
                    </a:lnTo>
                    <a:cubicBezTo>
                      <a:pt x="1360" y="434212"/>
                      <a:pt x="-8243" y="396701"/>
                      <a:pt x="7629" y="366343"/>
                    </a:cubicBezTo>
                    <a:lnTo>
                      <a:pt x="178894" y="38519"/>
                    </a:lnTo>
                    <a:cubicBezTo>
                      <a:pt x="197941" y="2121"/>
                      <a:pt x="243575" y="-10913"/>
                      <a:pt x="278891" y="9988"/>
                    </a:cubicBezTo>
                    <a:close/>
                  </a:path>
                </a:pathLst>
              </a:custGeom>
              <a:solidFill>
                <a:srgbClr val="9DC5E2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6B4C4A66-50AA-C95A-C15D-B67996A0FEE2}"/>
                  </a:ext>
                </a:extLst>
              </p:cNvPr>
              <p:cNvSpPr/>
              <p:nvPr/>
            </p:nvSpPr>
            <p:spPr>
              <a:xfrm>
                <a:off x="3927807" y="3862275"/>
                <a:ext cx="232521" cy="153435"/>
              </a:xfrm>
              <a:custGeom>
                <a:avLst/>
                <a:gdLst>
                  <a:gd name="connsiteX0" fmla="*/ 47150 w 232521"/>
                  <a:gd name="connsiteY0" fmla="*/ 3471 h 153435"/>
                  <a:gd name="connsiteX1" fmla="*/ 14849 w 232521"/>
                  <a:gd name="connsiteY1" fmla="*/ 19286 h 153435"/>
                  <a:gd name="connsiteX2" fmla="*/ 26595 w 232521"/>
                  <a:gd name="connsiteY2" fmla="*/ 138733 h 153435"/>
                  <a:gd name="connsiteX3" fmla="*/ 80403 w 232521"/>
                  <a:gd name="connsiteY3" fmla="*/ 79924 h 153435"/>
                  <a:gd name="connsiteX4" fmla="*/ 109767 w 232521"/>
                  <a:gd name="connsiteY4" fmla="*/ 153435 h 153435"/>
                  <a:gd name="connsiteX5" fmla="*/ 231113 w 232521"/>
                  <a:gd name="connsiteY5" fmla="*/ 30333 h 153435"/>
                  <a:gd name="connsiteX6" fmla="*/ 162543 w 232521"/>
                  <a:gd name="connsiteY6" fmla="*/ 3392 h 153435"/>
                  <a:gd name="connsiteX7" fmla="*/ 47150 w 232521"/>
                  <a:gd name="connsiteY7" fmla="*/ 3551 h 15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521" h="153435">
                    <a:moveTo>
                      <a:pt x="47150" y="3471"/>
                    </a:moveTo>
                    <a:cubicBezTo>
                      <a:pt x="47150" y="3471"/>
                      <a:pt x="25563" y="690"/>
                      <a:pt x="14849" y="19286"/>
                    </a:cubicBezTo>
                    <a:cubicBezTo>
                      <a:pt x="4055" y="37803"/>
                      <a:pt x="-17452" y="99553"/>
                      <a:pt x="26595" y="138733"/>
                    </a:cubicBezTo>
                    <a:cubicBezTo>
                      <a:pt x="26595" y="138733"/>
                      <a:pt x="45165" y="83897"/>
                      <a:pt x="80403" y="79924"/>
                    </a:cubicBezTo>
                    <a:cubicBezTo>
                      <a:pt x="80403" y="79924"/>
                      <a:pt x="108814" y="110282"/>
                      <a:pt x="109767" y="153435"/>
                    </a:cubicBezTo>
                    <a:cubicBezTo>
                      <a:pt x="109767" y="153435"/>
                      <a:pt x="247858" y="122680"/>
                      <a:pt x="231113" y="30333"/>
                    </a:cubicBezTo>
                    <a:cubicBezTo>
                      <a:pt x="220557" y="-14092"/>
                      <a:pt x="162543" y="3392"/>
                      <a:pt x="162543" y="3392"/>
                    </a:cubicBezTo>
                    <a:cubicBezTo>
                      <a:pt x="162543" y="3392"/>
                      <a:pt x="94370" y="-2489"/>
                      <a:pt x="47150" y="3551"/>
                    </a:cubicBezTo>
                    <a:close/>
                  </a:path>
                </a:pathLst>
              </a:custGeom>
              <a:solidFill>
                <a:srgbClr val="6DA7D4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00A043C0-2AA5-6663-8036-80652A037D70}"/>
                  </a:ext>
                </a:extLst>
              </p:cNvPr>
              <p:cNvSpPr/>
              <p:nvPr/>
            </p:nvSpPr>
            <p:spPr>
              <a:xfrm>
                <a:off x="3894263" y="3505077"/>
                <a:ext cx="247140" cy="424224"/>
              </a:xfrm>
              <a:custGeom>
                <a:avLst/>
                <a:gdLst>
                  <a:gd name="connsiteX0" fmla="*/ 139660 w 247140"/>
                  <a:gd name="connsiteY0" fmla="*/ 738 h 424224"/>
                  <a:gd name="connsiteX1" fmla="*/ 139660 w 247140"/>
                  <a:gd name="connsiteY1" fmla="*/ 738 h 424224"/>
                  <a:gd name="connsiteX2" fmla="*/ 6489 w 247140"/>
                  <a:gd name="connsiteY2" fmla="*/ 107628 h 424224"/>
                  <a:gd name="connsiteX3" fmla="*/ 140 w 247140"/>
                  <a:gd name="connsiteY3" fmla="*/ 165325 h 424224"/>
                  <a:gd name="connsiteX4" fmla="*/ 79344 w 247140"/>
                  <a:gd name="connsiteY4" fmla="*/ 329197 h 424224"/>
                  <a:gd name="connsiteX5" fmla="*/ 81566 w 247140"/>
                  <a:gd name="connsiteY5" fmla="*/ 381570 h 424224"/>
                  <a:gd name="connsiteX6" fmla="*/ 218944 w 247140"/>
                  <a:gd name="connsiteY6" fmla="*/ 390550 h 424224"/>
                  <a:gd name="connsiteX7" fmla="*/ 218944 w 247140"/>
                  <a:gd name="connsiteY7" fmla="*/ 277302 h 424224"/>
                  <a:gd name="connsiteX8" fmla="*/ 218944 w 247140"/>
                  <a:gd name="connsiteY8" fmla="*/ 277302 h 424224"/>
                  <a:gd name="connsiteX9" fmla="*/ 236165 w 247140"/>
                  <a:gd name="connsiteY9" fmla="*/ 227314 h 424224"/>
                  <a:gd name="connsiteX10" fmla="*/ 246403 w 247140"/>
                  <a:gd name="connsiteY10" fmla="*/ 134093 h 424224"/>
                  <a:gd name="connsiteX11" fmla="*/ 139660 w 247140"/>
                  <a:gd name="connsiteY11" fmla="*/ 738 h 42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140" h="424224">
                    <a:moveTo>
                      <a:pt x="139660" y="738"/>
                    </a:moveTo>
                    <a:lnTo>
                      <a:pt x="139660" y="738"/>
                    </a:lnTo>
                    <a:cubicBezTo>
                      <a:pt x="73392" y="-6573"/>
                      <a:pt x="13791" y="41269"/>
                      <a:pt x="6489" y="107628"/>
                    </a:cubicBezTo>
                    <a:lnTo>
                      <a:pt x="140" y="165325"/>
                    </a:lnTo>
                    <a:cubicBezTo>
                      <a:pt x="-2241" y="267050"/>
                      <a:pt x="25774" y="312031"/>
                      <a:pt x="79344" y="329197"/>
                    </a:cubicBezTo>
                    <a:lnTo>
                      <a:pt x="81566" y="381570"/>
                    </a:lnTo>
                    <a:cubicBezTo>
                      <a:pt x="78392" y="430842"/>
                      <a:pt x="172278" y="442048"/>
                      <a:pt x="218944" y="390550"/>
                    </a:cubicBezTo>
                    <a:lnTo>
                      <a:pt x="218944" y="277302"/>
                    </a:lnTo>
                    <a:cubicBezTo>
                      <a:pt x="218944" y="277302"/>
                      <a:pt x="218944" y="277302"/>
                      <a:pt x="218944" y="277302"/>
                    </a:cubicBezTo>
                    <a:cubicBezTo>
                      <a:pt x="227991" y="262520"/>
                      <a:pt x="234181" y="245672"/>
                      <a:pt x="236165" y="227314"/>
                    </a:cubicBezTo>
                    <a:lnTo>
                      <a:pt x="246403" y="134093"/>
                    </a:lnTo>
                    <a:cubicBezTo>
                      <a:pt x="253704" y="67733"/>
                      <a:pt x="205928" y="8049"/>
                      <a:pt x="139660" y="738"/>
                    </a:cubicBezTo>
                    <a:close/>
                  </a:path>
                </a:pathLst>
              </a:custGeom>
              <a:solidFill>
                <a:srgbClr val="C78E56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502F719B-1963-3EFC-2750-9CB51F5D4B88}"/>
                  </a:ext>
                </a:extLst>
              </p:cNvPr>
              <p:cNvSpPr/>
              <p:nvPr/>
            </p:nvSpPr>
            <p:spPr>
              <a:xfrm rot="-5051400">
                <a:off x="3967842" y="3947395"/>
                <a:ext cx="68252" cy="51498"/>
              </a:xfrm>
              <a:custGeom>
                <a:avLst/>
                <a:gdLst>
                  <a:gd name="connsiteX0" fmla="*/ 68252 w 68252"/>
                  <a:gd name="connsiteY0" fmla="*/ 25749 h 51498"/>
                  <a:gd name="connsiteX1" fmla="*/ 34126 w 68252"/>
                  <a:gd name="connsiteY1" fmla="*/ 51498 h 51498"/>
                  <a:gd name="connsiteX2" fmla="*/ 0 w 68252"/>
                  <a:gd name="connsiteY2" fmla="*/ 25749 h 51498"/>
                  <a:gd name="connsiteX3" fmla="*/ 34126 w 68252"/>
                  <a:gd name="connsiteY3" fmla="*/ 0 h 51498"/>
                  <a:gd name="connsiteX4" fmla="*/ 68252 w 68252"/>
                  <a:gd name="connsiteY4" fmla="*/ 25749 h 5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2" h="51498">
                    <a:moveTo>
                      <a:pt x="68252" y="25749"/>
                    </a:moveTo>
                    <a:cubicBezTo>
                      <a:pt x="68252" y="39970"/>
                      <a:pt x="52973" y="51498"/>
                      <a:pt x="34126" y="51498"/>
                    </a:cubicBezTo>
                    <a:cubicBezTo>
                      <a:pt x="15279" y="51498"/>
                      <a:pt x="0" y="39970"/>
                      <a:pt x="0" y="25749"/>
                    </a:cubicBezTo>
                    <a:cubicBezTo>
                      <a:pt x="0" y="11528"/>
                      <a:pt x="15279" y="0"/>
                      <a:pt x="34126" y="0"/>
                    </a:cubicBezTo>
                    <a:cubicBezTo>
                      <a:pt x="52973" y="0"/>
                      <a:pt x="68252" y="11528"/>
                      <a:pt x="68252" y="25749"/>
                    </a:cubicBezTo>
                    <a:close/>
                  </a:path>
                </a:pathLst>
              </a:custGeom>
              <a:solidFill>
                <a:srgbClr val="D01778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B934E02C-B930-1BF0-AAA1-8295F13CE61F}"/>
                  </a:ext>
                </a:extLst>
              </p:cNvPr>
              <p:cNvSpPr/>
              <p:nvPr/>
            </p:nvSpPr>
            <p:spPr>
              <a:xfrm>
                <a:off x="3889800" y="3652044"/>
                <a:ext cx="212771" cy="185806"/>
              </a:xfrm>
              <a:custGeom>
                <a:avLst/>
                <a:gdLst>
                  <a:gd name="connsiteX0" fmla="*/ 212772 w 212771"/>
                  <a:gd name="connsiteY0" fmla="*/ 159 h 185806"/>
                  <a:gd name="connsiteX1" fmla="*/ 195471 w 212771"/>
                  <a:gd name="connsiteY1" fmla="*/ 137169 h 185806"/>
                  <a:gd name="connsiteX2" fmla="*/ 93172 w 212771"/>
                  <a:gd name="connsiteY2" fmla="*/ 185806 h 185806"/>
                  <a:gd name="connsiteX3" fmla="*/ 23571 w 212771"/>
                  <a:gd name="connsiteY3" fmla="*/ 180323 h 185806"/>
                  <a:gd name="connsiteX4" fmla="*/ 0 w 212771"/>
                  <a:gd name="connsiteY4" fmla="*/ 94493 h 185806"/>
                  <a:gd name="connsiteX5" fmla="*/ 4682 w 212771"/>
                  <a:gd name="connsiteY5" fmla="*/ 18199 h 185806"/>
                  <a:gd name="connsiteX6" fmla="*/ 8889 w 212771"/>
                  <a:gd name="connsiteY6" fmla="*/ 71128 h 185806"/>
                  <a:gd name="connsiteX7" fmla="*/ 30872 w 212771"/>
                  <a:gd name="connsiteY7" fmla="*/ 108559 h 185806"/>
                  <a:gd name="connsiteX8" fmla="*/ 38015 w 212771"/>
                  <a:gd name="connsiteY8" fmla="*/ 69618 h 185806"/>
                  <a:gd name="connsiteX9" fmla="*/ 61189 w 212771"/>
                  <a:gd name="connsiteY9" fmla="*/ 67631 h 185806"/>
                  <a:gd name="connsiteX10" fmla="*/ 118886 w 212771"/>
                  <a:gd name="connsiteY10" fmla="*/ 76929 h 185806"/>
                  <a:gd name="connsiteX11" fmla="*/ 122774 w 212771"/>
                  <a:gd name="connsiteY11" fmla="*/ 121990 h 185806"/>
                  <a:gd name="connsiteX12" fmla="*/ 176582 w 212771"/>
                  <a:gd name="connsiteY12" fmla="*/ 94413 h 185806"/>
                  <a:gd name="connsiteX13" fmla="*/ 212772 w 212771"/>
                  <a:gd name="connsiteY13" fmla="*/ 0 h 185806"/>
                  <a:gd name="connsiteX14" fmla="*/ 111981 w 212771"/>
                  <a:gd name="connsiteY14" fmla="*/ 151077 h 185806"/>
                  <a:gd name="connsiteX15" fmla="*/ 104124 w 212771"/>
                  <a:gd name="connsiteY15" fmla="*/ 83446 h 185806"/>
                  <a:gd name="connsiteX16" fmla="*/ 63490 w 212771"/>
                  <a:gd name="connsiteY16" fmla="*/ 77088 h 185806"/>
                  <a:gd name="connsiteX17" fmla="*/ 43570 w 212771"/>
                  <a:gd name="connsiteY17" fmla="*/ 80505 h 185806"/>
                  <a:gd name="connsiteX18" fmla="*/ 37856 w 212771"/>
                  <a:gd name="connsiteY18" fmla="*/ 149567 h 185806"/>
                  <a:gd name="connsiteX19" fmla="*/ 49284 w 212771"/>
                  <a:gd name="connsiteY19" fmla="*/ 159819 h 185806"/>
                  <a:gd name="connsiteX20" fmla="*/ 56110 w 212771"/>
                  <a:gd name="connsiteY20" fmla="*/ 129460 h 185806"/>
                  <a:gd name="connsiteX21" fmla="*/ 69839 w 212771"/>
                  <a:gd name="connsiteY21" fmla="*/ 129937 h 185806"/>
                  <a:gd name="connsiteX22" fmla="*/ 78649 w 212771"/>
                  <a:gd name="connsiteY22" fmla="*/ 159819 h 185806"/>
                  <a:gd name="connsiteX23" fmla="*/ 111902 w 212771"/>
                  <a:gd name="connsiteY23" fmla="*/ 150998 h 18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2771" h="185806">
                    <a:moveTo>
                      <a:pt x="212772" y="159"/>
                    </a:moveTo>
                    <a:lnTo>
                      <a:pt x="195471" y="137169"/>
                    </a:lnTo>
                    <a:lnTo>
                      <a:pt x="93172" y="185806"/>
                    </a:lnTo>
                    <a:lnTo>
                      <a:pt x="23571" y="180323"/>
                    </a:lnTo>
                    <a:lnTo>
                      <a:pt x="0" y="94493"/>
                    </a:lnTo>
                    <a:lnTo>
                      <a:pt x="4682" y="18199"/>
                    </a:lnTo>
                    <a:lnTo>
                      <a:pt x="8889" y="71128"/>
                    </a:lnTo>
                    <a:lnTo>
                      <a:pt x="30872" y="108559"/>
                    </a:lnTo>
                    <a:lnTo>
                      <a:pt x="38015" y="69618"/>
                    </a:lnTo>
                    <a:lnTo>
                      <a:pt x="61189" y="67631"/>
                    </a:lnTo>
                    <a:lnTo>
                      <a:pt x="118886" y="76929"/>
                    </a:lnTo>
                    <a:lnTo>
                      <a:pt x="122774" y="121990"/>
                    </a:lnTo>
                    <a:lnTo>
                      <a:pt x="176582" y="94413"/>
                    </a:lnTo>
                    <a:lnTo>
                      <a:pt x="212772" y="0"/>
                    </a:lnTo>
                    <a:close/>
                    <a:moveTo>
                      <a:pt x="111981" y="151077"/>
                    </a:moveTo>
                    <a:lnTo>
                      <a:pt x="104124" y="83446"/>
                    </a:lnTo>
                    <a:lnTo>
                      <a:pt x="63490" y="77088"/>
                    </a:lnTo>
                    <a:lnTo>
                      <a:pt x="43570" y="80505"/>
                    </a:lnTo>
                    <a:lnTo>
                      <a:pt x="37856" y="149567"/>
                    </a:lnTo>
                    <a:lnTo>
                      <a:pt x="49284" y="159819"/>
                    </a:lnTo>
                    <a:lnTo>
                      <a:pt x="56110" y="129460"/>
                    </a:lnTo>
                    <a:lnTo>
                      <a:pt x="69839" y="129937"/>
                    </a:lnTo>
                    <a:lnTo>
                      <a:pt x="78649" y="159819"/>
                    </a:lnTo>
                    <a:lnTo>
                      <a:pt x="111902" y="150998"/>
                    </a:lnTo>
                    <a:close/>
                  </a:path>
                </a:pathLst>
              </a:custGeom>
              <a:solidFill>
                <a:srgbClr val="453633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82ECC047-EB60-2A3E-FDD8-E35B46AA336B}"/>
                  </a:ext>
                </a:extLst>
              </p:cNvPr>
              <p:cNvSpPr/>
              <p:nvPr/>
            </p:nvSpPr>
            <p:spPr>
              <a:xfrm>
                <a:off x="3874404" y="3483643"/>
                <a:ext cx="287690" cy="271239"/>
              </a:xfrm>
              <a:custGeom>
                <a:avLst/>
                <a:gdLst>
                  <a:gd name="connsiteX0" fmla="*/ 239914 w 287690"/>
                  <a:gd name="connsiteY0" fmla="*/ 271239 h 271239"/>
                  <a:gd name="connsiteX1" fmla="*/ 221502 w 287690"/>
                  <a:gd name="connsiteY1" fmla="*/ 221331 h 271239"/>
                  <a:gd name="connsiteX2" fmla="*/ 220390 w 287690"/>
                  <a:gd name="connsiteY2" fmla="*/ 128427 h 271239"/>
                  <a:gd name="connsiteX3" fmla="*/ 202217 w 287690"/>
                  <a:gd name="connsiteY3" fmla="*/ 87261 h 271239"/>
                  <a:gd name="connsiteX4" fmla="*/ 228168 w 287690"/>
                  <a:gd name="connsiteY4" fmla="*/ 74545 h 271239"/>
                  <a:gd name="connsiteX5" fmla="*/ 137695 w 287690"/>
                  <a:gd name="connsiteY5" fmla="*/ 89247 h 271239"/>
                  <a:gd name="connsiteX6" fmla="*/ 26190 w 287690"/>
                  <a:gd name="connsiteY6" fmla="*/ 69618 h 271239"/>
                  <a:gd name="connsiteX7" fmla="*/ 0 w 287690"/>
                  <a:gd name="connsiteY7" fmla="*/ 39736 h 271239"/>
                  <a:gd name="connsiteX8" fmla="*/ 47697 w 287690"/>
                  <a:gd name="connsiteY8" fmla="*/ 28690 h 271239"/>
                  <a:gd name="connsiteX9" fmla="*/ 11032 w 287690"/>
                  <a:gd name="connsiteY9" fmla="*/ 14702 h 271239"/>
                  <a:gd name="connsiteX10" fmla="*/ 68966 w 287690"/>
                  <a:gd name="connsiteY10" fmla="*/ 14702 h 271239"/>
                  <a:gd name="connsiteX11" fmla="*/ 38888 w 287690"/>
                  <a:gd name="connsiteY11" fmla="*/ 0 h 271239"/>
                  <a:gd name="connsiteX12" fmla="*/ 137218 w 287690"/>
                  <a:gd name="connsiteY12" fmla="*/ 10252 h 271239"/>
                  <a:gd name="connsiteX13" fmla="*/ 224517 w 287690"/>
                  <a:gd name="connsiteY13" fmla="*/ 10967 h 271239"/>
                  <a:gd name="connsiteX14" fmla="*/ 238723 w 287690"/>
                  <a:gd name="connsiteY14" fmla="*/ 39657 h 271239"/>
                  <a:gd name="connsiteX15" fmla="*/ 282532 w 287690"/>
                  <a:gd name="connsiteY15" fmla="*/ 53644 h 271239"/>
                  <a:gd name="connsiteX16" fmla="*/ 287690 w 287690"/>
                  <a:gd name="connsiteY16" fmla="*/ 119050 h 271239"/>
                  <a:gd name="connsiteX17" fmla="*/ 273960 w 287690"/>
                  <a:gd name="connsiteY17" fmla="*/ 126361 h 271239"/>
                  <a:gd name="connsiteX18" fmla="*/ 284040 w 287690"/>
                  <a:gd name="connsiteY18" fmla="*/ 127076 h 271239"/>
                  <a:gd name="connsiteX19" fmla="*/ 270072 w 287690"/>
                  <a:gd name="connsiteY19" fmla="*/ 138838 h 271239"/>
                  <a:gd name="connsiteX20" fmla="*/ 281103 w 287690"/>
                  <a:gd name="connsiteY20" fmla="*/ 139554 h 271239"/>
                  <a:gd name="connsiteX21" fmla="*/ 261263 w 287690"/>
                  <a:gd name="connsiteY21" fmla="*/ 179210 h 271239"/>
                  <a:gd name="connsiteX22" fmla="*/ 257612 w 287690"/>
                  <a:gd name="connsiteY22" fmla="*/ 262895 h 271239"/>
                  <a:gd name="connsiteX23" fmla="*/ 239993 w 287690"/>
                  <a:gd name="connsiteY23" fmla="*/ 271080 h 27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7690" h="271239">
                    <a:moveTo>
                      <a:pt x="239914" y="271239"/>
                    </a:moveTo>
                    <a:lnTo>
                      <a:pt x="221502" y="221331"/>
                    </a:lnTo>
                    <a:lnTo>
                      <a:pt x="220390" y="128427"/>
                    </a:lnTo>
                    <a:lnTo>
                      <a:pt x="202217" y="87261"/>
                    </a:lnTo>
                    <a:lnTo>
                      <a:pt x="228168" y="74545"/>
                    </a:lnTo>
                    <a:lnTo>
                      <a:pt x="137695" y="89247"/>
                    </a:lnTo>
                    <a:lnTo>
                      <a:pt x="26190" y="69618"/>
                    </a:lnTo>
                    <a:lnTo>
                      <a:pt x="0" y="39736"/>
                    </a:lnTo>
                    <a:cubicBezTo>
                      <a:pt x="0" y="39736"/>
                      <a:pt x="22777" y="25749"/>
                      <a:pt x="47697" y="28690"/>
                    </a:cubicBezTo>
                    <a:cubicBezTo>
                      <a:pt x="47697" y="28690"/>
                      <a:pt x="30793" y="13987"/>
                      <a:pt x="11032" y="14702"/>
                    </a:cubicBezTo>
                    <a:cubicBezTo>
                      <a:pt x="11032" y="14702"/>
                      <a:pt x="36745" y="5802"/>
                      <a:pt x="68966" y="14702"/>
                    </a:cubicBezTo>
                    <a:cubicBezTo>
                      <a:pt x="68966" y="14702"/>
                      <a:pt x="54284" y="1510"/>
                      <a:pt x="38888" y="0"/>
                    </a:cubicBezTo>
                    <a:cubicBezTo>
                      <a:pt x="38888" y="0"/>
                      <a:pt x="111505" y="13987"/>
                      <a:pt x="137218" y="10252"/>
                    </a:cubicBezTo>
                    <a:cubicBezTo>
                      <a:pt x="162932" y="6596"/>
                      <a:pt x="207693" y="3656"/>
                      <a:pt x="224517" y="10967"/>
                    </a:cubicBezTo>
                    <a:cubicBezTo>
                      <a:pt x="241422" y="18279"/>
                      <a:pt x="238723" y="39657"/>
                      <a:pt x="238723" y="39657"/>
                    </a:cubicBezTo>
                    <a:lnTo>
                      <a:pt x="282532" y="53644"/>
                    </a:lnTo>
                    <a:lnTo>
                      <a:pt x="287690" y="119050"/>
                    </a:lnTo>
                    <a:lnTo>
                      <a:pt x="273960" y="126361"/>
                    </a:lnTo>
                    <a:lnTo>
                      <a:pt x="284040" y="127076"/>
                    </a:lnTo>
                    <a:lnTo>
                      <a:pt x="270072" y="138838"/>
                    </a:lnTo>
                    <a:lnTo>
                      <a:pt x="281103" y="139554"/>
                    </a:lnTo>
                    <a:lnTo>
                      <a:pt x="261263" y="179210"/>
                    </a:lnTo>
                    <a:lnTo>
                      <a:pt x="257612" y="262895"/>
                    </a:lnTo>
                    <a:lnTo>
                      <a:pt x="239993" y="271080"/>
                    </a:lnTo>
                    <a:close/>
                  </a:path>
                </a:pathLst>
              </a:custGeom>
              <a:solidFill>
                <a:srgbClr val="453633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F2B47091-32BE-22B8-CC94-3EEAB26C10B9}"/>
                  </a:ext>
                </a:extLst>
              </p:cNvPr>
              <p:cNvSpPr/>
              <p:nvPr/>
            </p:nvSpPr>
            <p:spPr>
              <a:xfrm>
                <a:off x="4094839" y="3649759"/>
                <a:ext cx="53483" cy="73474"/>
              </a:xfrm>
              <a:custGeom>
                <a:avLst/>
                <a:gdLst>
                  <a:gd name="connsiteX0" fmla="*/ 44637 w 53483"/>
                  <a:gd name="connsiteY0" fmla="*/ 49333 h 73474"/>
                  <a:gd name="connsiteX1" fmla="*/ 4162 w 53483"/>
                  <a:gd name="connsiteY1" fmla="*/ 71426 h 73474"/>
                  <a:gd name="connsiteX2" fmla="*/ 11304 w 53483"/>
                  <a:gd name="connsiteY2" fmla="*/ 20802 h 73474"/>
                  <a:gd name="connsiteX3" fmla="*/ 45589 w 53483"/>
                  <a:gd name="connsiteY3" fmla="*/ 3239 h 73474"/>
                  <a:gd name="connsiteX4" fmla="*/ 44637 w 53483"/>
                  <a:gd name="connsiteY4" fmla="*/ 49412 h 7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83" h="73474">
                    <a:moveTo>
                      <a:pt x="44637" y="49333"/>
                    </a:moveTo>
                    <a:cubicBezTo>
                      <a:pt x="33208" y="68168"/>
                      <a:pt x="15114" y="78022"/>
                      <a:pt x="4162" y="71426"/>
                    </a:cubicBezTo>
                    <a:cubicBezTo>
                      <a:pt x="-6711" y="64750"/>
                      <a:pt x="6622" y="43690"/>
                      <a:pt x="11304" y="20802"/>
                    </a:cubicBezTo>
                    <a:cubicBezTo>
                      <a:pt x="15669" y="-814"/>
                      <a:pt x="34716" y="-3437"/>
                      <a:pt x="45589" y="3239"/>
                    </a:cubicBezTo>
                    <a:cubicBezTo>
                      <a:pt x="56462" y="9915"/>
                      <a:pt x="56065" y="30498"/>
                      <a:pt x="44637" y="49412"/>
                    </a:cubicBezTo>
                    <a:close/>
                  </a:path>
                </a:pathLst>
              </a:custGeom>
              <a:solidFill>
                <a:srgbClr val="AD7947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2237B2B9-9F88-EC33-11AF-9504FE201C4D}"/>
                  </a:ext>
                </a:extLst>
              </p:cNvPr>
              <p:cNvSpPr/>
              <p:nvPr/>
            </p:nvSpPr>
            <p:spPr>
              <a:xfrm>
                <a:off x="3906784" y="3983365"/>
                <a:ext cx="104917" cy="461337"/>
              </a:xfrm>
              <a:custGeom>
                <a:avLst/>
                <a:gdLst>
                  <a:gd name="connsiteX0" fmla="*/ 75950 w 104917"/>
                  <a:gd name="connsiteY0" fmla="*/ 0 h 461337"/>
                  <a:gd name="connsiteX1" fmla="*/ 0 w 104917"/>
                  <a:gd name="connsiteY1" fmla="*/ 387984 h 461337"/>
                  <a:gd name="connsiteX2" fmla="*/ 33174 w 104917"/>
                  <a:gd name="connsiteY2" fmla="*/ 461337 h 461337"/>
                  <a:gd name="connsiteX3" fmla="*/ 78410 w 104917"/>
                  <a:gd name="connsiteY3" fmla="*/ 390527 h 461337"/>
                  <a:gd name="connsiteX4" fmla="*/ 104918 w 104917"/>
                  <a:gd name="connsiteY4" fmla="*/ 0 h 461337"/>
                  <a:gd name="connsiteX5" fmla="*/ 75950 w 104917"/>
                  <a:gd name="connsiteY5" fmla="*/ 0 h 46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17" h="461337">
                    <a:moveTo>
                      <a:pt x="75950" y="0"/>
                    </a:moveTo>
                    <a:cubicBezTo>
                      <a:pt x="75950" y="0"/>
                      <a:pt x="10555" y="178098"/>
                      <a:pt x="0" y="387984"/>
                    </a:cubicBezTo>
                    <a:lnTo>
                      <a:pt x="33174" y="461337"/>
                    </a:lnTo>
                    <a:lnTo>
                      <a:pt x="78410" y="390527"/>
                    </a:lnTo>
                    <a:cubicBezTo>
                      <a:pt x="78410" y="390527"/>
                      <a:pt x="90791" y="250815"/>
                      <a:pt x="104918" y="0"/>
                    </a:cubicBezTo>
                    <a:lnTo>
                      <a:pt x="75950" y="0"/>
                    </a:lnTo>
                    <a:close/>
                  </a:path>
                </a:pathLst>
              </a:custGeom>
              <a:solidFill>
                <a:srgbClr val="D01778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72488B2D-CBBF-240F-EC4D-059D06CF03BC}"/>
                  </a:ext>
                </a:extLst>
              </p:cNvPr>
              <p:cNvSpPr/>
              <p:nvPr/>
            </p:nvSpPr>
            <p:spPr>
              <a:xfrm rot="-4987800">
                <a:off x="3948946" y="3717008"/>
                <a:ext cx="31586" cy="64690"/>
              </a:xfrm>
              <a:custGeom>
                <a:avLst/>
                <a:gdLst>
                  <a:gd name="connsiteX0" fmla="*/ 31586 w 31586"/>
                  <a:gd name="connsiteY0" fmla="*/ 32345 h 64690"/>
                  <a:gd name="connsiteX1" fmla="*/ 15793 w 31586"/>
                  <a:gd name="connsiteY1" fmla="*/ 64690 h 64690"/>
                  <a:gd name="connsiteX2" fmla="*/ 0 w 31586"/>
                  <a:gd name="connsiteY2" fmla="*/ 32345 h 64690"/>
                  <a:gd name="connsiteX3" fmla="*/ 15793 w 31586"/>
                  <a:gd name="connsiteY3" fmla="*/ 0 h 64690"/>
                  <a:gd name="connsiteX4" fmla="*/ 31586 w 31586"/>
                  <a:gd name="connsiteY4" fmla="*/ 32345 h 6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86" h="64690">
                    <a:moveTo>
                      <a:pt x="31586" y="32345"/>
                    </a:moveTo>
                    <a:cubicBezTo>
                      <a:pt x="31586" y="50209"/>
                      <a:pt x="24515" y="64690"/>
                      <a:pt x="15793" y="64690"/>
                    </a:cubicBezTo>
                    <a:cubicBezTo>
                      <a:pt x="7071" y="64690"/>
                      <a:pt x="0" y="50209"/>
                      <a:pt x="0" y="32345"/>
                    </a:cubicBezTo>
                    <a:cubicBezTo>
                      <a:pt x="0" y="14481"/>
                      <a:pt x="7071" y="0"/>
                      <a:pt x="15793" y="0"/>
                    </a:cubicBezTo>
                    <a:cubicBezTo>
                      <a:pt x="24516" y="0"/>
                      <a:pt x="31586" y="14481"/>
                      <a:pt x="31586" y="323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E5BED62E-E663-336C-F0A7-5955D216A9DD}"/>
                  </a:ext>
                </a:extLst>
              </p:cNvPr>
              <p:cNvSpPr/>
              <p:nvPr/>
            </p:nvSpPr>
            <p:spPr>
              <a:xfrm rot="161400">
                <a:off x="3959420" y="4266861"/>
                <a:ext cx="53807" cy="11126"/>
              </a:xfrm>
              <a:custGeom>
                <a:avLst/>
                <a:gdLst>
                  <a:gd name="connsiteX0" fmla="*/ 0 w 53807"/>
                  <a:gd name="connsiteY0" fmla="*/ 0 h 11126"/>
                  <a:gd name="connsiteX1" fmla="*/ 53808 w 53807"/>
                  <a:gd name="connsiteY1" fmla="*/ 0 h 11126"/>
                  <a:gd name="connsiteX2" fmla="*/ 53808 w 53807"/>
                  <a:gd name="connsiteY2" fmla="*/ 11126 h 11126"/>
                  <a:gd name="connsiteX3" fmla="*/ 0 w 53807"/>
                  <a:gd name="connsiteY3" fmla="*/ 11126 h 1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07" h="11126">
                    <a:moveTo>
                      <a:pt x="0" y="0"/>
                    </a:moveTo>
                    <a:lnTo>
                      <a:pt x="53808" y="0"/>
                    </a:lnTo>
                    <a:lnTo>
                      <a:pt x="53808" y="11126"/>
                    </a:lnTo>
                    <a:lnTo>
                      <a:pt x="0" y="11126"/>
                    </a:lnTo>
                    <a:close/>
                  </a:path>
                </a:pathLst>
              </a:custGeom>
              <a:solidFill>
                <a:srgbClr val="E1ECF5"/>
              </a:solidFill>
              <a:ln w="7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3F4A6501-93FB-96B5-98D9-AFF855BD5CD3}"/>
                </a:ext>
              </a:extLst>
            </p:cNvPr>
            <p:cNvSpPr/>
            <p:nvPr/>
          </p:nvSpPr>
          <p:spPr>
            <a:xfrm flipH="1">
              <a:off x="12057094" y="4863806"/>
              <a:ext cx="54457" cy="130683"/>
            </a:xfrm>
            <a:custGeom>
              <a:avLst/>
              <a:gdLst>
                <a:gd name="connsiteX0" fmla="*/ 4895 w 76221"/>
                <a:gd name="connsiteY0" fmla="*/ 48557 h 182910"/>
                <a:gd name="connsiteX1" fmla="*/ 22513 w 76221"/>
                <a:gd name="connsiteY1" fmla="*/ 6595 h 182910"/>
                <a:gd name="connsiteX2" fmla="*/ 42830 w 76221"/>
                <a:gd name="connsiteY2" fmla="*/ 8264 h 182910"/>
                <a:gd name="connsiteX3" fmla="*/ 56480 w 76221"/>
                <a:gd name="connsiteY3" fmla="*/ 66279 h 182910"/>
                <a:gd name="connsiteX4" fmla="*/ 74893 w 76221"/>
                <a:gd name="connsiteY4" fmla="*/ 134864 h 182910"/>
                <a:gd name="connsiteX5" fmla="*/ 44258 w 76221"/>
                <a:gd name="connsiteY5" fmla="*/ 182388 h 182910"/>
                <a:gd name="connsiteX6" fmla="*/ 44258 w 76221"/>
                <a:gd name="connsiteY6" fmla="*/ 182388 h 182910"/>
                <a:gd name="connsiteX7" fmla="*/ 54 w 76221"/>
                <a:gd name="connsiteY7" fmla="*/ 142811 h 182910"/>
                <a:gd name="connsiteX8" fmla="*/ 4815 w 76221"/>
                <a:gd name="connsiteY8" fmla="*/ 48477 h 18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21" h="182910">
                  <a:moveTo>
                    <a:pt x="4895" y="48557"/>
                  </a:moveTo>
                  <a:lnTo>
                    <a:pt x="22513" y="6595"/>
                  </a:lnTo>
                  <a:cubicBezTo>
                    <a:pt x="26561" y="-3021"/>
                    <a:pt x="40449" y="-1829"/>
                    <a:pt x="42830" y="8264"/>
                  </a:cubicBezTo>
                  <a:lnTo>
                    <a:pt x="56480" y="66279"/>
                  </a:lnTo>
                  <a:lnTo>
                    <a:pt x="74893" y="134864"/>
                  </a:lnTo>
                  <a:cubicBezTo>
                    <a:pt x="80765" y="156639"/>
                    <a:pt x="66559" y="178812"/>
                    <a:pt x="44258" y="182388"/>
                  </a:cubicBezTo>
                  <a:lnTo>
                    <a:pt x="44258" y="182388"/>
                  </a:lnTo>
                  <a:cubicBezTo>
                    <a:pt x="20291" y="186362"/>
                    <a:pt x="-1216" y="167130"/>
                    <a:pt x="54" y="142811"/>
                  </a:cubicBezTo>
                  <a:lnTo>
                    <a:pt x="4815" y="48477"/>
                  </a:lnTo>
                  <a:close/>
                </a:path>
              </a:pathLst>
            </a:custGeom>
            <a:solidFill>
              <a:srgbClr val="C78E56"/>
            </a:solidFill>
            <a:ln w="7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3" name="Rounded Rectangle 18">
            <a:extLst>
              <a:ext uri="{FF2B5EF4-FFF2-40B4-BE49-F238E27FC236}">
                <a16:creationId xmlns:a16="http://schemas.microsoft.com/office/drawing/2014/main" id="{D760D90B-D142-812C-CDEC-78CD42AEAAC0}"/>
              </a:ext>
            </a:extLst>
          </p:cNvPr>
          <p:cNvSpPr/>
          <p:nvPr/>
        </p:nvSpPr>
        <p:spPr>
          <a:xfrm>
            <a:off x="2321088" y="1988486"/>
            <a:ext cx="1402243" cy="44008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99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6">
            <a:extLst>
              <a:ext uri="{FF2B5EF4-FFF2-40B4-BE49-F238E27FC236}">
                <a16:creationId xmlns:a16="http://schemas.microsoft.com/office/drawing/2014/main" id="{0050607B-0A7D-33D1-A3AC-2E9A037F15A8}"/>
              </a:ext>
            </a:extLst>
          </p:cNvPr>
          <p:cNvSpPr/>
          <p:nvPr/>
        </p:nvSpPr>
        <p:spPr>
          <a:xfrm>
            <a:off x="6400592" y="1988486"/>
            <a:ext cx="1399298" cy="43915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88">
            <a:extLst>
              <a:ext uri="{FF2B5EF4-FFF2-40B4-BE49-F238E27FC236}">
                <a16:creationId xmlns:a16="http://schemas.microsoft.com/office/drawing/2014/main" id="{8803DB7A-A41D-9AC2-74C6-F2DE5BC5571D}"/>
              </a:ext>
            </a:extLst>
          </p:cNvPr>
          <p:cNvSpPr/>
          <p:nvPr/>
        </p:nvSpPr>
        <p:spPr>
          <a:xfrm rot="8100000">
            <a:off x="1184157" y="1967110"/>
            <a:ext cx="472178" cy="472178"/>
          </a:xfrm>
          <a:prstGeom prst="roundRect">
            <a:avLst/>
          </a:prstGeom>
          <a:gradFill>
            <a:gsLst>
              <a:gs pos="78500">
                <a:srgbClr val="00ABE6"/>
              </a:gs>
              <a:gs pos="57000">
                <a:schemeClr val="accent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85868464-C129-D552-5E5A-0AB5EBF2096B}"/>
              </a:ext>
            </a:extLst>
          </p:cNvPr>
          <p:cNvSpPr/>
          <p:nvPr/>
        </p:nvSpPr>
        <p:spPr>
          <a:xfrm>
            <a:off x="8437398" y="1988486"/>
            <a:ext cx="1279437" cy="40154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ounded Rectangle 88">
            <a:extLst>
              <a:ext uri="{FF2B5EF4-FFF2-40B4-BE49-F238E27FC236}">
                <a16:creationId xmlns:a16="http://schemas.microsoft.com/office/drawing/2014/main" id="{2B44947A-4BB0-D497-8939-2EF53F3D015C}"/>
              </a:ext>
            </a:extLst>
          </p:cNvPr>
          <p:cNvSpPr/>
          <p:nvPr/>
        </p:nvSpPr>
        <p:spPr>
          <a:xfrm rot="8100000">
            <a:off x="10354343" y="1939186"/>
            <a:ext cx="494936" cy="494936"/>
          </a:xfrm>
          <a:prstGeom prst="roundRect">
            <a:avLst/>
          </a:prstGeom>
          <a:gradFill>
            <a:gsLst>
              <a:gs pos="78500">
                <a:srgbClr val="00ABE6"/>
              </a:gs>
              <a:gs pos="57000">
                <a:schemeClr val="accent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825963-ACEC-4448-0D2C-BB5857AB6CC3}"/>
              </a:ext>
            </a:extLst>
          </p:cNvPr>
          <p:cNvGrpSpPr/>
          <p:nvPr/>
        </p:nvGrpSpPr>
        <p:grpSpPr>
          <a:xfrm>
            <a:off x="3622839" y="2978370"/>
            <a:ext cx="1402246" cy="981166"/>
            <a:chOff x="3811634" y="4629921"/>
            <a:chExt cx="1404848" cy="982986"/>
          </a:xfrm>
        </p:grpSpPr>
        <p:sp>
          <p:nvSpPr>
            <p:cNvPr id="8" name="Rounded Rectangle 20">
              <a:extLst>
                <a:ext uri="{FF2B5EF4-FFF2-40B4-BE49-F238E27FC236}">
                  <a16:creationId xmlns:a16="http://schemas.microsoft.com/office/drawing/2014/main" id="{EFBD633F-FF2B-3117-E32C-5057863C517F}"/>
                </a:ext>
              </a:extLst>
            </p:cNvPr>
            <p:cNvSpPr/>
            <p:nvPr/>
          </p:nvSpPr>
          <p:spPr>
            <a:xfrm>
              <a:off x="3811634" y="5172006"/>
              <a:ext cx="1404848" cy="44090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rgbClr val="1A9CA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890C46F-C5BF-3776-B13A-F8F305CF2B6C}"/>
                </a:ext>
              </a:extLst>
            </p:cNvPr>
            <p:cNvGrpSpPr/>
            <p:nvPr/>
          </p:nvGrpSpPr>
          <p:grpSpPr>
            <a:xfrm>
              <a:off x="4015510" y="4629921"/>
              <a:ext cx="911914" cy="919686"/>
              <a:chOff x="3883287" y="2720886"/>
              <a:chExt cx="911914" cy="919686"/>
            </a:xfrm>
          </p:grpSpPr>
          <p:sp>
            <p:nvSpPr>
              <p:cNvPr id="10" name="Rounded Rectangle 17">
                <a:extLst>
                  <a:ext uri="{FF2B5EF4-FFF2-40B4-BE49-F238E27FC236}">
                    <a16:creationId xmlns:a16="http://schemas.microsoft.com/office/drawing/2014/main" id="{3CA1F7BA-2490-10BA-3950-55E7F86425FA}"/>
                  </a:ext>
                </a:extLst>
              </p:cNvPr>
              <p:cNvSpPr/>
              <p:nvPr/>
            </p:nvSpPr>
            <p:spPr>
              <a:xfrm>
                <a:off x="3883287" y="2720886"/>
                <a:ext cx="911914" cy="9196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2"/>
                  </a:gs>
                  <a:gs pos="50000">
                    <a:schemeClr val="accent1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6126E70-3484-9699-B1C5-CDFA3AF3E7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42930" t="-2510" r="-41902" b="32047"/>
              <a:stretch/>
            </p:blipFill>
            <p:spPr>
              <a:xfrm>
                <a:off x="3910148" y="2735607"/>
                <a:ext cx="851709" cy="851709"/>
              </a:xfrm>
              <a:prstGeom prst="ellipse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E580E6-BBF4-C127-11D2-C4981E1AD21E}"/>
              </a:ext>
            </a:extLst>
          </p:cNvPr>
          <p:cNvGrpSpPr/>
          <p:nvPr/>
        </p:nvGrpSpPr>
        <p:grpSpPr>
          <a:xfrm>
            <a:off x="6866521" y="3179393"/>
            <a:ext cx="1279437" cy="780144"/>
            <a:chOff x="9292089" y="4684998"/>
            <a:chExt cx="1281811" cy="781591"/>
          </a:xfrm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36F9211B-7E1E-316F-468A-183C0FA06A15}"/>
                </a:ext>
              </a:extLst>
            </p:cNvPr>
            <p:cNvSpPr/>
            <p:nvPr/>
          </p:nvSpPr>
          <p:spPr>
            <a:xfrm>
              <a:off x="9292089" y="5064301"/>
              <a:ext cx="1281811" cy="402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11">
              <a:extLst>
                <a:ext uri="{FF2B5EF4-FFF2-40B4-BE49-F238E27FC236}">
                  <a16:creationId xmlns:a16="http://schemas.microsoft.com/office/drawing/2014/main" id="{53884AB9-F469-4A57-4456-30735D8CE059}"/>
                </a:ext>
              </a:extLst>
            </p:cNvPr>
            <p:cNvGrpSpPr/>
            <p:nvPr/>
          </p:nvGrpSpPr>
          <p:grpSpPr>
            <a:xfrm>
              <a:off x="9527982" y="4684998"/>
              <a:ext cx="810023" cy="701244"/>
              <a:chOff x="987588" y="3977640"/>
              <a:chExt cx="2077501" cy="1798512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138FEF4-DEAD-200B-8E45-768E48834410}"/>
                  </a:ext>
                </a:extLst>
              </p:cNvPr>
              <p:cNvSpPr/>
              <p:nvPr/>
            </p:nvSpPr>
            <p:spPr>
              <a:xfrm>
                <a:off x="987588" y="3977640"/>
                <a:ext cx="2077501" cy="1798337"/>
              </a:xfrm>
              <a:custGeom>
                <a:avLst/>
                <a:gdLst>
                  <a:gd name="connsiteX0" fmla="*/ 1038838 w 2077501"/>
                  <a:gd name="connsiteY0" fmla="*/ 0 h 1798337"/>
                  <a:gd name="connsiteX1" fmla="*/ 1038838 w 2077501"/>
                  <a:gd name="connsiteY1" fmla="*/ 175 h 1798337"/>
                  <a:gd name="connsiteX2" fmla="*/ 1038838 w 2077501"/>
                  <a:gd name="connsiteY2" fmla="*/ 0 h 1798337"/>
                  <a:gd name="connsiteX3" fmla="*/ 0 w 2077501"/>
                  <a:gd name="connsiteY3" fmla="*/ 1198892 h 1798337"/>
                  <a:gd name="connsiteX4" fmla="*/ 1038838 w 2077501"/>
                  <a:gd name="connsiteY4" fmla="*/ 1798338 h 1798337"/>
                  <a:gd name="connsiteX5" fmla="*/ 1038838 w 2077501"/>
                  <a:gd name="connsiteY5" fmla="*/ 1797987 h 1798337"/>
                  <a:gd name="connsiteX6" fmla="*/ 1038838 w 2077501"/>
                  <a:gd name="connsiteY6" fmla="*/ 1798338 h 1798337"/>
                  <a:gd name="connsiteX7" fmla="*/ 2077501 w 2077501"/>
                  <a:gd name="connsiteY7" fmla="*/ 1198892 h 1798337"/>
                  <a:gd name="connsiteX8" fmla="*/ 1038838 w 2077501"/>
                  <a:gd name="connsiteY8" fmla="*/ 0 h 1798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7501" h="1798337">
                    <a:moveTo>
                      <a:pt x="1038838" y="0"/>
                    </a:moveTo>
                    <a:lnTo>
                      <a:pt x="1038838" y="175"/>
                    </a:lnTo>
                    <a:lnTo>
                      <a:pt x="1038838" y="0"/>
                    </a:lnTo>
                    <a:lnTo>
                      <a:pt x="0" y="1198892"/>
                    </a:lnTo>
                    <a:lnTo>
                      <a:pt x="1038838" y="1798338"/>
                    </a:lnTo>
                    <a:lnTo>
                      <a:pt x="1038838" y="1797987"/>
                    </a:lnTo>
                    <a:lnTo>
                      <a:pt x="1038838" y="1798338"/>
                    </a:lnTo>
                    <a:lnTo>
                      <a:pt x="2077501" y="1198892"/>
                    </a:lnTo>
                    <a:lnTo>
                      <a:pt x="103883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4EE58321-F5C7-0403-0043-5DDEB04BFD71}"/>
                  </a:ext>
                </a:extLst>
              </p:cNvPr>
              <p:cNvSpPr/>
              <p:nvPr/>
            </p:nvSpPr>
            <p:spPr>
              <a:xfrm>
                <a:off x="2026426" y="5775627"/>
                <a:ext cx="17530" cy="525"/>
              </a:xfrm>
              <a:custGeom>
                <a:avLst/>
                <a:gdLst>
                  <a:gd name="connsiteX0" fmla="*/ 0 w 17530"/>
                  <a:gd name="connsiteY0" fmla="*/ 0 h 525"/>
                  <a:gd name="connsiteX1" fmla="*/ 0 w 17530"/>
                  <a:gd name="connsiteY1" fmla="*/ 526 h 525"/>
                  <a:gd name="connsiteX2" fmla="*/ 0 w 17530"/>
                  <a:gd name="connsiteY2" fmla="*/ 0 h 525"/>
                  <a:gd name="connsiteX3" fmla="*/ 0 w 17530"/>
                  <a:gd name="connsiteY3" fmla="*/ 0 h 525"/>
                  <a:gd name="connsiteX4" fmla="*/ 0 w 17530"/>
                  <a:gd name="connsiteY4" fmla="*/ 0 h 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30" h="525">
                    <a:moveTo>
                      <a:pt x="0" y="0"/>
                    </a:moveTo>
                    <a:lnTo>
                      <a:pt x="0" y="52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BE6"/>
              </a:solidFill>
              <a:ln w="1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6B067BC6-3591-D6E0-24D6-731BE484B37B}"/>
                  </a:ext>
                </a:extLst>
              </p:cNvPr>
              <p:cNvSpPr/>
              <p:nvPr/>
            </p:nvSpPr>
            <p:spPr>
              <a:xfrm>
                <a:off x="987588" y="3977640"/>
                <a:ext cx="1038838" cy="1798512"/>
              </a:xfrm>
              <a:custGeom>
                <a:avLst/>
                <a:gdLst>
                  <a:gd name="connsiteX0" fmla="*/ 0 w 1038838"/>
                  <a:gd name="connsiteY0" fmla="*/ 1198892 h 1798512"/>
                  <a:gd name="connsiteX1" fmla="*/ 1038838 w 1038838"/>
                  <a:gd name="connsiteY1" fmla="*/ 0 h 1798512"/>
                  <a:gd name="connsiteX2" fmla="*/ 1038838 w 1038838"/>
                  <a:gd name="connsiteY2" fmla="*/ 1798513 h 1798512"/>
                  <a:gd name="connsiteX3" fmla="*/ 1038838 w 1038838"/>
                  <a:gd name="connsiteY3" fmla="*/ 1797987 h 1798512"/>
                  <a:gd name="connsiteX4" fmla="*/ 1038838 w 1038838"/>
                  <a:gd name="connsiteY4" fmla="*/ 1798338 h 1798512"/>
                  <a:gd name="connsiteX5" fmla="*/ 0 w 1038838"/>
                  <a:gd name="connsiteY5" fmla="*/ 1198892 h 1798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838" h="1798512">
                    <a:moveTo>
                      <a:pt x="0" y="1198892"/>
                    </a:moveTo>
                    <a:lnTo>
                      <a:pt x="1038838" y="0"/>
                    </a:lnTo>
                    <a:lnTo>
                      <a:pt x="1038838" y="1798513"/>
                    </a:lnTo>
                    <a:lnTo>
                      <a:pt x="1038838" y="1797987"/>
                    </a:lnTo>
                    <a:lnTo>
                      <a:pt x="1038838" y="1798338"/>
                    </a:lnTo>
                    <a:lnTo>
                      <a:pt x="0" y="1198892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1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72D0592-1F0B-4A20-BAB3-71FFF8EA3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686" y="4984250"/>
            <a:ext cx="920473" cy="9204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A721229-F833-ACC3-D012-20AFF1EFE8DD}"/>
              </a:ext>
            </a:extLst>
          </p:cNvPr>
          <p:cNvSpPr txBox="1"/>
          <p:nvPr/>
        </p:nvSpPr>
        <p:spPr>
          <a:xfrm>
            <a:off x="2572952" y="5939603"/>
            <a:ext cx="1101619" cy="245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597" dirty="0">
                <a:solidFill>
                  <a:schemeClr val="bg1"/>
                </a:solidFill>
                <a:latin typeface="Arial Nova" panose="020B0504020202020204" pitchFamily="34" charset="0"/>
              </a:rPr>
              <a:t>ERP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2E4F92-6776-25CF-1422-760C558C05F7}"/>
              </a:ext>
            </a:extLst>
          </p:cNvPr>
          <p:cNvSpPr txBox="1"/>
          <p:nvPr/>
        </p:nvSpPr>
        <p:spPr>
          <a:xfrm>
            <a:off x="3773152" y="5941995"/>
            <a:ext cx="1101619" cy="245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597">
                <a:solidFill>
                  <a:schemeClr val="bg1"/>
                </a:solidFill>
                <a:latin typeface="Arial Nova" panose="020B0504020202020204" pitchFamily="34" charset="0"/>
              </a:rPr>
              <a:t>CRM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CC8B43-F5FF-8850-A6F5-C5FC1A2C4024}"/>
              </a:ext>
            </a:extLst>
          </p:cNvPr>
          <p:cNvSpPr txBox="1"/>
          <p:nvPr/>
        </p:nvSpPr>
        <p:spPr>
          <a:xfrm>
            <a:off x="5005170" y="5923434"/>
            <a:ext cx="1101619" cy="245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597">
                <a:solidFill>
                  <a:schemeClr val="bg1"/>
                </a:solidFill>
                <a:latin typeface="Arial Nova" panose="020B0504020202020204" pitchFamily="34" charset="0"/>
              </a:rPr>
              <a:t>Database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5A8BE0-E57B-3C71-43DC-2A3924265C39}"/>
              </a:ext>
            </a:extLst>
          </p:cNvPr>
          <p:cNvSpPr txBox="1"/>
          <p:nvPr/>
        </p:nvSpPr>
        <p:spPr>
          <a:xfrm>
            <a:off x="6296726" y="5941995"/>
            <a:ext cx="1101619" cy="245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597">
                <a:solidFill>
                  <a:schemeClr val="bg1"/>
                </a:solidFill>
                <a:latin typeface="Arial Nova" panose="020B0504020202020204" pitchFamily="34" charset="0"/>
              </a:rPr>
              <a:t>Website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04D975-2824-2E5D-86DE-5960F80A7F47}"/>
              </a:ext>
            </a:extLst>
          </p:cNvPr>
          <p:cNvSpPr txBox="1"/>
          <p:nvPr/>
        </p:nvSpPr>
        <p:spPr>
          <a:xfrm>
            <a:off x="7510045" y="5940281"/>
            <a:ext cx="1101619" cy="245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597">
                <a:solidFill>
                  <a:schemeClr val="bg1"/>
                </a:solidFill>
                <a:latin typeface="Arial Nova" panose="020B0504020202020204" pitchFamily="34" charset="0"/>
              </a:rPr>
              <a:t>Cloud App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AE4074-2E1D-4E2E-3232-8283D16525B5}"/>
              </a:ext>
            </a:extLst>
          </p:cNvPr>
          <p:cNvSpPr txBox="1"/>
          <p:nvPr/>
        </p:nvSpPr>
        <p:spPr>
          <a:xfrm>
            <a:off x="4337958" y="1527271"/>
            <a:ext cx="3734846" cy="430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279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Processos</a:t>
            </a:r>
            <a:r>
              <a:rPr lang="en-US" sz="27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 de </a:t>
            </a:r>
            <a:r>
              <a:rPr lang="en-US" sz="279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Negócios</a:t>
            </a:r>
            <a:endParaRPr lang="en-US" sz="2795" dirty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7903C31-31C4-0FA3-6A8B-74BD05B8E669}"/>
              </a:ext>
            </a:extLst>
          </p:cNvPr>
          <p:cNvCxnSpPr/>
          <p:nvPr/>
        </p:nvCxnSpPr>
        <p:spPr>
          <a:xfrm>
            <a:off x="1800387" y="2208750"/>
            <a:ext cx="442010" cy="0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1E214DF-895F-8A99-CC81-F632182C9B13}"/>
              </a:ext>
            </a:extLst>
          </p:cNvPr>
          <p:cNvCxnSpPr/>
          <p:nvPr/>
        </p:nvCxnSpPr>
        <p:spPr>
          <a:xfrm>
            <a:off x="3836204" y="2218257"/>
            <a:ext cx="442010" cy="0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500BF08-B7AE-FE53-ED7A-35B57E8CCA77}"/>
              </a:ext>
            </a:extLst>
          </p:cNvPr>
          <p:cNvCxnSpPr/>
          <p:nvPr/>
        </p:nvCxnSpPr>
        <p:spPr>
          <a:xfrm>
            <a:off x="5857444" y="2208065"/>
            <a:ext cx="442010" cy="0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BC756F-D50C-E6BF-E257-4BF4C0222F66}"/>
              </a:ext>
            </a:extLst>
          </p:cNvPr>
          <p:cNvCxnSpPr/>
          <p:nvPr/>
        </p:nvCxnSpPr>
        <p:spPr>
          <a:xfrm>
            <a:off x="7904844" y="2201807"/>
            <a:ext cx="442010" cy="0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AC2D5C8B-3DF9-B919-82B6-303B3D4AC3E1}"/>
              </a:ext>
            </a:extLst>
          </p:cNvPr>
          <p:cNvCxnSpPr/>
          <p:nvPr/>
        </p:nvCxnSpPr>
        <p:spPr>
          <a:xfrm>
            <a:off x="9809828" y="2181986"/>
            <a:ext cx="442010" cy="0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>
            <a:extLst>
              <a:ext uri="{FF2B5EF4-FFF2-40B4-BE49-F238E27FC236}">
                <a16:creationId xmlns:a16="http://schemas.microsoft.com/office/drawing/2014/main" id="{3470EB47-47D0-50FF-3DA7-21A7BE34796C}"/>
              </a:ext>
            </a:extLst>
          </p:cNvPr>
          <p:cNvCxnSpPr/>
          <p:nvPr/>
        </p:nvCxnSpPr>
        <p:spPr>
          <a:xfrm>
            <a:off x="3152701" y="2544240"/>
            <a:ext cx="673636" cy="448824"/>
          </a:xfrm>
          <a:prstGeom prst="straightConnector1">
            <a:avLst/>
          </a:prstGeom>
          <a:ln w="25400" cap="rnd">
            <a:solidFill>
              <a:schemeClr val="tx2"/>
            </a:solidFill>
            <a:prstDash val="sysDot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>
            <a:extLst>
              <a:ext uri="{FF2B5EF4-FFF2-40B4-BE49-F238E27FC236}">
                <a16:creationId xmlns:a16="http://schemas.microsoft.com/office/drawing/2014/main" id="{8AF2D715-EAA7-23CE-66D8-5CB87501526D}"/>
              </a:ext>
            </a:extLst>
          </p:cNvPr>
          <p:cNvCxnSpPr>
            <a:cxnSpLocks/>
          </p:cNvCxnSpPr>
          <p:nvPr/>
        </p:nvCxnSpPr>
        <p:spPr>
          <a:xfrm flipH="1">
            <a:off x="7904845" y="2555560"/>
            <a:ext cx="1134065" cy="697857"/>
          </a:xfrm>
          <a:prstGeom prst="straightConnector1">
            <a:avLst/>
          </a:prstGeom>
          <a:ln w="25400" cap="rnd">
            <a:solidFill>
              <a:schemeClr val="tx2"/>
            </a:solidFill>
            <a:prstDash val="sysDot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Arrow Connector 502">
            <a:extLst>
              <a:ext uri="{FF2B5EF4-FFF2-40B4-BE49-F238E27FC236}">
                <a16:creationId xmlns:a16="http://schemas.microsoft.com/office/drawing/2014/main" id="{A4211B29-7EC4-C5EE-3A35-6205EF54340A}"/>
              </a:ext>
            </a:extLst>
          </p:cNvPr>
          <p:cNvCxnSpPr>
            <a:cxnSpLocks/>
          </p:cNvCxnSpPr>
          <p:nvPr/>
        </p:nvCxnSpPr>
        <p:spPr>
          <a:xfrm flipH="1">
            <a:off x="4465036" y="2519264"/>
            <a:ext cx="351881" cy="376949"/>
          </a:xfrm>
          <a:prstGeom prst="straightConnector1">
            <a:avLst/>
          </a:prstGeom>
          <a:ln w="25400" cap="rnd">
            <a:solidFill>
              <a:schemeClr val="tx2"/>
            </a:solidFill>
            <a:prstDash val="sysDot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929F409D-23C7-EBA3-1A7C-0B28AAD89161}"/>
              </a:ext>
            </a:extLst>
          </p:cNvPr>
          <p:cNvCxnSpPr>
            <a:cxnSpLocks/>
          </p:cNvCxnSpPr>
          <p:nvPr/>
        </p:nvCxnSpPr>
        <p:spPr>
          <a:xfrm>
            <a:off x="5307355" y="2493829"/>
            <a:ext cx="1606909" cy="837414"/>
          </a:xfrm>
          <a:prstGeom prst="straightConnector1">
            <a:avLst/>
          </a:prstGeom>
          <a:ln w="25400" cap="rnd">
            <a:solidFill>
              <a:schemeClr val="tx2"/>
            </a:solidFill>
            <a:prstDash val="sysDot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>
            <a:extLst>
              <a:ext uri="{FF2B5EF4-FFF2-40B4-BE49-F238E27FC236}">
                <a16:creationId xmlns:a16="http://schemas.microsoft.com/office/drawing/2014/main" id="{0326FA63-9162-2C0B-F226-7EC6BC19FB1A}"/>
              </a:ext>
            </a:extLst>
          </p:cNvPr>
          <p:cNvCxnSpPr>
            <a:cxnSpLocks/>
          </p:cNvCxnSpPr>
          <p:nvPr/>
        </p:nvCxnSpPr>
        <p:spPr>
          <a:xfrm flipH="1">
            <a:off x="5204078" y="2519264"/>
            <a:ext cx="1741176" cy="687580"/>
          </a:xfrm>
          <a:prstGeom prst="straightConnector1">
            <a:avLst/>
          </a:prstGeom>
          <a:ln w="25400" cap="rnd">
            <a:solidFill>
              <a:schemeClr val="tx2"/>
            </a:solidFill>
            <a:prstDash val="sysDot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4EDF5D1-4665-05F0-2960-48A517439128}"/>
              </a:ext>
            </a:extLst>
          </p:cNvPr>
          <p:cNvCxnSpPr>
            <a:cxnSpLocks/>
          </p:cNvCxnSpPr>
          <p:nvPr/>
        </p:nvCxnSpPr>
        <p:spPr>
          <a:xfrm>
            <a:off x="4278214" y="4132101"/>
            <a:ext cx="197683" cy="314052"/>
          </a:xfrm>
          <a:prstGeom prst="straightConnector1">
            <a:avLst/>
          </a:prstGeom>
          <a:ln w="25400" cap="rnd">
            <a:solidFill>
              <a:schemeClr val="tx2"/>
            </a:solidFill>
            <a:prstDash val="sysDot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0AF76452-4938-CFA3-43A3-3C3849257848}"/>
              </a:ext>
            </a:extLst>
          </p:cNvPr>
          <p:cNvSpPr/>
          <p:nvPr/>
        </p:nvSpPr>
        <p:spPr>
          <a:xfrm>
            <a:off x="3632273" y="4565233"/>
            <a:ext cx="2154654" cy="2358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Humana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8054F615-BB66-E14B-3EBA-FCC39C32BF52}"/>
              </a:ext>
            </a:extLst>
          </p:cNvPr>
          <p:cNvSpPr/>
          <p:nvPr/>
        </p:nvSpPr>
        <p:spPr>
          <a:xfrm>
            <a:off x="6431180" y="4551635"/>
            <a:ext cx="2154654" cy="2358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API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A794140-A713-81FE-6A30-C41567D20D92}"/>
              </a:ext>
            </a:extLst>
          </p:cNvPr>
          <p:cNvCxnSpPr>
            <a:cxnSpLocks/>
          </p:cNvCxnSpPr>
          <p:nvPr/>
        </p:nvCxnSpPr>
        <p:spPr>
          <a:xfrm flipH="1">
            <a:off x="5412444" y="4158973"/>
            <a:ext cx="1542649" cy="300295"/>
          </a:xfrm>
          <a:prstGeom prst="straightConnector1">
            <a:avLst/>
          </a:prstGeom>
          <a:ln w="25400" cap="rnd">
            <a:solidFill>
              <a:schemeClr val="tx2"/>
            </a:solidFill>
            <a:prstDash val="sysDot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1" name="Rectangle: Rounded Corners 580">
            <a:extLst>
              <a:ext uri="{FF2B5EF4-FFF2-40B4-BE49-F238E27FC236}">
                <a16:creationId xmlns:a16="http://schemas.microsoft.com/office/drawing/2014/main" id="{650C2B16-9C03-6C57-C162-4FAF3A13E2F2}"/>
              </a:ext>
            </a:extLst>
          </p:cNvPr>
          <p:cNvSpPr/>
          <p:nvPr/>
        </p:nvSpPr>
        <p:spPr>
          <a:xfrm>
            <a:off x="410864" y="4295290"/>
            <a:ext cx="1389523" cy="19528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2" name="Straight Arrow Connector 581">
            <a:extLst>
              <a:ext uri="{FF2B5EF4-FFF2-40B4-BE49-F238E27FC236}">
                <a16:creationId xmlns:a16="http://schemas.microsoft.com/office/drawing/2014/main" id="{3EE15E26-0A2E-74BC-F42E-DAB934ED7B52}"/>
              </a:ext>
            </a:extLst>
          </p:cNvPr>
          <p:cNvCxnSpPr>
            <a:cxnSpLocks/>
          </p:cNvCxnSpPr>
          <p:nvPr/>
        </p:nvCxnSpPr>
        <p:spPr>
          <a:xfrm flipH="1" flipV="1">
            <a:off x="468697" y="3331244"/>
            <a:ext cx="414779" cy="837371"/>
          </a:xfrm>
          <a:prstGeom prst="straightConnector1">
            <a:avLst/>
          </a:prstGeom>
          <a:ln w="25400" cap="rnd">
            <a:solidFill>
              <a:schemeClr val="tx2"/>
            </a:solidFill>
            <a:prstDash val="sysDot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5" name="TextBox 584">
            <a:extLst>
              <a:ext uri="{FF2B5EF4-FFF2-40B4-BE49-F238E27FC236}">
                <a16:creationId xmlns:a16="http://schemas.microsoft.com/office/drawing/2014/main" id="{6497043C-B881-9637-E19D-D33EF9716B6D}"/>
              </a:ext>
            </a:extLst>
          </p:cNvPr>
          <p:cNvSpPr txBox="1"/>
          <p:nvPr/>
        </p:nvSpPr>
        <p:spPr>
          <a:xfrm>
            <a:off x="726776" y="4299963"/>
            <a:ext cx="747007" cy="30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996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Inputs</a:t>
            </a:r>
          </a:p>
        </p:txBody>
      </p:sp>
      <p:pic>
        <p:nvPicPr>
          <p:cNvPr id="588" name="Graphic 587" descr="Contract outline">
            <a:extLst>
              <a:ext uri="{FF2B5EF4-FFF2-40B4-BE49-F238E27FC236}">
                <a16:creationId xmlns:a16="http://schemas.microsoft.com/office/drawing/2014/main" id="{2700CE63-0F2A-AAA6-520D-E942C74E0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641" y="4674453"/>
            <a:ext cx="456353" cy="456353"/>
          </a:xfrm>
          <a:prstGeom prst="rect">
            <a:avLst/>
          </a:prstGeom>
        </p:spPr>
      </p:pic>
      <p:pic>
        <p:nvPicPr>
          <p:cNvPr id="590" name="Graphic 589" descr="Email outline">
            <a:extLst>
              <a:ext uri="{FF2B5EF4-FFF2-40B4-BE49-F238E27FC236}">
                <a16:creationId xmlns:a16="http://schemas.microsoft.com/office/drawing/2014/main" id="{B5DB64C4-ED5C-87D6-CA44-6DB3ED2A4B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826" y="5145228"/>
            <a:ext cx="450659" cy="450659"/>
          </a:xfrm>
          <a:prstGeom prst="rect">
            <a:avLst/>
          </a:prstGeom>
        </p:spPr>
      </p:pic>
      <p:pic>
        <p:nvPicPr>
          <p:cNvPr id="592" name="Graphic 591" descr="Paper outline">
            <a:extLst>
              <a:ext uri="{FF2B5EF4-FFF2-40B4-BE49-F238E27FC236}">
                <a16:creationId xmlns:a16="http://schemas.microsoft.com/office/drawing/2014/main" id="{D9F7F79B-7F8D-DADC-5C7A-357789DC3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322" y="5678737"/>
            <a:ext cx="482501" cy="482501"/>
          </a:xfrm>
          <a:prstGeom prst="rect">
            <a:avLst/>
          </a:prstGeom>
        </p:spPr>
      </p:pic>
      <p:sp>
        <p:nvSpPr>
          <p:cNvPr id="594" name="TextBox 593">
            <a:extLst>
              <a:ext uri="{FF2B5EF4-FFF2-40B4-BE49-F238E27FC236}">
                <a16:creationId xmlns:a16="http://schemas.microsoft.com/office/drawing/2014/main" id="{FA12E2AD-D112-E13F-B267-0221521949DB}"/>
              </a:ext>
            </a:extLst>
          </p:cNvPr>
          <p:cNvSpPr txBox="1"/>
          <p:nvPr/>
        </p:nvSpPr>
        <p:spPr>
          <a:xfrm>
            <a:off x="972119" y="5827826"/>
            <a:ext cx="872972" cy="184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198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Documents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34386790-B264-51DB-3E4D-782594FAE477}"/>
              </a:ext>
            </a:extLst>
          </p:cNvPr>
          <p:cNvSpPr txBox="1"/>
          <p:nvPr/>
        </p:nvSpPr>
        <p:spPr>
          <a:xfrm>
            <a:off x="1057300" y="4810473"/>
            <a:ext cx="519844" cy="184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198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Forms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D6DBC074-96BF-105E-90C7-18AAB1D622CC}"/>
              </a:ext>
            </a:extLst>
          </p:cNvPr>
          <p:cNvSpPr txBox="1"/>
          <p:nvPr/>
        </p:nvSpPr>
        <p:spPr>
          <a:xfrm>
            <a:off x="1084645" y="5278394"/>
            <a:ext cx="450658" cy="184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198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E-Mail</a:t>
            </a: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873E5BA8-8915-4BB2-3B94-D264046F77BF}"/>
              </a:ext>
            </a:extLst>
          </p:cNvPr>
          <p:cNvSpPr txBox="1"/>
          <p:nvPr/>
        </p:nvSpPr>
        <p:spPr>
          <a:xfrm>
            <a:off x="1169430" y="3050236"/>
            <a:ext cx="2400089" cy="860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279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Colaboradores</a:t>
            </a:r>
            <a:r>
              <a:rPr lang="en-US" sz="27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 Humanos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0672BBBE-8592-70FF-CC88-00B9DA77560D}"/>
              </a:ext>
            </a:extLst>
          </p:cNvPr>
          <p:cNvSpPr txBox="1"/>
          <p:nvPr/>
        </p:nvSpPr>
        <p:spPr>
          <a:xfrm>
            <a:off x="8232509" y="3050236"/>
            <a:ext cx="2487097" cy="860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279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Trabalhadores</a:t>
            </a:r>
            <a:r>
              <a:rPr lang="en-US" sz="27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279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Digitais</a:t>
            </a:r>
            <a:endParaRPr lang="en-US" sz="2795" dirty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FF7B94EF-4375-FFCA-F480-32CC661ACD97}"/>
              </a:ext>
            </a:extLst>
          </p:cNvPr>
          <p:cNvSpPr txBox="1"/>
          <p:nvPr/>
        </p:nvSpPr>
        <p:spPr>
          <a:xfrm>
            <a:off x="8723364" y="5954080"/>
            <a:ext cx="1101619" cy="245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597">
                <a:solidFill>
                  <a:schemeClr val="bg1"/>
                </a:solidFill>
                <a:latin typeface="Arial Nova" panose="020B0504020202020204" pitchFamily="34" charset="0"/>
              </a:rPr>
              <a:t>AI</a:t>
            </a:r>
          </a:p>
        </p:txBody>
      </p:sp>
      <p:pic>
        <p:nvPicPr>
          <p:cNvPr id="4" name="Picture 3" descr="A white and black circular objec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C597503-9793-A34E-D831-B926FA0D2B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89" y="4984250"/>
            <a:ext cx="950736" cy="950736"/>
          </a:xfrm>
          <a:prstGeom prst="rect">
            <a:avLst/>
          </a:prstGeom>
        </p:spPr>
      </p:pic>
      <p:pic>
        <p:nvPicPr>
          <p:cNvPr id="5" name="Picture 4" descr="A white and black circular objec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91B73F4-B8C5-B6D6-0AC8-1C7F87945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08" y="4984250"/>
            <a:ext cx="950736" cy="950736"/>
          </a:xfrm>
          <a:prstGeom prst="rect">
            <a:avLst/>
          </a:prstGeom>
        </p:spPr>
      </p:pic>
      <p:pic>
        <p:nvPicPr>
          <p:cNvPr id="6" name="Picture 5" descr="A white and black circular objec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E44D11C-356D-CE35-2B3B-4F8AC1B9E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27" y="4984250"/>
            <a:ext cx="950736" cy="950736"/>
          </a:xfrm>
          <a:prstGeom prst="rect">
            <a:avLst/>
          </a:prstGeom>
        </p:spPr>
      </p:pic>
      <p:pic>
        <p:nvPicPr>
          <p:cNvPr id="11" name="Picture 10" descr="A white and black circular objec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2336BAC-B37B-8810-7E73-3DC9876634D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46" y="4984250"/>
            <a:ext cx="950736" cy="950736"/>
          </a:xfrm>
          <a:prstGeom prst="rect">
            <a:avLst/>
          </a:prstGeom>
        </p:spPr>
      </p:pic>
      <p:pic>
        <p:nvPicPr>
          <p:cNvPr id="15" name="Picture 14" descr="A white and black circular objec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198C5E5-B9DA-78E1-3A99-26C2D40353A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65" y="4984250"/>
            <a:ext cx="950736" cy="95073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81E8C4-67E7-D87B-BD53-F11159A633CC}"/>
              </a:ext>
            </a:extLst>
          </p:cNvPr>
          <p:cNvCxnSpPr>
            <a:cxnSpLocks/>
          </p:cNvCxnSpPr>
          <p:nvPr/>
        </p:nvCxnSpPr>
        <p:spPr>
          <a:xfrm>
            <a:off x="7799890" y="4181407"/>
            <a:ext cx="141327" cy="263104"/>
          </a:xfrm>
          <a:prstGeom prst="straightConnector1">
            <a:avLst/>
          </a:prstGeom>
          <a:ln w="25400" cap="rnd">
            <a:solidFill>
              <a:schemeClr val="tx2"/>
            </a:solidFill>
            <a:prstDash val="sysDot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D5F9BBC-8254-4324-C4ED-8AFC61555FAA}"/>
              </a:ext>
            </a:extLst>
          </p:cNvPr>
          <p:cNvSpPr txBox="1">
            <a:spLocks/>
          </p:cNvSpPr>
          <p:nvPr/>
        </p:nvSpPr>
        <p:spPr>
          <a:xfrm>
            <a:off x="675583" y="456353"/>
            <a:ext cx="10735713" cy="54762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795" dirty="0" err="1">
                <a:solidFill>
                  <a:schemeClr val="bg1"/>
                </a:solidFill>
                <a:latin typeface="Arial Nova"/>
              </a:rPr>
              <a:t>Tarefas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autônomas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para a jornada de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ponta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a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ponta</a:t>
            </a:r>
            <a:endParaRPr lang="en-US" sz="2795" dirty="0">
              <a:solidFill>
                <a:schemeClr val="bg1"/>
              </a:solidFill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C87C8511-9542-AF4F-7C14-01B498417966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568" y="6312119"/>
            <a:ext cx="1443747" cy="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26CB4-A493-3AED-B945-772F4F96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CFA13E0C-2F0F-0646-365F-66A58932C19A}"/>
              </a:ext>
            </a:extLst>
          </p:cNvPr>
          <p:cNvSpPr/>
          <p:nvPr/>
        </p:nvSpPr>
        <p:spPr>
          <a:xfrm>
            <a:off x="2217762" y="1008065"/>
            <a:ext cx="7519726" cy="50627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179667" rIns="91271" bIns="45635" rtlCol="0" anchor="t" anchorCtr="0"/>
          <a:lstStyle/>
          <a:p>
            <a:pPr algn="ctr" defTabSz="912663" rtl="0">
              <a:defRPr/>
            </a:pPr>
            <a:r>
              <a:rPr lang="en-US" sz="1996" b="1" kern="1200" dirty="0">
                <a:solidFill>
                  <a:srgbClr val="FFFFFF"/>
                </a:solidFill>
                <a:latin typeface="Arial Nova"/>
              </a:rPr>
              <a:t>Comprehensive, Scalable Intelligent Automation Platform </a:t>
            </a:r>
            <a:endParaRPr lang="en-US" sz="1797" b="1" kern="1200" dirty="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C1A7625-268E-3380-A6F3-8EA529B6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1" y="124269"/>
            <a:ext cx="11376950" cy="912707"/>
          </a:xfrm>
        </p:spPr>
        <p:txBody>
          <a:bodyPr/>
          <a:lstStyle/>
          <a:p>
            <a:r>
              <a:rPr lang="en-US" sz="2894" b="1" dirty="0">
                <a:solidFill>
                  <a:srgbClr val="0070C0"/>
                </a:solidFill>
                <a:latin typeface="Arial Nova"/>
              </a:rPr>
              <a:t>SS&amp;C Blue Prism…</a:t>
            </a:r>
            <a:r>
              <a:rPr lang="en-US" sz="2894" b="1" dirty="0">
                <a:solidFill>
                  <a:schemeClr val="tx1">
                    <a:lumMod val="50000"/>
                  </a:schemeClr>
                </a:solidFill>
                <a:latin typeface="Arial Nova"/>
              </a:rPr>
              <a:t>a Powerful Combination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F007A-200F-DAC2-37F5-79FC357EA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5694" y="6536215"/>
            <a:ext cx="160300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663" rtl="0">
              <a:defRPr/>
            </a:pPr>
            <a:fld id="{4B0EDFBC-7666-BA46-8E94-F83EDA5B5493}" type="slidenum">
              <a:rPr lang="en-US" smtClean="0"/>
              <a:pPr algn="l" defTabSz="912663" rtl="0">
                <a:defRPr/>
              </a:pPr>
              <a:t>13</a:t>
            </a:fld>
            <a:endParaRPr lang="en-US" sz="998" kern="1200">
              <a:solidFill>
                <a:srgbClr val="000000">
                  <a:lumMod val="65000"/>
                  <a:lumOff val="35000"/>
                </a:srgbClr>
              </a:solidFill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67F979-C6AA-9AFD-62EB-6B7C1E7F366D}"/>
              </a:ext>
            </a:extLst>
          </p:cNvPr>
          <p:cNvSpPr/>
          <p:nvPr/>
        </p:nvSpPr>
        <p:spPr>
          <a:xfrm>
            <a:off x="2373388" y="3032946"/>
            <a:ext cx="2317613" cy="2444571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215600" rIns="91271" bIns="45635" rtlCol="0" anchor="t" anchorCtr="0"/>
          <a:lstStyle/>
          <a:p>
            <a:pPr algn="ctr" defTabSz="912663" rtl="0">
              <a:defRPr/>
            </a:pPr>
            <a:r>
              <a:rPr lang="en-GB" sz="1996" b="1" kern="1200">
                <a:solidFill>
                  <a:srgbClr val="FFFFFF"/>
                </a:solidFill>
                <a:latin typeface="Arial Nova"/>
              </a:rPr>
              <a:t>Process Mining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637601-DE5E-3AD8-553D-96333930A5D3}"/>
              </a:ext>
            </a:extLst>
          </p:cNvPr>
          <p:cNvSpPr/>
          <p:nvPr/>
        </p:nvSpPr>
        <p:spPr>
          <a:xfrm>
            <a:off x="4827961" y="3032945"/>
            <a:ext cx="2317613" cy="2444572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215600" rIns="91271" bIns="45635" rtlCol="0" anchor="t" anchorCtr="0"/>
          <a:lstStyle/>
          <a:p>
            <a:pPr algn="ctr" defTabSz="912663" rtl="0">
              <a:defRPr/>
            </a:pPr>
            <a:r>
              <a:rPr lang="en-GB" sz="1996" b="1" kern="1200" dirty="0">
                <a:solidFill>
                  <a:srgbClr val="FFFFFF"/>
                </a:solidFill>
                <a:latin typeface="Arial Nova"/>
              </a:rPr>
              <a:t>Automation</a:t>
            </a:r>
            <a:r>
              <a:rPr lang="en-GB" sz="1597" b="1" kern="1200" dirty="0">
                <a:solidFill>
                  <a:srgbClr val="FFFFFF"/>
                </a:solidFill>
                <a:latin typeface="Arial Nova"/>
              </a:rPr>
              <a:t> 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36D668-4D2E-9511-B5D5-459D7498A534}"/>
              </a:ext>
            </a:extLst>
          </p:cNvPr>
          <p:cNvSpPr/>
          <p:nvPr/>
        </p:nvSpPr>
        <p:spPr>
          <a:xfrm>
            <a:off x="5007628" y="3803544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663" rtl="0">
              <a:defRPr/>
            </a:pPr>
            <a:r>
              <a:rPr lang="en-GB" sz="1397" kern="1200" dirty="0">
                <a:solidFill>
                  <a:srgbClr val="006CB7"/>
                </a:solidFill>
                <a:highlight>
                  <a:srgbClr val="FFFF00"/>
                </a:highlight>
                <a:latin typeface="Arial Nova"/>
              </a:rPr>
              <a:t>RPA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2AED8A-72AA-4CE1-B814-EA0CF1B0792A}"/>
              </a:ext>
            </a:extLst>
          </p:cNvPr>
          <p:cNvSpPr/>
          <p:nvPr/>
        </p:nvSpPr>
        <p:spPr>
          <a:xfrm>
            <a:off x="5007628" y="4894133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 defTabSz="912663" rtl="0">
              <a:defRPr/>
            </a:pPr>
            <a:r>
              <a:rPr lang="en-GB" sz="1397" kern="1200" dirty="0">
                <a:solidFill>
                  <a:srgbClr val="006CB7"/>
                </a:solidFill>
                <a:latin typeface="Arial Nova"/>
              </a:rPr>
              <a:t>IDP / OCR / NLP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6E9DDD-A46A-5201-4C75-4515C2A7729A}"/>
              </a:ext>
            </a:extLst>
          </p:cNvPr>
          <p:cNvSpPr/>
          <p:nvPr/>
        </p:nvSpPr>
        <p:spPr>
          <a:xfrm>
            <a:off x="5007628" y="4345941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663" rtl="0">
              <a:defRPr/>
            </a:pPr>
            <a:r>
              <a:rPr lang="en-GB" sz="1397" kern="1200">
                <a:solidFill>
                  <a:srgbClr val="006CB7"/>
                </a:solidFill>
                <a:latin typeface="Arial Nova"/>
              </a:rPr>
              <a:t>AI / ML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4F286C8-89A5-CA9C-434E-0F2C5563FCCD}"/>
              </a:ext>
            </a:extLst>
          </p:cNvPr>
          <p:cNvSpPr/>
          <p:nvPr/>
        </p:nvSpPr>
        <p:spPr>
          <a:xfrm>
            <a:off x="2553054" y="3783928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 defTabSz="912663" rtl="0">
              <a:defRPr/>
            </a:pPr>
            <a:r>
              <a:rPr lang="en-GB" sz="1397" kern="1200">
                <a:solidFill>
                  <a:srgbClr val="006CB7"/>
                </a:solidFill>
                <a:latin typeface="Arial Nova"/>
              </a:rPr>
              <a:t>Process Discovery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BE0A94-B252-7CC5-6CDC-D6827DB09B7F}"/>
              </a:ext>
            </a:extLst>
          </p:cNvPr>
          <p:cNvSpPr/>
          <p:nvPr/>
        </p:nvSpPr>
        <p:spPr>
          <a:xfrm>
            <a:off x="2553054" y="4345941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 defTabSz="912663" rtl="0">
              <a:defRPr/>
            </a:pPr>
            <a:r>
              <a:rPr lang="en-GB" sz="1397" kern="1200" dirty="0">
                <a:solidFill>
                  <a:srgbClr val="006CB7"/>
                </a:solidFill>
                <a:latin typeface="Arial Nova"/>
              </a:rPr>
              <a:t>Process Capture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725407-C603-216D-8483-B658EDCE18F0}"/>
              </a:ext>
            </a:extLst>
          </p:cNvPr>
          <p:cNvSpPr/>
          <p:nvPr/>
        </p:nvSpPr>
        <p:spPr>
          <a:xfrm>
            <a:off x="2553054" y="4907955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 defTabSz="912663" rtl="0">
              <a:defRPr/>
            </a:pPr>
            <a:r>
              <a:rPr lang="en-GB" sz="1397" kern="1200">
                <a:solidFill>
                  <a:srgbClr val="006CB7"/>
                </a:solidFill>
                <a:latin typeface="Arial Nova"/>
              </a:rPr>
              <a:t>Task Mining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CE0747-7D80-611C-5652-38EFF175F447}"/>
              </a:ext>
            </a:extLst>
          </p:cNvPr>
          <p:cNvSpPr/>
          <p:nvPr/>
        </p:nvSpPr>
        <p:spPr>
          <a:xfrm>
            <a:off x="2355118" y="1774282"/>
            <a:ext cx="7249609" cy="1133040"/>
          </a:xfrm>
          <a:prstGeom prst="rect">
            <a:avLst/>
          </a:prstGeom>
          <a:solidFill>
            <a:srgbClr val="006C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143733" rIns="91271" bIns="45635" rtlCol="0" anchor="t" anchorCtr="0"/>
          <a:lstStyle/>
          <a:p>
            <a:pPr algn="ctr" defTabSz="912663" rtl="0">
              <a:defRPr/>
            </a:pPr>
            <a:r>
              <a:rPr lang="en-US" sz="1996" b="1" kern="1200">
                <a:solidFill>
                  <a:srgbClr val="FFFFFF"/>
                </a:solidFill>
                <a:latin typeface="Arial Nova"/>
              </a:rPr>
              <a:t>BPM</a:t>
            </a:r>
            <a:r>
              <a:rPr lang="en-US" sz="1797" b="1" kern="1200">
                <a:solidFill>
                  <a:srgbClr val="FFFFFF"/>
                </a:solidFill>
                <a:latin typeface="Arial Nova"/>
              </a:rPr>
              <a:t> </a:t>
            </a:r>
            <a:endParaRPr lang="en-GB" sz="1597" b="1" kern="120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33FF70-501B-CE81-0AEA-304EAC5E6303}"/>
              </a:ext>
            </a:extLst>
          </p:cNvPr>
          <p:cNvSpPr/>
          <p:nvPr/>
        </p:nvSpPr>
        <p:spPr>
          <a:xfrm>
            <a:off x="7291561" y="3046679"/>
            <a:ext cx="2317613" cy="2444572"/>
          </a:xfrm>
          <a:prstGeom prst="rect">
            <a:avLst/>
          </a:prstGeom>
          <a:solidFill>
            <a:srgbClr val="006CB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215600" rIns="91271" bIns="45635" rtlCol="0" anchor="t" anchorCtr="0"/>
          <a:lstStyle/>
          <a:p>
            <a:pPr algn="ctr" defTabSz="912663" rtl="0">
              <a:defRPr/>
            </a:pPr>
            <a:r>
              <a:rPr lang="en-GB" sz="1996" b="1" kern="1200" dirty="0">
                <a:solidFill>
                  <a:srgbClr val="FFFFFF"/>
                </a:solidFill>
                <a:latin typeface="Arial Nova"/>
              </a:rPr>
              <a:t>Low/No Code</a:t>
            </a:r>
            <a:endParaRPr lang="en-GB" sz="1597" b="1" kern="1200" dirty="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F78BB0-3354-04DA-6636-A9DB8D050166}"/>
              </a:ext>
            </a:extLst>
          </p:cNvPr>
          <p:cNvSpPr/>
          <p:nvPr/>
        </p:nvSpPr>
        <p:spPr>
          <a:xfrm>
            <a:off x="7462201" y="3803544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 defTabSz="912663" rtl="0">
              <a:defRPr/>
            </a:pPr>
            <a:r>
              <a:rPr lang="en-GB" sz="1397" kern="1200" dirty="0">
                <a:solidFill>
                  <a:srgbClr val="006CB7"/>
                </a:solidFill>
                <a:latin typeface="Arial Nova"/>
              </a:rPr>
              <a:t>Customer Forms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EFCD2C-D924-B074-0D5A-EC2A7698418A}"/>
              </a:ext>
            </a:extLst>
          </p:cNvPr>
          <p:cNvSpPr/>
          <p:nvPr/>
        </p:nvSpPr>
        <p:spPr>
          <a:xfrm>
            <a:off x="7462201" y="4345941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 defTabSz="912663" rtl="0">
              <a:defRPr/>
            </a:pPr>
            <a:r>
              <a:rPr lang="en-GB" sz="1397" kern="1200">
                <a:solidFill>
                  <a:srgbClr val="006CB7"/>
                </a:solidFill>
                <a:latin typeface="Arial Nova"/>
              </a:rPr>
              <a:t>Web Apps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E8A754-F972-810F-7DC6-F4D4C3B330A0}"/>
              </a:ext>
            </a:extLst>
          </p:cNvPr>
          <p:cNvSpPr/>
          <p:nvPr/>
        </p:nvSpPr>
        <p:spPr>
          <a:xfrm>
            <a:off x="7462201" y="4888670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 defTabSz="912663" rtl="0">
              <a:defRPr/>
            </a:pPr>
            <a:r>
              <a:rPr lang="en-GB" sz="1397" kern="1200">
                <a:solidFill>
                  <a:srgbClr val="006CB7"/>
                </a:solidFill>
                <a:latin typeface="Arial Nova"/>
              </a:rPr>
              <a:t>Employee Apps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1CC50B-C8BE-E5EC-BDF7-98413931EE38}"/>
              </a:ext>
            </a:extLst>
          </p:cNvPr>
          <p:cNvSpPr/>
          <p:nvPr/>
        </p:nvSpPr>
        <p:spPr>
          <a:xfrm>
            <a:off x="5044136" y="2370920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 defTabSz="912663" rtl="0">
              <a:defRPr/>
            </a:pPr>
            <a:r>
              <a:rPr lang="en-GB" sz="1397" kern="1200" dirty="0">
                <a:solidFill>
                  <a:srgbClr val="006CB7"/>
                </a:solidFill>
                <a:latin typeface="Arial Nova"/>
              </a:rPr>
              <a:t>Orchestration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DC964-D513-075E-1394-8907505C49F8}"/>
              </a:ext>
            </a:extLst>
          </p:cNvPr>
          <p:cNvSpPr/>
          <p:nvPr/>
        </p:nvSpPr>
        <p:spPr>
          <a:xfrm>
            <a:off x="2589563" y="2370920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 defTabSz="912663" rtl="0">
              <a:defRPr/>
            </a:pPr>
            <a:r>
              <a:rPr lang="en-GB" sz="1397" kern="1200">
                <a:solidFill>
                  <a:srgbClr val="006CB7"/>
                </a:solidFill>
                <a:latin typeface="Arial Nova"/>
              </a:rPr>
              <a:t>Integration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6F6764-FCC9-BCED-FA0D-63EBC21495C5}"/>
              </a:ext>
            </a:extLst>
          </p:cNvPr>
          <p:cNvSpPr/>
          <p:nvPr/>
        </p:nvSpPr>
        <p:spPr>
          <a:xfrm>
            <a:off x="7498709" y="2370920"/>
            <a:ext cx="1976333" cy="3593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 defTabSz="912663" rtl="0">
              <a:defRPr/>
            </a:pPr>
            <a:r>
              <a:rPr lang="en-GB" sz="1397" kern="1200">
                <a:solidFill>
                  <a:srgbClr val="006CB7"/>
                </a:solidFill>
                <a:latin typeface="Arial Nova"/>
              </a:rPr>
              <a:t>Analytics</a:t>
            </a:r>
          </a:p>
        </p:txBody>
      </p:sp>
      <p:sp>
        <p:nvSpPr>
          <p:cNvPr id="44" name="Trapezium 11">
            <a:extLst>
              <a:ext uri="{FF2B5EF4-FFF2-40B4-BE49-F238E27FC236}">
                <a16:creationId xmlns:a16="http://schemas.microsoft.com/office/drawing/2014/main" id="{177ADAA3-5DD0-5316-B201-3492F8844A27}"/>
              </a:ext>
            </a:extLst>
          </p:cNvPr>
          <p:cNvSpPr/>
          <p:nvPr/>
        </p:nvSpPr>
        <p:spPr>
          <a:xfrm rot="16200000">
            <a:off x="5771523" y="2154715"/>
            <a:ext cx="416804" cy="7249607"/>
          </a:xfrm>
          <a:prstGeom prst="trapezoid">
            <a:avLst>
              <a:gd name="adj" fmla="val 0"/>
            </a:avLst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1867" tIns="71867" rIns="71867" bIns="71867" rtlCol="0" anchor="ctr" anchorCtr="0"/>
          <a:lstStyle/>
          <a:p>
            <a:pPr algn="ctr" defTabSz="912663" rtl="0">
              <a:defRPr/>
            </a:pPr>
            <a:r>
              <a:rPr lang="en-US" sz="1797" b="1" kern="1200">
                <a:solidFill>
                  <a:srgbClr val="FFFFFF"/>
                </a:solidFill>
                <a:latin typeface="Arial Nova"/>
              </a:rPr>
              <a:t>Managed Cloud Services  |  On-Premise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2DF71B4D-464D-04D7-01A2-DE6CD3B59E4C}"/>
              </a:ext>
            </a:extLst>
          </p:cNvPr>
          <p:cNvGraphicFramePr>
            <a:graphicFrameLocks noGrp="1"/>
          </p:cNvGraphicFramePr>
          <p:nvPr/>
        </p:nvGraphicFramePr>
        <p:xfrm>
          <a:off x="540721" y="1719359"/>
          <a:ext cx="1555189" cy="4351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189">
                  <a:extLst>
                    <a:ext uri="{9D8B030D-6E8A-4147-A177-3AD203B41FA5}">
                      <a16:colId xmlns:a16="http://schemas.microsoft.com/office/drawing/2014/main" val="4169181677"/>
                    </a:ext>
                  </a:extLst>
                </a:gridCol>
              </a:tblGrid>
              <a:tr h="122967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Operations</a:t>
                      </a:r>
                    </a:p>
                  </a:txBody>
                  <a:tcPr marL="143733" marR="91271" marT="143733" marB="456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37855"/>
                  </a:ext>
                </a:extLst>
              </a:tr>
              <a:tr h="167957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en-US" sz="18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</a:p>
                  </a:txBody>
                  <a:tcPr marL="143733" marR="91271" marT="143733" marB="4563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69161"/>
                  </a:ext>
                </a:extLst>
              </a:tr>
              <a:tr h="144223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Tasks</a:t>
                      </a:r>
                    </a:p>
                  </a:txBody>
                  <a:tcPr marL="143733" marR="91271" marT="143733" marB="4563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12059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CA8E1E96-30A3-BD1E-33DB-888B4456C2CF}"/>
              </a:ext>
            </a:extLst>
          </p:cNvPr>
          <p:cNvGrpSpPr/>
          <p:nvPr/>
        </p:nvGrpSpPr>
        <p:grpSpPr>
          <a:xfrm>
            <a:off x="1291112" y="3474385"/>
            <a:ext cx="724970" cy="724970"/>
            <a:chOff x="540064" y="4084894"/>
            <a:chExt cx="726315" cy="726315"/>
          </a:xfrm>
          <a:solidFill>
            <a:schemeClr val="bg1">
              <a:lumMod val="75000"/>
            </a:schemeClr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8513158-4E42-FFD5-3980-F6EC6077ACEA}"/>
                </a:ext>
              </a:extLst>
            </p:cNvPr>
            <p:cNvSpPr/>
            <p:nvPr/>
          </p:nvSpPr>
          <p:spPr>
            <a:xfrm>
              <a:off x="540064" y="4084894"/>
              <a:ext cx="726315" cy="7263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63" rtl="0">
                <a:defRPr/>
              </a:pPr>
              <a:endParaRPr lang="en-US" sz="1797" kern="1200">
                <a:solidFill>
                  <a:srgbClr val="FFFFFF"/>
                </a:solidFill>
                <a:latin typeface="Arial Nova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F260F7B-4985-52A4-A0FE-A8BF2F734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62" y="4232592"/>
              <a:ext cx="430918" cy="430918"/>
            </a:xfrm>
            <a:prstGeom prst="rect">
              <a:avLst/>
            </a:prstGeom>
            <a:grpFill/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FFBBFA-4869-11E9-F420-57CB16F812AB}"/>
              </a:ext>
            </a:extLst>
          </p:cNvPr>
          <p:cNvGrpSpPr/>
          <p:nvPr/>
        </p:nvGrpSpPr>
        <p:grpSpPr>
          <a:xfrm>
            <a:off x="1291112" y="4777352"/>
            <a:ext cx="724970" cy="724970"/>
            <a:chOff x="540064" y="5111372"/>
            <a:chExt cx="726315" cy="726315"/>
          </a:xfrm>
          <a:solidFill>
            <a:schemeClr val="bg1">
              <a:lumMod val="75000"/>
            </a:schemeClr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F7CF0B-FE82-8822-1FBF-1BEC17F3C3D3}"/>
                </a:ext>
              </a:extLst>
            </p:cNvPr>
            <p:cNvSpPr/>
            <p:nvPr/>
          </p:nvSpPr>
          <p:spPr>
            <a:xfrm>
              <a:off x="540064" y="5111372"/>
              <a:ext cx="726315" cy="7263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63" rtl="0">
                <a:defRPr/>
              </a:pPr>
              <a:endParaRPr lang="en-US" sz="1797" kern="1200">
                <a:solidFill>
                  <a:srgbClr val="FFFFFF"/>
                </a:solidFill>
                <a:latin typeface="Arial Nova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1B09D85-4826-4D70-4B8E-832FC3707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12" y="5240132"/>
              <a:ext cx="440219" cy="440219"/>
            </a:xfrm>
            <a:prstGeom prst="rect">
              <a:avLst/>
            </a:prstGeom>
            <a:grpFill/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6E2E187-50E6-790C-6B9B-51626EFE4D64}"/>
              </a:ext>
            </a:extLst>
          </p:cNvPr>
          <p:cNvGrpSpPr/>
          <p:nvPr/>
        </p:nvGrpSpPr>
        <p:grpSpPr>
          <a:xfrm>
            <a:off x="1291112" y="2171418"/>
            <a:ext cx="724970" cy="724970"/>
            <a:chOff x="540064" y="3067565"/>
            <a:chExt cx="726315" cy="726315"/>
          </a:xfrm>
          <a:solidFill>
            <a:schemeClr val="bg1">
              <a:lumMod val="75000"/>
            </a:schemeClr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94C9AF8-8958-82C1-7089-735412623100}"/>
                </a:ext>
              </a:extLst>
            </p:cNvPr>
            <p:cNvSpPr/>
            <p:nvPr/>
          </p:nvSpPr>
          <p:spPr>
            <a:xfrm>
              <a:off x="540064" y="3067565"/>
              <a:ext cx="726315" cy="7263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63" rtl="0">
                <a:defRPr/>
              </a:pPr>
              <a:endParaRPr lang="en-US" sz="1797" kern="1200">
                <a:solidFill>
                  <a:srgbClr val="FFFFFF"/>
                </a:solidFill>
                <a:latin typeface="Arial Nova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DB5203B-F668-58D9-EB24-2D91D2EA2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30" y="3178582"/>
              <a:ext cx="485982" cy="485982"/>
            </a:xfrm>
            <a:prstGeom prst="rect">
              <a:avLst/>
            </a:prstGeom>
            <a:grpFill/>
          </p:spPr>
        </p:pic>
      </p:grpSp>
      <p:sp>
        <p:nvSpPr>
          <p:cNvPr id="59" name="Trapezium 11">
            <a:extLst>
              <a:ext uri="{FF2B5EF4-FFF2-40B4-BE49-F238E27FC236}">
                <a16:creationId xmlns:a16="http://schemas.microsoft.com/office/drawing/2014/main" id="{8641F0FE-205E-4C91-1874-F0822FBC60C9}"/>
              </a:ext>
            </a:extLst>
          </p:cNvPr>
          <p:cNvSpPr/>
          <p:nvPr/>
        </p:nvSpPr>
        <p:spPr>
          <a:xfrm rot="16200000">
            <a:off x="8125489" y="2678647"/>
            <a:ext cx="5062780" cy="1707459"/>
          </a:xfrm>
          <a:prstGeom prst="trapezoid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1867" tIns="71867" rIns="71867" bIns="71867" rtlCol="0" anchor="ctr" anchorCtr="0"/>
          <a:lstStyle/>
          <a:p>
            <a:pPr algn="ctr" defTabSz="912663" rtl="0">
              <a:defRPr/>
            </a:pPr>
            <a:endParaRPr lang="en-US" sz="1597" b="1" kern="120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r>
              <a:rPr lang="en-US" sz="1597" b="1" kern="1200">
                <a:solidFill>
                  <a:srgbClr val="FFFFFF"/>
                </a:solidFill>
                <a:latin typeface="Arial Nova"/>
              </a:rPr>
              <a:t>Proven  Operating Model</a:t>
            </a:r>
          </a:p>
          <a:p>
            <a:pPr algn="ctr" defTabSz="912663" rtl="0">
              <a:defRPr/>
            </a:pPr>
            <a:endParaRPr lang="en-US" sz="798" b="1" kern="120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1597" b="1" kern="120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1597" b="1" kern="120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1597" b="1" kern="120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r>
              <a:rPr lang="en-US" sz="1597" b="1" kern="1200">
                <a:solidFill>
                  <a:srgbClr val="FFFFFF"/>
                </a:solidFill>
                <a:latin typeface="Arial Nova"/>
              </a:rPr>
              <a:t>Professional and Managed Services</a:t>
            </a:r>
          </a:p>
          <a:p>
            <a:pPr algn="ctr" defTabSz="912663" rtl="0">
              <a:defRPr/>
            </a:pPr>
            <a:endParaRPr lang="en-US" sz="1048" b="1" kern="120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1597" b="1" kern="120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898" b="1" kern="120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1597" b="1" kern="120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r>
              <a:rPr lang="en-US" sz="1597" b="1" kern="1200">
                <a:solidFill>
                  <a:srgbClr val="FFFFFF"/>
                </a:solidFill>
                <a:latin typeface="Arial Nova"/>
              </a:rPr>
              <a:t>Open </a:t>
            </a:r>
          </a:p>
          <a:p>
            <a:pPr algn="ctr" defTabSz="912663" rtl="0">
              <a:defRPr/>
            </a:pPr>
            <a:r>
              <a:rPr lang="en-US" sz="1597" b="1" kern="1200">
                <a:solidFill>
                  <a:srgbClr val="FFFFFF"/>
                </a:solidFill>
                <a:latin typeface="Arial Nova"/>
              </a:rPr>
              <a:t>Robust </a:t>
            </a:r>
          </a:p>
          <a:p>
            <a:pPr algn="ctr" defTabSz="912663" rtl="0">
              <a:defRPr/>
            </a:pPr>
            <a:r>
              <a:rPr lang="en-US" sz="1597" b="1" kern="1200">
                <a:solidFill>
                  <a:srgbClr val="FFFFFF"/>
                </a:solidFill>
                <a:latin typeface="Arial Nova"/>
              </a:rPr>
              <a:t>Partner Ecosystem</a:t>
            </a:r>
          </a:p>
          <a:p>
            <a:pPr algn="ctr" defTabSz="912663" rtl="0">
              <a:defRPr/>
            </a:pPr>
            <a:endParaRPr lang="en-US" sz="1597" kern="1200">
              <a:solidFill>
                <a:srgbClr val="FFFFFF"/>
              </a:solidFill>
              <a:latin typeface="Arial Nova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8DEFF61-0C84-F79F-EFF1-775AEEC01451}"/>
              </a:ext>
            </a:extLst>
          </p:cNvPr>
          <p:cNvCxnSpPr>
            <a:cxnSpLocks/>
          </p:cNvCxnSpPr>
          <p:nvPr/>
        </p:nvCxnSpPr>
        <p:spPr>
          <a:xfrm>
            <a:off x="10260884" y="2767311"/>
            <a:ext cx="791989" cy="0"/>
          </a:xfrm>
          <a:prstGeom prst="line">
            <a:avLst/>
          </a:prstGeom>
          <a:ln w="952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972B07-34FB-C8A9-7D19-4EC706263231}"/>
              </a:ext>
            </a:extLst>
          </p:cNvPr>
          <p:cNvCxnSpPr>
            <a:cxnSpLocks/>
          </p:cNvCxnSpPr>
          <p:nvPr/>
        </p:nvCxnSpPr>
        <p:spPr>
          <a:xfrm>
            <a:off x="10260884" y="4323187"/>
            <a:ext cx="791989" cy="0"/>
          </a:xfrm>
          <a:prstGeom prst="line">
            <a:avLst/>
          </a:prstGeom>
          <a:ln w="952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rapezium 11">
            <a:extLst>
              <a:ext uri="{FF2B5EF4-FFF2-40B4-BE49-F238E27FC236}">
                <a16:creationId xmlns:a16="http://schemas.microsoft.com/office/drawing/2014/main" id="{ACF95D99-FF26-56B0-EEED-44541C085C9F}"/>
              </a:ext>
            </a:extLst>
          </p:cNvPr>
          <p:cNvSpPr/>
          <p:nvPr/>
        </p:nvSpPr>
        <p:spPr>
          <a:xfrm rot="16200000">
            <a:off x="8122248" y="2674631"/>
            <a:ext cx="5062780" cy="1707459"/>
          </a:xfrm>
          <a:prstGeom prst="trapezoid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1867" tIns="71867" rIns="71867" bIns="71867" rtlCol="0" anchor="ctr" anchorCtr="0"/>
          <a:lstStyle/>
          <a:p>
            <a:pPr algn="ctr" defTabSz="912663" rtl="0">
              <a:defRPr/>
            </a:pPr>
            <a:endParaRPr lang="en-US" sz="1597" b="1" kern="1200" dirty="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r>
              <a:rPr lang="en-US" sz="1597" b="1" kern="1200" dirty="0">
                <a:solidFill>
                  <a:srgbClr val="FFFFFF"/>
                </a:solidFill>
                <a:latin typeface="Arial Nova"/>
              </a:rPr>
              <a:t>Proven  Operating Model</a:t>
            </a:r>
          </a:p>
          <a:p>
            <a:pPr algn="ctr" defTabSz="912663" rtl="0">
              <a:defRPr/>
            </a:pPr>
            <a:endParaRPr lang="en-US" sz="798" b="1" kern="1200" dirty="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1597" b="1" kern="1200" dirty="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1597" b="1" kern="1200" dirty="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1597" b="1" kern="1200" dirty="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r>
              <a:rPr lang="en-US" sz="1597" b="1" kern="1200" dirty="0">
                <a:solidFill>
                  <a:srgbClr val="FFFFFF"/>
                </a:solidFill>
                <a:latin typeface="Arial Nova"/>
              </a:rPr>
              <a:t>Professional and Managed Services</a:t>
            </a:r>
          </a:p>
          <a:p>
            <a:pPr algn="ctr" defTabSz="912663" rtl="0">
              <a:defRPr/>
            </a:pPr>
            <a:endParaRPr lang="en-US" sz="1048" b="1" kern="1200" dirty="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1597" b="1" kern="1200" dirty="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898" b="1" kern="1200" dirty="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endParaRPr lang="en-US" sz="1597" b="1" kern="1200" dirty="0">
              <a:solidFill>
                <a:srgbClr val="FFFFFF"/>
              </a:solidFill>
              <a:latin typeface="Arial Nova"/>
            </a:endParaRPr>
          </a:p>
          <a:p>
            <a:pPr algn="ctr" defTabSz="912663" rtl="0">
              <a:defRPr/>
            </a:pPr>
            <a:r>
              <a:rPr lang="en-US" sz="1597" b="1" kern="1200" dirty="0">
                <a:solidFill>
                  <a:srgbClr val="FFFFFF"/>
                </a:solidFill>
                <a:latin typeface="Arial Nova"/>
              </a:rPr>
              <a:t>Open </a:t>
            </a:r>
          </a:p>
          <a:p>
            <a:pPr algn="ctr" defTabSz="912663" rtl="0">
              <a:defRPr/>
            </a:pPr>
            <a:r>
              <a:rPr lang="en-US" sz="1597" b="1" kern="1200" dirty="0">
                <a:solidFill>
                  <a:srgbClr val="FFFFFF"/>
                </a:solidFill>
                <a:latin typeface="Arial Nova"/>
              </a:rPr>
              <a:t>Robust </a:t>
            </a:r>
          </a:p>
          <a:p>
            <a:pPr algn="ctr" defTabSz="912663" rtl="0">
              <a:defRPr/>
            </a:pPr>
            <a:r>
              <a:rPr lang="en-US" sz="1597" b="1" kern="1200" dirty="0">
                <a:solidFill>
                  <a:srgbClr val="FFFFFF"/>
                </a:solidFill>
                <a:latin typeface="Arial Nova"/>
              </a:rPr>
              <a:t>Partner Ecosystem</a:t>
            </a:r>
          </a:p>
          <a:p>
            <a:pPr algn="ctr" defTabSz="912663" rtl="0">
              <a:defRPr/>
            </a:pPr>
            <a:endParaRPr lang="en-US" sz="1597" kern="1200" dirty="0">
              <a:solidFill>
                <a:srgbClr val="FFFFFF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9945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26CB4-A493-3AED-B945-772F4F96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1A7625-268E-3380-A6F3-8EA529B6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1" y="124269"/>
            <a:ext cx="11376950" cy="912707"/>
          </a:xfrm>
        </p:spPr>
        <p:txBody>
          <a:bodyPr/>
          <a:lstStyle/>
          <a:p>
            <a:r>
              <a:rPr lang="en-US" sz="2894" b="1" dirty="0">
                <a:solidFill>
                  <a:srgbClr val="0070C0"/>
                </a:solidFill>
                <a:latin typeface="Arial Nova"/>
              </a:rPr>
              <a:t>Deployment</a:t>
            </a:r>
            <a:endParaRPr lang="en-US" sz="2894" b="1" dirty="0">
              <a:solidFill>
                <a:schemeClr val="tx1">
                  <a:lumMod val="50000"/>
                </a:schemeClr>
              </a:solidFill>
              <a:latin typeface="Arial Nov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F007A-200F-DAC2-37F5-79FC357EA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5694" y="6536215"/>
            <a:ext cx="160300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663" rtl="0">
              <a:defRPr/>
            </a:pPr>
            <a:fld id="{4B0EDFBC-7666-BA46-8E94-F83EDA5B5493}" type="slidenum">
              <a:rPr lang="en-US" smtClean="0"/>
              <a:pPr algn="l" defTabSz="912663" rtl="0">
                <a:defRPr/>
              </a:pPr>
              <a:t>14</a:t>
            </a:fld>
            <a:endParaRPr lang="en-US" sz="998" kern="1200">
              <a:solidFill>
                <a:srgbClr val="000000">
                  <a:lumMod val="65000"/>
                  <a:lumOff val="35000"/>
                </a:srgbClr>
              </a:solidFill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AA20E-BBBB-E70F-6E9A-0C85B021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11" y="2584450"/>
            <a:ext cx="4520259" cy="236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124A5-DB4D-66BF-C605-34E44EBC6AEC}"/>
              </a:ext>
            </a:extLst>
          </p:cNvPr>
          <p:cNvSpPr txBox="1"/>
          <p:nvPr/>
        </p:nvSpPr>
        <p:spPr>
          <a:xfrm>
            <a:off x="1492667" y="1746250"/>
            <a:ext cx="294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COE</a:t>
            </a:r>
          </a:p>
          <a:p>
            <a:pPr algn="ctr"/>
            <a:r>
              <a:rPr lang="en-US" sz="2000" b="1" dirty="0"/>
              <a:t>(Centro de </a:t>
            </a:r>
            <a:r>
              <a:rPr lang="en-US" sz="2000" b="1" dirty="0" err="1"/>
              <a:t>Excelência</a:t>
            </a:r>
            <a:r>
              <a:rPr lang="en-US" sz="2000" b="1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13A5C-E3D9-ED1D-8932-8E98D33603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6" t="23283" r="20828" b="24385"/>
          <a:stretch/>
        </p:blipFill>
        <p:spPr>
          <a:xfrm>
            <a:off x="6829082" y="2454136"/>
            <a:ext cx="2645117" cy="24768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1B3A14-2CC5-CC24-A477-7964FDACAF72}"/>
              </a:ext>
            </a:extLst>
          </p:cNvPr>
          <p:cNvSpPr txBox="1"/>
          <p:nvPr/>
        </p:nvSpPr>
        <p:spPr>
          <a:xfrm>
            <a:off x="5599951" y="1746250"/>
            <a:ext cx="5170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iBPO</a:t>
            </a:r>
            <a:endParaRPr lang="en-US" sz="2000" b="1" dirty="0"/>
          </a:p>
          <a:p>
            <a:pPr algn="ctr"/>
            <a:r>
              <a:rPr lang="en-US" sz="2000" b="1" dirty="0"/>
              <a:t>(Intelligent Business Process Outsource)</a:t>
            </a:r>
          </a:p>
        </p:txBody>
      </p:sp>
    </p:spTree>
    <p:extLst>
      <p:ext uri="{BB962C8B-B14F-4D97-AF65-F5344CB8AC3E}">
        <p14:creationId xmlns:p14="http://schemas.microsoft.com/office/powerpoint/2010/main" val="86293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1168C5-672C-42D0-8115-B107A488DB0F}"/>
              </a:ext>
            </a:extLst>
          </p:cNvPr>
          <p:cNvSpPr/>
          <p:nvPr/>
        </p:nvSpPr>
        <p:spPr>
          <a:xfrm>
            <a:off x="1690869" y="3334458"/>
            <a:ext cx="2874667" cy="7141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600" rtlCol="0" anchor="ctr"/>
          <a:lstStyle/>
          <a:p>
            <a:pPr algn="l" defTabSz="912663" rtl="0">
              <a:defRPr/>
            </a:pPr>
            <a:r>
              <a:rPr lang="en-GB" sz="1697" b="1" kern="1200" dirty="0">
                <a:solidFill>
                  <a:srgbClr val="FFFFFF"/>
                </a:solidFill>
                <a:latin typeface="Arial Nova"/>
              </a:rPr>
              <a:t>DESIGN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8F473B-C079-BF1F-92AA-BCA2CEB62B65}"/>
              </a:ext>
            </a:extLst>
          </p:cNvPr>
          <p:cNvGrpSpPr/>
          <p:nvPr/>
        </p:nvGrpSpPr>
        <p:grpSpPr>
          <a:xfrm>
            <a:off x="1225776" y="3229736"/>
            <a:ext cx="930185" cy="930185"/>
            <a:chOff x="603463" y="3362469"/>
            <a:chExt cx="931911" cy="93191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3DFE60-8F97-AF01-850E-95D4E6939C75}"/>
                </a:ext>
              </a:extLst>
            </p:cNvPr>
            <p:cNvSpPr/>
            <p:nvPr/>
          </p:nvSpPr>
          <p:spPr>
            <a:xfrm>
              <a:off x="603463" y="3362469"/>
              <a:ext cx="931911" cy="931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63" rtl="0">
                <a:defRPr/>
              </a:pPr>
              <a:endParaRPr lang="en-US" sz="1797" kern="1200">
                <a:solidFill>
                  <a:srgbClr val="FFFFFF"/>
                </a:solidFill>
                <a:latin typeface="Arial Nova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12D2875-C8DA-25A4-7DE9-F031D3D2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0327" y="3419333"/>
              <a:ext cx="817200" cy="817200"/>
            </a:xfrm>
            <a:prstGeom prst="ellipse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48BF280-4A7E-CF4E-A909-FE6113190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0327" y="3419333"/>
              <a:ext cx="817200" cy="81720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CC8CCA-6E61-4FCC-A727-550105B78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2663" rtl="0">
              <a:defRPr/>
            </a:pPr>
            <a:fld id="{4B0EDFBC-7666-BA46-8E94-F83EDA5B5493}" type="slidenum">
              <a:rPr lang="en-US" kern="120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pPr defTabSz="912663" rtl="0">
                <a:defRPr/>
              </a:pPr>
              <a:t>15</a:t>
            </a:fld>
            <a:endParaRPr lang="en-US" kern="1200">
              <a:solidFill>
                <a:srgbClr val="000000">
                  <a:lumMod val="65000"/>
                  <a:lumOff val="3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F4718A-C55C-4A21-83C8-0AB2CCFF86AD}"/>
              </a:ext>
            </a:extLst>
          </p:cNvPr>
          <p:cNvSpPr/>
          <p:nvPr/>
        </p:nvSpPr>
        <p:spPr>
          <a:xfrm>
            <a:off x="1690869" y="1528303"/>
            <a:ext cx="2874667" cy="714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600" rtlCol="0" anchor="ctr"/>
          <a:lstStyle/>
          <a:p>
            <a:pPr algn="l" defTabSz="912663" rtl="0">
              <a:defRPr/>
            </a:pPr>
            <a:r>
              <a:rPr lang="en-US" sz="1697" b="1" kern="1200" dirty="0">
                <a:solidFill>
                  <a:srgbClr val="FFFFFF"/>
                </a:solidFill>
                <a:latin typeface="Arial Nova"/>
              </a:rPr>
              <a:t>ESTRATÉGIA</a:t>
            </a:r>
            <a:endParaRPr lang="en-GB" sz="1697" b="1" kern="1200" dirty="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636E1-00FB-4B3E-88B1-E4E76D0219FA}"/>
              </a:ext>
            </a:extLst>
          </p:cNvPr>
          <p:cNvSpPr/>
          <p:nvPr/>
        </p:nvSpPr>
        <p:spPr>
          <a:xfrm>
            <a:off x="1690869" y="2431381"/>
            <a:ext cx="2874667" cy="714108"/>
          </a:xfrm>
          <a:prstGeom prst="rect">
            <a:avLst/>
          </a:prstGeom>
          <a:solidFill>
            <a:srgbClr val="1A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600" rtlCol="0" anchor="ctr"/>
          <a:lstStyle/>
          <a:p>
            <a:pPr algn="l" defTabSz="912663" rtl="0">
              <a:defRPr/>
            </a:pPr>
            <a:r>
              <a:rPr lang="en-GB" sz="1697" b="1" kern="1200" dirty="0">
                <a:solidFill>
                  <a:srgbClr val="FFFFFF"/>
                </a:solidFill>
                <a:latin typeface="Arial Nova"/>
              </a:rPr>
              <a:t>FORÇA DE TRABALHO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4A92C-E42F-4523-8D07-7F9836817FF4}"/>
              </a:ext>
            </a:extLst>
          </p:cNvPr>
          <p:cNvSpPr/>
          <p:nvPr/>
        </p:nvSpPr>
        <p:spPr>
          <a:xfrm>
            <a:off x="1690869" y="4237536"/>
            <a:ext cx="2874667" cy="714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600" rtlCol="0" anchor="ctr"/>
          <a:lstStyle/>
          <a:p>
            <a:pPr algn="l" defTabSz="912663" rtl="0">
              <a:defRPr/>
            </a:pPr>
            <a:r>
              <a:rPr lang="en-GB" sz="1600" b="1" kern="1200" dirty="0">
                <a:solidFill>
                  <a:srgbClr val="FFFFFF"/>
                </a:solidFill>
                <a:latin typeface="Arial Nova"/>
              </a:rPr>
              <a:t>DESENVOLVIMENTO</a:t>
            </a:r>
            <a:r>
              <a:rPr lang="en-GB" sz="1697" kern="1200" dirty="0">
                <a:solidFill>
                  <a:srgbClr val="FFFFFF"/>
                </a:solidFill>
                <a:latin typeface="Arial Nova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2947C6-B5BB-46B1-B02A-B24F07563C97}"/>
              </a:ext>
            </a:extLst>
          </p:cNvPr>
          <p:cNvSpPr/>
          <p:nvPr/>
        </p:nvSpPr>
        <p:spPr>
          <a:xfrm>
            <a:off x="1690869" y="5153773"/>
            <a:ext cx="2874667" cy="71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600" rtlCol="0" anchor="ctr"/>
          <a:lstStyle/>
          <a:p>
            <a:pPr algn="l" defTabSz="912663" rtl="0">
              <a:defRPr/>
            </a:pPr>
            <a:r>
              <a:rPr lang="en-GB" sz="1697" b="1" kern="1200" dirty="0">
                <a:solidFill>
                  <a:srgbClr val="FFFFFF"/>
                </a:solidFill>
                <a:latin typeface="Arial Nova"/>
              </a:rPr>
              <a:t>OPERAÇÕES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E3C83C-7FF5-479C-8B79-6DAA7192C9E8}"/>
              </a:ext>
            </a:extLst>
          </p:cNvPr>
          <p:cNvSpPr txBox="1"/>
          <p:nvPr/>
        </p:nvSpPr>
        <p:spPr>
          <a:xfrm>
            <a:off x="4750814" y="1512484"/>
            <a:ext cx="6961922" cy="737296"/>
          </a:xfrm>
          <a:prstGeom prst="rect">
            <a:avLst/>
          </a:prstGeom>
          <a:noFill/>
          <a:ln>
            <a:noFill/>
          </a:ln>
        </p:spPr>
        <p:txBody>
          <a:bodyPr wrap="square" lIns="251532" rIns="179667" rtlCol="0" anchor="ctr">
            <a:noAutofit/>
          </a:bodyPr>
          <a:lstStyle/>
          <a:p>
            <a:pPr algn="l" defTabSz="912663" rtl="0">
              <a:defRPr/>
            </a:pP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Crie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uma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estrutura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de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estratégia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governança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para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apoiar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a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visão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da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sua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organização</a:t>
            </a:r>
            <a:endParaRPr lang="en-US" strike="sngStrike" kern="1200" dirty="0">
              <a:solidFill>
                <a:schemeClr val="bg1"/>
              </a:solidFill>
              <a:latin typeface="Arial Nova" panose="020B05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A16DF-8EF6-4C38-B144-973FA4F481BC}"/>
              </a:ext>
            </a:extLst>
          </p:cNvPr>
          <p:cNvSpPr txBox="1"/>
          <p:nvPr/>
        </p:nvSpPr>
        <p:spPr>
          <a:xfrm>
            <a:off x="4750814" y="2422311"/>
            <a:ext cx="6961922" cy="737293"/>
          </a:xfrm>
          <a:prstGeom prst="rect">
            <a:avLst/>
          </a:prstGeom>
          <a:noFill/>
          <a:ln>
            <a:noFill/>
          </a:ln>
        </p:spPr>
        <p:txBody>
          <a:bodyPr wrap="square" lIns="251532" tIns="45635" rIns="179667" bIns="45635" rtlCol="0" anchor="ctr">
            <a:noAutofit/>
          </a:bodyPr>
          <a:lstStyle/>
          <a:p>
            <a:pPr algn="l" defTabSz="912663" rtl="0">
              <a:defRPr/>
            </a:pP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Faça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uma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transição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bem-sucedida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para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uma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força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de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trabalho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unificada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,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conectando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perfeitamente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pessoas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colegas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de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trabalho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/>
              </a:rPr>
              <a:t>digitais</a:t>
            </a:r>
            <a:endParaRPr lang="en-US" kern="1200" dirty="0">
              <a:solidFill>
                <a:schemeClr val="bg1"/>
              </a:solidFill>
              <a:latin typeface="Arial Nova" panose="020B05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C74A2-0BE4-4359-9E0E-CEB9B57717A5}"/>
              </a:ext>
            </a:extLst>
          </p:cNvPr>
          <p:cNvSpPr txBox="1"/>
          <p:nvPr/>
        </p:nvSpPr>
        <p:spPr>
          <a:xfrm>
            <a:off x="4750814" y="3331888"/>
            <a:ext cx="6961922" cy="732328"/>
          </a:xfrm>
          <a:prstGeom prst="rect">
            <a:avLst/>
          </a:prstGeom>
          <a:noFill/>
          <a:ln>
            <a:noFill/>
          </a:ln>
        </p:spPr>
        <p:txBody>
          <a:bodyPr wrap="square" lIns="251532" rIns="179667" rtlCol="0" anchor="ctr">
            <a:noAutofit/>
          </a:bodyPr>
          <a:lstStyle/>
          <a:p>
            <a:pPr algn="l" defTabSz="912663" rtl="0">
              <a:defRPr/>
            </a:pP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Identificar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oportunidades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transformacionais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através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de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uma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combinação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de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pesquisa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, design 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consultoria</a:t>
            </a:r>
            <a:endParaRPr lang="en-US" kern="1200" dirty="0">
              <a:solidFill>
                <a:schemeClr val="bg1"/>
              </a:solidFill>
              <a:latin typeface="Arial Nova" panose="020B05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65AB56-F440-48C6-A4E1-C3534955570A}"/>
              </a:ext>
            </a:extLst>
          </p:cNvPr>
          <p:cNvSpPr txBox="1"/>
          <p:nvPr/>
        </p:nvSpPr>
        <p:spPr>
          <a:xfrm>
            <a:off x="4750813" y="4236251"/>
            <a:ext cx="6961923" cy="732328"/>
          </a:xfrm>
          <a:prstGeom prst="rect">
            <a:avLst/>
          </a:prstGeom>
          <a:noFill/>
          <a:ln>
            <a:noFill/>
          </a:ln>
        </p:spPr>
        <p:txBody>
          <a:bodyPr wrap="square" lIns="251532" rIns="179667" rtlCol="0" anchor="ctr">
            <a:noAutofit/>
          </a:bodyPr>
          <a:lstStyle/>
          <a:p>
            <a:pPr algn="l" defTabSz="912663" rtl="0">
              <a:defRPr/>
            </a:pP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Alinhe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-se com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suas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metodologias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de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entrega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para se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concentrar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na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criação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de valor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em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velocidade</a:t>
            </a:r>
            <a:endParaRPr lang="en-US" kern="1200" dirty="0">
              <a:solidFill>
                <a:schemeClr val="bg1"/>
              </a:solidFill>
              <a:latin typeface="Arial Nova" panose="020B05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6D2082-0553-4B20-A7B5-DAF4FF76C5B9}"/>
              </a:ext>
            </a:extLst>
          </p:cNvPr>
          <p:cNvSpPr txBox="1"/>
          <p:nvPr/>
        </p:nvSpPr>
        <p:spPr>
          <a:xfrm>
            <a:off x="4750814" y="5140611"/>
            <a:ext cx="6961924" cy="732327"/>
          </a:xfrm>
          <a:prstGeom prst="rect">
            <a:avLst/>
          </a:prstGeom>
          <a:noFill/>
          <a:ln>
            <a:noFill/>
          </a:ln>
        </p:spPr>
        <p:txBody>
          <a:bodyPr wrap="square" lIns="251532" rIns="179667" rtlCol="0" anchor="ctr">
            <a:noAutofit/>
          </a:bodyPr>
          <a:lstStyle/>
          <a:p>
            <a:pPr algn="l" defTabSz="912663" rtl="0">
              <a:defRPr/>
            </a:pP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Incorpore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as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melhores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práticas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para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alcançar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um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processo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de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produção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suave com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planejamento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controle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eficientes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das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operações</a:t>
            </a:r>
            <a:r>
              <a:rPr lang="en-US" kern="1200" dirty="0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 de </a:t>
            </a:r>
            <a:r>
              <a:rPr lang="en-US" kern="1200" dirty="0" err="1">
                <a:solidFill>
                  <a:schemeClr val="bg1"/>
                </a:solidFill>
                <a:latin typeface="Arial Nova" panose="020B0504020202020204" pitchFamily="34" charset="0"/>
                <a:cs typeface="Segoe UI Semibold" panose="020B0702040204020203" pitchFamily="34" charset="0"/>
              </a:rPr>
              <a:t>negócios</a:t>
            </a:r>
            <a:endParaRPr lang="en-US" kern="1200" dirty="0">
              <a:solidFill>
                <a:schemeClr val="bg1"/>
              </a:solidFill>
              <a:latin typeface="Arial Nova" panose="020B0504020202020204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DC2F4B-2DC5-4DB6-91AE-1FE9916D348D}"/>
              </a:ext>
            </a:extLst>
          </p:cNvPr>
          <p:cNvGrpSpPr/>
          <p:nvPr/>
        </p:nvGrpSpPr>
        <p:grpSpPr>
          <a:xfrm>
            <a:off x="1225776" y="1420179"/>
            <a:ext cx="930185" cy="930185"/>
            <a:chOff x="616163" y="1549555"/>
            <a:chExt cx="931911" cy="9319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36F4876-7E41-A327-3AD1-CB1378C0ADA8}"/>
                </a:ext>
              </a:extLst>
            </p:cNvPr>
            <p:cNvSpPr/>
            <p:nvPr/>
          </p:nvSpPr>
          <p:spPr>
            <a:xfrm>
              <a:off x="616163" y="1549555"/>
              <a:ext cx="931911" cy="931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63" rtl="0">
                <a:defRPr/>
              </a:pPr>
              <a:endParaRPr lang="en-US" sz="1797" kern="1200">
                <a:solidFill>
                  <a:srgbClr val="FFFFFF"/>
                </a:solidFill>
                <a:latin typeface="Arial Nova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1E1D815D-407A-BEDC-FA13-68484AC29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3027" y="1606419"/>
              <a:ext cx="818182" cy="818182"/>
            </a:xfrm>
            <a:prstGeom prst="ellipse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F570DB-0AD3-EE4C-A65F-E8390A48C006}"/>
              </a:ext>
            </a:extLst>
          </p:cNvPr>
          <p:cNvGrpSpPr/>
          <p:nvPr/>
        </p:nvGrpSpPr>
        <p:grpSpPr>
          <a:xfrm>
            <a:off x="1225776" y="4134514"/>
            <a:ext cx="930185" cy="930185"/>
            <a:chOff x="877176" y="4214457"/>
            <a:chExt cx="931911" cy="93191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932D1C-C0E0-4628-6A25-C13F664634B2}"/>
                </a:ext>
              </a:extLst>
            </p:cNvPr>
            <p:cNvSpPr/>
            <p:nvPr/>
          </p:nvSpPr>
          <p:spPr>
            <a:xfrm>
              <a:off x="877176" y="4214457"/>
              <a:ext cx="931911" cy="931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63" rtl="0">
                <a:defRPr/>
              </a:pPr>
              <a:endParaRPr lang="en-US" sz="1797" kern="1200">
                <a:solidFill>
                  <a:srgbClr val="FFFFFF"/>
                </a:solidFill>
                <a:latin typeface="Arial Nova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57D93D7-EB91-A297-A35E-398EE83A1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4040" y="4271321"/>
              <a:ext cx="818182" cy="818182"/>
            </a:xfrm>
            <a:prstGeom prst="ellipse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E15514-0907-A2B5-CA6C-18A1F74FEF1E}"/>
              </a:ext>
            </a:extLst>
          </p:cNvPr>
          <p:cNvGrpSpPr/>
          <p:nvPr/>
        </p:nvGrpSpPr>
        <p:grpSpPr>
          <a:xfrm>
            <a:off x="1225776" y="5039290"/>
            <a:ext cx="930185" cy="930185"/>
            <a:chOff x="901822" y="5321189"/>
            <a:chExt cx="931911" cy="93191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9CE0461-E59E-3607-BBBD-6AAD1FCFCCEB}"/>
                </a:ext>
              </a:extLst>
            </p:cNvPr>
            <p:cNvSpPr/>
            <p:nvPr/>
          </p:nvSpPr>
          <p:spPr>
            <a:xfrm>
              <a:off x="901822" y="5321189"/>
              <a:ext cx="931911" cy="931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63" rtl="0">
                <a:defRPr/>
              </a:pPr>
              <a:endParaRPr lang="en-US" sz="1797" kern="1200">
                <a:solidFill>
                  <a:srgbClr val="FFFFFF"/>
                </a:solidFill>
                <a:latin typeface="Arial Nova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DFBC871-C472-DD14-C720-65DDCAB65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58686" y="5378053"/>
              <a:ext cx="818182" cy="818182"/>
            </a:xfrm>
            <a:prstGeom prst="ellipse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E1A062-D05C-00A1-1CC0-0EFCE5DEE0D1}"/>
              </a:ext>
            </a:extLst>
          </p:cNvPr>
          <p:cNvGrpSpPr/>
          <p:nvPr/>
        </p:nvGrpSpPr>
        <p:grpSpPr>
          <a:xfrm>
            <a:off x="1225776" y="2324957"/>
            <a:ext cx="930185" cy="930185"/>
            <a:chOff x="724776" y="2066740"/>
            <a:chExt cx="931911" cy="93191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F799A4-71F9-76BE-2215-A9C83B4BCB60}"/>
                </a:ext>
              </a:extLst>
            </p:cNvPr>
            <p:cNvSpPr/>
            <p:nvPr/>
          </p:nvSpPr>
          <p:spPr>
            <a:xfrm>
              <a:off x="724776" y="2066740"/>
              <a:ext cx="931911" cy="931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63" rtl="0">
                <a:defRPr/>
              </a:pPr>
              <a:endParaRPr lang="en-US" sz="1797" kern="1200">
                <a:solidFill>
                  <a:srgbClr val="FFFFFF"/>
                </a:solidFill>
                <a:latin typeface="Arial Nova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B5A50B64-7431-266C-5A38-481764F16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1640" y="2123604"/>
              <a:ext cx="818182" cy="818182"/>
            </a:xfrm>
            <a:prstGeom prst="ellipse">
              <a:avLst/>
            </a:prstGeom>
          </p:spPr>
        </p:pic>
      </p:grpSp>
      <p:sp>
        <p:nvSpPr>
          <p:cNvPr id="2" name="Arrow: Up-Down 1">
            <a:extLst>
              <a:ext uri="{FF2B5EF4-FFF2-40B4-BE49-F238E27FC236}">
                <a16:creationId xmlns:a16="http://schemas.microsoft.com/office/drawing/2014/main" id="{8DD72BD3-17E5-C6BE-AE70-473070C68E7A}"/>
              </a:ext>
            </a:extLst>
          </p:cNvPr>
          <p:cNvSpPr/>
          <p:nvPr/>
        </p:nvSpPr>
        <p:spPr>
          <a:xfrm>
            <a:off x="242801" y="1420178"/>
            <a:ext cx="975941" cy="4635815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2663" rtl="0">
              <a:defRPr/>
            </a:pPr>
            <a:r>
              <a:rPr lang="en-US" sz="1996" b="1" kern="1200">
                <a:ln w="10160">
                  <a:noFill/>
                  <a:prstDash val="solid"/>
                </a:ln>
                <a:solidFill>
                  <a:srgbClr val="FFFFFF"/>
                </a:solidFill>
                <a:latin typeface="Arial Nova"/>
              </a:rPr>
              <a:t>VALUE REALIZATION</a:t>
            </a:r>
            <a:r>
              <a:rPr lang="en-US" sz="1996" kern="1200">
                <a:solidFill>
                  <a:srgbClr val="FFFFFF"/>
                </a:solidFill>
                <a:latin typeface="Arial Nova"/>
              </a:rPr>
              <a:t> </a:t>
            </a:r>
            <a:endParaRPr lang="en-GB" sz="1996" kern="120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07F117D-6BDC-AE63-264B-7400CF8A1668}"/>
              </a:ext>
            </a:extLst>
          </p:cNvPr>
          <p:cNvSpPr txBox="1">
            <a:spLocks/>
          </p:cNvSpPr>
          <p:nvPr/>
        </p:nvSpPr>
        <p:spPr>
          <a:xfrm>
            <a:off x="675583" y="456353"/>
            <a:ext cx="10735713" cy="54762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795" dirty="0">
                <a:solidFill>
                  <a:schemeClr val="bg1"/>
                </a:solidFill>
                <a:latin typeface="Arial Nova"/>
              </a:rPr>
              <a:t>O plano para o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sucesso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da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automação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: ROM</a:t>
            </a:r>
            <a:r>
              <a:rPr lang="en-US" sz="2795" baseline="30000" dirty="0">
                <a:solidFill>
                  <a:schemeClr val="bg1"/>
                </a:solidFill>
                <a:latin typeface="Arial Nova"/>
              </a:rPr>
              <a:t>TM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2</a:t>
            </a:r>
            <a:endParaRPr lang="en-US" sz="2695" dirty="0">
              <a:solidFill>
                <a:schemeClr val="bg1"/>
              </a:solidFill>
            </a:endParaRPr>
          </a:p>
        </p:txBody>
      </p:sp>
      <p:pic>
        <p:nvPicPr>
          <p:cNvPr id="31" name="object 2">
            <a:extLst>
              <a:ext uri="{FF2B5EF4-FFF2-40B4-BE49-F238E27FC236}">
                <a16:creationId xmlns:a16="http://schemas.microsoft.com/office/drawing/2014/main" id="{EE1534CF-5F62-9314-736C-30F0280DBAD8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568" y="6312119"/>
            <a:ext cx="1443747" cy="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F9F6BB-5501-4CA4-89E2-24B874B0B8A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6252" y="861164"/>
            <a:ext cx="10930296" cy="35969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Nossa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Abordagem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Principais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componentes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FF95A8-4324-D4C4-5A52-91ECCD4A7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6252" y="328752"/>
            <a:ext cx="10930296" cy="486459"/>
          </a:xfrm>
        </p:spPr>
        <p:txBody>
          <a:bodyPr/>
          <a:lstStyle/>
          <a:p>
            <a:r>
              <a:rPr lang="en-US" dirty="0"/>
              <a:t>iBPO Services - </a:t>
            </a:r>
            <a:r>
              <a:rPr lang="en-US" dirty="0" err="1"/>
              <a:t>Modelo</a:t>
            </a:r>
            <a:r>
              <a:rPr lang="en-US" dirty="0"/>
              <a:t> Carveout</a:t>
            </a:r>
            <a:endParaRPr lang="es-A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BF409-F5EA-47E3-523B-2BD0C8A410BC}"/>
              </a:ext>
            </a:extLst>
          </p:cNvPr>
          <p:cNvSpPr txBox="1"/>
          <p:nvPr/>
        </p:nvSpPr>
        <p:spPr>
          <a:xfrm>
            <a:off x="861945" y="1853416"/>
            <a:ext cx="3341800" cy="1461726"/>
          </a:xfrm>
          <a:prstGeom prst="roundRect">
            <a:avLst>
              <a:gd name="adj" fmla="val 4179"/>
            </a:avLst>
          </a:prstGeom>
          <a:solidFill>
            <a:schemeClr val="bg2">
              <a:lumMod val="95000"/>
            </a:schemeClr>
          </a:solidFill>
          <a:ln w="6350" cap="flat" cmpd="sng" algn="ctr">
            <a:solidFill>
              <a:srgbClr val="00CCE5"/>
            </a:solidFill>
            <a:prstDash val="solid"/>
          </a:ln>
          <a:effectLst/>
        </p:spPr>
        <p:txBody>
          <a:bodyPr lIns="71867" rIns="71867" rtlCol="0" anchor="t"/>
          <a:lstStyle>
            <a:defPPr>
              <a:defRPr lang="en-US"/>
            </a:defPPr>
            <a:lvl1pPr algn="ctr">
              <a:defRPr sz="1000">
                <a:solidFill>
                  <a:srgbClr val="6C414F"/>
                </a:solidFill>
              </a:defRPr>
            </a:lvl1pPr>
          </a:lstStyle>
          <a:p>
            <a:pPr marL="171124" indent="-171124" algn="l">
              <a:buFont typeface="Arial"/>
              <a:buChar char="•"/>
              <a:defRPr/>
            </a:pPr>
            <a:endParaRPr lang="en-US" sz="1198" dirty="0">
              <a:solidFill>
                <a:schemeClr val="tx1"/>
              </a:solidFill>
              <a:latin typeface="☞GILROY-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9A5590-A31A-5278-9A3A-E5B27B9566A3}"/>
              </a:ext>
            </a:extLst>
          </p:cNvPr>
          <p:cNvSpPr txBox="1"/>
          <p:nvPr/>
        </p:nvSpPr>
        <p:spPr>
          <a:xfrm>
            <a:off x="8012828" y="1853416"/>
            <a:ext cx="3341800" cy="1461726"/>
          </a:xfrm>
          <a:prstGeom prst="roundRect">
            <a:avLst>
              <a:gd name="adj" fmla="val 4635"/>
            </a:avLst>
          </a:prstGeom>
          <a:solidFill>
            <a:schemeClr val="bg2">
              <a:lumMod val="95000"/>
            </a:schemeClr>
          </a:solidFill>
          <a:ln w="6350" cap="flat" cmpd="sng" algn="ctr">
            <a:solidFill>
              <a:srgbClr val="00CCE5"/>
            </a:solidFill>
            <a:prstDash val="solid"/>
          </a:ln>
          <a:effectLst/>
        </p:spPr>
        <p:txBody>
          <a:bodyPr lIns="71867" rIns="71867" rtlCol="0" anchor="t" anchorCtr="0"/>
          <a:lstStyle>
            <a:defPPr>
              <a:defRPr lang="en-US"/>
            </a:defPPr>
            <a:lvl1pPr algn="ctr">
              <a:defRPr sz="1000">
                <a:solidFill>
                  <a:srgbClr val="6C414F"/>
                </a:solidFill>
              </a:defRPr>
            </a:lvl1pPr>
          </a:lstStyle>
          <a:p>
            <a:pPr marL="171124" indent="-171124" algn="l">
              <a:buFont typeface="Arial"/>
              <a:buChar char="•"/>
              <a:defRPr/>
            </a:pPr>
            <a:endParaRPr lang="en-US" sz="1198" dirty="0">
              <a:solidFill>
                <a:schemeClr val="tx1"/>
              </a:solidFill>
              <a:latin typeface="☞GILROY-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C543D-D88A-17C8-E864-4A09E6C62077}"/>
              </a:ext>
            </a:extLst>
          </p:cNvPr>
          <p:cNvSpPr txBox="1"/>
          <p:nvPr/>
        </p:nvSpPr>
        <p:spPr>
          <a:xfrm>
            <a:off x="4400968" y="1853416"/>
            <a:ext cx="3341800" cy="1461726"/>
          </a:xfrm>
          <a:prstGeom prst="roundRect">
            <a:avLst>
              <a:gd name="adj" fmla="val 4250"/>
            </a:avLst>
          </a:prstGeom>
          <a:solidFill>
            <a:schemeClr val="bg2">
              <a:lumMod val="95000"/>
            </a:schemeClr>
          </a:solidFill>
          <a:ln w="6350" cap="flat" cmpd="sng" algn="ctr">
            <a:solidFill>
              <a:srgbClr val="00CCE5"/>
            </a:solidFill>
            <a:prstDash val="solid"/>
          </a:ln>
          <a:effectLst/>
        </p:spPr>
        <p:txBody>
          <a:bodyPr lIns="71867" rIns="71867" rtlCol="0" anchor="t"/>
          <a:lstStyle>
            <a:defPPr>
              <a:defRPr lang="en-US"/>
            </a:defPPr>
            <a:lvl1pPr algn="ctr">
              <a:defRPr sz="1000">
                <a:solidFill>
                  <a:srgbClr val="6C414F"/>
                </a:solidFill>
              </a:defRPr>
            </a:lvl1pPr>
          </a:lstStyle>
          <a:p>
            <a:pPr marL="171124" indent="-171124" algn="l">
              <a:buFont typeface="Arial"/>
              <a:buChar char="•"/>
              <a:defRPr/>
            </a:pPr>
            <a:endParaRPr lang="en-US" sz="1198" dirty="0">
              <a:solidFill>
                <a:schemeClr val="tx1"/>
              </a:solidFill>
              <a:latin typeface="☞GILROY-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98F7D-7505-63ED-1F34-2FA03A839442}"/>
              </a:ext>
            </a:extLst>
          </p:cNvPr>
          <p:cNvSpPr txBox="1"/>
          <p:nvPr/>
        </p:nvSpPr>
        <p:spPr>
          <a:xfrm>
            <a:off x="871690" y="4290404"/>
            <a:ext cx="3341800" cy="1510250"/>
          </a:xfrm>
          <a:prstGeom prst="roundRect">
            <a:avLst>
              <a:gd name="adj" fmla="val 4196"/>
            </a:avLst>
          </a:prstGeom>
          <a:solidFill>
            <a:schemeClr val="bg2">
              <a:lumMod val="95000"/>
            </a:schemeClr>
          </a:solidFill>
          <a:ln w="6350" cap="flat" cmpd="sng" algn="ctr">
            <a:solidFill>
              <a:srgbClr val="00CCE5"/>
            </a:solidFill>
            <a:prstDash val="solid"/>
          </a:ln>
          <a:effectLst/>
        </p:spPr>
        <p:txBody>
          <a:bodyPr lIns="71867" rIns="71867" rtlCol="0" anchor="b" anchorCtr="0"/>
          <a:lstStyle>
            <a:defPPr>
              <a:defRPr lang="en-US"/>
            </a:defPPr>
            <a:lvl1pPr marL="171450" indent="-171450">
              <a:buFont typeface="Arial"/>
              <a:buChar char="•"/>
              <a:defRPr sz="1200">
                <a:solidFill>
                  <a:srgbClr val="6C414F"/>
                </a:solidFill>
              </a:defRPr>
            </a:lvl1pPr>
          </a:lstStyle>
          <a:p>
            <a:pPr>
              <a:defRPr/>
            </a:pPr>
            <a:endParaRPr lang="en-US" sz="1198" dirty="0">
              <a:solidFill>
                <a:schemeClr val="tx1"/>
              </a:solidFill>
              <a:latin typeface="☞GILROY-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20207-61BD-AC77-CE51-0A24B308DB92}"/>
              </a:ext>
            </a:extLst>
          </p:cNvPr>
          <p:cNvSpPr txBox="1"/>
          <p:nvPr/>
        </p:nvSpPr>
        <p:spPr>
          <a:xfrm>
            <a:off x="8065743" y="4290404"/>
            <a:ext cx="3341800" cy="1510250"/>
          </a:xfrm>
          <a:prstGeom prst="roundRect">
            <a:avLst>
              <a:gd name="adj" fmla="val 3867"/>
            </a:avLst>
          </a:prstGeom>
          <a:solidFill>
            <a:schemeClr val="bg2">
              <a:lumMod val="95000"/>
            </a:schemeClr>
          </a:solidFill>
          <a:ln w="6350" cap="flat" cmpd="sng" algn="ctr">
            <a:solidFill>
              <a:srgbClr val="00CCE5"/>
            </a:solidFill>
            <a:prstDash val="solid"/>
          </a:ln>
          <a:effectLst/>
        </p:spPr>
        <p:txBody>
          <a:bodyPr lIns="71867" rIns="71867" rtlCol="0" anchor="b"/>
          <a:lstStyle>
            <a:defPPr>
              <a:defRPr lang="en-US"/>
            </a:defPPr>
            <a:lvl1pPr marL="171450" indent="-171450">
              <a:buFont typeface="Arial"/>
              <a:buChar char="•"/>
              <a:defRPr sz="1200">
                <a:solidFill>
                  <a:srgbClr val="6C414F"/>
                </a:solidFill>
              </a:defRPr>
            </a:lvl1pPr>
          </a:lstStyle>
          <a:p>
            <a:pPr>
              <a:defRPr/>
            </a:pPr>
            <a:endParaRPr lang="en-US" sz="1198" dirty="0">
              <a:solidFill>
                <a:schemeClr val="tx1"/>
              </a:solidFill>
              <a:latin typeface="☞GILROY-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A61EB-EF29-AD5C-0965-6432601C36B6}"/>
              </a:ext>
            </a:extLst>
          </p:cNvPr>
          <p:cNvSpPr txBox="1"/>
          <p:nvPr/>
        </p:nvSpPr>
        <p:spPr>
          <a:xfrm>
            <a:off x="4399768" y="4290404"/>
            <a:ext cx="3341800" cy="1510250"/>
          </a:xfrm>
          <a:prstGeom prst="roundRect">
            <a:avLst>
              <a:gd name="adj" fmla="val 3573"/>
            </a:avLst>
          </a:prstGeom>
          <a:solidFill>
            <a:schemeClr val="bg2">
              <a:lumMod val="95000"/>
            </a:schemeClr>
          </a:solidFill>
          <a:ln w="6350" cap="flat" cmpd="sng" algn="ctr">
            <a:solidFill>
              <a:srgbClr val="00CCE5"/>
            </a:solidFill>
            <a:prstDash val="solid"/>
          </a:ln>
          <a:effectLst/>
        </p:spPr>
        <p:txBody>
          <a:bodyPr lIns="71867" rIns="71867" rtlCol="0" anchor="b"/>
          <a:lstStyle>
            <a:defPPr>
              <a:defRPr lang="en-US"/>
            </a:defPPr>
            <a:lvl1pPr marL="171450" indent="-171450">
              <a:buFont typeface="Arial"/>
              <a:buChar char="•"/>
              <a:defRPr sz="1200">
                <a:solidFill>
                  <a:srgbClr val="6C414F"/>
                </a:solidFill>
              </a:defRPr>
            </a:lvl1pPr>
          </a:lstStyle>
          <a:p>
            <a:pPr>
              <a:defRPr/>
            </a:pPr>
            <a:r>
              <a:rPr lang="pt-BR" sz="1198" dirty="0">
                <a:solidFill>
                  <a:schemeClr val="tx1"/>
                </a:solidFill>
                <a:latin typeface="☞GILROY-MEDIUM"/>
              </a:rPr>
              <a:t>Abordagem transformacional: processos padrão de classe mundial
Modelo de Processo Global
Controles aprimorados
Visibilidade</a:t>
            </a:r>
            <a:endParaRPr lang="en-US" sz="1198" dirty="0">
              <a:solidFill>
                <a:schemeClr val="tx1"/>
              </a:solidFill>
              <a:latin typeface="☞GILROY-MEDIUM"/>
            </a:endParaRPr>
          </a:p>
        </p:txBody>
      </p:sp>
      <p:pic>
        <p:nvPicPr>
          <p:cNvPr id="16" name="Picture 10" descr="135542RKE[1]_man with papers">
            <a:extLst>
              <a:ext uri="{FF2B5EF4-FFF2-40B4-BE49-F238E27FC236}">
                <a16:creationId xmlns:a16="http://schemas.microsoft.com/office/drawing/2014/main" id="{EDAE422A-F7C1-2110-F5BA-DC9703AF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-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5832" y="1837404"/>
            <a:ext cx="1367658" cy="110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F3ADC77-9898-606C-94AF-8D433EB25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4642" y="4274678"/>
            <a:ext cx="1152597" cy="88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6A533221-BEEB-9A3B-EC3B-7FF5ECFC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-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803" y="1837404"/>
            <a:ext cx="1367658" cy="1063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4224CA96-34A1-F916-51CA-104CB94E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lum bright="-30000" contrast="20000"/>
          </a:blip>
          <a:srcRect/>
          <a:stretch>
            <a:fillRect/>
          </a:stretch>
        </p:blipFill>
        <p:spPr bwMode="auto">
          <a:xfrm>
            <a:off x="2875149" y="4290403"/>
            <a:ext cx="1338341" cy="1021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68922E-9BB6-C9A1-718E-BA038DCE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471" y="2839555"/>
            <a:ext cx="1058434" cy="2781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88A902-8F4F-63D8-A73B-20CFCE4C65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-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971" y="1853414"/>
            <a:ext cx="1354657" cy="1057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C82830DE-E4A3-2CA2-71C7-07FD67A614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lum bright="-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144" y="4290402"/>
            <a:ext cx="1379030" cy="885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532565-AD22-4821-11D2-CE574CE89CD9}"/>
              </a:ext>
            </a:extLst>
          </p:cNvPr>
          <p:cNvSpPr/>
          <p:nvPr/>
        </p:nvSpPr>
        <p:spPr>
          <a:xfrm>
            <a:off x="863602" y="1853416"/>
            <a:ext cx="1982230" cy="14617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GOVERNANÇA</a:t>
            </a:r>
          </a:p>
          <a:p>
            <a:pPr algn="ctr"/>
            <a:r>
              <a:rPr lang="en-US" b="1" dirty="0"/>
              <a:t>E </a:t>
            </a:r>
          </a:p>
          <a:p>
            <a:pPr algn="ctr"/>
            <a:r>
              <a:rPr lang="en-US" b="1" dirty="0"/>
              <a:t>PESSOAS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2253C6-1213-B1B0-4C47-F6627BEE9C92}"/>
              </a:ext>
            </a:extLst>
          </p:cNvPr>
          <p:cNvSpPr/>
          <p:nvPr/>
        </p:nvSpPr>
        <p:spPr>
          <a:xfrm>
            <a:off x="4383573" y="1853415"/>
            <a:ext cx="1982230" cy="14617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INOVAÇAO</a:t>
            </a:r>
          </a:p>
          <a:p>
            <a:pPr algn="ctr"/>
            <a:r>
              <a:rPr lang="en-US" b="1" dirty="0"/>
              <a:t>TECNOLOGICA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D9C71E-D9F1-212A-D6D9-0A3B64B41ED8}"/>
              </a:ext>
            </a:extLst>
          </p:cNvPr>
          <p:cNvSpPr/>
          <p:nvPr/>
        </p:nvSpPr>
        <p:spPr>
          <a:xfrm>
            <a:off x="8017741" y="1853415"/>
            <a:ext cx="1982230" cy="14617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MODELO DE NEGOCIO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B968DB-D976-98D7-4D95-6A830E1A371E}"/>
              </a:ext>
            </a:extLst>
          </p:cNvPr>
          <p:cNvSpPr/>
          <p:nvPr/>
        </p:nvSpPr>
        <p:spPr>
          <a:xfrm>
            <a:off x="882305" y="4281028"/>
            <a:ext cx="2011948" cy="151025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REDE RIGHT SHORE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7C9B31-8133-AD03-58FF-C053BE4A6608}"/>
              </a:ext>
            </a:extLst>
          </p:cNvPr>
          <p:cNvSpPr/>
          <p:nvPr/>
        </p:nvSpPr>
        <p:spPr>
          <a:xfrm>
            <a:off x="4406196" y="4286838"/>
            <a:ext cx="2011948" cy="151025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INOVAÇÅO DE PROCESSOS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D91507-5A9E-EADC-C788-379604498021}"/>
              </a:ext>
            </a:extLst>
          </p:cNvPr>
          <p:cNvSpPr/>
          <p:nvPr/>
        </p:nvSpPr>
        <p:spPr>
          <a:xfrm>
            <a:off x="8060204" y="4281413"/>
            <a:ext cx="2011948" cy="151025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COLABORAÇAO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EBA7A-5C72-E266-07EF-D9D7383742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1330" y="6208543"/>
            <a:ext cx="1481643" cy="4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3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C6D3-DF9C-41F1-8B5E-A19B7B95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9" y="0"/>
            <a:ext cx="12169422" cy="1369060"/>
          </a:xfrm>
          <a:solidFill>
            <a:srgbClr val="020607"/>
          </a:solidFill>
        </p:spPr>
        <p:txBody>
          <a:bodyPr/>
          <a:lstStyle/>
          <a:p>
            <a:br>
              <a:rPr lang="en-US" dirty="0"/>
            </a:br>
            <a:r>
              <a:rPr lang="en-US" dirty="0"/>
              <a:t>  Onboarding Journey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80760-A9CF-4633-BFF3-49780BAD6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BB88D-60DD-49B6-BE9F-E78CF2FD0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79" y="1464676"/>
            <a:ext cx="8039144" cy="4542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A3BA73-C0D1-3D67-6E66-9C44FC1503F9}"/>
              </a:ext>
            </a:extLst>
          </p:cNvPr>
          <p:cNvSpPr txBox="1"/>
          <p:nvPr/>
        </p:nvSpPr>
        <p:spPr>
          <a:xfrm>
            <a:off x="71460" y="6102714"/>
            <a:ext cx="12169422" cy="253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48" b="1" dirty="0"/>
              <a:t>[Internal Only] *New* on the LMS:</a:t>
            </a:r>
            <a:r>
              <a:rPr lang="en-US" sz="1048" dirty="0"/>
              <a:t> </a:t>
            </a:r>
            <a:r>
              <a:rPr lang="en-US" sz="1048" dirty="0">
                <a:hlinkClick r:id="rId4"/>
              </a:rPr>
              <a:t>https://blue-prism.docebosaas.com/learn/course/19905/ssc-blue-prism-support-services?hash=9ed317eb8116cdd6a417efe2cfaab8821f030c95&amp;generated_by=24134</a:t>
            </a:r>
            <a:r>
              <a:rPr lang="en-US" sz="104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06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Freeform 475"/>
          <p:cNvSpPr/>
          <p:nvPr/>
        </p:nvSpPr>
        <p:spPr>
          <a:xfrm>
            <a:off x="646181" y="1042966"/>
            <a:ext cx="10950193" cy="0"/>
          </a:xfrm>
          <a:custGeom>
            <a:avLst/>
            <a:gdLst/>
            <a:ahLst/>
            <a:cxnLst/>
            <a:rect l="0" t="0" r="0" b="0"/>
            <a:pathLst>
              <a:path w="10981943">
                <a:moveTo>
                  <a:pt x="0" y="0"/>
                </a:moveTo>
                <a:lnTo>
                  <a:pt x="10981943" y="0"/>
                </a:lnTo>
              </a:path>
            </a:pathLst>
          </a:custGeom>
          <a:noFill/>
          <a:ln w="18288" cap="flat" cmpd="sng">
            <a:solidFill>
              <a:srgbClr val="FFD2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6" name="Freeform 476"/>
          <p:cNvSpPr/>
          <p:nvPr/>
        </p:nvSpPr>
        <p:spPr>
          <a:xfrm>
            <a:off x="3990047" y="1756416"/>
            <a:ext cx="3118206" cy="3141001"/>
          </a:xfrm>
          <a:custGeom>
            <a:avLst/>
            <a:gdLst/>
            <a:ahLst/>
            <a:cxnLst/>
            <a:rect l="0" t="0" r="0" b="0"/>
            <a:pathLst>
              <a:path w="3127247" h="3150108">
                <a:moveTo>
                  <a:pt x="0" y="1575054"/>
                </a:moveTo>
                <a:cubicBezTo>
                  <a:pt x="0" y="705231"/>
                  <a:pt x="700023" y="0"/>
                  <a:pt x="1563623" y="0"/>
                </a:cubicBezTo>
                <a:cubicBezTo>
                  <a:pt x="2427223" y="0"/>
                  <a:pt x="3127247" y="705231"/>
                  <a:pt x="3127247" y="1575054"/>
                </a:cubicBezTo>
                <a:cubicBezTo>
                  <a:pt x="3127247" y="2444876"/>
                  <a:pt x="2427223" y="3150108"/>
                  <a:pt x="1563623" y="3150108"/>
                </a:cubicBezTo>
                <a:cubicBezTo>
                  <a:pt x="700023" y="3150108"/>
                  <a:pt x="0" y="2444876"/>
                  <a:pt x="0" y="1575054"/>
                </a:cubicBezTo>
                <a:close/>
              </a:path>
            </a:pathLst>
          </a:custGeom>
          <a:solidFill>
            <a:srgbClr val="F0F0F0">
              <a:alpha val="100000"/>
            </a:srgbClr>
          </a:solidFill>
          <a:ln w="182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7" name="Freeform 477"/>
          <p:cNvSpPr/>
          <p:nvPr/>
        </p:nvSpPr>
        <p:spPr>
          <a:xfrm>
            <a:off x="3990047" y="1756416"/>
            <a:ext cx="3118206" cy="3141001"/>
          </a:xfrm>
          <a:custGeom>
            <a:avLst/>
            <a:gdLst/>
            <a:ahLst/>
            <a:cxnLst/>
            <a:rect l="0" t="0" r="0" b="0"/>
            <a:pathLst>
              <a:path w="3127247" h="3150108">
                <a:moveTo>
                  <a:pt x="0" y="1575054"/>
                </a:moveTo>
                <a:cubicBezTo>
                  <a:pt x="0" y="705231"/>
                  <a:pt x="700023" y="0"/>
                  <a:pt x="1563623" y="0"/>
                </a:cubicBezTo>
                <a:cubicBezTo>
                  <a:pt x="2427223" y="0"/>
                  <a:pt x="3127247" y="705231"/>
                  <a:pt x="3127247" y="1575054"/>
                </a:cubicBezTo>
                <a:cubicBezTo>
                  <a:pt x="3127247" y="2444876"/>
                  <a:pt x="2427223" y="3150108"/>
                  <a:pt x="1563623" y="3150108"/>
                </a:cubicBezTo>
                <a:cubicBezTo>
                  <a:pt x="700023" y="3150108"/>
                  <a:pt x="0" y="2444876"/>
                  <a:pt x="0" y="1575054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8" name="Freeform 478"/>
          <p:cNvSpPr/>
          <p:nvPr/>
        </p:nvSpPr>
        <p:spPr>
          <a:xfrm>
            <a:off x="4304600" y="2070973"/>
            <a:ext cx="2493655" cy="2511888"/>
          </a:xfrm>
          <a:custGeom>
            <a:avLst/>
            <a:gdLst/>
            <a:ahLst/>
            <a:cxnLst/>
            <a:rect l="0" t="0" r="0" b="0"/>
            <a:pathLst>
              <a:path w="2500885" h="2519171">
                <a:moveTo>
                  <a:pt x="0" y="1259586"/>
                </a:moveTo>
                <a:cubicBezTo>
                  <a:pt x="0" y="563880"/>
                  <a:pt x="559816" y="0"/>
                  <a:pt x="1250442" y="0"/>
                </a:cubicBezTo>
                <a:cubicBezTo>
                  <a:pt x="1941068" y="0"/>
                  <a:pt x="2500885" y="563880"/>
                  <a:pt x="2500885" y="1259586"/>
                </a:cubicBezTo>
                <a:cubicBezTo>
                  <a:pt x="2500885" y="1955292"/>
                  <a:pt x="1941068" y="2519171"/>
                  <a:pt x="1250442" y="2519171"/>
                </a:cubicBezTo>
                <a:cubicBezTo>
                  <a:pt x="559816" y="2519171"/>
                  <a:pt x="0" y="1955292"/>
                  <a:pt x="0" y="1259586"/>
                </a:cubicBezTo>
                <a:close/>
              </a:path>
            </a:pathLst>
          </a:custGeom>
          <a:solidFill>
            <a:srgbClr val="C1C1C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9" name="Freeform 479"/>
          <p:cNvSpPr/>
          <p:nvPr/>
        </p:nvSpPr>
        <p:spPr>
          <a:xfrm>
            <a:off x="4304600" y="2070973"/>
            <a:ext cx="2493655" cy="2511888"/>
          </a:xfrm>
          <a:custGeom>
            <a:avLst/>
            <a:gdLst/>
            <a:ahLst/>
            <a:cxnLst/>
            <a:rect l="0" t="0" r="0" b="0"/>
            <a:pathLst>
              <a:path w="2500885" h="2519171">
                <a:moveTo>
                  <a:pt x="0" y="1259586"/>
                </a:moveTo>
                <a:cubicBezTo>
                  <a:pt x="0" y="563880"/>
                  <a:pt x="559816" y="0"/>
                  <a:pt x="1250442" y="0"/>
                </a:cubicBezTo>
                <a:cubicBezTo>
                  <a:pt x="1941068" y="0"/>
                  <a:pt x="2500885" y="563880"/>
                  <a:pt x="2500885" y="1259586"/>
                </a:cubicBezTo>
                <a:cubicBezTo>
                  <a:pt x="2500885" y="1955292"/>
                  <a:pt x="1941068" y="2519171"/>
                  <a:pt x="1250442" y="2519171"/>
                </a:cubicBezTo>
                <a:cubicBezTo>
                  <a:pt x="559816" y="2519171"/>
                  <a:pt x="0" y="1955292"/>
                  <a:pt x="0" y="1259586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0" name="Freeform 480"/>
          <p:cNvSpPr/>
          <p:nvPr/>
        </p:nvSpPr>
        <p:spPr>
          <a:xfrm>
            <a:off x="4614600" y="2385530"/>
            <a:ext cx="1869099" cy="1882776"/>
          </a:xfrm>
          <a:custGeom>
            <a:avLst/>
            <a:gdLst/>
            <a:ahLst/>
            <a:cxnLst/>
            <a:rect l="0" t="0" r="0" b="0"/>
            <a:pathLst>
              <a:path w="1874519" h="1888235">
                <a:moveTo>
                  <a:pt x="0" y="944118"/>
                </a:moveTo>
                <a:cubicBezTo>
                  <a:pt x="0" y="422656"/>
                  <a:pt x="419607" y="0"/>
                  <a:pt x="937259" y="0"/>
                </a:cubicBezTo>
                <a:cubicBezTo>
                  <a:pt x="1454912" y="0"/>
                  <a:pt x="1874519" y="422656"/>
                  <a:pt x="1874519" y="944118"/>
                </a:cubicBezTo>
                <a:cubicBezTo>
                  <a:pt x="1874519" y="1465579"/>
                  <a:pt x="1454912" y="1888235"/>
                  <a:pt x="937259" y="1888235"/>
                </a:cubicBezTo>
                <a:cubicBezTo>
                  <a:pt x="419607" y="1888235"/>
                  <a:pt x="0" y="1465579"/>
                  <a:pt x="0" y="944118"/>
                </a:cubicBezTo>
                <a:close/>
              </a:path>
            </a:pathLst>
          </a:custGeom>
          <a:solidFill>
            <a:srgbClr val="9A9A9A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" name="Freeform 481"/>
          <p:cNvSpPr/>
          <p:nvPr/>
        </p:nvSpPr>
        <p:spPr>
          <a:xfrm>
            <a:off x="4614600" y="2385530"/>
            <a:ext cx="1869099" cy="1882776"/>
          </a:xfrm>
          <a:custGeom>
            <a:avLst/>
            <a:gdLst/>
            <a:ahLst/>
            <a:cxnLst/>
            <a:rect l="0" t="0" r="0" b="0"/>
            <a:pathLst>
              <a:path w="1874519" h="1888235">
                <a:moveTo>
                  <a:pt x="0" y="944118"/>
                </a:moveTo>
                <a:cubicBezTo>
                  <a:pt x="0" y="422656"/>
                  <a:pt x="419607" y="0"/>
                  <a:pt x="937259" y="0"/>
                </a:cubicBezTo>
                <a:cubicBezTo>
                  <a:pt x="1454912" y="0"/>
                  <a:pt x="1874519" y="422656"/>
                  <a:pt x="1874519" y="944118"/>
                </a:cubicBezTo>
                <a:cubicBezTo>
                  <a:pt x="1874519" y="1465579"/>
                  <a:pt x="1454912" y="1888235"/>
                  <a:pt x="937259" y="1888235"/>
                </a:cubicBezTo>
                <a:cubicBezTo>
                  <a:pt x="419607" y="1888235"/>
                  <a:pt x="0" y="1465579"/>
                  <a:pt x="0" y="944118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2" name="Freeform 482"/>
          <p:cNvSpPr/>
          <p:nvPr/>
        </p:nvSpPr>
        <p:spPr>
          <a:xfrm>
            <a:off x="4924596" y="2700086"/>
            <a:ext cx="1249108" cy="1253666"/>
          </a:xfrm>
          <a:custGeom>
            <a:avLst/>
            <a:gdLst/>
            <a:ahLst/>
            <a:cxnLst/>
            <a:rect l="0" t="0" r="0" b="0"/>
            <a:pathLst>
              <a:path w="1252729" h="1257300">
                <a:moveTo>
                  <a:pt x="0" y="628650"/>
                </a:moveTo>
                <a:cubicBezTo>
                  <a:pt x="0" y="281432"/>
                  <a:pt x="280417" y="0"/>
                  <a:pt x="626364" y="0"/>
                </a:cubicBezTo>
                <a:cubicBezTo>
                  <a:pt x="972312" y="0"/>
                  <a:pt x="1252729" y="281432"/>
                  <a:pt x="1252729" y="628650"/>
                </a:cubicBezTo>
                <a:cubicBezTo>
                  <a:pt x="1252729" y="975867"/>
                  <a:pt x="972312" y="1257300"/>
                  <a:pt x="626364" y="1257300"/>
                </a:cubicBezTo>
                <a:cubicBezTo>
                  <a:pt x="280417" y="1257300"/>
                  <a:pt x="0" y="975867"/>
                  <a:pt x="0" y="628650"/>
                </a:cubicBezTo>
                <a:close/>
              </a:path>
            </a:pathLst>
          </a:custGeom>
          <a:solidFill>
            <a:srgbClr val="FFF27F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3" name="Freeform 483"/>
          <p:cNvSpPr/>
          <p:nvPr/>
        </p:nvSpPr>
        <p:spPr>
          <a:xfrm>
            <a:off x="4924596" y="2700086"/>
            <a:ext cx="1249108" cy="1253666"/>
          </a:xfrm>
          <a:custGeom>
            <a:avLst/>
            <a:gdLst/>
            <a:ahLst/>
            <a:cxnLst/>
            <a:rect l="0" t="0" r="0" b="0"/>
            <a:pathLst>
              <a:path w="1252729" h="1257300">
                <a:moveTo>
                  <a:pt x="0" y="628650"/>
                </a:moveTo>
                <a:cubicBezTo>
                  <a:pt x="0" y="281432"/>
                  <a:pt x="280417" y="0"/>
                  <a:pt x="626364" y="0"/>
                </a:cubicBezTo>
                <a:cubicBezTo>
                  <a:pt x="972312" y="0"/>
                  <a:pt x="1252729" y="281432"/>
                  <a:pt x="1252729" y="628650"/>
                </a:cubicBezTo>
                <a:cubicBezTo>
                  <a:pt x="1252729" y="975867"/>
                  <a:pt x="972312" y="1257300"/>
                  <a:pt x="626364" y="1257300"/>
                </a:cubicBezTo>
                <a:cubicBezTo>
                  <a:pt x="280417" y="1257300"/>
                  <a:pt x="0" y="975867"/>
                  <a:pt x="0" y="628650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4" name="Freeform 484"/>
          <p:cNvSpPr/>
          <p:nvPr/>
        </p:nvSpPr>
        <p:spPr>
          <a:xfrm>
            <a:off x="3990047" y="1760977"/>
            <a:ext cx="3118206" cy="3136442"/>
          </a:xfrm>
          <a:custGeom>
            <a:avLst/>
            <a:gdLst/>
            <a:ahLst/>
            <a:cxnLst/>
            <a:rect l="0" t="0" r="0" b="0"/>
            <a:pathLst>
              <a:path w="3127247" h="3145537">
                <a:moveTo>
                  <a:pt x="0" y="1572768"/>
                </a:moveTo>
                <a:cubicBezTo>
                  <a:pt x="0" y="704216"/>
                  <a:pt x="700023" y="0"/>
                  <a:pt x="1563623" y="0"/>
                </a:cubicBezTo>
                <a:cubicBezTo>
                  <a:pt x="2427223" y="0"/>
                  <a:pt x="3127247" y="704216"/>
                  <a:pt x="3127247" y="1572768"/>
                </a:cubicBezTo>
                <a:cubicBezTo>
                  <a:pt x="3127247" y="2441321"/>
                  <a:pt x="2427223" y="3145537"/>
                  <a:pt x="1563623" y="3145537"/>
                </a:cubicBezTo>
                <a:cubicBezTo>
                  <a:pt x="700023" y="3145537"/>
                  <a:pt x="0" y="2441321"/>
                  <a:pt x="0" y="1572768"/>
                </a:cubicBezTo>
                <a:close/>
              </a:path>
            </a:pathLst>
          </a:custGeom>
          <a:noFill/>
          <a:ln w="4576" cap="flat" cmpd="sng">
            <a:solidFill>
              <a:srgbClr val="818181">
                <a:alpha val="100000"/>
              </a:srgbClr>
            </a:solidFill>
            <a:custDash>
              <a:ds d="399988" sp="300005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85" name="Picture 48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1572" y="1730077"/>
            <a:ext cx="1215168" cy="3228883"/>
          </a:xfrm>
          <a:prstGeom prst="rect">
            <a:avLst/>
          </a:prstGeom>
          <a:noFill/>
        </p:spPr>
      </p:pic>
      <p:pic>
        <p:nvPicPr>
          <p:cNvPr id="486" name="Picture 48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5031" y="3278545"/>
            <a:ext cx="3535587" cy="101307"/>
          </a:xfrm>
          <a:prstGeom prst="rect">
            <a:avLst/>
          </a:prstGeom>
          <a:noFill/>
        </p:spPr>
      </p:pic>
      <p:pic>
        <p:nvPicPr>
          <p:cNvPr id="487" name="Picture 48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6938" y="2372866"/>
            <a:ext cx="2907742" cy="1909116"/>
          </a:xfrm>
          <a:prstGeom prst="rect">
            <a:avLst/>
          </a:prstGeom>
          <a:noFill/>
        </p:spPr>
      </p:pic>
      <p:pic>
        <p:nvPicPr>
          <p:cNvPr id="488" name="Picture 48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8705" y="2372866"/>
            <a:ext cx="2850758" cy="2017387"/>
          </a:xfrm>
          <a:prstGeom prst="rect">
            <a:avLst/>
          </a:prstGeom>
          <a:noFill/>
        </p:spPr>
      </p:pic>
      <p:pic>
        <p:nvPicPr>
          <p:cNvPr id="489" name="Picture 48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473" y="1743753"/>
            <a:ext cx="1322427" cy="3166200"/>
          </a:xfrm>
          <a:prstGeom prst="rect">
            <a:avLst/>
          </a:prstGeom>
          <a:noFill/>
        </p:spPr>
      </p:pic>
      <p:sp>
        <p:nvSpPr>
          <p:cNvPr id="490" name="Freeform 490"/>
          <p:cNvSpPr/>
          <p:nvPr/>
        </p:nvSpPr>
        <p:spPr>
          <a:xfrm>
            <a:off x="5170767" y="2941700"/>
            <a:ext cx="761317" cy="770436"/>
          </a:xfrm>
          <a:custGeom>
            <a:avLst/>
            <a:gdLst/>
            <a:ahLst/>
            <a:cxnLst/>
            <a:rect l="0" t="0" r="0" b="0"/>
            <a:pathLst>
              <a:path w="763524" h="772669">
                <a:moveTo>
                  <a:pt x="0" y="386335"/>
                </a:moveTo>
                <a:cubicBezTo>
                  <a:pt x="0" y="172975"/>
                  <a:pt x="170943" y="0"/>
                  <a:pt x="381762" y="0"/>
                </a:cubicBezTo>
                <a:cubicBezTo>
                  <a:pt x="592582" y="0"/>
                  <a:pt x="763524" y="172975"/>
                  <a:pt x="763524" y="386335"/>
                </a:cubicBezTo>
                <a:cubicBezTo>
                  <a:pt x="763524" y="599694"/>
                  <a:pt x="592582" y="772669"/>
                  <a:pt x="381762" y="772669"/>
                </a:cubicBezTo>
                <a:cubicBezTo>
                  <a:pt x="170943" y="772669"/>
                  <a:pt x="0" y="599694"/>
                  <a:pt x="0" y="386335"/>
                </a:cubicBezTo>
                <a:close/>
              </a:path>
            </a:pathLst>
          </a:custGeom>
          <a:solidFill>
            <a:srgbClr val="FFD200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1" name="Freeform 491"/>
          <p:cNvSpPr/>
          <p:nvPr/>
        </p:nvSpPr>
        <p:spPr>
          <a:xfrm>
            <a:off x="5170767" y="2941700"/>
            <a:ext cx="761317" cy="770436"/>
          </a:xfrm>
          <a:custGeom>
            <a:avLst/>
            <a:gdLst/>
            <a:ahLst/>
            <a:cxnLst/>
            <a:rect l="0" t="0" r="0" b="0"/>
            <a:pathLst>
              <a:path w="763524" h="772669">
                <a:moveTo>
                  <a:pt x="0" y="386335"/>
                </a:moveTo>
                <a:cubicBezTo>
                  <a:pt x="0" y="172975"/>
                  <a:pt x="170943" y="0"/>
                  <a:pt x="381762" y="0"/>
                </a:cubicBezTo>
                <a:cubicBezTo>
                  <a:pt x="592582" y="0"/>
                  <a:pt x="763524" y="172975"/>
                  <a:pt x="763524" y="386335"/>
                </a:cubicBezTo>
                <a:cubicBezTo>
                  <a:pt x="763524" y="599694"/>
                  <a:pt x="592582" y="772669"/>
                  <a:pt x="381762" y="772669"/>
                </a:cubicBezTo>
                <a:cubicBezTo>
                  <a:pt x="170943" y="772669"/>
                  <a:pt x="0" y="599694"/>
                  <a:pt x="0" y="386335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2" name="Freeform 492"/>
          <p:cNvSpPr/>
          <p:nvPr/>
        </p:nvSpPr>
        <p:spPr>
          <a:xfrm>
            <a:off x="6080246" y="1471494"/>
            <a:ext cx="278084" cy="273526"/>
          </a:xfrm>
          <a:custGeom>
            <a:avLst/>
            <a:gdLst/>
            <a:ahLst/>
            <a:cxnLst/>
            <a:rect l="0" t="0" r="0" b="0"/>
            <a:pathLst>
              <a:path w="278891" h="274319">
                <a:moveTo>
                  <a:pt x="0" y="137160"/>
                </a:moveTo>
                <a:cubicBezTo>
                  <a:pt x="0" y="61468"/>
                  <a:pt x="62484" y="0"/>
                  <a:pt x="139446" y="0"/>
                </a:cubicBezTo>
                <a:cubicBezTo>
                  <a:pt x="216408" y="0"/>
                  <a:pt x="278891" y="61468"/>
                  <a:pt x="278891" y="137160"/>
                </a:cubicBezTo>
                <a:cubicBezTo>
                  <a:pt x="278891" y="212851"/>
                  <a:pt x="216408" y="274319"/>
                  <a:pt x="139446" y="274319"/>
                </a:cubicBezTo>
                <a:cubicBezTo>
                  <a:pt x="62484" y="274319"/>
                  <a:pt x="0" y="212851"/>
                  <a:pt x="0" y="137160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3" name="Freeform 493"/>
          <p:cNvSpPr/>
          <p:nvPr/>
        </p:nvSpPr>
        <p:spPr>
          <a:xfrm>
            <a:off x="6946415" y="2137077"/>
            <a:ext cx="278084" cy="278085"/>
          </a:xfrm>
          <a:custGeom>
            <a:avLst/>
            <a:gdLst/>
            <a:ahLst/>
            <a:cxnLst/>
            <a:rect l="0" t="0" r="0" b="0"/>
            <a:pathLst>
              <a:path w="278891" h="278892">
                <a:moveTo>
                  <a:pt x="0" y="139445"/>
                </a:moveTo>
                <a:cubicBezTo>
                  <a:pt x="0" y="62483"/>
                  <a:pt x="62484" y="0"/>
                  <a:pt x="139446" y="0"/>
                </a:cubicBezTo>
                <a:cubicBezTo>
                  <a:pt x="216408" y="0"/>
                  <a:pt x="278891" y="62483"/>
                  <a:pt x="278891" y="139445"/>
                </a:cubicBezTo>
                <a:cubicBezTo>
                  <a:pt x="278891" y="216407"/>
                  <a:pt x="216408" y="278892"/>
                  <a:pt x="139446" y="278892"/>
                </a:cubicBezTo>
                <a:cubicBezTo>
                  <a:pt x="62484" y="278892"/>
                  <a:pt x="0" y="216407"/>
                  <a:pt x="0" y="139445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4" name="Freeform 494"/>
          <p:cNvSpPr/>
          <p:nvPr/>
        </p:nvSpPr>
        <p:spPr>
          <a:xfrm>
            <a:off x="7338470" y="3181037"/>
            <a:ext cx="278086" cy="278085"/>
          </a:xfrm>
          <a:custGeom>
            <a:avLst/>
            <a:gdLst/>
            <a:ahLst/>
            <a:cxnLst/>
            <a:rect l="0" t="0" r="0" b="0"/>
            <a:pathLst>
              <a:path w="278893" h="278892">
                <a:moveTo>
                  <a:pt x="0" y="139445"/>
                </a:moveTo>
                <a:cubicBezTo>
                  <a:pt x="0" y="62483"/>
                  <a:pt x="62485" y="0"/>
                  <a:pt x="139447" y="0"/>
                </a:cubicBezTo>
                <a:cubicBezTo>
                  <a:pt x="216409" y="0"/>
                  <a:pt x="278893" y="62483"/>
                  <a:pt x="278893" y="139445"/>
                </a:cubicBezTo>
                <a:cubicBezTo>
                  <a:pt x="278893" y="216407"/>
                  <a:pt x="216409" y="278892"/>
                  <a:pt x="139447" y="278892"/>
                </a:cubicBezTo>
                <a:cubicBezTo>
                  <a:pt x="62485" y="278892"/>
                  <a:pt x="0" y="216407"/>
                  <a:pt x="0" y="139445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5" name="Freeform 495"/>
          <p:cNvSpPr/>
          <p:nvPr/>
        </p:nvSpPr>
        <p:spPr>
          <a:xfrm>
            <a:off x="7037590" y="4202205"/>
            <a:ext cx="278085" cy="278086"/>
          </a:xfrm>
          <a:custGeom>
            <a:avLst/>
            <a:gdLst/>
            <a:ahLst/>
            <a:cxnLst/>
            <a:rect l="0" t="0" r="0" b="0"/>
            <a:pathLst>
              <a:path w="278892" h="278893">
                <a:moveTo>
                  <a:pt x="0" y="139446"/>
                </a:moveTo>
                <a:cubicBezTo>
                  <a:pt x="0" y="62484"/>
                  <a:pt x="62485" y="0"/>
                  <a:pt x="139447" y="0"/>
                </a:cubicBezTo>
                <a:cubicBezTo>
                  <a:pt x="216409" y="0"/>
                  <a:pt x="278892" y="62484"/>
                  <a:pt x="278892" y="139446"/>
                </a:cubicBezTo>
                <a:cubicBezTo>
                  <a:pt x="278892" y="216409"/>
                  <a:pt x="216409" y="278893"/>
                  <a:pt x="139447" y="278893"/>
                </a:cubicBezTo>
                <a:cubicBezTo>
                  <a:pt x="62485" y="278893"/>
                  <a:pt x="0" y="216409"/>
                  <a:pt x="0" y="139446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6" name="Freeform 496"/>
          <p:cNvSpPr/>
          <p:nvPr/>
        </p:nvSpPr>
        <p:spPr>
          <a:xfrm>
            <a:off x="4776434" y="4963520"/>
            <a:ext cx="278085" cy="278085"/>
          </a:xfrm>
          <a:custGeom>
            <a:avLst/>
            <a:gdLst/>
            <a:ahLst/>
            <a:cxnLst/>
            <a:rect l="0" t="0" r="0" b="0"/>
            <a:pathLst>
              <a:path w="278892" h="278892">
                <a:moveTo>
                  <a:pt x="0" y="139447"/>
                </a:moveTo>
                <a:cubicBezTo>
                  <a:pt x="0" y="62485"/>
                  <a:pt x="62483" y="0"/>
                  <a:pt x="139445" y="0"/>
                </a:cubicBezTo>
                <a:cubicBezTo>
                  <a:pt x="216407" y="0"/>
                  <a:pt x="278892" y="62485"/>
                  <a:pt x="278892" y="139447"/>
                </a:cubicBezTo>
                <a:cubicBezTo>
                  <a:pt x="278892" y="216409"/>
                  <a:pt x="216407" y="278892"/>
                  <a:pt x="139445" y="278892"/>
                </a:cubicBezTo>
                <a:cubicBezTo>
                  <a:pt x="62483" y="278892"/>
                  <a:pt x="0" y="216409"/>
                  <a:pt x="0" y="139447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7" name="Freeform 497"/>
          <p:cNvSpPr/>
          <p:nvPr/>
        </p:nvSpPr>
        <p:spPr>
          <a:xfrm>
            <a:off x="3841884" y="4325292"/>
            <a:ext cx="278086" cy="278086"/>
          </a:xfrm>
          <a:custGeom>
            <a:avLst/>
            <a:gdLst/>
            <a:ahLst/>
            <a:cxnLst/>
            <a:rect l="0" t="0" r="0" b="0"/>
            <a:pathLst>
              <a:path w="278893" h="278893">
                <a:moveTo>
                  <a:pt x="0" y="139446"/>
                </a:moveTo>
                <a:cubicBezTo>
                  <a:pt x="0" y="62484"/>
                  <a:pt x="62485" y="0"/>
                  <a:pt x="139447" y="0"/>
                </a:cubicBezTo>
                <a:cubicBezTo>
                  <a:pt x="216408" y="0"/>
                  <a:pt x="278893" y="62484"/>
                  <a:pt x="278893" y="139446"/>
                </a:cubicBezTo>
                <a:cubicBezTo>
                  <a:pt x="278893" y="216409"/>
                  <a:pt x="216408" y="278893"/>
                  <a:pt x="139447" y="278893"/>
                </a:cubicBezTo>
                <a:cubicBezTo>
                  <a:pt x="62485" y="278893"/>
                  <a:pt x="0" y="216409"/>
                  <a:pt x="0" y="139446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8" name="Freeform 498"/>
          <p:cNvSpPr/>
          <p:nvPr/>
        </p:nvSpPr>
        <p:spPr>
          <a:xfrm>
            <a:off x="3477183" y="3190156"/>
            <a:ext cx="278084" cy="278085"/>
          </a:xfrm>
          <a:custGeom>
            <a:avLst/>
            <a:gdLst/>
            <a:ahLst/>
            <a:cxnLst/>
            <a:rect l="0" t="0" r="0" b="0"/>
            <a:pathLst>
              <a:path w="278891" h="278892">
                <a:moveTo>
                  <a:pt x="0" y="139445"/>
                </a:moveTo>
                <a:cubicBezTo>
                  <a:pt x="0" y="62483"/>
                  <a:pt x="62483" y="0"/>
                  <a:pt x="139446" y="0"/>
                </a:cubicBezTo>
                <a:cubicBezTo>
                  <a:pt x="216408" y="0"/>
                  <a:pt x="278891" y="62483"/>
                  <a:pt x="278891" y="139445"/>
                </a:cubicBezTo>
                <a:cubicBezTo>
                  <a:pt x="278891" y="216407"/>
                  <a:pt x="216408" y="278892"/>
                  <a:pt x="139446" y="278892"/>
                </a:cubicBezTo>
                <a:cubicBezTo>
                  <a:pt x="62483" y="278892"/>
                  <a:pt x="0" y="216407"/>
                  <a:pt x="0" y="139445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9" name="Freeform 499"/>
          <p:cNvSpPr/>
          <p:nvPr/>
        </p:nvSpPr>
        <p:spPr>
          <a:xfrm>
            <a:off x="3860118" y="2132516"/>
            <a:ext cx="273528" cy="273529"/>
          </a:xfrm>
          <a:custGeom>
            <a:avLst/>
            <a:gdLst/>
            <a:ahLst/>
            <a:cxnLst/>
            <a:rect l="0" t="0" r="0" b="0"/>
            <a:pathLst>
              <a:path w="274320" h="274321">
                <a:moveTo>
                  <a:pt x="0" y="137161"/>
                </a:moveTo>
                <a:cubicBezTo>
                  <a:pt x="0" y="61468"/>
                  <a:pt x="61468" y="0"/>
                  <a:pt x="137161" y="0"/>
                </a:cubicBezTo>
                <a:cubicBezTo>
                  <a:pt x="212853" y="0"/>
                  <a:pt x="274320" y="61468"/>
                  <a:pt x="274320" y="137161"/>
                </a:cubicBezTo>
                <a:cubicBezTo>
                  <a:pt x="274320" y="212853"/>
                  <a:pt x="212853" y="274321"/>
                  <a:pt x="137161" y="274321"/>
                </a:cubicBezTo>
                <a:cubicBezTo>
                  <a:pt x="61468" y="274321"/>
                  <a:pt x="0" y="212853"/>
                  <a:pt x="0" y="137161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0" name="Freeform 500"/>
          <p:cNvSpPr/>
          <p:nvPr/>
        </p:nvSpPr>
        <p:spPr>
          <a:xfrm>
            <a:off x="4730845" y="1462378"/>
            <a:ext cx="259850" cy="264408"/>
          </a:xfrm>
          <a:custGeom>
            <a:avLst/>
            <a:gdLst/>
            <a:ahLst/>
            <a:cxnLst/>
            <a:rect l="0" t="0" r="0" b="0"/>
            <a:pathLst>
              <a:path w="260603" h="265175">
                <a:moveTo>
                  <a:pt x="0" y="132588"/>
                </a:moveTo>
                <a:cubicBezTo>
                  <a:pt x="0" y="59308"/>
                  <a:pt x="58292" y="0"/>
                  <a:pt x="130302" y="0"/>
                </a:cubicBezTo>
                <a:cubicBezTo>
                  <a:pt x="202310" y="0"/>
                  <a:pt x="260603" y="59308"/>
                  <a:pt x="260603" y="132588"/>
                </a:cubicBezTo>
                <a:cubicBezTo>
                  <a:pt x="260603" y="205867"/>
                  <a:pt x="202310" y="265175"/>
                  <a:pt x="130302" y="265175"/>
                </a:cubicBezTo>
                <a:cubicBezTo>
                  <a:pt x="58292" y="265175"/>
                  <a:pt x="0" y="205867"/>
                  <a:pt x="0" y="132588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1" name="Freeform 501"/>
          <p:cNvSpPr/>
          <p:nvPr/>
        </p:nvSpPr>
        <p:spPr>
          <a:xfrm>
            <a:off x="6130391" y="4872345"/>
            <a:ext cx="273528" cy="273529"/>
          </a:xfrm>
          <a:custGeom>
            <a:avLst/>
            <a:gdLst/>
            <a:ahLst/>
            <a:cxnLst/>
            <a:rect l="0" t="0" r="0" b="0"/>
            <a:pathLst>
              <a:path w="274320" h="274321">
                <a:moveTo>
                  <a:pt x="0" y="137160"/>
                </a:moveTo>
                <a:cubicBezTo>
                  <a:pt x="0" y="61469"/>
                  <a:pt x="61468" y="0"/>
                  <a:pt x="137161" y="0"/>
                </a:cubicBezTo>
                <a:cubicBezTo>
                  <a:pt x="212853" y="0"/>
                  <a:pt x="274320" y="61469"/>
                  <a:pt x="274320" y="137160"/>
                </a:cubicBezTo>
                <a:cubicBezTo>
                  <a:pt x="274320" y="212853"/>
                  <a:pt x="212853" y="274321"/>
                  <a:pt x="137161" y="274321"/>
                </a:cubicBezTo>
                <a:cubicBezTo>
                  <a:pt x="61468" y="274321"/>
                  <a:pt x="0" y="212853"/>
                  <a:pt x="0" y="137160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2" name="Freeform 502"/>
          <p:cNvSpPr/>
          <p:nvPr/>
        </p:nvSpPr>
        <p:spPr>
          <a:xfrm>
            <a:off x="646178" y="5770425"/>
            <a:ext cx="10945636" cy="364703"/>
          </a:xfrm>
          <a:custGeom>
            <a:avLst/>
            <a:gdLst/>
            <a:ahLst/>
            <a:cxnLst/>
            <a:rect l="0" t="0" r="0" b="0"/>
            <a:pathLst>
              <a:path w="10977371" h="365760">
                <a:moveTo>
                  <a:pt x="0" y="365760"/>
                </a:moveTo>
                <a:lnTo>
                  <a:pt x="10977371" y="365760"/>
                </a:lnTo>
                <a:lnTo>
                  <a:pt x="10977371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C1C1C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5" name="Rectangle 505"/>
          <p:cNvSpPr/>
          <p:nvPr/>
        </p:nvSpPr>
        <p:spPr>
          <a:xfrm>
            <a:off x="6522193" y="1388924"/>
            <a:ext cx="1376248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Ca</a:t>
            </a:r>
            <a:r>
              <a:rPr lang="en-US" sz="1004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egory</a:t>
            </a:r>
            <a:r>
              <a:rPr lang="en-US" sz="1004" b="1" spc="-5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manag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</a:p>
        </p:txBody>
      </p:sp>
      <p:sp>
        <p:nvSpPr>
          <p:cNvPr id="506" name="Rectangle 506"/>
          <p:cNvSpPr/>
          <p:nvPr/>
        </p:nvSpPr>
        <p:spPr>
          <a:xfrm>
            <a:off x="6522196" y="1548481"/>
            <a:ext cx="379237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Aut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ting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th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ss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izing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ssing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sp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 </a:t>
            </a:r>
          </a:p>
        </p:txBody>
      </p:sp>
      <p:sp>
        <p:nvSpPr>
          <p:cNvPr id="507" name="Rectangle 507"/>
          <p:cNvSpPr/>
          <p:nvPr/>
        </p:nvSpPr>
        <p:spPr>
          <a:xfrm>
            <a:off x="6695429" y="1685246"/>
            <a:ext cx="2845848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 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s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st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nit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nce</a:t>
            </a:r>
          </a:p>
        </p:txBody>
      </p:sp>
      <p:sp>
        <p:nvSpPr>
          <p:cNvPr id="508" name="Rectangle 508"/>
          <p:cNvSpPr/>
          <p:nvPr/>
        </p:nvSpPr>
        <p:spPr>
          <a:xfrm>
            <a:off x="6522195" y="1845057"/>
            <a:ext cx="3842858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ting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4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w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kb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ks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k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st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inputs</a:t>
            </a:r>
          </a:p>
        </p:txBody>
      </p:sp>
      <p:sp>
        <p:nvSpPr>
          <p:cNvPr id="509" name="Rectangle 509"/>
          <p:cNvSpPr/>
          <p:nvPr/>
        </p:nvSpPr>
        <p:spPr>
          <a:xfrm>
            <a:off x="7367344" y="2097350"/>
            <a:ext cx="1348990" cy="1549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7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Con</a:t>
            </a:r>
            <a:r>
              <a:rPr lang="en-US" sz="1007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7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rac</a:t>
            </a:r>
            <a:r>
              <a:rPr lang="en-US" sz="1007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7" b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manag</a:t>
            </a:r>
            <a:r>
              <a:rPr lang="en-US" sz="1007" b="1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7" b="1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</a:p>
        </p:txBody>
      </p:sp>
      <p:sp>
        <p:nvSpPr>
          <p:cNvPr id="510" name="Rectangle 510"/>
          <p:cNvSpPr/>
          <p:nvPr/>
        </p:nvSpPr>
        <p:spPr>
          <a:xfrm>
            <a:off x="7367343" y="2257498"/>
            <a:ext cx="2684351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Aut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ct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upd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 </a:t>
            </a:r>
          </a:p>
        </p:txBody>
      </p:sp>
      <p:sp>
        <p:nvSpPr>
          <p:cNvPr id="511" name="Rectangle 511"/>
          <p:cNvSpPr/>
          <p:nvPr/>
        </p:nvSpPr>
        <p:spPr>
          <a:xfrm>
            <a:off x="7540576" y="2394262"/>
            <a:ext cx="2349902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ct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sit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512" name="Rectangle 512"/>
          <p:cNvSpPr/>
          <p:nvPr/>
        </p:nvSpPr>
        <p:spPr>
          <a:xfrm>
            <a:off x="7367340" y="2553481"/>
            <a:ext cx="3324582" cy="1549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5" spc="686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Ong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ing</a:t>
            </a:r>
            <a:r>
              <a:rPr lang="en-US" sz="1007" spc="-10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ct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mpli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nit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ing</a:t>
            </a:r>
            <a:r>
              <a:rPr lang="en-US" sz="1007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ct </a:t>
            </a:r>
          </a:p>
        </p:txBody>
      </p:sp>
      <p:sp>
        <p:nvSpPr>
          <p:cNvPr id="513" name="Rectangle 513"/>
          <p:cNvSpPr/>
          <p:nvPr/>
        </p:nvSpPr>
        <p:spPr>
          <a:xfrm>
            <a:off x="7540576" y="2690837"/>
            <a:ext cx="1950126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blig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ns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nit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ing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SLAs</a:t>
            </a:r>
          </a:p>
        </p:txBody>
      </p:sp>
      <p:sp>
        <p:nvSpPr>
          <p:cNvPr id="514" name="Rectangle 514"/>
          <p:cNvSpPr/>
          <p:nvPr/>
        </p:nvSpPr>
        <p:spPr>
          <a:xfrm>
            <a:off x="7771298" y="2996656"/>
            <a:ext cx="11121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ra</a:t>
            </a:r>
            <a:r>
              <a:rPr lang="en-US" sz="1004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egic</a:t>
            </a:r>
            <a:r>
              <a:rPr lang="en-US" sz="1004" b="1" spc="-9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ourcing</a:t>
            </a:r>
          </a:p>
        </p:txBody>
      </p:sp>
      <p:sp>
        <p:nvSpPr>
          <p:cNvPr id="515" name="Rectangle 515"/>
          <p:cNvSpPr/>
          <p:nvPr/>
        </p:nvSpPr>
        <p:spPr>
          <a:xfrm>
            <a:off x="7771300" y="3156468"/>
            <a:ext cx="3322278" cy="4871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90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Aut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suppli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k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ea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ch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sis</a:t>
            </a:r>
          </a:p>
          <a:p>
            <a:pPr algn="l" defTabSz="911678" rtl="0">
              <a:lnSpc>
                <a:spcPts val="1257"/>
              </a:lnSpc>
              <a:defRPr/>
            </a:pPr>
            <a:r>
              <a:rPr lang="en-US" sz="682" spc="690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nti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ct suppli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b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ia</a:t>
            </a:r>
          </a:p>
          <a:p>
            <a:pPr algn="l" defTabSz="911678" rtl="0">
              <a:lnSpc>
                <a:spcPts val="1257"/>
              </a:lnSpc>
              <a:defRPr/>
            </a:pPr>
            <a:r>
              <a:rPr lang="en-US" sz="682" spc="690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Aut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7" spc="-10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RFX/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3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ucti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ns</a:t>
            </a:r>
          </a:p>
        </p:txBody>
      </p:sp>
      <p:sp>
        <p:nvSpPr>
          <p:cNvPr id="516" name="Rectangle 516"/>
          <p:cNvSpPr/>
          <p:nvPr/>
        </p:nvSpPr>
        <p:spPr>
          <a:xfrm>
            <a:off x="7441170" y="3786845"/>
            <a:ext cx="2080398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Supplier</a:t>
            </a:r>
            <a:r>
              <a:rPr lang="en-US" sz="1004" b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rela</a:t>
            </a:r>
            <a:r>
              <a:rPr lang="en-US" sz="1004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ion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hip</a:t>
            </a:r>
            <a:r>
              <a:rPr lang="en-US" sz="1004" b="1" spc="-5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manag</a:t>
            </a:r>
            <a:r>
              <a:rPr lang="en-US" sz="1004" b="1" spc="-1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b="1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</a:p>
        </p:txBody>
      </p:sp>
      <p:sp>
        <p:nvSpPr>
          <p:cNvPr id="517" name="Rectangle 517"/>
          <p:cNvSpPr/>
          <p:nvPr/>
        </p:nvSpPr>
        <p:spPr>
          <a:xfrm>
            <a:off x="7441170" y="3946063"/>
            <a:ext cx="1971497" cy="1549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Suppli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qu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li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up</a:t>
            </a:r>
          </a:p>
        </p:txBody>
      </p:sp>
      <p:sp>
        <p:nvSpPr>
          <p:cNvPr id="518" name="Rectangle 518"/>
          <p:cNvSpPr/>
          <p:nvPr/>
        </p:nvSpPr>
        <p:spPr>
          <a:xfrm>
            <a:off x="7441167" y="4106212"/>
            <a:ext cx="1938801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Ad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shipping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ns</a:t>
            </a:r>
          </a:p>
        </p:txBody>
      </p:sp>
      <p:sp>
        <p:nvSpPr>
          <p:cNvPr id="519" name="Rectangle 519"/>
          <p:cNvSpPr/>
          <p:nvPr/>
        </p:nvSpPr>
        <p:spPr>
          <a:xfrm>
            <a:off x="7441169" y="4265769"/>
            <a:ext cx="3537868" cy="3083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Suppli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 upd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4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w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ith int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ms</a:t>
            </a:r>
          </a:p>
          <a:p>
            <a:pPr algn="l" defTabSz="911678" rtl="0">
              <a:lnSpc>
                <a:spcPts val="1257"/>
              </a:lnSpc>
              <a:defRPr/>
            </a:pPr>
            <a:r>
              <a:rPr lang="en-US" sz="685" spc="686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Aut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7" spc="-10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7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th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k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3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p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20" name="Rectangle 520"/>
          <p:cNvSpPr/>
          <p:nvPr/>
        </p:nvSpPr>
        <p:spPr>
          <a:xfrm>
            <a:off x="7614401" y="4562470"/>
            <a:ext cx="3018286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(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1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li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, qu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lit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,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st,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tc.)</a:t>
            </a:r>
          </a:p>
        </p:txBody>
      </p:sp>
      <p:sp>
        <p:nvSpPr>
          <p:cNvPr id="521" name="Rectangle 521"/>
          <p:cNvSpPr/>
          <p:nvPr/>
        </p:nvSpPr>
        <p:spPr>
          <a:xfrm>
            <a:off x="736747" y="2861030"/>
            <a:ext cx="1104121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Requi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004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ion</a:t>
            </a:r>
            <a:r>
              <a:rPr lang="en-US" sz="1004" b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 pay</a:t>
            </a:r>
          </a:p>
        </p:txBody>
      </p:sp>
      <p:sp>
        <p:nvSpPr>
          <p:cNvPr id="522" name="Rectangle 522"/>
          <p:cNvSpPr/>
          <p:nvPr/>
        </p:nvSpPr>
        <p:spPr>
          <a:xfrm>
            <a:off x="736745" y="3020588"/>
            <a:ext cx="2631819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Bu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ing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ch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ptimiz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(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bilit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ll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4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w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23" name="Rectangle 523"/>
          <p:cNvSpPr/>
          <p:nvPr/>
        </p:nvSpPr>
        <p:spPr>
          <a:xfrm>
            <a:off x="909978" y="3157354"/>
            <a:ext cx="2498924" cy="2952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cti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it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b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uncti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ms </a:t>
            </a:r>
          </a:p>
          <a:p>
            <a:pPr algn="l" defTabSz="911678" rtl="0">
              <a:lnSpc>
                <a:spcPts val="1077"/>
              </a:lnSpc>
              <a:defRPr/>
            </a:pP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7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7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45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w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ith bu</a:t>
            </a:r>
            <a:r>
              <a:rPr lang="en-US" sz="1007" spc="-3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ing</a:t>
            </a:r>
            <a:r>
              <a:rPr lang="en-US" sz="1007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l)</a:t>
            </a:r>
          </a:p>
        </p:txBody>
      </p:sp>
      <p:sp>
        <p:nvSpPr>
          <p:cNvPr id="524" name="Rectangle 524"/>
          <p:cNvSpPr/>
          <p:nvPr/>
        </p:nvSpPr>
        <p:spPr>
          <a:xfrm>
            <a:off x="736747" y="3454055"/>
            <a:ext cx="2590165" cy="2952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Aut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PO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ss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 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 c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 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173218" algn="l" defTabSz="911678" rtl="0">
              <a:lnSpc>
                <a:spcPts val="1076"/>
              </a:lnSpc>
              <a:defRPr/>
            </a:pP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pp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 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tching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uchl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ss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25" name="Rectangle 525"/>
          <p:cNvSpPr/>
          <p:nvPr/>
        </p:nvSpPr>
        <p:spPr>
          <a:xfrm>
            <a:off x="909980" y="3727242"/>
            <a:ext cx="1295819" cy="1549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ea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uchl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ss</a:t>
            </a:r>
            <a:r>
              <a:rPr lang="en-US" sz="1007" spc="-6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ss</a:t>
            </a:r>
          </a:p>
        </p:txBody>
      </p:sp>
      <p:sp>
        <p:nvSpPr>
          <p:cNvPr id="526" name="Rectangle 526"/>
          <p:cNvSpPr/>
          <p:nvPr/>
        </p:nvSpPr>
        <p:spPr>
          <a:xfrm>
            <a:off x="736743" y="3887391"/>
            <a:ext cx="2430012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cti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tching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ncili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27" name="Rectangle 527"/>
          <p:cNvSpPr/>
          <p:nvPr/>
        </p:nvSpPr>
        <p:spPr>
          <a:xfrm>
            <a:off x="909979" y="4024153"/>
            <a:ext cx="1427626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ds</a:t>
            </a:r>
            <a:r>
              <a:rPr lang="en-US" sz="1004" spc="-1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ipt</a:t>
            </a:r>
          </a:p>
        </p:txBody>
      </p:sp>
      <p:sp>
        <p:nvSpPr>
          <p:cNvPr id="528" name="Rectangle 528"/>
          <p:cNvSpPr/>
          <p:nvPr/>
        </p:nvSpPr>
        <p:spPr>
          <a:xfrm>
            <a:off x="984136" y="2047541"/>
            <a:ext cx="1708136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Scorec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rd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b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and</a:t>
            </a:r>
            <a:r>
              <a:rPr lang="en-US" sz="1004" b="1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da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hboards</a:t>
            </a:r>
          </a:p>
        </p:txBody>
      </p:sp>
      <p:sp>
        <p:nvSpPr>
          <p:cNvPr id="529" name="Rectangle 529"/>
          <p:cNvSpPr/>
          <p:nvPr/>
        </p:nvSpPr>
        <p:spPr>
          <a:xfrm>
            <a:off x="984137" y="2207101"/>
            <a:ext cx="2477297" cy="4871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shb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oa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ds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ds</a:t>
            </a:r>
          </a:p>
          <a:p>
            <a:pPr algn="l" defTabSz="911678" rtl="0">
              <a:lnSpc>
                <a:spcPts val="1257"/>
              </a:lnSpc>
              <a:defRPr/>
            </a:pPr>
            <a:r>
              <a:rPr lang="en-US" sz="685" spc="686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ll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ct d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f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 multipl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5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</a:p>
          <a:p>
            <a:pPr algn="l" defTabSz="911678" rtl="0">
              <a:lnSpc>
                <a:spcPts val="1258"/>
              </a:lnSpc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chi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ing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f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multi</a:t>
            </a:r>
            <a:r>
              <a:rPr lang="en-US" sz="1004" spc="-1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sis</a:t>
            </a:r>
          </a:p>
        </p:txBody>
      </p:sp>
      <p:sp>
        <p:nvSpPr>
          <p:cNvPr id="530" name="Rectangle 530"/>
          <p:cNvSpPr/>
          <p:nvPr/>
        </p:nvSpPr>
        <p:spPr>
          <a:xfrm>
            <a:off x="6563729" y="4840809"/>
            <a:ext cx="1586564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Supplier</a:t>
            </a:r>
            <a:r>
              <a:rPr lang="en-US" sz="1004" b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ri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k</a:t>
            </a:r>
            <a:r>
              <a:rPr lang="en-US" sz="1004" b="1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manag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</a:p>
        </p:txBody>
      </p:sp>
      <p:sp>
        <p:nvSpPr>
          <p:cNvPr id="531" name="Rectangle 531"/>
          <p:cNvSpPr/>
          <p:nvPr/>
        </p:nvSpPr>
        <p:spPr>
          <a:xfrm>
            <a:off x="6563732" y="5000028"/>
            <a:ext cx="3289071" cy="1549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5" spc="686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mpl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3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uts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cing</a:t>
            </a:r>
            <a:r>
              <a:rPr lang="en-US" sz="1007" spc="-10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ct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mpli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</a:p>
        </p:txBody>
      </p:sp>
      <p:sp>
        <p:nvSpPr>
          <p:cNvPr id="532" name="Rectangle 532"/>
          <p:cNvSpPr/>
          <p:nvPr/>
        </p:nvSpPr>
        <p:spPr>
          <a:xfrm>
            <a:off x="6563728" y="5160177"/>
            <a:ext cx="3332132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Inb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duct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qu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lit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y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sting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mpli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ting</a:t>
            </a:r>
          </a:p>
        </p:txBody>
      </p:sp>
      <p:sp>
        <p:nvSpPr>
          <p:cNvPr id="533" name="Rectangle 533"/>
          <p:cNvSpPr/>
          <p:nvPr/>
        </p:nvSpPr>
        <p:spPr>
          <a:xfrm>
            <a:off x="6563728" y="5319735"/>
            <a:ext cx="2943808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nit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ing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</a:t>
            </a:r>
            <a:r>
              <a:rPr lang="en-US" sz="1004" spc="-1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isk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nts</a:t>
            </a:r>
          </a:p>
        </p:txBody>
      </p:sp>
      <p:sp>
        <p:nvSpPr>
          <p:cNvPr id="534" name="Rectangle 534"/>
          <p:cNvSpPr/>
          <p:nvPr/>
        </p:nvSpPr>
        <p:spPr>
          <a:xfrm>
            <a:off x="6563729" y="5479647"/>
            <a:ext cx="4273860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Ong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ing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isk 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(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.g.,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nci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l, l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l,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put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)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35" name="Rectangle 535"/>
          <p:cNvSpPr/>
          <p:nvPr/>
        </p:nvSpPr>
        <p:spPr>
          <a:xfrm>
            <a:off x="2446898" y="4994544"/>
            <a:ext cx="2101067" cy="6535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spc="-2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rocurem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da</a:t>
            </a:r>
            <a:r>
              <a:rPr lang="en-US" sz="1004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b="1" spc="-1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manag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</a:p>
          <a:p>
            <a:pPr algn="l" defTabSz="911678" rtl="0">
              <a:lnSpc>
                <a:spcPts val="1259"/>
              </a:lnSpc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 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</a:p>
          <a:p>
            <a:pPr algn="l" defTabSz="911678" rtl="0">
              <a:lnSpc>
                <a:spcPts val="1257"/>
              </a:lnSpc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ct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</a:p>
          <a:p>
            <a:pPr algn="l" defTabSz="911678" rtl="0">
              <a:lnSpc>
                <a:spcPts val="1256"/>
              </a:lnSpc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</a:p>
        </p:txBody>
      </p:sp>
      <p:sp>
        <p:nvSpPr>
          <p:cNvPr id="536" name="Rectangle 536"/>
          <p:cNvSpPr/>
          <p:nvPr/>
        </p:nvSpPr>
        <p:spPr>
          <a:xfrm>
            <a:off x="1414838" y="4282486"/>
            <a:ext cx="2156399" cy="308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Tra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el</a:t>
            </a:r>
            <a:r>
              <a:rPr lang="en-US" sz="1004" b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and</a:t>
            </a:r>
            <a:r>
              <a:rPr lang="en-US" sz="1004" b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expen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spc="-8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manag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b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</a:t>
            </a:r>
          </a:p>
          <a:p>
            <a:pPr algn="l" defTabSz="911678" rtl="0">
              <a:lnSpc>
                <a:spcPts val="1256"/>
              </a:lnSpc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Aut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ting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ssing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st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 </a:t>
            </a:r>
          </a:p>
        </p:txBody>
      </p:sp>
      <p:sp>
        <p:nvSpPr>
          <p:cNvPr id="537" name="Rectangle 537"/>
          <p:cNvSpPr/>
          <p:nvPr/>
        </p:nvSpPr>
        <p:spPr>
          <a:xfrm>
            <a:off x="1414837" y="4578466"/>
            <a:ext cx="2199280" cy="3087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3219" algn="l" defTabSz="911678" rtl="0">
              <a:defRPr/>
            </a:pP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3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ns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 </a:t>
            </a:r>
            <a:r>
              <a:rPr lang="en-US" sz="1007" spc="-45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w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ith 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ul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7" spc="-3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b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gic</a:t>
            </a:r>
          </a:p>
          <a:p>
            <a:pPr algn="l" defTabSz="911678" rtl="0">
              <a:lnSpc>
                <a:spcPts val="1259"/>
              </a:lnSpc>
              <a:defRPr/>
            </a:pPr>
            <a:r>
              <a:rPr lang="en-US" sz="682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Aut</a:t>
            </a:r>
            <a:r>
              <a:rPr lang="en-US" sz="1004" spc="-1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004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pp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3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004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l </a:t>
            </a:r>
            <a:r>
              <a:rPr lang="en-US" sz="1004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st</a:t>
            </a:r>
            <a:r>
              <a:rPr lang="en-US" sz="1004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4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3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ns</a:t>
            </a:r>
            <a:r>
              <a:rPr lang="en-US" sz="1004" spc="-1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</a:p>
        </p:txBody>
      </p:sp>
      <p:sp>
        <p:nvSpPr>
          <p:cNvPr id="538" name="Rectangle 538"/>
          <p:cNvSpPr/>
          <p:nvPr/>
        </p:nvSpPr>
        <p:spPr>
          <a:xfrm>
            <a:off x="1333035" y="1385884"/>
            <a:ext cx="1775704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Spen</a:t>
            </a:r>
            <a:r>
              <a:rPr lang="en-US" sz="1004" b="1" spc="-1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analy</a:t>
            </a:r>
            <a:r>
              <a:rPr lang="en-US" sz="1004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004" b="1" spc="-1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cs</a:t>
            </a:r>
            <a:r>
              <a:rPr lang="en-US" sz="1004" b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and</a:t>
            </a:r>
            <a:r>
              <a:rPr lang="en-US" sz="1004" b="1" spc="-4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repor</a:t>
            </a:r>
            <a:r>
              <a:rPr lang="en-US" sz="1004" b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ing</a:t>
            </a:r>
          </a:p>
        </p:txBody>
      </p:sp>
      <p:sp>
        <p:nvSpPr>
          <p:cNvPr id="539" name="Rectangle 539"/>
          <p:cNvSpPr/>
          <p:nvPr/>
        </p:nvSpPr>
        <p:spPr>
          <a:xfrm>
            <a:off x="1333035" y="1545103"/>
            <a:ext cx="2963516" cy="1549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5" spc="689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c</a:t>
            </a:r>
            <a:r>
              <a:rPr lang="en-US" sz="1007" spc="-2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ptu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spc="-2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nd</a:t>
            </a:r>
            <a:r>
              <a:rPr lang="en-US" sz="1007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cl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nsing</a:t>
            </a:r>
            <a:r>
              <a:rPr lang="en-US" sz="1007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supp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7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7" spc="-2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 </a:t>
            </a:r>
          </a:p>
        </p:txBody>
      </p:sp>
      <p:sp>
        <p:nvSpPr>
          <p:cNvPr id="540" name="Rectangle 540"/>
          <p:cNvSpPr/>
          <p:nvPr/>
        </p:nvSpPr>
        <p:spPr>
          <a:xfrm>
            <a:off x="1506522" y="1682460"/>
            <a:ext cx="1195619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ts </a:t>
            </a:r>
          </a:p>
        </p:txBody>
      </p:sp>
      <p:sp>
        <p:nvSpPr>
          <p:cNvPr id="541" name="Rectangle 541"/>
          <p:cNvSpPr/>
          <p:nvPr/>
        </p:nvSpPr>
        <p:spPr>
          <a:xfrm>
            <a:off x="1333034" y="1842016"/>
            <a:ext cx="3322790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682" spc="690" dirty="0">
                <a:solidFill>
                  <a:srgbClr val="808080"/>
                </a:solidFill>
                <a:latin typeface="Arial"/>
                <a:ea typeface="+mn-ea"/>
                <a:cs typeface="+mn-cs"/>
              </a:rPr>
              <a:t>►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1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pul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ting</a:t>
            </a:r>
            <a:r>
              <a:rPr lang="en-US" sz="1004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mpl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dic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ting</a:t>
            </a:r>
            <a:r>
              <a:rPr lang="en-US" sz="1004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qui</a:t>
            </a:r>
            <a:r>
              <a:rPr lang="en-US" sz="1004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nts </a:t>
            </a:r>
          </a:p>
        </p:txBody>
      </p:sp>
      <p:sp>
        <p:nvSpPr>
          <p:cNvPr id="542" name="Rectangle 542"/>
          <p:cNvSpPr/>
          <p:nvPr/>
        </p:nvSpPr>
        <p:spPr>
          <a:xfrm>
            <a:off x="6184845" y="1512897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43" name="Rectangle 543"/>
          <p:cNvSpPr/>
          <p:nvPr/>
        </p:nvSpPr>
        <p:spPr>
          <a:xfrm>
            <a:off x="7049746" y="2180634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44" name="Rectangle 544"/>
          <p:cNvSpPr/>
          <p:nvPr/>
        </p:nvSpPr>
        <p:spPr>
          <a:xfrm>
            <a:off x="7443322" y="3226747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45" name="Rectangle 545"/>
          <p:cNvSpPr/>
          <p:nvPr/>
        </p:nvSpPr>
        <p:spPr>
          <a:xfrm>
            <a:off x="7141810" y="4246562"/>
            <a:ext cx="71983" cy="1549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7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46" name="Rectangle 546"/>
          <p:cNvSpPr/>
          <p:nvPr/>
        </p:nvSpPr>
        <p:spPr>
          <a:xfrm>
            <a:off x="4879132" y="5010117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547" name="Rectangle 547"/>
          <p:cNvSpPr/>
          <p:nvPr/>
        </p:nvSpPr>
        <p:spPr>
          <a:xfrm>
            <a:off x="3943949" y="4371000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548" name="Rectangle 548"/>
          <p:cNvSpPr/>
          <p:nvPr/>
        </p:nvSpPr>
        <p:spPr>
          <a:xfrm>
            <a:off x="3578740" y="3235865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49" name="Rectangle 549"/>
          <p:cNvSpPr/>
          <p:nvPr/>
        </p:nvSpPr>
        <p:spPr>
          <a:xfrm>
            <a:off x="3960665" y="2174806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550" name="Rectangle 550"/>
          <p:cNvSpPr/>
          <p:nvPr/>
        </p:nvSpPr>
        <p:spPr>
          <a:xfrm>
            <a:off x="4787956" y="1497955"/>
            <a:ext cx="143965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551" name="Rectangle 551"/>
          <p:cNvSpPr/>
          <p:nvPr/>
        </p:nvSpPr>
        <p:spPr>
          <a:xfrm>
            <a:off x="6232205" y="4916155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553" name="Rectangle 553"/>
          <p:cNvSpPr/>
          <p:nvPr/>
        </p:nvSpPr>
        <p:spPr>
          <a:xfrm>
            <a:off x="887486" y="5783618"/>
            <a:ext cx="10436290" cy="2952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Supply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function</a:t>
            </a:r>
            <a:r>
              <a:rPr lang="en-US" sz="1004" i="1" spc="-36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face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epetitive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wo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k</a:t>
            </a:r>
            <a:r>
              <a:rPr lang="en-US" sz="1004" i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effo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with</a:t>
            </a:r>
            <a:r>
              <a:rPr lang="en-US" sz="1004" i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peaks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in</a:t>
            </a:r>
            <a:r>
              <a:rPr lang="en-US" sz="1004" i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de</a:t>
            </a:r>
            <a:r>
              <a:rPr lang="en-US" sz="1004" i="1" spc="-4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and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that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could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be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suppo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te</a:t>
            </a:r>
            <a:r>
              <a:rPr lang="en-US" sz="1004" i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th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ou</a:t>
            </a:r>
            <a:r>
              <a:rPr lang="en-US" sz="1004" i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h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the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use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of</a:t>
            </a:r>
            <a:r>
              <a:rPr lang="en-US" sz="1004" i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obotic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assista</a:t>
            </a:r>
            <a:r>
              <a:rPr lang="en-US" sz="1004" i="1" spc="12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ts</a:t>
            </a:r>
            <a:r>
              <a:rPr lang="en-US" sz="1004" i="1" spc="15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.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Auto</a:t>
            </a:r>
            <a:r>
              <a:rPr lang="en-US" sz="1004" i="1" spc="-4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atio</a:t>
            </a:r>
            <a:r>
              <a:rPr lang="en-US" sz="1004" i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n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of</a:t>
            </a:r>
            <a:r>
              <a:rPr lang="en-US" sz="1004" i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</a:t>
            </a:r>
            <a:r>
              <a:rPr lang="en-US" sz="1004" i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an</a:t>
            </a:r>
            <a:r>
              <a:rPr lang="en-US" sz="1004" i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of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co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i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ocu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</a:t>
            </a:r>
            <a:r>
              <a:rPr lang="en-US" sz="1004" i="1" spc="-4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ent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activities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has</a:t>
            </a:r>
            <a:r>
              <a:rPr lang="en-US" sz="1004" i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the </a:t>
            </a:r>
          </a:p>
          <a:p>
            <a:pPr marL="3096334" algn="l" defTabSz="911678" rtl="0">
              <a:lnSpc>
                <a:spcPts val="1077"/>
              </a:lnSpc>
              <a:defRPr/>
            </a:pP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poten</a:t>
            </a:r>
            <a:r>
              <a:rPr lang="en-US" sz="1004" i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ial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to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US" sz="1004" i="1" spc="-4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ove </a:t>
            </a:r>
            <a:r>
              <a:rPr lang="en-US" sz="1004" i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q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uality</a:t>
            </a:r>
            <a:r>
              <a:rPr lang="en-US" sz="1004" i="1" spc="-5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and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shift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focus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004" i="1" spc="-47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tactical</a:t>
            </a:r>
            <a:r>
              <a:rPr lang="en-US" sz="1004" i="1" spc="-99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activities</a:t>
            </a:r>
            <a:r>
              <a:rPr lang="en-US" sz="1004" i="1" spc="-64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to</a:t>
            </a:r>
            <a:r>
              <a:rPr lang="en-US" sz="1004" i="1" spc="-28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st</a:t>
            </a:r>
            <a:r>
              <a:rPr lang="en-US" sz="1004" i="1" spc="-12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ate</a:t>
            </a:r>
            <a:r>
              <a:rPr lang="en-US" sz="1004" i="1" spc="-20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g</a:t>
            </a:r>
            <a:r>
              <a:rPr lang="en-US" sz="1004" i="1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ic.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CC927-BC25-460A-92C6-4D4C54447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718" y="-51918"/>
            <a:ext cx="12166253" cy="785737"/>
          </a:xfrm>
        </p:spPr>
        <p:txBody>
          <a:bodyPr>
            <a:normAutofit/>
          </a:bodyPr>
          <a:lstStyle/>
          <a:p>
            <a:r>
              <a:rPr lang="en-US" sz="2394" kern="0" spc="-16" dirty="0">
                <a:solidFill>
                  <a:schemeClr val="bg1"/>
                </a:solidFill>
                <a:latin typeface="EYInterstate Light,Bold"/>
              </a:rPr>
              <a:t>Supply Chain Use Cases</a:t>
            </a:r>
            <a:endParaRPr lang="en-US" sz="3193" kern="0" spc="-16" dirty="0">
              <a:solidFill>
                <a:schemeClr val="bg1"/>
              </a:solidFill>
              <a:latin typeface="EYInterstate Light,Bold"/>
            </a:endParaRPr>
          </a:p>
        </p:txBody>
      </p:sp>
      <p:sp>
        <p:nvSpPr>
          <p:cNvPr id="84" name="Rectangle 470">
            <a:extLst>
              <a:ext uri="{FF2B5EF4-FFF2-40B4-BE49-F238E27FC236}">
                <a16:creationId xmlns:a16="http://schemas.microsoft.com/office/drawing/2014/main" id="{95A2B77D-9D24-40F0-BF35-7104797B7852}"/>
              </a:ext>
            </a:extLst>
          </p:cNvPr>
          <p:cNvSpPr/>
          <p:nvPr/>
        </p:nvSpPr>
        <p:spPr>
          <a:xfrm>
            <a:off x="4968488" y="3172398"/>
            <a:ext cx="1179184" cy="322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1678" rtl="0">
              <a:defRPr/>
            </a:pPr>
            <a:r>
              <a:rPr lang="en-US" sz="1048" b="1" spc="-4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Strong RPA </a:t>
            </a:r>
          </a:p>
          <a:p>
            <a:pPr algn="ctr" defTabSz="911678" rtl="0">
              <a:defRPr/>
            </a:pPr>
            <a:r>
              <a:rPr lang="en-US" sz="1048" b="1" spc="-43" dirty="0">
                <a:solidFill>
                  <a:srgbClr val="646464"/>
                </a:solidFill>
                <a:latin typeface="Arial"/>
                <a:ea typeface="+mn-ea"/>
                <a:cs typeface="+mn-cs"/>
              </a:rPr>
              <a:t>Potential Areas</a:t>
            </a:r>
            <a:endParaRPr lang="en-US" sz="1048" b="1" dirty="0">
              <a:solidFill>
                <a:srgbClr val="646464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61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05E1CA-EFFB-47C5-AD4F-D7597A1C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‘Hot Spots’ for Human Resources</a:t>
            </a:r>
          </a:p>
        </p:txBody>
      </p:sp>
      <p:sp>
        <p:nvSpPr>
          <p:cNvPr id="5" name="Freeform 559">
            <a:extLst>
              <a:ext uri="{FF2B5EF4-FFF2-40B4-BE49-F238E27FC236}">
                <a16:creationId xmlns:a16="http://schemas.microsoft.com/office/drawing/2014/main" id="{1C1B3A73-EA40-4969-8476-CA536548B187}"/>
              </a:ext>
            </a:extLst>
          </p:cNvPr>
          <p:cNvSpPr/>
          <p:nvPr/>
        </p:nvSpPr>
        <p:spPr>
          <a:xfrm>
            <a:off x="4142125" y="1908494"/>
            <a:ext cx="3118206" cy="3141001"/>
          </a:xfrm>
          <a:custGeom>
            <a:avLst/>
            <a:gdLst/>
            <a:ahLst/>
            <a:cxnLst/>
            <a:rect l="0" t="0" r="0" b="0"/>
            <a:pathLst>
              <a:path w="3127247" h="3150108">
                <a:moveTo>
                  <a:pt x="0" y="1575054"/>
                </a:moveTo>
                <a:cubicBezTo>
                  <a:pt x="0" y="705231"/>
                  <a:pt x="700023" y="0"/>
                  <a:pt x="1563623" y="0"/>
                </a:cubicBezTo>
                <a:cubicBezTo>
                  <a:pt x="2427223" y="0"/>
                  <a:pt x="3127247" y="705231"/>
                  <a:pt x="3127247" y="1575054"/>
                </a:cubicBezTo>
                <a:cubicBezTo>
                  <a:pt x="3127247" y="2444876"/>
                  <a:pt x="2427223" y="3150108"/>
                  <a:pt x="1563623" y="3150108"/>
                </a:cubicBezTo>
                <a:cubicBezTo>
                  <a:pt x="700023" y="3150108"/>
                  <a:pt x="0" y="2444876"/>
                  <a:pt x="0" y="1575054"/>
                </a:cubicBezTo>
                <a:close/>
              </a:path>
            </a:pathLst>
          </a:custGeom>
          <a:solidFill>
            <a:srgbClr val="F0F0F0">
              <a:alpha val="100000"/>
            </a:srgbClr>
          </a:solidFill>
          <a:ln w="182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 560">
            <a:extLst>
              <a:ext uri="{FF2B5EF4-FFF2-40B4-BE49-F238E27FC236}">
                <a16:creationId xmlns:a16="http://schemas.microsoft.com/office/drawing/2014/main" id="{9A47F9F3-C94E-4271-A02C-49390EA2D375}"/>
              </a:ext>
            </a:extLst>
          </p:cNvPr>
          <p:cNvSpPr/>
          <p:nvPr/>
        </p:nvSpPr>
        <p:spPr>
          <a:xfrm>
            <a:off x="4142125" y="1908494"/>
            <a:ext cx="3118206" cy="3141001"/>
          </a:xfrm>
          <a:custGeom>
            <a:avLst/>
            <a:gdLst/>
            <a:ahLst/>
            <a:cxnLst/>
            <a:rect l="0" t="0" r="0" b="0"/>
            <a:pathLst>
              <a:path w="3127247" h="3150108">
                <a:moveTo>
                  <a:pt x="0" y="1575054"/>
                </a:moveTo>
                <a:cubicBezTo>
                  <a:pt x="0" y="705231"/>
                  <a:pt x="700023" y="0"/>
                  <a:pt x="1563623" y="0"/>
                </a:cubicBezTo>
                <a:cubicBezTo>
                  <a:pt x="2427223" y="0"/>
                  <a:pt x="3127247" y="705231"/>
                  <a:pt x="3127247" y="1575054"/>
                </a:cubicBezTo>
                <a:cubicBezTo>
                  <a:pt x="3127247" y="2444876"/>
                  <a:pt x="2427223" y="3150108"/>
                  <a:pt x="1563623" y="3150108"/>
                </a:cubicBezTo>
                <a:cubicBezTo>
                  <a:pt x="700023" y="3150108"/>
                  <a:pt x="0" y="2444876"/>
                  <a:pt x="0" y="1575054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 561">
            <a:extLst>
              <a:ext uri="{FF2B5EF4-FFF2-40B4-BE49-F238E27FC236}">
                <a16:creationId xmlns:a16="http://schemas.microsoft.com/office/drawing/2014/main" id="{BBB649F8-29C2-4331-9A8D-070AE55DF6E7}"/>
              </a:ext>
            </a:extLst>
          </p:cNvPr>
          <p:cNvSpPr/>
          <p:nvPr/>
        </p:nvSpPr>
        <p:spPr>
          <a:xfrm>
            <a:off x="4456679" y="2223050"/>
            <a:ext cx="2493655" cy="2511888"/>
          </a:xfrm>
          <a:custGeom>
            <a:avLst/>
            <a:gdLst/>
            <a:ahLst/>
            <a:cxnLst/>
            <a:rect l="0" t="0" r="0" b="0"/>
            <a:pathLst>
              <a:path w="2500885" h="2519171">
                <a:moveTo>
                  <a:pt x="0" y="1259586"/>
                </a:moveTo>
                <a:cubicBezTo>
                  <a:pt x="0" y="563880"/>
                  <a:pt x="559816" y="0"/>
                  <a:pt x="1250442" y="0"/>
                </a:cubicBezTo>
                <a:cubicBezTo>
                  <a:pt x="1941068" y="0"/>
                  <a:pt x="2500885" y="563880"/>
                  <a:pt x="2500885" y="1259586"/>
                </a:cubicBezTo>
                <a:cubicBezTo>
                  <a:pt x="2500885" y="1955292"/>
                  <a:pt x="1941068" y="2519171"/>
                  <a:pt x="1250442" y="2519171"/>
                </a:cubicBezTo>
                <a:cubicBezTo>
                  <a:pt x="559816" y="2519171"/>
                  <a:pt x="0" y="1955292"/>
                  <a:pt x="0" y="1259586"/>
                </a:cubicBezTo>
                <a:close/>
              </a:path>
            </a:pathLst>
          </a:custGeom>
          <a:solidFill>
            <a:srgbClr val="C1C1C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 562">
            <a:extLst>
              <a:ext uri="{FF2B5EF4-FFF2-40B4-BE49-F238E27FC236}">
                <a16:creationId xmlns:a16="http://schemas.microsoft.com/office/drawing/2014/main" id="{3B932FAC-4978-4689-9CD9-BCBA1E52C698}"/>
              </a:ext>
            </a:extLst>
          </p:cNvPr>
          <p:cNvSpPr/>
          <p:nvPr/>
        </p:nvSpPr>
        <p:spPr>
          <a:xfrm>
            <a:off x="4456679" y="2223050"/>
            <a:ext cx="2493655" cy="2511888"/>
          </a:xfrm>
          <a:custGeom>
            <a:avLst/>
            <a:gdLst/>
            <a:ahLst/>
            <a:cxnLst/>
            <a:rect l="0" t="0" r="0" b="0"/>
            <a:pathLst>
              <a:path w="2500885" h="2519171">
                <a:moveTo>
                  <a:pt x="0" y="1259586"/>
                </a:moveTo>
                <a:cubicBezTo>
                  <a:pt x="0" y="563880"/>
                  <a:pt x="559816" y="0"/>
                  <a:pt x="1250442" y="0"/>
                </a:cubicBezTo>
                <a:cubicBezTo>
                  <a:pt x="1941068" y="0"/>
                  <a:pt x="2500885" y="563880"/>
                  <a:pt x="2500885" y="1259586"/>
                </a:cubicBezTo>
                <a:cubicBezTo>
                  <a:pt x="2500885" y="1955292"/>
                  <a:pt x="1941068" y="2519171"/>
                  <a:pt x="1250442" y="2519171"/>
                </a:cubicBezTo>
                <a:cubicBezTo>
                  <a:pt x="559816" y="2519171"/>
                  <a:pt x="0" y="1955292"/>
                  <a:pt x="0" y="1259586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 563">
            <a:extLst>
              <a:ext uri="{FF2B5EF4-FFF2-40B4-BE49-F238E27FC236}">
                <a16:creationId xmlns:a16="http://schemas.microsoft.com/office/drawing/2014/main" id="{33E8A5F9-A326-4F75-8519-A4F3F4D4D2C2}"/>
              </a:ext>
            </a:extLst>
          </p:cNvPr>
          <p:cNvSpPr/>
          <p:nvPr/>
        </p:nvSpPr>
        <p:spPr>
          <a:xfrm>
            <a:off x="4766678" y="2537608"/>
            <a:ext cx="1869099" cy="1882776"/>
          </a:xfrm>
          <a:custGeom>
            <a:avLst/>
            <a:gdLst/>
            <a:ahLst/>
            <a:cxnLst/>
            <a:rect l="0" t="0" r="0" b="0"/>
            <a:pathLst>
              <a:path w="1874519" h="1888235">
                <a:moveTo>
                  <a:pt x="0" y="944118"/>
                </a:moveTo>
                <a:cubicBezTo>
                  <a:pt x="0" y="422656"/>
                  <a:pt x="419607" y="0"/>
                  <a:pt x="937259" y="0"/>
                </a:cubicBezTo>
                <a:cubicBezTo>
                  <a:pt x="1454912" y="0"/>
                  <a:pt x="1874519" y="422656"/>
                  <a:pt x="1874519" y="944118"/>
                </a:cubicBezTo>
                <a:cubicBezTo>
                  <a:pt x="1874519" y="1465579"/>
                  <a:pt x="1454912" y="1888235"/>
                  <a:pt x="937259" y="1888235"/>
                </a:cubicBezTo>
                <a:cubicBezTo>
                  <a:pt x="419607" y="1888235"/>
                  <a:pt x="0" y="1465579"/>
                  <a:pt x="0" y="944118"/>
                </a:cubicBezTo>
                <a:close/>
              </a:path>
            </a:pathLst>
          </a:custGeom>
          <a:solidFill>
            <a:srgbClr val="9A9A9A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564">
            <a:extLst>
              <a:ext uri="{FF2B5EF4-FFF2-40B4-BE49-F238E27FC236}">
                <a16:creationId xmlns:a16="http://schemas.microsoft.com/office/drawing/2014/main" id="{FCFBA009-3383-4679-8BBB-D71CD74D4537}"/>
              </a:ext>
            </a:extLst>
          </p:cNvPr>
          <p:cNvSpPr/>
          <p:nvPr/>
        </p:nvSpPr>
        <p:spPr>
          <a:xfrm>
            <a:off x="4766678" y="2537608"/>
            <a:ext cx="1869099" cy="1882776"/>
          </a:xfrm>
          <a:custGeom>
            <a:avLst/>
            <a:gdLst/>
            <a:ahLst/>
            <a:cxnLst/>
            <a:rect l="0" t="0" r="0" b="0"/>
            <a:pathLst>
              <a:path w="1874519" h="1888235">
                <a:moveTo>
                  <a:pt x="0" y="944118"/>
                </a:moveTo>
                <a:cubicBezTo>
                  <a:pt x="0" y="422656"/>
                  <a:pt x="419607" y="0"/>
                  <a:pt x="937259" y="0"/>
                </a:cubicBezTo>
                <a:cubicBezTo>
                  <a:pt x="1454912" y="0"/>
                  <a:pt x="1874519" y="422656"/>
                  <a:pt x="1874519" y="944118"/>
                </a:cubicBezTo>
                <a:cubicBezTo>
                  <a:pt x="1874519" y="1465579"/>
                  <a:pt x="1454912" y="1888235"/>
                  <a:pt x="937259" y="1888235"/>
                </a:cubicBezTo>
                <a:cubicBezTo>
                  <a:pt x="419607" y="1888235"/>
                  <a:pt x="0" y="1465579"/>
                  <a:pt x="0" y="944118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565">
            <a:extLst>
              <a:ext uri="{FF2B5EF4-FFF2-40B4-BE49-F238E27FC236}">
                <a16:creationId xmlns:a16="http://schemas.microsoft.com/office/drawing/2014/main" id="{3F9ED2BB-C011-46CB-86D8-065AB0A3E682}"/>
              </a:ext>
            </a:extLst>
          </p:cNvPr>
          <p:cNvSpPr/>
          <p:nvPr/>
        </p:nvSpPr>
        <p:spPr>
          <a:xfrm>
            <a:off x="5076674" y="2852163"/>
            <a:ext cx="1249108" cy="1253666"/>
          </a:xfrm>
          <a:custGeom>
            <a:avLst/>
            <a:gdLst/>
            <a:ahLst/>
            <a:cxnLst/>
            <a:rect l="0" t="0" r="0" b="0"/>
            <a:pathLst>
              <a:path w="1252729" h="1257300">
                <a:moveTo>
                  <a:pt x="0" y="628650"/>
                </a:moveTo>
                <a:cubicBezTo>
                  <a:pt x="0" y="281432"/>
                  <a:pt x="280417" y="0"/>
                  <a:pt x="626364" y="0"/>
                </a:cubicBezTo>
                <a:cubicBezTo>
                  <a:pt x="972312" y="0"/>
                  <a:pt x="1252729" y="281432"/>
                  <a:pt x="1252729" y="628650"/>
                </a:cubicBezTo>
                <a:cubicBezTo>
                  <a:pt x="1252729" y="975867"/>
                  <a:pt x="972312" y="1257300"/>
                  <a:pt x="626364" y="1257300"/>
                </a:cubicBezTo>
                <a:cubicBezTo>
                  <a:pt x="280417" y="1257300"/>
                  <a:pt x="0" y="975867"/>
                  <a:pt x="0" y="628650"/>
                </a:cubicBezTo>
                <a:close/>
              </a:path>
            </a:pathLst>
          </a:custGeom>
          <a:solidFill>
            <a:srgbClr val="FFF27F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66">
            <a:extLst>
              <a:ext uri="{FF2B5EF4-FFF2-40B4-BE49-F238E27FC236}">
                <a16:creationId xmlns:a16="http://schemas.microsoft.com/office/drawing/2014/main" id="{2CF3F312-0670-4F34-BE87-1740C8B06185}"/>
              </a:ext>
            </a:extLst>
          </p:cNvPr>
          <p:cNvSpPr/>
          <p:nvPr/>
        </p:nvSpPr>
        <p:spPr>
          <a:xfrm>
            <a:off x="5076674" y="2852163"/>
            <a:ext cx="1249108" cy="1253666"/>
          </a:xfrm>
          <a:custGeom>
            <a:avLst/>
            <a:gdLst/>
            <a:ahLst/>
            <a:cxnLst/>
            <a:rect l="0" t="0" r="0" b="0"/>
            <a:pathLst>
              <a:path w="1252729" h="1257300">
                <a:moveTo>
                  <a:pt x="0" y="628650"/>
                </a:moveTo>
                <a:cubicBezTo>
                  <a:pt x="0" y="281432"/>
                  <a:pt x="280417" y="0"/>
                  <a:pt x="626364" y="0"/>
                </a:cubicBezTo>
                <a:cubicBezTo>
                  <a:pt x="972312" y="0"/>
                  <a:pt x="1252729" y="281432"/>
                  <a:pt x="1252729" y="628650"/>
                </a:cubicBezTo>
                <a:cubicBezTo>
                  <a:pt x="1252729" y="975867"/>
                  <a:pt x="972312" y="1257300"/>
                  <a:pt x="626364" y="1257300"/>
                </a:cubicBezTo>
                <a:cubicBezTo>
                  <a:pt x="280417" y="1257300"/>
                  <a:pt x="0" y="975867"/>
                  <a:pt x="0" y="628650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567">
            <a:extLst>
              <a:ext uri="{FF2B5EF4-FFF2-40B4-BE49-F238E27FC236}">
                <a16:creationId xmlns:a16="http://schemas.microsoft.com/office/drawing/2014/main" id="{40781822-DCC4-4DEB-9A84-D831AB7A2F95}"/>
              </a:ext>
            </a:extLst>
          </p:cNvPr>
          <p:cNvSpPr/>
          <p:nvPr/>
        </p:nvSpPr>
        <p:spPr>
          <a:xfrm>
            <a:off x="4142125" y="1913055"/>
            <a:ext cx="3118206" cy="3136442"/>
          </a:xfrm>
          <a:custGeom>
            <a:avLst/>
            <a:gdLst/>
            <a:ahLst/>
            <a:cxnLst/>
            <a:rect l="0" t="0" r="0" b="0"/>
            <a:pathLst>
              <a:path w="3127247" h="3145537">
                <a:moveTo>
                  <a:pt x="0" y="1572768"/>
                </a:moveTo>
                <a:cubicBezTo>
                  <a:pt x="0" y="704216"/>
                  <a:pt x="700023" y="0"/>
                  <a:pt x="1563623" y="0"/>
                </a:cubicBezTo>
                <a:cubicBezTo>
                  <a:pt x="2427223" y="0"/>
                  <a:pt x="3127247" y="704216"/>
                  <a:pt x="3127247" y="1572768"/>
                </a:cubicBezTo>
                <a:cubicBezTo>
                  <a:pt x="3127247" y="2441321"/>
                  <a:pt x="2427223" y="3145537"/>
                  <a:pt x="1563623" y="3145537"/>
                </a:cubicBezTo>
                <a:cubicBezTo>
                  <a:pt x="700023" y="3145537"/>
                  <a:pt x="0" y="2441321"/>
                  <a:pt x="0" y="1572768"/>
                </a:cubicBezTo>
                <a:close/>
              </a:path>
            </a:pathLst>
          </a:custGeom>
          <a:noFill/>
          <a:ln w="4576" cap="flat" cmpd="sng">
            <a:solidFill>
              <a:srgbClr val="818181">
                <a:alpha val="100000"/>
              </a:srgbClr>
            </a:solidFill>
            <a:custDash>
              <a:ds d="399988" sp="300005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568">
            <a:extLst>
              <a:ext uri="{FF2B5EF4-FFF2-40B4-BE49-F238E27FC236}">
                <a16:creationId xmlns:a16="http://schemas.microsoft.com/office/drawing/2014/main" id="{E5219A32-E574-4AB0-BDD1-4DB3C94CA75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3649" y="1882156"/>
            <a:ext cx="1215168" cy="3228883"/>
          </a:xfrm>
          <a:prstGeom prst="rect">
            <a:avLst/>
          </a:prstGeom>
          <a:noFill/>
        </p:spPr>
      </p:pic>
      <p:pic>
        <p:nvPicPr>
          <p:cNvPr id="15" name="Picture 569">
            <a:extLst>
              <a:ext uri="{FF2B5EF4-FFF2-40B4-BE49-F238E27FC236}">
                <a16:creationId xmlns:a16="http://schemas.microsoft.com/office/drawing/2014/main" id="{1F57F969-851F-4CBD-B703-141646D098E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7110" y="3430623"/>
            <a:ext cx="3535587" cy="101307"/>
          </a:xfrm>
          <a:prstGeom prst="rect">
            <a:avLst/>
          </a:prstGeom>
          <a:noFill/>
        </p:spPr>
      </p:pic>
      <p:pic>
        <p:nvPicPr>
          <p:cNvPr id="16" name="Picture 570">
            <a:extLst>
              <a:ext uri="{FF2B5EF4-FFF2-40B4-BE49-F238E27FC236}">
                <a16:creationId xmlns:a16="http://schemas.microsoft.com/office/drawing/2014/main" id="{1168C853-AB00-4E0B-8D87-7D03502B49F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9016" y="2524944"/>
            <a:ext cx="2907742" cy="1909116"/>
          </a:xfrm>
          <a:prstGeom prst="rect">
            <a:avLst/>
          </a:prstGeom>
          <a:noFill/>
        </p:spPr>
      </p:pic>
      <p:pic>
        <p:nvPicPr>
          <p:cNvPr id="17" name="Picture 571">
            <a:extLst>
              <a:ext uri="{FF2B5EF4-FFF2-40B4-BE49-F238E27FC236}">
                <a16:creationId xmlns:a16="http://schemas.microsoft.com/office/drawing/2014/main" id="{9DB9343A-D728-4DD3-9A95-1D5B5554FE5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783" y="2524944"/>
            <a:ext cx="2850758" cy="2017387"/>
          </a:xfrm>
          <a:prstGeom prst="rect">
            <a:avLst/>
          </a:prstGeom>
          <a:noFill/>
        </p:spPr>
      </p:pic>
      <p:pic>
        <p:nvPicPr>
          <p:cNvPr id="18" name="Picture 572">
            <a:extLst>
              <a:ext uri="{FF2B5EF4-FFF2-40B4-BE49-F238E27FC236}">
                <a16:creationId xmlns:a16="http://schemas.microsoft.com/office/drawing/2014/main" id="{A3164160-00B2-4C6A-A7CB-6E59E4FD9899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551" y="1895831"/>
            <a:ext cx="1322427" cy="3166200"/>
          </a:xfrm>
          <a:prstGeom prst="rect">
            <a:avLst/>
          </a:prstGeom>
          <a:noFill/>
        </p:spPr>
      </p:pic>
      <p:sp>
        <p:nvSpPr>
          <p:cNvPr id="19" name="Freeform 573">
            <a:extLst>
              <a:ext uri="{FF2B5EF4-FFF2-40B4-BE49-F238E27FC236}">
                <a16:creationId xmlns:a16="http://schemas.microsoft.com/office/drawing/2014/main" id="{B96A7CFB-80E4-47DA-B843-E5502D8D486F}"/>
              </a:ext>
            </a:extLst>
          </p:cNvPr>
          <p:cNvSpPr/>
          <p:nvPr/>
        </p:nvSpPr>
        <p:spPr>
          <a:xfrm>
            <a:off x="5322846" y="3093778"/>
            <a:ext cx="761317" cy="770436"/>
          </a:xfrm>
          <a:custGeom>
            <a:avLst/>
            <a:gdLst/>
            <a:ahLst/>
            <a:cxnLst/>
            <a:rect l="0" t="0" r="0" b="0"/>
            <a:pathLst>
              <a:path w="763524" h="772669">
                <a:moveTo>
                  <a:pt x="0" y="386335"/>
                </a:moveTo>
                <a:cubicBezTo>
                  <a:pt x="0" y="172975"/>
                  <a:pt x="170943" y="0"/>
                  <a:pt x="381762" y="0"/>
                </a:cubicBezTo>
                <a:cubicBezTo>
                  <a:pt x="592582" y="0"/>
                  <a:pt x="763524" y="172975"/>
                  <a:pt x="763524" y="386335"/>
                </a:cubicBezTo>
                <a:cubicBezTo>
                  <a:pt x="763524" y="599694"/>
                  <a:pt x="592582" y="772669"/>
                  <a:pt x="381762" y="772669"/>
                </a:cubicBezTo>
                <a:cubicBezTo>
                  <a:pt x="170943" y="772669"/>
                  <a:pt x="0" y="599694"/>
                  <a:pt x="0" y="386335"/>
                </a:cubicBezTo>
                <a:close/>
              </a:path>
            </a:pathLst>
          </a:custGeom>
          <a:solidFill>
            <a:srgbClr val="FFD200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574">
            <a:extLst>
              <a:ext uri="{FF2B5EF4-FFF2-40B4-BE49-F238E27FC236}">
                <a16:creationId xmlns:a16="http://schemas.microsoft.com/office/drawing/2014/main" id="{FD512647-5E8A-44E6-A978-FB4885FA3ACC}"/>
              </a:ext>
            </a:extLst>
          </p:cNvPr>
          <p:cNvSpPr/>
          <p:nvPr/>
        </p:nvSpPr>
        <p:spPr>
          <a:xfrm>
            <a:off x="5322846" y="3093778"/>
            <a:ext cx="761317" cy="770436"/>
          </a:xfrm>
          <a:custGeom>
            <a:avLst/>
            <a:gdLst/>
            <a:ahLst/>
            <a:cxnLst/>
            <a:rect l="0" t="0" r="0" b="0"/>
            <a:pathLst>
              <a:path w="763524" h="772669">
                <a:moveTo>
                  <a:pt x="0" y="386335"/>
                </a:moveTo>
                <a:cubicBezTo>
                  <a:pt x="0" y="172975"/>
                  <a:pt x="170943" y="0"/>
                  <a:pt x="381762" y="0"/>
                </a:cubicBezTo>
                <a:cubicBezTo>
                  <a:pt x="592582" y="0"/>
                  <a:pt x="763524" y="172975"/>
                  <a:pt x="763524" y="386335"/>
                </a:cubicBezTo>
                <a:cubicBezTo>
                  <a:pt x="763524" y="599694"/>
                  <a:pt x="592582" y="772669"/>
                  <a:pt x="381762" y="772669"/>
                </a:cubicBezTo>
                <a:cubicBezTo>
                  <a:pt x="170943" y="772669"/>
                  <a:pt x="0" y="599694"/>
                  <a:pt x="0" y="386335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575">
            <a:extLst>
              <a:ext uri="{FF2B5EF4-FFF2-40B4-BE49-F238E27FC236}">
                <a16:creationId xmlns:a16="http://schemas.microsoft.com/office/drawing/2014/main" id="{F83977F4-BC55-4BDB-8284-61857A07CDF2}"/>
              </a:ext>
            </a:extLst>
          </p:cNvPr>
          <p:cNvSpPr/>
          <p:nvPr/>
        </p:nvSpPr>
        <p:spPr>
          <a:xfrm>
            <a:off x="6232325" y="1623572"/>
            <a:ext cx="278084" cy="273526"/>
          </a:xfrm>
          <a:custGeom>
            <a:avLst/>
            <a:gdLst/>
            <a:ahLst/>
            <a:cxnLst/>
            <a:rect l="0" t="0" r="0" b="0"/>
            <a:pathLst>
              <a:path w="278891" h="274319">
                <a:moveTo>
                  <a:pt x="0" y="137160"/>
                </a:moveTo>
                <a:cubicBezTo>
                  <a:pt x="0" y="61468"/>
                  <a:pt x="62484" y="0"/>
                  <a:pt x="139446" y="0"/>
                </a:cubicBezTo>
                <a:cubicBezTo>
                  <a:pt x="216408" y="0"/>
                  <a:pt x="278891" y="61468"/>
                  <a:pt x="278891" y="137160"/>
                </a:cubicBezTo>
                <a:cubicBezTo>
                  <a:pt x="278891" y="212851"/>
                  <a:pt x="216408" y="274319"/>
                  <a:pt x="139446" y="274319"/>
                </a:cubicBezTo>
                <a:cubicBezTo>
                  <a:pt x="62484" y="274319"/>
                  <a:pt x="0" y="212851"/>
                  <a:pt x="0" y="137160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576">
            <a:extLst>
              <a:ext uri="{FF2B5EF4-FFF2-40B4-BE49-F238E27FC236}">
                <a16:creationId xmlns:a16="http://schemas.microsoft.com/office/drawing/2014/main" id="{3D19F62C-9188-4852-A336-40BC5498279C}"/>
              </a:ext>
            </a:extLst>
          </p:cNvPr>
          <p:cNvSpPr/>
          <p:nvPr/>
        </p:nvSpPr>
        <p:spPr>
          <a:xfrm>
            <a:off x="7098494" y="2289154"/>
            <a:ext cx="278084" cy="278085"/>
          </a:xfrm>
          <a:custGeom>
            <a:avLst/>
            <a:gdLst/>
            <a:ahLst/>
            <a:cxnLst/>
            <a:rect l="0" t="0" r="0" b="0"/>
            <a:pathLst>
              <a:path w="278891" h="278892">
                <a:moveTo>
                  <a:pt x="0" y="139445"/>
                </a:moveTo>
                <a:cubicBezTo>
                  <a:pt x="0" y="62483"/>
                  <a:pt x="62484" y="0"/>
                  <a:pt x="139446" y="0"/>
                </a:cubicBezTo>
                <a:cubicBezTo>
                  <a:pt x="216408" y="0"/>
                  <a:pt x="278891" y="62483"/>
                  <a:pt x="278891" y="139445"/>
                </a:cubicBezTo>
                <a:cubicBezTo>
                  <a:pt x="278891" y="216407"/>
                  <a:pt x="216408" y="278892"/>
                  <a:pt x="139446" y="278892"/>
                </a:cubicBezTo>
                <a:cubicBezTo>
                  <a:pt x="62484" y="278892"/>
                  <a:pt x="0" y="216407"/>
                  <a:pt x="0" y="139445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577">
            <a:extLst>
              <a:ext uri="{FF2B5EF4-FFF2-40B4-BE49-F238E27FC236}">
                <a16:creationId xmlns:a16="http://schemas.microsoft.com/office/drawing/2014/main" id="{ADB13C7C-70AD-4799-B716-ACE2C91179DF}"/>
              </a:ext>
            </a:extLst>
          </p:cNvPr>
          <p:cNvSpPr/>
          <p:nvPr/>
        </p:nvSpPr>
        <p:spPr>
          <a:xfrm>
            <a:off x="7490548" y="3333116"/>
            <a:ext cx="278086" cy="278085"/>
          </a:xfrm>
          <a:custGeom>
            <a:avLst/>
            <a:gdLst/>
            <a:ahLst/>
            <a:cxnLst/>
            <a:rect l="0" t="0" r="0" b="0"/>
            <a:pathLst>
              <a:path w="278893" h="278892">
                <a:moveTo>
                  <a:pt x="0" y="139445"/>
                </a:moveTo>
                <a:cubicBezTo>
                  <a:pt x="0" y="62483"/>
                  <a:pt x="62485" y="0"/>
                  <a:pt x="139447" y="0"/>
                </a:cubicBezTo>
                <a:cubicBezTo>
                  <a:pt x="216409" y="0"/>
                  <a:pt x="278893" y="62483"/>
                  <a:pt x="278893" y="139445"/>
                </a:cubicBezTo>
                <a:cubicBezTo>
                  <a:pt x="278893" y="216407"/>
                  <a:pt x="216409" y="278892"/>
                  <a:pt x="139447" y="278892"/>
                </a:cubicBezTo>
                <a:cubicBezTo>
                  <a:pt x="62485" y="278892"/>
                  <a:pt x="0" y="216407"/>
                  <a:pt x="0" y="139445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 578">
            <a:extLst>
              <a:ext uri="{FF2B5EF4-FFF2-40B4-BE49-F238E27FC236}">
                <a16:creationId xmlns:a16="http://schemas.microsoft.com/office/drawing/2014/main" id="{2593A84A-D030-4699-A1E8-EAD29B6CB200}"/>
              </a:ext>
            </a:extLst>
          </p:cNvPr>
          <p:cNvSpPr/>
          <p:nvPr/>
        </p:nvSpPr>
        <p:spPr>
          <a:xfrm>
            <a:off x="7189668" y="4354284"/>
            <a:ext cx="278085" cy="278086"/>
          </a:xfrm>
          <a:custGeom>
            <a:avLst/>
            <a:gdLst/>
            <a:ahLst/>
            <a:cxnLst/>
            <a:rect l="0" t="0" r="0" b="0"/>
            <a:pathLst>
              <a:path w="278892" h="278893">
                <a:moveTo>
                  <a:pt x="0" y="139446"/>
                </a:moveTo>
                <a:cubicBezTo>
                  <a:pt x="0" y="62484"/>
                  <a:pt x="62485" y="0"/>
                  <a:pt x="139447" y="0"/>
                </a:cubicBezTo>
                <a:cubicBezTo>
                  <a:pt x="216409" y="0"/>
                  <a:pt x="278892" y="62484"/>
                  <a:pt x="278892" y="139446"/>
                </a:cubicBezTo>
                <a:cubicBezTo>
                  <a:pt x="278892" y="216409"/>
                  <a:pt x="216409" y="278893"/>
                  <a:pt x="139447" y="278893"/>
                </a:cubicBezTo>
                <a:cubicBezTo>
                  <a:pt x="62485" y="278893"/>
                  <a:pt x="0" y="216409"/>
                  <a:pt x="0" y="139446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579">
            <a:extLst>
              <a:ext uri="{FF2B5EF4-FFF2-40B4-BE49-F238E27FC236}">
                <a16:creationId xmlns:a16="http://schemas.microsoft.com/office/drawing/2014/main" id="{A2AF6643-D47E-4EAF-952C-A215B3B70748}"/>
              </a:ext>
            </a:extLst>
          </p:cNvPr>
          <p:cNvSpPr/>
          <p:nvPr/>
        </p:nvSpPr>
        <p:spPr>
          <a:xfrm>
            <a:off x="4928513" y="5115598"/>
            <a:ext cx="278085" cy="278085"/>
          </a:xfrm>
          <a:custGeom>
            <a:avLst/>
            <a:gdLst/>
            <a:ahLst/>
            <a:cxnLst/>
            <a:rect l="0" t="0" r="0" b="0"/>
            <a:pathLst>
              <a:path w="278892" h="278892">
                <a:moveTo>
                  <a:pt x="0" y="139447"/>
                </a:moveTo>
                <a:cubicBezTo>
                  <a:pt x="0" y="62485"/>
                  <a:pt x="62483" y="0"/>
                  <a:pt x="139445" y="0"/>
                </a:cubicBezTo>
                <a:cubicBezTo>
                  <a:pt x="216407" y="0"/>
                  <a:pt x="278892" y="62485"/>
                  <a:pt x="278892" y="139447"/>
                </a:cubicBezTo>
                <a:cubicBezTo>
                  <a:pt x="278892" y="216409"/>
                  <a:pt x="216407" y="278892"/>
                  <a:pt x="139445" y="278892"/>
                </a:cubicBezTo>
                <a:cubicBezTo>
                  <a:pt x="62483" y="278892"/>
                  <a:pt x="0" y="216409"/>
                  <a:pt x="0" y="139447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 580">
            <a:extLst>
              <a:ext uri="{FF2B5EF4-FFF2-40B4-BE49-F238E27FC236}">
                <a16:creationId xmlns:a16="http://schemas.microsoft.com/office/drawing/2014/main" id="{3C551073-5C91-4EF9-BBDB-F9DB0289DC56}"/>
              </a:ext>
            </a:extLst>
          </p:cNvPr>
          <p:cNvSpPr/>
          <p:nvPr/>
        </p:nvSpPr>
        <p:spPr>
          <a:xfrm>
            <a:off x="3993962" y="4477370"/>
            <a:ext cx="278086" cy="278086"/>
          </a:xfrm>
          <a:custGeom>
            <a:avLst/>
            <a:gdLst/>
            <a:ahLst/>
            <a:cxnLst/>
            <a:rect l="0" t="0" r="0" b="0"/>
            <a:pathLst>
              <a:path w="278893" h="278893">
                <a:moveTo>
                  <a:pt x="0" y="139446"/>
                </a:moveTo>
                <a:cubicBezTo>
                  <a:pt x="0" y="62484"/>
                  <a:pt x="62485" y="0"/>
                  <a:pt x="139447" y="0"/>
                </a:cubicBezTo>
                <a:cubicBezTo>
                  <a:pt x="216408" y="0"/>
                  <a:pt x="278893" y="62484"/>
                  <a:pt x="278893" y="139446"/>
                </a:cubicBezTo>
                <a:cubicBezTo>
                  <a:pt x="278893" y="216409"/>
                  <a:pt x="216408" y="278893"/>
                  <a:pt x="139447" y="278893"/>
                </a:cubicBezTo>
                <a:cubicBezTo>
                  <a:pt x="62485" y="278893"/>
                  <a:pt x="0" y="216409"/>
                  <a:pt x="0" y="139446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 581">
            <a:extLst>
              <a:ext uri="{FF2B5EF4-FFF2-40B4-BE49-F238E27FC236}">
                <a16:creationId xmlns:a16="http://schemas.microsoft.com/office/drawing/2014/main" id="{95C81E49-B45B-42E7-AE44-61A08A1B310F}"/>
              </a:ext>
            </a:extLst>
          </p:cNvPr>
          <p:cNvSpPr/>
          <p:nvPr/>
        </p:nvSpPr>
        <p:spPr>
          <a:xfrm>
            <a:off x="3629261" y="3342234"/>
            <a:ext cx="278084" cy="278085"/>
          </a:xfrm>
          <a:custGeom>
            <a:avLst/>
            <a:gdLst/>
            <a:ahLst/>
            <a:cxnLst/>
            <a:rect l="0" t="0" r="0" b="0"/>
            <a:pathLst>
              <a:path w="278891" h="278892">
                <a:moveTo>
                  <a:pt x="0" y="139445"/>
                </a:moveTo>
                <a:cubicBezTo>
                  <a:pt x="0" y="62483"/>
                  <a:pt x="62483" y="0"/>
                  <a:pt x="139446" y="0"/>
                </a:cubicBezTo>
                <a:cubicBezTo>
                  <a:pt x="216408" y="0"/>
                  <a:pt x="278891" y="62483"/>
                  <a:pt x="278891" y="139445"/>
                </a:cubicBezTo>
                <a:cubicBezTo>
                  <a:pt x="278891" y="216407"/>
                  <a:pt x="216408" y="278892"/>
                  <a:pt x="139446" y="278892"/>
                </a:cubicBezTo>
                <a:cubicBezTo>
                  <a:pt x="62483" y="278892"/>
                  <a:pt x="0" y="216407"/>
                  <a:pt x="0" y="139445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 582">
            <a:extLst>
              <a:ext uri="{FF2B5EF4-FFF2-40B4-BE49-F238E27FC236}">
                <a16:creationId xmlns:a16="http://schemas.microsoft.com/office/drawing/2014/main" id="{9EF065E3-A44F-413F-AFFF-F8AB1EB177C0}"/>
              </a:ext>
            </a:extLst>
          </p:cNvPr>
          <p:cNvSpPr/>
          <p:nvPr/>
        </p:nvSpPr>
        <p:spPr>
          <a:xfrm>
            <a:off x="4012195" y="2284594"/>
            <a:ext cx="273528" cy="273529"/>
          </a:xfrm>
          <a:custGeom>
            <a:avLst/>
            <a:gdLst/>
            <a:ahLst/>
            <a:cxnLst/>
            <a:rect l="0" t="0" r="0" b="0"/>
            <a:pathLst>
              <a:path w="274320" h="274321">
                <a:moveTo>
                  <a:pt x="0" y="137161"/>
                </a:moveTo>
                <a:cubicBezTo>
                  <a:pt x="0" y="61468"/>
                  <a:pt x="61468" y="0"/>
                  <a:pt x="137161" y="0"/>
                </a:cubicBezTo>
                <a:cubicBezTo>
                  <a:pt x="212853" y="0"/>
                  <a:pt x="274320" y="61468"/>
                  <a:pt x="274320" y="137161"/>
                </a:cubicBezTo>
                <a:cubicBezTo>
                  <a:pt x="274320" y="212853"/>
                  <a:pt x="212853" y="274321"/>
                  <a:pt x="137161" y="274321"/>
                </a:cubicBezTo>
                <a:cubicBezTo>
                  <a:pt x="61468" y="274321"/>
                  <a:pt x="0" y="212853"/>
                  <a:pt x="0" y="137161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583">
            <a:extLst>
              <a:ext uri="{FF2B5EF4-FFF2-40B4-BE49-F238E27FC236}">
                <a16:creationId xmlns:a16="http://schemas.microsoft.com/office/drawing/2014/main" id="{F7ECEB27-FE2A-4050-9DD6-D1B28E6067CC}"/>
              </a:ext>
            </a:extLst>
          </p:cNvPr>
          <p:cNvSpPr/>
          <p:nvPr/>
        </p:nvSpPr>
        <p:spPr>
          <a:xfrm>
            <a:off x="4882923" y="1614455"/>
            <a:ext cx="259850" cy="264408"/>
          </a:xfrm>
          <a:custGeom>
            <a:avLst/>
            <a:gdLst/>
            <a:ahLst/>
            <a:cxnLst/>
            <a:rect l="0" t="0" r="0" b="0"/>
            <a:pathLst>
              <a:path w="260603" h="265175">
                <a:moveTo>
                  <a:pt x="0" y="132588"/>
                </a:moveTo>
                <a:cubicBezTo>
                  <a:pt x="0" y="59308"/>
                  <a:pt x="58292" y="0"/>
                  <a:pt x="130302" y="0"/>
                </a:cubicBezTo>
                <a:cubicBezTo>
                  <a:pt x="202310" y="0"/>
                  <a:pt x="260603" y="59308"/>
                  <a:pt x="260603" y="132588"/>
                </a:cubicBezTo>
                <a:cubicBezTo>
                  <a:pt x="260603" y="205867"/>
                  <a:pt x="202310" y="265175"/>
                  <a:pt x="130302" y="265175"/>
                </a:cubicBezTo>
                <a:cubicBezTo>
                  <a:pt x="58292" y="265175"/>
                  <a:pt x="0" y="205867"/>
                  <a:pt x="0" y="132588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584">
            <a:extLst>
              <a:ext uri="{FF2B5EF4-FFF2-40B4-BE49-F238E27FC236}">
                <a16:creationId xmlns:a16="http://schemas.microsoft.com/office/drawing/2014/main" id="{D34A3A29-A4E2-4B39-9918-5D6F1D8C165B}"/>
              </a:ext>
            </a:extLst>
          </p:cNvPr>
          <p:cNvSpPr/>
          <p:nvPr/>
        </p:nvSpPr>
        <p:spPr>
          <a:xfrm>
            <a:off x="6300193" y="5077592"/>
            <a:ext cx="273528" cy="273529"/>
          </a:xfrm>
          <a:custGeom>
            <a:avLst/>
            <a:gdLst/>
            <a:ahLst/>
            <a:cxnLst/>
            <a:rect l="0" t="0" r="0" b="0"/>
            <a:pathLst>
              <a:path w="274320" h="274321">
                <a:moveTo>
                  <a:pt x="0" y="137160"/>
                </a:moveTo>
                <a:cubicBezTo>
                  <a:pt x="0" y="61469"/>
                  <a:pt x="61468" y="0"/>
                  <a:pt x="137161" y="0"/>
                </a:cubicBezTo>
                <a:cubicBezTo>
                  <a:pt x="212853" y="0"/>
                  <a:pt x="274320" y="61469"/>
                  <a:pt x="274320" y="137160"/>
                </a:cubicBezTo>
                <a:cubicBezTo>
                  <a:pt x="274320" y="212853"/>
                  <a:pt x="212853" y="274321"/>
                  <a:pt x="137161" y="274321"/>
                </a:cubicBezTo>
                <a:cubicBezTo>
                  <a:pt x="61468" y="274321"/>
                  <a:pt x="0" y="212853"/>
                  <a:pt x="0" y="137160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Rectangle 626">
            <a:extLst>
              <a:ext uri="{FF2B5EF4-FFF2-40B4-BE49-F238E27FC236}">
                <a16:creationId xmlns:a16="http://schemas.microsoft.com/office/drawing/2014/main" id="{C470EBCC-3931-4903-A272-44717116036E}"/>
              </a:ext>
            </a:extLst>
          </p:cNvPr>
          <p:cNvSpPr/>
          <p:nvPr/>
        </p:nvSpPr>
        <p:spPr>
          <a:xfrm>
            <a:off x="6336923" y="1664976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2" name="Rectangle 627">
            <a:extLst>
              <a:ext uri="{FF2B5EF4-FFF2-40B4-BE49-F238E27FC236}">
                <a16:creationId xmlns:a16="http://schemas.microsoft.com/office/drawing/2014/main" id="{5621C79F-435C-4100-B5AF-18B3836678E3}"/>
              </a:ext>
            </a:extLst>
          </p:cNvPr>
          <p:cNvSpPr/>
          <p:nvPr/>
        </p:nvSpPr>
        <p:spPr>
          <a:xfrm>
            <a:off x="7201824" y="2332711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3" name="Rectangle 628">
            <a:extLst>
              <a:ext uri="{FF2B5EF4-FFF2-40B4-BE49-F238E27FC236}">
                <a16:creationId xmlns:a16="http://schemas.microsoft.com/office/drawing/2014/main" id="{C61CB482-6564-4C14-8993-C7E0CF87CF7D}"/>
              </a:ext>
            </a:extLst>
          </p:cNvPr>
          <p:cNvSpPr/>
          <p:nvPr/>
        </p:nvSpPr>
        <p:spPr>
          <a:xfrm>
            <a:off x="7595400" y="3378825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74" name="Rectangle 629">
            <a:extLst>
              <a:ext uri="{FF2B5EF4-FFF2-40B4-BE49-F238E27FC236}">
                <a16:creationId xmlns:a16="http://schemas.microsoft.com/office/drawing/2014/main" id="{5C534D0E-5886-4052-B441-B33B8FE4108D}"/>
              </a:ext>
            </a:extLst>
          </p:cNvPr>
          <p:cNvSpPr/>
          <p:nvPr/>
        </p:nvSpPr>
        <p:spPr>
          <a:xfrm>
            <a:off x="7293887" y="4398641"/>
            <a:ext cx="71983" cy="1549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7" b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75" name="Rectangle 630">
            <a:extLst>
              <a:ext uri="{FF2B5EF4-FFF2-40B4-BE49-F238E27FC236}">
                <a16:creationId xmlns:a16="http://schemas.microsoft.com/office/drawing/2014/main" id="{B0232DA0-DFD5-41BC-831A-55FC0776231A}"/>
              </a:ext>
            </a:extLst>
          </p:cNvPr>
          <p:cNvSpPr/>
          <p:nvPr/>
        </p:nvSpPr>
        <p:spPr>
          <a:xfrm>
            <a:off x="5031211" y="5162195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76" name="Rectangle 631">
            <a:extLst>
              <a:ext uri="{FF2B5EF4-FFF2-40B4-BE49-F238E27FC236}">
                <a16:creationId xmlns:a16="http://schemas.microsoft.com/office/drawing/2014/main" id="{2FC352A8-4966-4F31-BB3F-D82881CE59F6}"/>
              </a:ext>
            </a:extLst>
          </p:cNvPr>
          <p:cNvSpPr/>
          <p:nvPr/>
        </p:nvSpPr>
        <p:spPr>
          <a:xfrm>
            <a:off x="4096027" y="4523079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77" name="Rectangle 632">
            <a:extLst>
              <a:ext uri="{FF2B5EF4-FFF2-40B4-BE49-F238E27FC236}">
                <a16:creationId xmlns:a16="http://schemas.microsoft.com/office/drawing/2014/main" id="{402CDF82-CEE5-4919-B662-7B32D6B8E1D5}"/>
              </a:ext>
            </a:extLst>
          </p:cNvPr>
          <p:cNvSpPr/>
          <p:nvPr/>
        </p:nvSpPr>
        <p:spPr>
          <a:xfrm>
            <a:off x="3730818" y="3387943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78" name="Rectangle 633">
            <a:extLst>
              <a:ext uri="{FF2B5EF4-FFF2-40B4-BE49-F238E27FC236}">
                <a16:creationId xmlns:a16="http://schemas.microsoft.com/office/drawing/2014/main" id="{1BDD1762-7C69-450C-96CA-81C175E02E18}"/>
              </a:ext>
            </a:extLst>
          </p:cNvPr>
          <p:cNvSpPr/>
          <p:nvPr/>
        </p:nvSpPr>
        <p:spPr>
          <a:xfrm>
            <a:off x="4112742" y="2326885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79" name="Rectangle 634">
            <a:extLst>
              <a:ext uri="{FF2B5EF4-FFF2-40B4-BE49-F238E27FC236}">
                <a16:creationId xmlns:a16="http://schemas.microsoft.com/office/drawing/2014/main" id="{5FBF2A99-4BE9-4C26-9617-C4FE6D94F6E6}"/>
              </a:ext>
            </a:extLst>
          </p:cNvPr>
          <p:cNvSpPr/>
          <p:nvPr/>
        </p:nvSpPr>
        <p:spPr>
          <a:xfrm>
            <a:off x="4940035" y="1650033"/>
            <a:ext cx="143965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80" name="Rectangle 635">
            <a:extLst>
              <a:ext uri="{FF2B5EF4-FFF2-40B4-BE49-F238E27FC236}">
                <a16:creationId xmlns:a16="http://schemas.microsoft.com/office/drawing/2014/main" id="{A6DE648C-8A42-4610-884C-E20E234B68FF}"/>
              </a:ext>
            </a:extLst>
          </p:cNvPr>
          <p:cNvSpPr/>
          <p:nvPr/>
        </p:nvSpPr>
        <p:spPr>
          <a:xfrm>
            <a:off x="6402007" y="5121403"/>
            <a:ext cx="71983" cy="154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defTabSz="911678" rtl="0">
              <a:defRPr/>
            </a:pPr>
            <a:r>
              <a:rPr lang="en-US" sz="1004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81" name="Rectangle 636">
            <a:extLst>
              <a:ext uri="{FF2B5EF4-FFF2-40B4-BE49-F238E27FC236}">
                <a16:creationId xmlns:a16="http://schemas.microsoft.com/office/drawing/2014/main" id="{D778A6F0-79CC-415E-AD02-5AA1373D502F}"/>
              </a:ext>
            </a:extLst>
          </p:cNvPr>
          <p:cNvSpPr/>
          <p:nvPr/>
        </p:nvSpPr>
        <p:spPr>
          <a:xfrm>
            <a:off x="5219613" y="3279302"/>
            <a:ext cx="993878" cy="430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1678" rtl="0">
              <a:defRPr/>
            </a:pPr>
            <a:r>
              <a:rPr lang="en-US" sz="1397" b="1" spc="-43" dirty="0">
                <a:solidFill>
                  <a:srgbClr val="0F4B8F"/>
                </a:solidFill>
                <a:latin typeface="Arial"/>
                <a:ea typeface="+mn-ea"/>
                <a:cs typeface="+mn-cs"/>
              </a:rPr>
              <a:t>Strong RPA </a:t>
            </a:r>
          </a:p>
          <a:p>
            <a:pPr algn="ctr" defTabSz="911678" rtl="0">
              <a:defRPr/>
            </a:pPr>
            <a:r>
              <a:rPr lang="en-US" sz="1397" b="1" spc="-43" dirty="0">
                <a:solidFill>
                  <a:srgbClr val="0F4B8F"/>
                </a:solidFill>
                <a:latin typeface="Arial"/>
                <a:ea typeface="+mn-ea"/>
                <a:cs typeface="+mn-cs"/>
              </a:rPr>
              <a:t>Potential</a:t>
            </a:r>
          </a:p>
        </p:txBody>
      </p:sp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3DCDC9FE-DBFF-4F67-95D3-944BC83D74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02658" y="6468681"/>
            <a:ext cx="637488" cy="365083"/>
          </a:xfrm>
        </p:spPr>
        <p:txBody>
          <a:bodyPr/>
          <a:lstStyle/>
          <a:p>
            <a:pPr algn="ctr" defTabSz="456331" rtl="0">
              <a:defRPr/>
            </a:pPr>
            <a:fld id="{9F775FE8-7436-4EB7-89FE-1BF328DFFCF6}" type="slidenum">
              <a:rPr lang="en-US" sz="1198" kern="1200">
                <a:solidFill>
                  <a:srgbClr val="0F4B8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pPr algn="ctr" defTabSz="456331" rtl="0">
                <a:defRPr/>
              </a:pPr>
              <a:t>19</a:t>
            </a:fld>
            <a:endParaRPr lang="en-US" sz="1198" kern="1200" dirty="0">
              <a:solidFill>
                <a:srgbClr val="0F4B8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AF9B2FA-C7D7-4188-BA9C-79405B9DA623}"/>
              </a:ext>
            </a:extLst>
          </p:cNvPr>
          <p:cNvSpPr txBox="1"/>
          <p:nvPr/>
        </p:nvSpPr>
        <p:spPr>
          <a:xfrm>
            <a:off x="1663104" y="1000240"/>
            <a:ext cx="3612160" cy="95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6331" rtl="0">
              <a:defRPr/>
            </a:pPr>
            <a:r>
              <a:rPr lang="en-US" sz="1198" b="1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 Analytics and Reporting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capture and cleansing to support automated generation of reports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Pre-populating complex periodic reporting requirements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E195ED8-01A9-4810-AF62-D6A35290F0FD}"/>
              </a:ext>
            </a:extLst>
          </p:cNvPr>
          <p:cNvSpPr txBox="1"/>
          <p:nvPr/>
        </p:nvSpPr>
        <p:spPr>
          <a:xfrm>
            <a:off x="636679" y="2029619"/>
            <a:ext cx="3344843" cy="95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6331" rtl="0">
              <a:defRPr/>
            </a:pPr>
            <a:r>
              <a:rPr lang="en-US" sz="1198" b="1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and Development Administration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employee certification status against requirements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Notify employees, managers and compliance of certification requirements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C17236C-4EA9-4370-932D-2DD9CA4FB92C}"/>
              </a:ext>
            </a:extLst>
          </p:cNvPr>
          <p:cNvSpPr txBox="1"/>
          <p:nvPr/>
        </p:nvSpPr>
        <p:spPr>
          <a:xfrm>
            <a:off x="567266" y="3023554"/>
            <a:ext cx="3344843" cy="129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6331" rtl="0">
              <a:defRPr/>
            </a:pPr>
            <a:r>
              <a:rPr lang="en-US" sz="1198" b="1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Position Management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 new hire requisitions against approved position budget and headcount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 salary/hourly wage offer against requisition and/or approved budget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ongoing comp/headcount against approved budget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2AF9FD3-324E-4A7E-AAF6-794939878A29}"/>
              </a:ext>
            </a:extLst>
          </p:cNvPr>
          <p:cNvSpPr txBox="1"/>
          <p:nvPr/>
        </p:nvSpPr>
        <p:spPr>
          <a:xfrm>
            <a:off x="763691" y="4380797"/>
            <a:ext cx="3344843" cy="78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6331" rtl="0">
              <a:defRPr/>
            </a:pPr>
            <a:r>
              <a:rPr lang="en-US" sz="1198" b="1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Travel and Expense Management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Automating processing of standard expenses with rule-based logic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Auto-approval of standard expenses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CDCA20-4055-499A-9F47-CE4008D6A258}"/>
              </a:ext>
            </a:extLst>
          </p:cNvPr>
          <p:cNvSpPr txBox="1"/>
          <p:nvPr/>
        </p:nvSpPr>
        <p:spPr>
          <a:xfrm>
            <a:off x="1934852" y="5357011"/>
            <a:ext cx="3344843" cy="95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6331" rtl="0">
              <a:defRPr/>
            </a:pPr>
            <a:r>
              <a:rPr lang="en-US" sz="1198" b="1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 Master Data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 new hires, transfers and terminations from HR module to procurement system in real-time to avoid delays and/or inaccurate submission and approval authorization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EE331DD-E061-4142-9BF4-A6174B12AFC2}"/>
              </a:ext>
            </a:extLst>
          </p:cNvPr>
          <p:cNvSpPr txBox="1"/>
          <p:nvPr/>
        </p:nvSpPr>
        <p:spPr>
          <a:xfrm>
            <a:off x="6641642" y="998762"/>
            <a:ext cx="3906052" cy="95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6331" rtl="0">
              <a:defRPr/>
            </a:pPr>
            <a:r>
              <a:rPr lang="en-US" sz="1198" b="1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Onboarding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Processing an applicant record from initial application submission through completing the new hire process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Interacting with applicant to collect accurate and complete information throughout the onboarding process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0A36E88-4591-4A78-81D2-0645DAA37C67}"/>
              </a:ext>
            </a:extLst>
          </p:cNvPr>
          <p:cNvSpPr txBox="1"/>
          <p:nvPr/>
        </p:nvSpPr>
        <p:spPr>
          <a:xfrm>
            <a:off x="7484936" y="2037002"/>
            <a:ext cx="3906052" cy="95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6331" rtl="0">
              <a:defRPr/>
            </a:pPr>
            <a:r>
              <a:rPr lang="en-US" sz="1198" b="1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 Credential Creation and Access Termination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the new hire profile completion to trigger automated activation of user credential creation (i.e., activate user in the various systems that new hire should access on Day 1)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80CC79-E05E-41F0-98AF-F1DCCCCBB1E6}"/>
              </a:ext>
            </a:extLst>
          </p:cNvPr>
          <p:cNvSpPr txBox="1"/>
          <p:nvPr/>
        </p:nvSpPr>
        <p:spPr>
          <a:xfrm>
            <a:off x="7814278" y="3128411"/>
            <a:ext cx="3906052" cy="95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6331" rtl="0">
              <a:defRPr/>
            </a:pPr>
            <a:r>
              <a:rPr lang="en-US" sz="1198" b="1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Record Validation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employee time records on a daily basis for accuracy and completion for that day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Notify employee or manager of any missing information to fix defects and maximize payroll accuracy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3F66F-D4FB-420D-B36D-AAE07F46548F}"/>
              </a:ext>
            </a:extLst>
          </p:cNvPr>
          <p:cNvSpPr txBox="1"/>
          <p:nvPr/>
        </p:nvSpPr>
        <p:spPr>
          <a:xfrm>
            <a:off x="7541058" y="4361598"/>
            <a:ext cx="3906052" cy="78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6331" rtl="0">
              <a:defRPr/>
            </a:pPr>
            <a:r>
              <a:rPr lang="en-US" sz="1198" b="1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 Benefit Invoice Reconciliation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Reconcile vendor invoices against employee list and payroll deductions as each invoice is sent to the benefits department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55361B-8010-4043-9027-0392A29F71F9}"/>
              </a:ext>
            </a:extLst>
          </p:cNvPr>
          <p:cNvSpPr txBox="1"/>
          <p:nvPr/>
        </p:nvSpPr>
        <p:spPr>
          <a:xfrm>
            <a:off x="6603244" y="5328951"/>
            <a:ext cx="4405233" cy="95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6331" rtl="0">
              <a:defRPr/>
            </a:pPr>
            <a:r>
              <a:rPr lang="en-US" sz="1198" b="1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Payroll Batch Import and Validation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 standard payroll batch extracts and/or import to payroll in preparation for gross-to-net processing</a:t>
            </a:r>
          </a:p>
          <a:p>
            <a:pPr marL="175878" indent="-175878" algn="l" defTabSz="456331" rtl="0">
              <a:buFont typeface="Arial" panose="020B0604020202020204" pitchFamily="34" charset="0"/>
              <a:buChar char="•"/>
              <a:defRPr/>
            </a:pPr>
            <a:r>
              <a:rPr lang="en-US" sz="1098" kern="1200" dirty="0">
                <a:solidFill>
                  <a:srgbClr val="0F4B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 standard payroll validations against data to reduce human intervention prior to gross-to-net calculation</a:t>
            </a:r>
          </a:p>
        </p:txBody>
      </p:sp>
    </p:spTree>
    <p:extLst>
      <p:ext uri="{BB962C8B-B14F-4D97-AF65-F5344CB8AC3E}">
        <p14:creationId xmlns:p14="http://schemas.microsoft.com/office/powerpoint/2010/main" val="5905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B64AE-B0CF-0803-D357-C5A3951B9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831850"/>
            <a:ext cx="2362200" cy="1024426"/>
          </a:xfrm>
        </p:spPr>
        <p:txBody>
          <a:bodyPr/>
          <a:lstStyle/>
          <a:p>
            <a:r>
              <a:rPr lang="pt-BR" dirty="0"/>
              <a:t>Palestrantes</a:t>
            </a:r>
          </a:p>
        </p:txBody>
      </p:sp>
      <p:pic>
        <p:nvPicPr>
          <p:cNvPr id="6" name="Picture Placeholder 6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3EB6DCE5-B66B-8A28-D9C9-20080EFA2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r="15025"/>
          <a:stretch>
            <a:fillRect/>
          </a:stretch>
        </p:blipFill>
        <p:spPr>
          <a:xfrm>
            <a:off x="7341839" y="2519163"/>
            <a:ext cx="2318215" cy="2602787"/>
          </a:xfrm>
          <a:prstGeom prst="rect">
            <a:avLst/>
          </a:prstGeom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830C1FBA-5662-75B6-F5E1-97A6AD822145}"/>
              </a:ext>
            </a:extLst>
          </p:cNvPr>
          <p:cNvSpPr txBox="1">
            <a:spLocks/>
          </p:cNvSpPr>
          <p:nvPr/>
        </p:nvSpPr>
        <p:spPr>
          <a:xfrm>
            <a:off x="7340600" y="5327650"/>
            <a:ext cx="4495800" cy="1236107"/>
          </a:xfrm>
          <a:prstGeom prst="rect">
            <a:avLst/>
          </a:prstGeom>
        </p:spPr>
        <p:txBody>
          <a:bodyPr vert="horz" lIns="0" tIns="45720" rIns="0" bIns="46800" rtlCol="0" anchor="ctr">
            <a:normAutofit fontScale="97500"/>
          </a:bodyPr>
          <a:lstStyle>
            <a:lvl1pPr algn="l" defTabSz="912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91" b="0" kern="1200" cap="none" baseline="0">
                <a:solidFill>
                  <a:schemeClr val="bg1"/>
                </a:solidFill>
                <a:latin typeface="PerfectMoment-Script"/>
                <a:ea typeface="+mj-ea"/>
                <a:cs typeface="+mj-cs"/>
              </a:defRPr>
            </a:lvl1pPr>
          </a:lstStyle>
          <a:p>
            <a:r>
              <a:rPr lang="pt-BR" sz="3194" dirty="0"/>
              <a:t>Rodrigo Cid</a:t>
            </a:r>
          </a:p>
          <a:p>
            <a:r>
              <a:rPr lang="pt-BR" sz="2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Diretor Comercial Blue </a:t>
            </a:r>
            <a:r>
              <a:rPr lang="pt-BR" sz="25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Prism</a:t>
            </a:r>
            <a:endParaRPr lang="pt-BR" sz="25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 descr="A person in a suit holding a microphone&#10;&#10;Description automatically generated">
            <a:extLst>
              <a:ext uri="{FF2B5EF4-FFF2-40B4-BE49-F238E27FC236}">
                <a16:creationId xmlns:a16="http://schemas.microsoft.com/office/drawing/2014/main" id="{92ACEFC2-E04F-CA56-20C8-A01FDD50C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0" b="26500"/>
          <a:stretch/>
        </p:blipFill>
        <p:spPr>
          <a:xfrm>
            <a:off x="787399" y="2519163"/>
            <a:ext cx="2574799" cy="2602786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ACB6E730-9C5F-236A-ACF3-5162E9E28070}"/>
              </a:ext>
            </a:extLst>
          </p:cNvPr>
          <p:cNvSpPr txBox="1">
            <a:spLocks/>
          </p:cNvSpPr>
          <p:nvPr/>
        </p:nvSpPr>
        <p:spPr>
          <a:xfrm>
            <a:off x="787399" y="5327649"/>
            <a:ext cx="4495800" cy="1236107"/>
          </a:xfrm>
          <a:prstGeom prst="rect">
            <a:avLst/>
          </a:prstGeom>
        </p:spPr>
        <p:txBody>
          <a:bodyPr vert="horz" lIns="0" tIns="45720" rIns="0" bIns="46800" rtlCol="0" anchor="ctr">
            <a:normAutofit fontScale="97500"/>
          </a:bodyPr>
          <a:lstStyle>
            <a:lvl1pPr algn="l" defTabSz="9126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91" b="0" kern="1200" cap="none" baseline="0">
                <a:solidFill>
                  <a:schemeClr val="bg1"/>
                </a:solidFill>
                <a:latin typeface="PerfectMoment-Script"/>
                <a:ea typeface="+mj-ea"/>
                <a:cs typeface="+mj-cs"/>
              </a:defRPr>
            </a:lvl1pPr>
          </a:lstStyle>
          <a:p>
            <a:r>
              <a:rPr lang="pt-BR" sz="3194" dirty="0" err="1"/>
              <a:t>Ronilson</a:t>
            </a:r>
            <a:r>
              <a:rPr lang="pt-BR" sz="3194" dirty="0"/>
              <a:t> </a:t>
            </a:r>
            <a:r>
              <a:rPr lang="pt-BR" sz="3194" dirty="0" err="1"/>
              <a:t>Carassini</a:t>
            </a:r>
            <a:endParaRPr lang="pt-BR" sz="3194" dirty="0"/>
          </a:p>
          <a:p>
            <a:r>
              <a:rPr lang="pt-BR" sz="2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CEO </a:t>
            </a:r>
            <a:r>
              <a:rPr lang="pt-BR" sz="25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Cognition</a:t>
            </a:r>
            <a:r>
              <a:rPr lang="pt-BR" sz="2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1843404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Freeform 733"/>
          <p:cNvSpPr/>
          <p:nvPr/>
        </p:nvSpPr>
        <p:spPr>
          <a:xfrm>
            <a:off x="644752" y="1042346"/>
            <a:ext cx="10953046" cy="0"/>
          </a:xfrm>
          <a:custGeom>
            <a:avLst/>
            <a:gdLst/>
            <a:ahLst/>
            <a:cxnLst/>
            <a:rect l="0" t="0" r="0" b="0"/>
            <a:pathLst>
              <a:path w="10981943">
                <a:moveTo>
                  <a:pt x="0" y="0"/>
                </a:moveTo>
                <a:lnTo>
                  <a:pt x="10981943" y="0"/>
                </a:lnTo>
              </a:path>
            </a:pathLst>
          </a:custGeom>
          <a:noFill/>
          <a:ln w="18288" cap="flat" cmpd="sng">
            <a:solidFill>
              <a:srgbClr val="FFD2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4" name="Freeform 734"/>
          <p:cNvSpPr/>
          <p:nvPr/>
        </p:nvSpPr>
        <p:spPr>
          <a:xfrm>
            <a:off x="3989490" y="1755982"/>
            <a:ext cx="3119018" cy="3141819"/>
          </a:xfrm>
          <a:custGeom>
            <a:avLst/>
            <a:gdLst/>
            <a:ahLst/>
            <a:cxnLst/>
            <a:rect l="0" t="0" r="0" b="0"/>
            <a:pathLst>
              <a:path w="3127247" h="3150108">
                <a:moveTo>
                  <a:pt x="0" y="1575054"/>
                </a:moveTo>
                <a:cubicBezTo>
                  <a:pt x="0" y="705231"/>
                  <a:pt x="700023" y="0"/>
                  <a:pt x="1563623" y="0"/>
                </a:cubicBezTo>
                <a:cubicBezTo>
                  <a:pt x="2427223" y="0"/>
                  <a:pt x="3127247" y="705231"/>
                  <a:pt x="3127247" y="1575054"/>
                </a:cubicBezTo>
                <a:cubicBezTo>
                  <a:pt x="3127247" y="2444876"/>
                  <a:pt x="2427223" y="3150108"/>
                  <a:pt x="1563623" y="3150108"/>
                </a:cubicBezTo>
                <a:cubicBezTo>
                  <a:pt x="700023" y="3150108"/>
                  <a:pt x="0" y="2444876"/>
                  <a:pt x="0" y="1575054"/>
                </a:cubicBezTo>
                <a:close/>
              </a:path>
            </a:pathLst>
          </a:custGeom>
          <a:solidFill>
            <a:srgbClr val="F0F0F0">
              <a:alpha val="100000"/>
            </a:srgbClr>
          </a:solidFill>
          <a:ln w="182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5" name="Freeform 735"/>
          <p:cNvSpPr/>
          <p:nvPr/>
        </p:nvSpPr>
        <p:spPr>
          <a:xfrm>
            <a:off x="3989490" y="1755982"/>
            <a:ext cx="3119018" cy="3141819"/>
          </a:xfrm>
          <a:custGeom>
            <a:avLst/>
            <a:gdLst/>
            <a:ahLst/>
            <a:cxnLst/>
            <a:rect l="0" t="0" r="0" b="0"/>
            <a:pathLst>
              <a:path w="3127247" h="3150108">
                <a:moveTo>
                  <a:pt x="0" y="1575054"/>
                </a:moveTo>
                <a:cubicBezTo>
                  <a:pt x="0" y="705231"/>
                  <a:pt x="700023" y="0"/>
                  <a:pt x="1563623" y="0"/>
                </a:cubicBezTo>
                <a:cubicBezTo>
                  <a:pt x="2427223" y="0"/>
                  <a:pt x="3127247" y="705231"/>
                  <a:pt x="3127247" y="1575054"/>
                </a:cubicBezTo>
                <a:cubicBezTo>
                  <a:pt x="3127247" y="2444876"/>
                  <a:pt x="2427223" y="3150108"/>
                  <a:pt x="1563623" y="3150108"/>
                </a:cubicBezTo>
                <a:cubicBezTo>
                  <a:pt x="700023" y="3150108"/>
                  <a:pt x="0" y="2444876"/>
                  <a:pt x="0" y="1575054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6" name="Freeform 736"/>
          <p:cNvSpPr/>
          <p:nvPr/>
        </p:nvSpPr>
        <p:spPr>
          <a:xfrm>
            <a:off x="4304126" y="2070620"/>
            <a:ext cx="2494304" cy="2512543"/>
          </a:xfrm>
          <a:custGeom>
            <a:avLst/>
            <a:gdLst/>
            <a:ahLst/>
            <a:cxnLst/>
            <a:rect l="0" t="0" r="0" b="0"/>
            <a:pathLst>
              <a:path w="2500885" h="2519171">
                <a:moveTo>
                  <a:pt x="0" y="1259586"/>
                </a:moveTo>
                <a:cubicBezTo>
                  <a:pt x="0" y="563880"/>
                  <a:pt x="559816" y="0"/>
                  <a:pt x="1250442" y="0"/>
                </a:cubicBezTo>
                <a:cubicBezTo>
                  <a:pt x="1941068" y="0"/>
                  <a:pt x="2500885" y="563880"/>
                  <a:pt x="2500885" y="1259586"/>
                </a:cubicBezTo>
                <a:cubicBezTo>
                  <a:pt x="2500885" y="1955292"/>
                  <a:pt x="1941068" y="2519171"/>
                  <a:pt x="1250442" y="2519171"/>
                </a:cubicBezTo>
                <a:cubicBezTo>
                  <a:pt x="559816" y="2519171"/>
                  <a:pt x="0" y="1955292"/>
                  <a:pt x="0" y="1259586"/>
                </a:cubicBezTo>
                <a:close/>
              </a:path>
            </a:pathLst>
          </a:custGeom>
          <a:solidFill>
            <a:srgbClr val="C1C1C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7" name="Freeform 737"/>
          <p:cNvSpPr/>
          <p:nvPr/>
        </p:nvSpPr>
        <p:spPr>
          <a:xfrm>
            <a:off x="4304126" y="2070620"/>
            <a:ext cx="2494304" cy="2512543"/>
          </a:xfrm>
          <a:custGeom>
            <a:avLst/>
            <a:gdLst/>
            <a:ahLst/>
            <a:cxnLst/>
            <a:rect l="0" t="0" r="0" b="0"/>
            <a:pathLst>
              <a:path w="2500885" h="2519171">
                <a:moveTo>
                  <a:pt x="0" y="1259586"/>
                </a:moveTo>
                <a:cubicBezTo>
                  <a:pt x="0" y="563880"/>
                  <a:pt x="559816" y="0"/>
                  <a:pt x="1250442" y="0"/>
                </a:cubicBezTo>
                <a:cubicBezTo>
                  <a:pt x="1941068" y="0"/>
                  <a:pt x="2500885" y="563880"/>
                  <a:pt x="2500885" y="1259586"/>
                </a:cubicBezTo>
                <a:cubicBezTo>
                  <a:pt x="2500885" y="1955292"/>
                  <a:pt x="1941068" y="2519171"/>
                  <a:pt x="1250442" y="2519171"/>
                </a:cubicBezTo>
                <a:cubicBezTo>
                  <a:pt x="559816" y="2519171"/>
                  <a:pt x="0" y="1955292"/>
                  <a:pt x="0" y="1259586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8" name="Freeform 738"/>
          <p:cNvSpPr/>
          <p:nvPr/>
        </p:nvSpPr>
        <p:spPr>
          <a:xfrm>
            <a:off x="4614206" y="2385259"/>
            <a:ext cx="1869586" cy="1883266"/>
          </a:xfrm>
          <a:custGeom>
            <a:avLst/>
            <a:gdLst/>
            <a:ahLst/>
            <a:cxnLst/>
            <a:rect l="0" t="0" r="0" b="0"/>
            <a:pathLst>
              <a:path w="1874519" h="1888235">
                <a:moveTo>
                  <a:pt x="0" y="944118"/>
                </a:moveTo>
                <a:cubicBezTo>
                  <a:pt x="0" y="422656"/>
                  <a:pt x="419607" y="0"/>
                  <a:pt x="937259" y="0"/>
                </a:cubicBezTo>
                <a:cubicBezTo>
                  <a:pt x="1454912" y="0"/>
                  <a:pt x="1874519" y="422656"/>
                  <a:pt x="1874519" y="944118"/>
                </a:cubicBezTo>
                <a:cubicBezTo>
                  <a:pt x="1874519" y="1465579"/>
                  <a:pt x="1454912" y="1888235"/>
                  <a:pt x="937259" y="1888235"/>
                </a:cubicBezTo>
                <a:cubicBezTo>
                  <a:pt x="419607" y="1888235"/>
                  <a:pt x="0" y="1465579"/>
                  <a:pt x="0" y="944118"/>
                </a:cubicBezTo>
                <a:close/>
              </a:path>
            </a:pathLst>
          </a:custGeom>
          <a:solidFill>
            <a:srgbClr val="9A9A9A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9" name="Freeform 739"/>
          <p:cNvSpPr/>
          <p:nvPr/>
        </p:nvSpPr>
        <p:spPr>
          <a:xfrm>
            <a:off x="4614206" y="2385259"/>
            <a:ext cx="1869586" cy="1883266"/>
          </a:xfrm>
          <a:custGeom>
            <a:avLst/>
            <a:gdLst/>
            <a:ahLst/>
            <a:cxnLst/>
            <a:rect l="0" t="0" r="0" b="0"/>
            <a:pathLst>
              <a:path w="1874519" h="1888235">
                <a:moveTo>
                  <a:pt x="0" y="944118"/>
                </a:moveTo>
                <a:cubicBezTo>
                  <a:pt x="0" y="422656"/>
                  <a:pt x="419607" y="0"/>
                  <a:pt x="937259" y="0"/>
                </a:cubicBezTo>
                <a:cubicBezTo>
                  <a:pt x="1454912" y="0"/>
                  <a:pt x="1874519" y="422656"/>
                  <a:pt x="1874519" y="944118"/>
                </a:cubicBezTo>
                <a:cubicBezTo>
                  <a:pt x="1874519" y="1465579"/>
                  <a:pt x="1454912" y="1888235"/>
                  <a:pt x="937259" y="1888235"/>
                </a:cubicBezTo>
                <a:cubicBezTo>
                  <a:pt x="419607" y="1888235"/>
                  <a:pt x="0" y="1465579"/>
                  <a:pt x="0" y="944118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0" name="Freeform 740"/>
          <p:cNvSpPr/>
          <p:nvPr/>
        </p:nvSpPr>
        <p:spPr>
          <a:xfrm>
            <a:off x="4924282" y="2699898"/>
            <a:ext cx="1249433" cy="1253992"/>
          </a:xfrm>
          <a:custGeom>
            <a:avLst/>
            <a:gdLst/>
            <a:ahLst/>
            <a:cxnLst/>
            <a:rect l="0" t="0" r="0" b="0"/>
            <a:pathLst>
              <a:path w="1252729" h="1257300">
                <a:moveTo>
                  <a:pt x="0" y="628650"/>
                </a:moveTo>
                <a:cubicBezTo>
                  <a:pt x="0" y="281432"/>
                  <a:pt x="280417" y="0"/>
                  <a:pt x="626364" y="0"/>
                </a:cubicBezTo>
                <a:cubicBezTo>
                  <a:pt x="972312" y="0"/>
                  <a:pt x="1252729" y="281432"/>
                  <a:pt x="1252729" y="628650"/>
                </a:cubicBezTo>
                <a:cubicBezTo>
                  <a:pt x="1252729" y="975867"/>
                  <a:pt x="972312" y="1257300"/>
                  <a:pt x="626364" y="1257300"/>
                </a:cubicBezTo>
                <a:cubicBezTo>
                  <a:pt x="280417" y="1257300"/>
                  <a:pt x="0" y="975867"/>
                  <a:pt x="0" y="628650"/>
                </a:cubicBezTo>
                <a:close/>
              </a:path>
            </a:pathLst>
          </a:custGeom>
          <a:solidFill>
            <a:srgbClr val="FFF27F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1" name="Freeform 741"/>
          <p:cNvSpPr/>
          <p:nvPr/>
        </p:nvSpPr>
        <p:spPr>
          <a:xfrm>
            <a:off x="4924282" y="2699898"/>
            <a:ext cx="1249433" cy="1253992"/>
          </a:xfrm>
          <a:custGeom>
            <a:avLst/>
            <a:gdLst/>
            <a:ahLst/>
            <a:cxnLst/>
            <a:rect l="0" t="0" r="0" b="0"/>
            <a:pathLst>
              <a:path w="1252729" h="1257300">
                <a:moveTo>
                  <a:pt x="0" y="628650"/>
                </a:moveTo>
                <a:cubicBezTo>
                  <a:pt x="0" y="281432"/>
                  <a:pt x="280417" y="0"/>
                  <a:pt x="626364" y="0"/>
                </a:cubicBezTo>
                <a:cubicBezTo>
                  <a:pt x="972312" y="0"/>
                  <a:pt x="1252729" y="281432"/>
                  <a:pt x="1252729" y="628650"/>
                </a:cubicBezTo>
                <a:cubicBezTo>
                  <a:pt x="1252729" y="975867"/>
                  <a:pt x="972312" y="1257300"/>
                  <a:pt x="626364" y="1257300"/>
                </a:cubicBezTo>
                <a:cubicBezTo>
                  <a:pt x="280417" y="1257300"/>
                  <a:pt x="0" y="975867"/>
                  <a:pt x="0" y="628650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2" name="Freeform 742"/>
          <p:cNvSpPr/>
          <p:nvPr/>
        </p:nvSpPr>
        <p:spPr>
          <a:xfrm>
            <a:off x="3989490" y="1760543"/>
            <a:ext cx="3119018" cy="3137259"/>
          </a:xfrm>
          <a:custGeom>
            <a:avLst/>
            <a:gdLst/>
            <a:ahLst/>
            <a:cxnLst/>
            <a:rect l="0" t="0" r="0" b="0"/>
            <a:pathLst>
              <a:path w="3127247" h="3145537">
                <a:moveTo>
                  <a:pt x="0" y="1572768"/>
                </a:moveTo>
                <a:cubicBezTo>
                  <a:pt x="0" y="704216"/>
                  <a:pt x="700023" y="0"/>
                  <a:pt x="1563623" y="0"/>
                </a:cubicBezTo>
                <a:cubicBezTo>
                  <a:pt x="2427223" y="0"/>
                  <a:pt x="3127247" y="704216"/>
                  <a:pt x="3127247" y="1572768"/>
                </a:cubicBezTo>
                <a:cubicBezTo>
                  <a:pt x="3127247" y="2441321"/>
                  <a:pt x="2427223" y="3145537"/>
                  <a:pt x="1563623" y="3145537"/>
                </a:cubicBezTo>
                <a:cubicBezTo>
                  <a:pt x="700023" y="3145537"/>
                  <a:pt x="0" y="2441321"/>
                  <a:pt x="0" y="1572768"/>
                </a:cubicBezTo>
                <a:close/>
              </a:path>
            </a:pathLst>
          </a:custGeom>
          <a:noFill/>
          <a:ln w="4576" cap="flat" cmpd="sng">
            <a:solidFill>
              <a:srgbClr val="818181">
                <a:alpha val="100000"/>
              </a:srgbClr>
            </a:solidFill>
            <a:custDash>
              <a:ds d="399988" sp="300005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43" name="Picture 7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1270" y="1729636"/>
            <a:ext cx="1215484" cy="3229725"/>
          </a:xfrm>
          <a:prstGeom prst="rect">
            <a:avLst/>
          </a:prstGeom>
          <a:noFill/>
        </p:spPr>
      </p:pic>
      <p:pic>
        <p:nvPicPr>
          <p:cNvPr id="744" name="Picture 7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4423" y="3278506"/>
            <a:ext cx="3536509" cy="101333"/>
          </a:xfrm>
          <a:prstGeom prst="rect">
            <a:avLst/>
          </a:prstGeom>
          <a:noFill/>
        </p:spPr>
      </p:pic>
      <p:pic>
        <p:nvPicPr>
          <p:cNvPr id="745" name="Picture 7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6420" y="2372592"/>
            <a:ext cx="2908500" cy="1909613"/>
          </a:xfrm>
          <a:prstGeom prst="rect">
            <a:avLst/>
          </a:prstGeom>
          <a:noFill/>
        </p:spPr>
      </p:pic>
      <p:pic>
        <p:nvPicPr>
          <p:cNvPr id="746" name="Picture 7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8182" y="2372592"/>
            <a:ext cx="2851501" cy="2017912"/>
          </a:xfrm>
          <a:prstGeom prst="rect">
            <a:avLst/>
          </a:prstGeom>
          <a:noFill/>
        </p:spPr>
      </p:pic>
      <p:pic>
        <p:nvPicPr>
          <p:cNvPr id="747" name="Picture 7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156" y="1743316"/>
            <a:ext cx="1322771" cy="3167024"/>
          </a:xfrm>
          <a:prstGeom prst="rect">
            <a:avLst/>
          </a:prstGeom>
          <a:noFill/>
        </p:spPr>
      </p:pic>
      <p:sp>
        <p:nvSpPr>
          <p:cNvPr id="748" name="Freeform 748"/>
          <p:cNvSpPr/>
          <p:nvPr/>
        </p:nvSpPr>
        <p:spPr>
          <a:xfrm>
            <a:off x="5170518" y="2941574"/>
            <a:ext cx="761515" cy="770636"/>
          </a:xfrm>
          <a:custGeom>
            <a:avLst/>
            <a:gdLst/>
            <a:ahLst/>
            <a:cxnLst/>
            <a:rect l="0" t="0" r="0" b="0"/>
            <a:pathLst>
              <a:path w="763524" h="772669">
                <a:moveTo>
                  <a:pt x="0" y="386335"/>
                </a:moveTo>
                <a:cubicBezTo>
                  <a:pt x="0" y="172975"/>
                  <a:pt x="170943" y="0"/>
                  <a:pt x="381762" y="0"/>
                </a:cubicBezTo>
                <a:cubicBezTo>
                  <a:pt x="592582" y="0"/>
                  <a:pt x="763524" y="172975"/>
                  <a:pt x="763524" y="386335"/>
                </a:cubicBezTo>
                <a:cubicBezTo>
                  <a:pt x="763524" y="599694"/>
                  <a:pt x="592582" y="772669"/>
                  <a:pt x="381762" y="772669"/>
                </a:cubicBezTo>
                <a:cubicBezTo>
                  <a:pt x="170943" y="772669"/>
                  <a:pt x="0" y="599694"/>
                  <a:pt x="0" y="386335"/>
                </a:cubicBezTo>
                <a:close/>
              </a:path>
            </a:pathLst>
          </a:custGeom>
          <a:solidFill>
            <a:srgbClr val="FFD200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9" name="Freeform 749"/>
          <p:cNvSpPr/>
          <p:nvPr/>
        </p:nvSpPr>
        <p:spPr>
          <a:xfrm>
            <a:off x="5170518" y="2941574"/>
            <a:ext cx="761515" cy="770636"/>
          </a:xfrm>
          <a:custGeom>
            <a:avLst/>
            <a:gdLst/>
            <a:ahLst/>
            <a:cxnLst/>
            <a:rect l="0" t="0" r="0" b="0"/>
            <a:pathLst>
              <a:path w="763524" h="772669">
                <a:moveTo>
                  <a:pt x="0" y="386335"/>
                </a:moveTo>
                <a:cubicBezTo>
                  <a:pt x="0" y="172975"/>
                  <a:pt x="170943" y="0"/>
                  <a:pt x="381762" y="0"/>
                </a:cubicBezTo>
                <a:cubicBezTo>
                  <a:pt x="592582" y="0"/>
                  <a:pt x="763524" y="172975"/>
                  <a:pt x="763524" y="386335"/>
                </a:cubicBezTo>
                <a:cubicBezTo>
                  <a:pt x="763524" y="599694"/>
                  <a:pt x="592582" y="772669"/>
                  <a:pt x="381762" y="772669"/>
                </a:cubicBezTo>
                <a:cubicBezTo>
                  <a:pt x="170943" y="772669"/>
                  <a:pt x="0" y="599694"/>
                  <a:pt x="0" y="386335"/>
                </a:cubicBezTo>
                <a:close/>
              </a:path>
            </a:pathLst>
          </a:custGeom>
          <a:noFill/>
          <a:ln w="13716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0" name="Freeform 750"/>
          <p:cNvSpPr/>
          <p:nvPr/>
        </p:nvSpPr>
        <p:spPr>
          <a:xfrm>
            <a:off x="6080236" y="1470985"/>
            <a:ext cx="278157" cy="273596"/>
          </a:xfrm>
          <a:custGeom>
            <a:avLst/>
            <a:gdLst/>
            <a:ahLst/>
            <a:cxnLst/>
            <a:rect l="0" t="0" r="0" b="0"/>
            <a:pathLst>
              <a:path w="278891" h="274319">
                <a:moveTo>
                  <a:pt x="0" y="137160"/>
                </a:moveTo>
                <a:cubicBezTo>
                  <a:pt x="0" y="61468"/>
                  <a:pt x="62484" y="0"/>
                  <a:pt x="139446" y="0"/>
                </a:cubicBezTo>
                <a:cubicBezTo>
                  <a:pt x="216408" y="0"/>
                  <a:pt x="278891" y="61468"/>
                  <a:pt x="278891" y="137160"/>
                </a:cubicBezTo>
                <a:cubicBezTo>
                  <a:pt x="278891" y="212851"/>
                  <a:pt x="216408" y="274319"/>
                  <a:pt x="139446" y="274319"/>
                </a:cubicBezTo>
                <a:cubicBezTo>
                  <a:pt x="62484" y="274319"/>
                  <a:pt x="0" y="212851"/>
                  <a:pt x="0" y="137160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1" name="Freeform 751"/>
          <p:cNvSpPr/>
          <p:nvPr/>
        </p:nvSpPr>
        <p:spPr>
          <a:xfrm>
            <a:off x="6946630" y="2136740"/>
            <a:ext cx="278157" cy="278158"/>
          </a:xfrm>
          <a:custGeom>
            <a:avLst/>
            <a:gdLst/>
            <a:ahLst/>
            <a:cxnLst/>
            <a:rect l="0" t="0" r="0" b="0"/>
            <a:pathLst>
              <a:path w="278891" h="278892">
                <a:moveTo>
                  <a:pt x="0" y="139445"/>
                </a:moveTo>
                <a:cubicBezTo>
                  <a:pt x="0" y="62483"/>
                  <a:pt x="62484" y="0"/>
                  <a:pt x="139446" y="0"/>
                </a:cubicBezTo>
                <a:cubicBezTo>
                  <a:pt x="216408" y="0"/>
                  <a:pt x="278891" y="62483"/>
                  <a:pt x="278891" y="139445"/>
                </a:cubicBezTo>
                <a:cubicBezTo>
                  <a:pt x="278891" y="216407"/>
                  <a:pt x="216408" y="278892"/>
                  <a:pt x="139446" y="278892"/>
                </a:cubicBezTo>
                <a:cubicBezTo>
                  <a:pt x="62484" y="278892"/>
                  <a:pt x="0" y="216407"/>
                  <a:pt x="0" y="139445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2" name="Freeform 752"/>
          <p:cNvSpPr/>
          <p:nvPr/>
        </p:nvSpPr>
        <p:spPr>
          <a:xfrm>
            <a:off x="7338787" y="3180972"/>
            <a:ext cx="278159" cy="278158"/>
          </a:xfrm>
          <a:custGeom>
            <a:avLst/>
            <a:gdLst/>
            <a:ahLst/>
            <a:cxnLst/>
            <a:rect l="0" t="0" r="0" b="0"/>
            <a:pathLst>
              <a:path w="278893" h="278892">
                <a:moveTo>
                  <a:pt x="0" y="139445"/>
                </a:moveTo>
                <a:cubicBezTo>
                  <a:pt x="0" y="62483"/>
                  <a:pt x="62485" y="0"/>
                  <a:pt x="139447" y="0"/>
                </a:cubicBezTo>
                <a:cubicBezTo>
                  <a:pt x="216409" y="0"/>
                  <a:pt x="278893" y="62483"/>
                  <a:pt x="278893" y="139445"/>
                </a:cubicBezTo>
                <a:cubicBezTo>
                  <a:pt x="278893" y="216407"/>
                  <a:pt x="216409" y="278892"/>
                  <a:pt x="139447" y="278892"/>
                </a:cubicBezTo>
                <a:cubicBezTo>
                  <a:pt x="62485" y="278892"/>
                  <a:pt x="0" y="216407"/>
                  <a:pt x="0" y="139445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3" name="Freeform 753"/>
          <p:cNvSpPr/>
          <p:nvPr/>
        </p:nvSpPr>
        <p:spPr>
          <a:xfrm>
            <a:off x="7037827" y="4202408"/>
            <a:ext cx="278158" cy="278159"/>
          </a:xfrm>
          <a:custGeom>
            <a:avLst/>
            <a:gdLst/>
            <a:ahLst/>
            <a:cxnLst/>
            <a:rect l="0" t="0" r="0" b="0"/>
            <a:pathLst>
              <a:path w="278892" h="278893">
                <a:moveTo>
                  <a:pt x="0" y="139446"/>
                </a:moveTo>
                <a:cubicBezTo>
                  <a:pt x="0" y="62484"/>
                  <a:pt x="62485" y="0"/>
                  <a:pt x="139447" y="0"/>
                </a:cubicBezTo>
                <a:cubicBezTo>
                  <a:pt x="216409" y="0"/>
                  <a:pt x="278892" y="62484"/>
                  <a:pt x="278892" y="139446"/>
                </a:cubicBezTo>
                <a:cubicBezTo>
                  <a:pt x="278892" y="216409"/>
                  <a:pt x="216409" y="278893"/>
                  <a:pt x="139447" y="278893"/>
                </a:cubicBezTo>
                <a:cubicBezTo>
                  <a:pt x="62485" y="278893"/>
                  <a:pt x="0" y="216409"/>
                  <a:pt x="0" y="139446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4" name="Freeform 754"/>
          <p:cNvSpPr/>
          <p:nvPr/>
        </p:nvSpPr>
        <p:spPr>
          <a:xfrm>
            <a:off x="4776082" y="4963919"/>
            <a:ext cx="278158" cy="278158"/>
          </a:xfrm>
          <a:custGeom>
            <a:avLst/>
            <a:gdLst/>
            <a:ahLst/>
            <a:cxnLst/>
            <a:rect l="0" t="0" r="0" b="0"/>
            <a:pathLst>
              <a:path w="278892" h="278892">
                <a:moveTo>
                  <a:pt x="0" y="139447"/>
                </a:moveTo>
                <a:cubicBezTo>
                  <a:pt x="0" y="62485"/>
                  <a:pt x="62483" y="0"/>
                  <a:pt x="139445" y="0"/>
                </a:cubicBezTo>
                <a:cubicBezTo>
                  <a:pt x="216407" y="0"/>
                  <a:pt x="278892" y="62485"/>
                  <a:pt x="278892" y="139447"/>
                </a:cubicBezTo>
                <a:cubicBezTo>
                  <a:pt x="278892" y="216409"/>
                  <a:pt x="216407" y="278892"/>
                  <a:pt x="139445" y="278892"/>
                </a:cubicBezTo>
                <a:cubicBezTo>
                  <a:pt x="62483" y="278892"/>
                  <a:pt x="0" y="216409"/>
                  <a:pt x="0" y="139447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5" name="Freeform 755"/>
          <p:cNvSpPr/>
          <p:nvPr/>
        </p:nvSpPr>
        <p:spPr>
          <a:xfrm>
            <a:off x="3841290" y="4325527"/>
            <a:ext cx="278159" cy="278159"/>
          </a:xfrm>
          <a:custGeom>
            <a:avLst/>
            <a:gdLst/>
            <a:ahLst/>
            <a:cxnLst/>
            <a:rect l="0" t="0" r="0" b="0"/>
            <a:pathLst>
              <a:path w="278893" h="278893">
                <a:moveTo>
                  <a:pt x="0" y="139446"/>
                </a:moveTo>
                <a:cubicBezTo>
                  <a:pt x="0" y="62484"/>
                  <a:pt x="62485" y="0"/>
                  <a:pt x="139447" y="0"/>
                </a:cubicBezTo>
                <a:cubicBezTo>
                  <a:pt x="216408" y="0"/>
                  <a:pt x="278893" y="62484"/>
                  <a:pt x="278893" y="139446"/>
                </a:cubicBezTo>
                <a:cubicBezTo>
                  <a:pt x="278893" y="216409"/>
                  <a:pt x="216408" y="278893"/>
                  <a:pt x="139447" y="278893"/>
                </a:cubicBezTo>
                <a:cubicBezTo>
                  <a:pt x="62485" y="278893"/>
                  <a:pt x="0" y="216409"/>
                  <a:pt x="0" y="139446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6" name="Freeform 756"/>
          <p:cNvSpPr/>
          <p:nvPr/>
        </p:nvSpPr>
        <p:spPr>
          <a:xfrm>
            <a:off x="3476494" y="3190093"/>
            <a:ext cx="278157" cy="278158"/>
          </a:xfrm>
          <a:custGeom>
            <a:avLst/>
            <a:gdLst/>
            <a:ahLst/>
            <a:cxnLst/>
            <a:rect l="0" t="0" r="0" b="0"/>
            <a:pathLst>
              <a:path w="278891" h="278892">
                <a:moveTo>
                  <a:pt x="0" y="139445"/>
                </a:moveTo>
                <a:cubicBezTo>
                  <a:pt x="0" y="62483"/>
                  <a:pt x="62483" y="0"/>
                  <a:pt x="139446" y="0"/>
                </a:cubicBezTo>
                <a:cubicBezTo>
                  <a:pt x="216408" y="0"/>
                  <a:pt x="278891" y="62483"/>
                  <a:pt x="278891" y="139445"/>
                </a:cubicBezTo>
                <a:cubicBezTo>
                  <a:pt x="278891" y="216407"/>
                  <a:pt x="216408" y="278892"/>
                  <a:pt x="139446" y="278892"/>
                </a:cubicBezTo>
                <a:cubicBezTo>
                  <a:pt x="62483" y="278892"/>
                  <a:pt x="0" y="216407"/>
                  <a:pt x="0" y="139445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7" name="Freeform 757"/>
          <p:cNvSpPr/>
          <p:nvPr/>
        </p:nvSpPr>
        <p:spPr>
          <a:xfrm>
            <a:off x="3859528" y="2132181"/>
            <a:ext cx="273598" cy="273599"/>
          </a:xfrm>
          <a:custGeom>
            <a:avLst/>
            <a:gdLst/>
            <a:ahLst/>
            <a:cxnLst/>
            <a:rect l="0" t="0" r="0" b="0"/>
            <a:pathLst>
              <a:path w="274320" h="274321">
                <a:moveTo>
                  <a:pt x="0" y="137161"/>
                </a:moveTo>
                <a:cubicBezTo>
                  <a:pt x="0" y="61468"/>
                  <a:pt x="61468" y="0"/>
                  <a:pt x="137161" y="0"/>
                </a:cubicBezTo>
                <a:cubicBezTo>
                  <a:pt x="212853" y="0"/>
                  <a:pt x="274320" y="61468"/>
                  <a:pt x="274320" y="137161"/>
                </a:cubicBezTo>
                <a:cubicBezTo>
                  <a:pt x="274320" y="212853"/>
                  <a:pt x="212853" y="274321"/>
                  <a:pt x="137161" y="274321"/>
                </a:cubicBezTo>
                <a:cubicBezTo>
                  <a:pt x="61468" y="274321"/>
                  <a:pt x="0" y="212853"/>
                  <a:pt x="0" y="137161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8" name="Freeform 758"/>
          <p:cNvSpPr/>
          <p:nvPr/>
        </p:nvSpPr>
        <p:spPr>
          <a:xfrm>
            <a:off x="4730482" y="1461865"/>
            <a:ext cx="259918" cy="264477"/>
          </a:xfrm>
          <a:custGeom>
            <a:avLst/>
            <a:gdLst/>
            <a:ahLst/>
            <a:cxnLst/>
            <a:rect l="0" t="0" r="0" b="0"/>
            <a:pathLst>
              <a:path w="260603" h="265175">
                <a:moveTo>
                  <a:pt x="0" y="132588"/>
                </a:moveTo>
                <a:cubicBezTo>
                  <a:pt x="0" y="59308"/>
                  <a:pt x="58292" y="0"/>
                  <a:pt x="130302" y="0"/>
                </a:cubicBezTo>
                <a:cubicBezTo>
                  <a:pt x="202310" y="0"/>
                  <a:pt x="260603" y="59308"/>
                  <a:pt x="260603" y="132588"/>
                </a:cubicBezTo>
                <a:cubicBezTo>
                  <a:pt x="260603" y="205867"/>
                  <a:pt x="202310" y="265175"/>
                  <a:pt x="130302" y="265175"/>
                </a:cubicBezTo>
                <a:cubicBezTo>
                  <a:pt x="58292" y="265175"/>
                  <a:pt x="0" y="205867"/>
                  <a:pt x="0" y="132588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9" name="Freeform 759"/>
          <p:cNvSpPr/>
          <p:nvPr/>
        </p:nvSpPr>
        <p:spPr>
          <a:xfrm>
            <a:off x="6130393" y="4872723"/>
            <a:ext cx="273598" cy="273599"/>
          </a:xfrm>
          <a:custGeom>
            <a:avLst/>
            <a:gdLst/>
            <a:ahLst/>
            <a:cxnLst/>
            <a:rect l="0" t="0" r="0" b="0"/>
            <a:pathLst>
              <a:path w="274320" h="274321">
                <a:moveTo>
                  <a:pt x="0" y="137160"/>
                </a:moveTo>
                <a:cubicBezTo>
                  <a:pt x="0" y="61469"/>
                  <a:pt x="61468" y="0"/>
                  <a:pt x="137161" y="0"/>
                </a:cubicBezTo>
                <a:cubicBezTo>
                  <a:pt x="212853" y="0"/>
                  <a:pt x="274320" y="61469"/>
                  <a:pt x="274320" y="137160"/>
                </a:cubicBezTo>
                <a:cubicBezTo>
                  <a:pt x="274320" y="212853"/>
                  <a:pt x="212853" y="274321"/>
                  <a:pt x="137161" y="274321"/>
                </a:cubicBezTo>
                <a:cubicBezTo>
                  <a:pt x="61468" y="274321"/>
                  <a:pt x="0" y="212853"/>
                  <a:pt x="0" y="137160"/>
                </a:cubicBezTo>
                <a:close/>
              </a:path>
            </a:pathLst>
          </a:custGeom>
          <a:solidFill>
            <a:srgbClr val="818181">
              <a:alpha val="100000"/>
            </a:srgbClr>
          </a:solidFill>
          <a:ln w="1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1" name="Rectangle 761"/>
          <p:cNvSpPr/>
          <p:nvPr/>
        </p:nvSpPr>
        <p:spPr>
          <a:xfrm>
            <a:off x="6861254" y="1320399"/>
            <a:ext cx="1364253" cy="1711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112" b="1" dirty="0">
                <a:latin typeface="Arial"/>
              </a:rPr>
              <a:t>S</a:t>
            </a:r>
            <a:r>
              <a:rPr lang="en-US" sz="1112" b="1" spc="-33" dirty="0">
                <a:latin typeface="Arial"/>
              </a:rPr>
              <a:t>o</a:t>
            </a:r>
            <a:r>
              <a:rPr lang="en-US" sz="1112" b="1" spc="-11" dirty="0">
                <a:latin typeface="Arial"/>
              </a:rPr>
              <a:t>ft</a:t>
            </a:r>
            <a:r>
              <a:rPr lang="en-US" sz="1112" b="1" dirty="0">
                <a:latin typeface="Arial"/>
              </a:rPr>
              <a:t>war</a:t>
            </a:r>
            <a:r>
              <a:rPr lang="en-US" sz="1112" b="1" spc="-11" dirty="0">
                <a:latin typeface="Arial"/>
              </a:rPr>
              <a:t>e</a:t>
            </a:r>
            <a:r>
              <a:rPr lang="en-US" sz="1112" b="1" spc="-58" dirty="0">
                <a:latin typeface="Arial"/>
              </a:rPr>
              <a:t> </a:t>
            </a:r>
            <a:r>
              <a:rPr lang="en-US" sz="1112" b="1" spc="-22" dirty="0">
                <a:latin typeface="Arial"/>
              </a:rPr>
              <a:t>i</a:t>
            </a:r>
            <a:r>
              <a:rPr lang="en-US" sz="1112" b="1" dirty="0">
                <a:latin typeface="Arial"/>
              </a:rPr>
              <a:t>ns</a:t>
            </a:r>
            <a:r>
              <a:rPr lang="en-US" sz="1112" b="1" spc="-11" dirty="0">
                <a:latin typeface="Arial"/>
              </a:rPr>
              <a:t>t</a:t>
            </a:r>
            <a:r>
              <a:rPr lang="en-US" sz="1112" b="1" dirty="0">
                <a:latin typeface="Arial"/>
              </a:rPr>
              <a:t>a</a:t>
            </a:r>
            <a:r>
              <a:rPr lang="en-US" sz="1112" b="1" spc="-22" dirty="0">
                <a:latin typeface="Arial"/>
              </a:rPr>
              <a:t>ll</a:t>
            </a:r>
            <a:r>
              <a:rPr lang="en-US" sz="1112" b="1" dirty="0">
                <a:latin typeface="Arial"/>
              </a:rPr>
              <a:t>a</a:t>
            </a:r>
            <a:r>
              <a:rPr lang="en-US" sz="1112" b="1" spc="-11" dirty="0">
                <a:latin typeface="Arial"/>
              </a:rPr>
              <a:t>t</a:t>
            </a:r>
            <a:r>
              <a:rPr lang="en-US" sz="1112" b="1" spc="-22" dirty="0">
                <a:latin typeface="Arial"/>
              </a:rPr>
              <a:t>i</a:t>
            </a:r>
            <a:r>
              <a:rPr lang="en-US" sz="1112" b="1" spc="-33" dirty="0">
                <a:latin typeface="Arial"/>
              </a:rPr>
              <a:t>o</a:t>
            </a:r>
            <a:r>
              <a:rPr lang="en-US" sz="1112" b="1" dirty="0">
                <a:latin typeface="Arial"/>
              </a:rPr>
              <a:t>n</a:t>
            </a:r>
          </a:p>
        </p:txBody>
      </p:sp>
      <p:sp>
        <p:nvSpPr>
          <p:cNvPr id="762" name="Rectangle 762"/>
          <p:cNvSpPr/>
          <p:nvPr/>
        </p:nvSpPr>
        <p:spPr>
          <a:xfrm>
            <a:off x="7089252" y="1495340"/>
            <a:ext cx="3204549" cy="1550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5" spc="686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7" dirty="0">
                <a:latin typeface="Arial"/>
              </a:rPr>
              <a:t>Aut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m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ting</a:t>
            </a:r>
            <a:r>
              <a:rPr lang="en-US" sz="1007" spc="-101" dirty="0">
                <a:latin typeface="Arial"/>
              </a:rPr>
              <a:t> </a:t>
            </a:r>
            <a:r>
              <a:rPr lang="en-US" sz="1007" dirty="0">
                <a:latin typeface="Arial"/>
              </a:rPr>
              <a:t>th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spc="-64" dirty="0">
                <a:latin typeface="Arial"/>
              </a:rPr>
              <a:t> </a:t>
            </a:r>
            <a:r>
              <a:rPr lang="en-US" sz="1007" dirty="0">
                <a:latin typeface="Arial"/>
              </a:rPr>
              <a:t>s</a:t>
            </a:r>
            <a:r>
              <a:rPr lang="en-US" sz="1007" spc="-23" dirty="0">
                <a:latin typeface="Arial"/>
              </a:rPr>
              <a:t>o</a:t>
            </a:r>
            <a:r>
              <a:rPr lang="en-US" sz="1007" spc="-29" dirty="0">
                <a:latin typeface="Arial"/>
              </a:rPr>
              <a:t>f</a:t>
            </a:r>
            <a:r>
              <a:rPr lang="en-US" sz="1007" dirty="0">
                <a:latin typeface="Arial"/>
              </a:rPr>
              <a:t>t</a:t>
            </a:r>
            <a:r>
              <a:rPr lang="en-US" sz="1007" spc="-45" dirty="0">
                <a:latin typeface="Arial"/>
              </a:rPr>
              <a:t>w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 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qu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st</a:t>
            </a:r>
            <a:r>
              <a:rPr lang="en-US" sz="1007" spc="-29" dirty="0">
                <a:latin typeface="Arial"/>
              </a:rPr>
              <a:t> 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nd</a:t>
            </a:r>
            <a:r>
              <a:rPr lang="en-US" sz="1007" spc="-64" dirty="0">
                <a:latin typeface="Arial"/>
              </a:rPr>
              <a:t> 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pp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spc="-37" dirty="0">
                <a:latin typeface="Arial"/>
              </a:rPr>
              <a:t>v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l p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c</a:t>
            </a:r>
            <a:r>
              <a:rPr lang="en-US" sz="1007" spc="-23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ss</a:t>
            </a:r>
          </a:p>
        </p:txBody>
      </p:sp>
      <p:sp>
        <p:nvSpPr>
          <p:cNvPr id="763" name="Rectangle 763"/>
          <p:cNvSpPr/>
          <p:nvPr/>
        </p:nvSpPr>
        <p:spPr>
          <a:xfrm>
            <a:off x="7089255" y="1655533"/>
            <a:ext cx="1943787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43" dirty="0">
                <a:latin typeface="Arial"/>
              </a:rPr>
              <a:t>w</a:t>
            </a:r>
            <a:r>
              <a:rPr lang="en-US" sz="1004" dirty="0">
                <a:latin typeface="Arial"/>
              </a:rPr>
              <a:t>nl</a:t>
            </a:r>
            <a:r>
              <a:rPr lang="en-US" sz="1004" spc="-20" dirty="0">
                <a:latin typeface="Arial"/>
              </a:rPr>
              <a:t>oa</a:t>
            </a:r>
            <a:r>
              <a:rPr lang="en-US" sz="1004" dirty="0">
                <a:latin typeface="Arial"/>
              </a:rPr>
              <a:t>ding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lic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ns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t</a:t>
            </a:r>
            <a:r>
              <a:rPr lang="en-US" sz="1004" spc="-43" dirty="0">
                <a:latin typeface="Arial"/>
              </a:rPr>
              <a:t>w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 </a:t>
            </a:r>
          </a:p>
        </p:txBody>
      </p:sp>
      <p:sp>
        <p:nvSpPr>
          <p:cNvPr id="764" name="Rectangle 764"/>
          <p:cNvSpPr/>
          <p:nvPr/>
        </p:nvSpPr>
        <p:spPr>
          <a:xfrm>
            <a:off x="7089253" y="1815132"/>
            <a:ext cx="4102680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Inst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lling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pp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36" dirty="0">
                <a:latin typeface="Arial"/>
              </a:rPr>
              <a:t>v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t</a:t>
            </a:r>
            <a:r>
              <a:rPr lang="en-US" sz="1004" spc="-43" dirty="0">
                <a:latin typeface="Arial"/>
              </a:rPr>
              <a:t>w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 d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sign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36" dirty="0">
                <a:latin typeface="Arial"/>
              </a:rPr>
              <a:t>v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s 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nd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us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chin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</a:t>
            </a:r>
          </a:p>
        </p:txBody>
      </p:sp>
      <p:sp>
        <p:nvSpPr>
          <p:cNvPr id="765" name="Rectangle 765"/>
          <p:cNvSpPr/>
          <p:nvPr/>
        </p:nvSpPr>
        <p:spPr>
          <a:xfrm>
            <a:off x="8169968" y="3380783"/>
            <a:ext cx="2611320" cy="1715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115" b="1" spc="-42" dirty="0">
                <a:latin typeface="Arial"/>
              </a:rPr>
              <a:t>O</a:t>
            </a:r>
            <a:r>
              <a:rPr lang="en-US" sz="1115" b="1" dirty="0">
                <a:latin typeface="Arial"/>
              </a:rPr>
              <a:t>ng</a:t>
            </a:r>
            <a:r>
              <a:rPr lang="en-US" sz="1115" b="1" spc="-33" dirty="0">
                <a:latin typeface="Arial"/>
              </a:rPr>
              <a:t>o</a:t>
            </a:r>
            <a:r>
              <a:rPr lang="en-US" sz="1115" b="1" spc="-22" dirty="0">
                <a:latin typeface="Arial"/>
              </a:rPr>
              <a:t>i</a:t>
            </a:r>
            <a:r>
              <a:rPr lang="en-US" sz="1115" b="1" dirty="0">
                <a:latin typeface="Arial"/>
              </a:rPr>
              <a:t>ng S</a:t>
            </a:r>
            <a:r>
              <a:rPr lang="en-US" sz="1115" b="1" spc="-10" dirty="0">
                <a:latin typeface="Arial"/>
              </a:rPr>
              <a:t>e</a:t>
            </a:r>
            <a:r>
              <a:rPr lang="en-US" sz="1115" b="1" dirty="0">
                <a:latin typeface="Arial"/>
              </a:rPr>
              <a:t>r</a:t>
            </a:r>
            <a:r>
              <a:rPr lang="en-US" sz="1115" b="1" spc="-13" dirty="0">
                <a:latin typeface="Arial"/>
              </a:rPr>
              <a:t>v</a:t>
            </a:r>
            <a:r>
              <a:rPr lang="en-US" sz="1115" b="1" spc="-10" dirty="0">
                <a:latin typeface="Arial"/>
              </a:rPr>
              <a:t>e</a:t>
            </a:r>
            <a:r>
              <a:rPr lang="en-US" sz="1115" b="1" dirty="0">
                <a:latin typeface="Arial"/>
              </a:rPr>
              <a:t>r</a:t>
            </a:r>
            <a:r>
              <a:rPr lang="en-US" sz="1115" b="1" spc="-61" dirty="0">
                <a:latin typeface="Arial"/>
              </a:rPr>
              <a:t> </a:t>
            </a:r>
            <a:r>
              <a:rPr lang="en-US" sz="1115" b="1" spc="-10" dirty="0">
                <a:latin typeface="Arial"/>
              </a:rPr>
              <a:t>a</a:t>
            </a:r>
            <a:r>
              <a:rPr lang="en-US" sz="1115" b="1" dirty="0">
                <a:latin typeface="Arial"/>
              </a:rPr>
              <a:t>pp</a:t>
            </a:r>
            <a:r>
              <a:rPr lang="en-US" sz="1115" b="1" spc="-21" dirty="0">
                <a:latin typeface="Arial"/>
              </a:rPr>
              <a:t>l</a:t>
            </a:r>
            <a:r>
              <a:rPr lang="en-US" sz="1115" b="1" spc="-22" dirty="0">
                <a:latin typeface="Arial"/>
              </a:rPr>
              <a:t>i</a:t>
            </a:r>
            <a:r>
              <a:rPr lang="en-US" sz="1115" b="1" spc="-10" dirty="0">
                <a:latin typeface="Arial"/>
              </a:rPr>
              <a:t>ca</a:t>
            </a:r>
            <a:r>
              <a:rPr lang="en-US" sz="1115" b="1" spc="-12" dirty="0">
                <a:latin typeface="Arial"/>
              </a:rPr>
              <a:t>t</a:t>
            </a:r>
            <a:r>
              <a:rPr lang="en-US" sz="1115" b="1" spc="-22" dirty="0">
                <a:latin typeface="Arial"/>
              </a:rPr>
              <a:t>i</a:t>
            </a:r>
            <a:r>
              <a:rPr lang="en-US" sz="1115" b="1" spc="-35" dirty="0">
                <a:latin typeface="Arial"/>
              </a:rPr>
              <a:t>o</a:t>
            </a:r>
            <a:r>
              <a:rPr lang="en-US" sz="1115" b="1" dirty="0">
                <a:latin typeface="Arial"/>
              </a:rPr>
              <a:t>n m</a:t>
            </a:r>
            <a:r>
              <a:rPr lang="en-US" sz="1115" b="1" spc="-35" dirty="0">
                <a:latin typeface="Arial"/>
              </a:rPr>
              <a:t>o</a:t>
            </a:r>
            <a:r>
              <a:rPr lang="en-US" sz="1115" b="1" dirty="0">
                <a:latin typeface="Arial"/>
              </a:rPr>
              <a:t>n</a:t>
            </a:r>
            <a:r>
              <a:rPr lang="en-US" sz="1115" b="1" spc="-22" dirty="0">
                <a:latin typeface="Arial"/>
              </a:rPr>
              <a:t>i</a:t>
            </a:r>
            <a:r>
              <a:rPr lang="en-US" sz="1115" b="1" spc="-12" dirty="0">
                <a:latin typeface="Arial"/>
              </a:rPr>
              <a:t>t</a:t>
            </a:r>
            <a:r>
              <a:rPr lang="en-US" sz="1115" b="1" spc="-35" dirty="0">
                <a:latin typeface="Arial"/>
              </a:rPr>
              <a:t>o</a:t>
            </a:r>
            <a:r>
              <a:rPr lang="en-US" sz="1115" b="1" dirty="0">
                <a:latin typeface="Arial"/>
              </a:rPr>
              <a:t>r</a:t>
            </a:r>
            <a:r>
              <a:rPr lang="en-US" sz="1115" b="1" spc="-25" dirty="0">
                <a:latin typeface="Arial"/>
              </a:rPr>
              <a:t>i</a:t>
            </a:r>
            <a:r>
              <a:rPr lang="en-US" sz="1115" b="1" dirty="0">
                <a:latin typeface="Arial"/>
              </a:rPr>
              <a:t>ng</a:t>
            </a:r>
          </a:p>
        </p:txBody>
      </p:sp>
      <p:sp>
        <p:nvSpPr>
          <p:cNvPr id="766" name="Rectangle 766"/>
          <p:cNvSpPr/>
          <p:nvPr/>
        </p:nvSpPr>
        <p:spPr>
          <a:xfrm>
            <a:off x="8328045" y="3620626"/>
            <a:ext cx="2340274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il</a:t>
            </a:r>
            <a:r>
              <a:rPr lang="en-US" sz="1004" spc="-36" dirty="0">
                <a:latin typeface="Arial"/>
              </a:rPr>
              <a:t>y</a:t>
            </a:r>
            <a:r>
              <a:rPr lang="en-US" sz="1004" dirty="0">
                <a:latin typeface="Arial"/>
              </a:rPr>
              <a:t> m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nit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ing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 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36" dirty="0">
                <a:latin typeface="Arial"/>
              </a:rPr>
              <a:t>v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 p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nce</a:t>
            </a:r>
          </a:p>
        </p:txBody>
      </p:sp>
      <p:sp>
        <p:nvSpPr>
          <p:cNvPr id="767" name="Rectangle 767"/>
          <p:cNvSpPr/>
          <p:nvPr/>
        </p:nvSpPr>
        <p:spPr>
          <a:xfrm>
            <a:off x="8328045" y="3780478"/>
            <a:ext cx="3373896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Aut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ting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il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n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ti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ic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ns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 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36" dirty="0">
                <a:latin typeface="Arial"/>
              </a:rPr>
              <a:t>v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 issu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utsid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 </a:t>
            </a:r>
          </a:p>
        </p:txBody>
      </p:sp>
      <p:sp>
        <p:nvSpPr>
          <p:cNvPr id="768" name="Rectangle 768"/>
          <p:cNvSpPr/>
          <p:nvPr/>
        </p:nvSpPr>
        <p:spPr>
          <a:xfrm>
            <a:off x="8328047" y="3917278"/>
            <a:ext cx="1982507" cy="308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3270" defTabSz="911951"/>
            <a:r>
              <a:rPr lang="en-US" sz="1004" dirty="0">
                <a:latin typeface="Arial"/>
              </a:rPr>
              <a:t>p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spc="-11" dirty="0">
                <a:latin typeface="Arial"/>
              </a:rPr>
              <a:t>-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st</a:t>
            </a:r>
            <a:r>
              <a:rPr lang="en-US" sz="1004" spc="-18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blish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p</a:t>
            </a:r>
            <a:r>
              <a:rPr lang="en-US" sz="1004" spc="-18" dirty="0">
                <a:latin typeface="Arial"/>
              </a:rPr>
              <a:t>a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18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t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s</a:t>
            </a:r>
          </a:p>
          <a:p>
            <a:pPr defTabSz="911951">
              <a:lnSpc>
                <a:spcPts val="1257"/>
              </a:lnSpc>
            </a:pPr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p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ting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 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36" dirty="0">
                <a:latin typeface="Arial"/>
              </a:rPr>
              <a:t>v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 p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nce</a:t>
            </a:r>
          </a:p>
        </p:txBody>
      </p:sp>
      <p:sp>
        <p:nvSpPr>
          <p:cNvPr id="769" name="Rectangle 769"/>
          <p:cNvSpPr/>
          <p:nvPr/>
        </p:nvSpPr>
        <p:spPr>
          <a:xfrm>
            <a:off x="3097379" y="1275940"/>
            <a:ext cx="1404382" cy="1711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112" b="1" spc="-22" dirty="0">
                <a:latin typeface="Arial"/>
              </a:rPr>
              <a:t>I</a:t>
            </a:r>
            <a:r>
              <a:rPr lang="en-US" sz="1112" b="1" dirty="0">
                <a:latin typeface="Arial"/>
              </a:rPr>
              <a:t>T</a:t>
            </a:r>
            <a:r>
              <a:rPr lang="en-US" sz="1112" b="1" spc="-58" dirty="0">
                <a:latin typeface="Arial"/>
              </a:rPr>
              <a:t> </a:t>
            </a:r>
            <a:r>
              <a:rPr lang="en-US" sz="1112" b="1" dirty="0">
                <a:latin typeface="Arial"/>
              </a:rPr>
              <a:t>p</a:t>
            </a:r>
            <a:r>
              <a:rPr lang="en-US" sz="1112" b="1" spc="-31" dirty="0">
                <a:latin typeface="Arial"/>
              </a:rPr>
              <a:t>o</a:t>
            </a:r>
            <a:r>
              <a:rPr lang="en-US" sz="1112" b="1" spc="-22" dirty="0">
                <a:latin typeface="Arial"/>
              </a:rPr>
              <a:t>li</a:t>
            </a:r>
            <a:r>
              <a:rPr lang="en-US" sz="1112" b="1" dirty="0">
                <a:latin typeface="Arial"/>
              </a:rPr>
              <a:t>cy and</a:t>
            </a:r>
            <a:r>
              <a:rPr lang="en-US" sz="1112" b="1" spc="-22" dirty="0">
                <a:latin typeface="Arial"/>
              </a:rPr>
              <a:t> </a:t>
            </a:r>
            <a:r>
              <a:rPr lang="en-US" sz="1112" b="1" spc="-11" dirty="0">
                <a:latin typeface="Arial"/>
              </a:rPr>
              <a:t>t</a:t>
            </a:r>
            <a:r>
              <a:rPr lang="en-US" sz="1112" b="1" dirty="0">
                <a:latin typeface="Arial"/>
              </a:rPr>
              <a:t>r</a:t>
            </a:r>
            <a:r>
              <a:rPr lang="en-US" sz="1112" b="1" spc="-11" dirty="0">
                <a:latin typeface="Arial"/>
              </a:rPr>
              <a:t>a</a:t>
            </a:r>
            <a:r>
              <a:rPr lang="en-US" sz="1112" b="1" spc="-22" dirty="0">
                <a:latin typeface="Arial"/>
              </a:rPr>
              <a:t>i</a:t>
            </a:r>
            <a:r>
              <a:rPr lang="en-US" sz="1112" b="1" dirty="0">
                <a:latin typeface="Arial"/>
              </a:rPr>
              <a:t>n</a:t>
            </a:r>
            <a:r>
              <a:rPr lang="en-US" sz="1112" b="1" spc="-20" dirty="0">
                <a:latin typeface="Arial"/>
              </a:rPr>
              <a:t>i</a:t>
            </a:r>
            <a:r>
              <a:rPr lang="en-US" sz="1112" b="1" dirty="0">
                <a:latin typeface="Arial"/>
              </a:rPr>
              <a:t>ng</a:t>
            </a:r>
          </a:p>
        </p:txBody>
      </p:sp>
      <p:sp>
        <p:nvSpPr>
          <p:cNvPr id="770" name="Rectangle 770"/>
          <p:cNvSpPr/>
          <p:nvPr/>
        </p:nvSpPr>
        <p:spPr>
          <a:xfrm>
            <a:off x="634109" y="3436478"/>
            <a:ext cx="2490358" cy="3445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93965" defTabSz="911951"/>
            <a:r>
              <a:rPr lang="en-US" sz="1112" b="1" spc="-13" dirty="0">
                <a:latin typeface="Arial"/>
              </a:rPr>
              <a:t>H</a:t>
            </a:r>
            <a:r>
              <a:rPr lang="en-US" sz="1112" b="1" dirty="0">
                <a:latin typeface="Arial"/>
              </a:rPr>
              <a:t>e</a:t>
            </a:r>
            <a:r>
              <a:rPr lang="en-US" sz="1112" b="1" spc="-22" dirty="0">
                <a:latin typeface="Arial"/>
              </a:rPr>
              <a:t>l</a:t>
            </a:r>
            <a:r>
              <a:rPr lang="en-US" sz="1112" b="1" dirty="0">
                <a:latin typeface="Arial"/>
              </a:rPr>
              <a:t>p desk</a:t>
            </a:r>
            <a:r>
              <a:rPr lang="en-US" sz="1112" b="1" spc="-22" dirty="0">
                <a:latin typeface="Arial"/>
              </a:rPr>
              <a:t> </a:t>
            </a:r>
            <a:r>
              <a:rPr lang="en-US" sz="1112" b="1" dirty="0">
                <a:latin typeface="Arial"/>
              </a:rPr>
              <a:t>management</a:t>
            </a:r>
          </a:p>
          <a:p>
            <a:pPr defTabSz="911951">
              <a:lnSpc>
                <a:spcPts val="1535"/>
              </a:lnSpc>
            </a:pPr>
            <a:r>
              <a:rPr lang="en-US" sz="685" spc="686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7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qu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st</a:t>
            </a:r>
            <a:r>
              <a:rPr lang="en-US" sz="1007" spc="-64" dirty="0">
                <a:latin typeface="Arial"/>
              </a:rPr>
              <a:t> </a:t>
            </a:r>
            <a:r>
              <a:rPr lang="en-US" sz="1007" dirty="0">
                <a:latin typeface="Arial"/>
              </a:rPr>
              <a:t>p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c</a:t>
            </a:r>
            <a:r>
              <a:rPr lang="en-US" sz="1007" spc="-23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ss</a:t>
            </a:r>
            <a:r>
              <a:rPr lang="en-US" sz="1007" spc="-11" dirty="0">
                <a:latin typeface="Arial"/>
              </a:rPr>
              <a:t>i</a:t>
            </a:r>
            <a:r>
              <a:rPr lang="en-US" sz="1007" dirty="0">
                <a:latin typeface="Arial"/>
              </a:rPr>
              <a:t>ng</a:t>
            </a:r>
            <a:r>
              <a:rPr lang="en-US" sz="1007" spc="-29" dirty="0">
                <a:latin typeface="Arial"/>
              </a:rPr>
              <a:t> 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nd</a:t>
            </a:r>
            <a:r>
              <a:rPr lang="en-US" sz="1007" spc="-64" dirty="0">
                <a:latin typeface="Arial"/>
              </a:rPr>
              <a:t> </a:t>
            </a:r>
            <a:r>
              <a:rPr lang="en-US" sz="1007" dirty="0">
                <a:latin typeface="Arial"/>
              </a:rPr>
              <a:t>l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gging</a:t>
            </a:r>
          </a:p>
        </p:txBody>
      </p:sp>
      <p:sp>
        <p:nvSpPr>
          <p:cNvPr id="771" name="Rectangle 771"/>
          <p:cNvSpPr/>
          <p:nvPr/>
        </p:nvSpPr>
        <p:spPr>
          <a:xfrm>
            <a:off x="634109" y="3809739"/>
            <a:ext cx="3075075" cy="308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Aut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sp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t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 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qu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ntl</a:t>
            </a:r>
            <a:r>
              <a:rPr lang="en-US" sz="1004" spc="-36" dirty="0">
                <a:latin typeface="Arial"/>
              </a:rPr>
              <a:t>y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sk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d qu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ns</a:t>
            </a:r>
          </a:p>
          <a:p>
            <a:pPr defTabSz="911951">
              <a:lnSpc>
                <a:spcPts val="1257"/>
              </a:lnSpc>
            </a:pPr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Aut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36" dirty="0">
                <a:latin typeface="Arial"/>
              </a:rPr>
              <a:t>x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cuti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 p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e</a:t>
            </a:r>
            <a:r>
              <a:rPr lang="en-US" sz="1004" spc="-11" dirty="0">
                <a:latin typeface="Arial"/>
              </a:rPr>
              <a:t>-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pp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36" dirty="0">
                <a:latin typeface="Arial"/>
              </a:rPr>
              <a:t>v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d t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sks</a:t>
            </a:r>
          </a:p>
        </p:txBody>
      </p:sp>
      <p:sp>
        <p:nvSpPr>
          <p:cNvPr id="772" name="Rectangle 772"/>
          <p:cNvSpPr/>
          <p:nvPr/>
        </p:nvSpPr>
        <p:spPr>
          <a:xfrm>
            <a:off x="6848083" y="5251093"/>
            <a:ext cx="1937706" cy="1711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112" b="1" spc="-22" dirty="0">
                <a:latin typeface="Arial"/>
              </a:rPr>
              <a:t>I</a:t>
            </a:r>
            <a:r>
              <a:rPr lang="en-US" sz="1112" b="1" dirty="0">
                <a:latin typeface="Arial"/>
              </a:rPr>
              <a:t>den</a:t>
            </a:r>
            <a:r>
              <a:rPr lang="en-US" sz="1112" b="1" spc="-10" dirty="0">
                <a:latin typeface="Arial"/>
              </a:rPr>
              <a:t>t</a:t>
            </a:r>
            <a:r>
              <a:rPr lang="en-US" sz="1112" b="1" spc="-22" dirty="0">
                <a:latin typeface="Arial"/>
              </a:rPr>
              <a:t>i</a:t>
            </a:r>
            <a:r>
              <a:rPr lang="en-US" sz="1112" b="1" spc="-11" dirty="0">
                <a:latin typeface="Arial"/>
              </a:rPr>
              <a:t>t</a:t>
            </a:r>
            <a:r>
              <a:rPr lang="en-US" sz="1112" b="1" dirty="0">
                <a:latin typeface="Arial"/>
              </a:rPr>
              <a:t>y access</a:t>
            </a:r>
            <a:r>
              <a:rPr lang="en-US" sz="1112" b="1" spc="-22" dirty="0">
                <a:latin typeface="Arial"/>
              </a:rPr>
              <a:t> </a:t>
            </a:r>
            <a:r>
              <a:rPr lang="en-US" sz="1112" b="1" dirty="0">
                <a:latin typeface="Arial"/>
              </a:rPr>
              <a:t>management</a:t>
            </a:r>
          </a:p>
        </p:txBody>
      </p:sp>
      <p:sp>
        <p:nvSpPr>
          <p:cNvPr id="773" name="Rectangle 773"/>
          <p:cNvSpPr/>
          <p:nvPr/>
        </p:nvSpPr>
        <p:spPr>
          <a:xfrm>
            <a:off x="7008060" y="5449478"/>
            <a:ext cx="4353054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Aut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ting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Us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 p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il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 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nd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tup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spc="-12" dirty="0">
                <a:latin typeface="Arial"/>
              </a:rPr>
              <a:t>(</a:t>
            </a:r>
            <a:r>
              <a:rPr lang="en-US" sz="1004" dirty="0">
                <a:latin typeface="Arial"/>
              </a:rPr>
              <a:t>including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n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t</a:t>
            </a:r>
            <a:r>
              <a:rPr lang="en-US" sz="1004" spc="-43" dirty="0">
                <a:latin typeface="Arial"/>
              </a:rPr>
              <a:t>w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k,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p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ting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36" dirty="0">
                <a:latin typeface="Arial"/>
              </a:rPr>
              <a:t>y</a:t>
            </a:r>
            <a:r>
              <a:rPr lang="en-US" sz="1004" dirty="0">
                <a:latin typeface="Arial"/>
              </a:rPr>
              <a:t>st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ms, </a:t>
            </a:r>
          </a:p>
        </p:txBody>
      </p:sp>
      <p:sp>
        <p:nvSpPr>
          <p:cNvPr id="774" name="Rectangle 774"/>
          <p:cNvSpPr/>
          <p:nvPr/>
        </p:nvSpPr>
        <p:spPr>
          <a:xfrm>
            <a:off x="7008061" y="5585936"/>
            <a:ext cx="2764028" cy="3087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3270" defTabSz="911951"/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pplic</a:t>
            </a:r>
            <a:r>
              <a:rPr lang="en-US" sz="1007" spc="-23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ti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ns,</a:t>
            </a:r>
            <a:r>
              <a:rPr lang="en-US" sz="1007" spc="-64" dirty="0">
                <a:latin typeface="Arial"/>
              </a:rPr>
              <a:t> </a:t>
            </a:r>
            <a:r>
              <a:rPr lang="en-US" sz="1007" dirty="0">
                <a:latin typeface="Arial"/>
              </a:rPr>
              <a:t>d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t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b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s</a:t>
            </a:r>
            <a:r>
              <a:rPr lang="en-US" sz="1007" spc="-23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s,</a:t>
            </a:r>
            <a:r>
              <a:rPr lang="en-US" sz="1007" spc="-64" dirty="0">
                <a:latin typeface="Arial"/>
              </a:rPr>
              <a:t> 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m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t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 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cc</a:t>
            </a:r>
            <a:r>
              <a:rPr lang="en-US" sz="1007" spc="-24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ss)</a:t>
            </a:r>
          </a:p>
          <a:p>
            <a:pPr defTabSz="911951">
              <a:lnSpc>
                <a:spcPts val="1258"/>
              </a:lnSpc>
            </a:pPr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P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c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ssing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n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43" dirty="0">
                <a:latin typeface="Arial"/>
              </a:rPr>
              <a:t>w</a:t>
            </a:r>
            <a:r>
              <a:rPr lang="en-US" sz="1004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nd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g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nc</a:t>
            </a:r>
            <a:r>
              <a:rPr lang="en-US" sz="1004" spc="-36" dirty="0">
                <a:latin typeface="Arial"/>
              </a:rPr>
              <a:t>y</a:t>
            </a:r>
            <a:r>
              <a:rPr lang="en-US" sz="1004" dirty="0">
                <a:latin typeface="Arial"/>
              </a:rPr>
              <a:t> us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qu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sts</a:t>
            </a:r>
          </a:p>
        </p:txBody>
      </p:sp>
      <p:sp>
        <p:nvSpPr>
          <p:cNvPr id="775" name="Rectangle 775"/>
          <p:cNvSpPr/>
          <p:nvPr/>
        </p:nvSpPr>
        <p:spPr>
          <a:xfrm>
            <a:off x="7008062" y="5905780"/>
            <a:ext cx="2097518" cy="3083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spc="-12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ging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p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ss</a:t>
            </a:r>
            <a:r>
              <a:rPr lang="en-US" sz="1004" spc="-43" dirty="0">
                <a:latin typeface="Arial"/>
              </a:rPr>
              <a:t>w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d 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t p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c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ss</a:t>
            </a:r>
          </a:p>
          <a:p>
            <a:pPr defTabSz="911951">
              <a:lnSpc>
                <a:spcPts val="1257"/>
              </a:lnSpc>
            </a:pPr>
            <a:r>
              <a:rPr lang="en-US" sz="685" spc="686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7" spc="-41" dirty="0">
                <a:latin typeface="Arial"/>
              </a:rPr>
              <a:t>T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dirty="0">
                <a:latin typeface="Arial"/>
              </a:rPr>
              <a:t>min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ti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n p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c</a:t>
            </a:r>
            <a:r>
              <a:rPr lang="en-US" sz="1007" spc="-23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ss</a:t>
            </a:r>
            <a:r>
              <a:rPr lang="en-US" sz="1007" spc="-11" dirty="0">
                <a:latin typeface="Arial"/>
              </a:rPr>
              <a:t>i</a:t>
            </a:r>
            <a:r>
              <a:rPr lang="en-US" sz="1007" dirty="0">
                <a:latin typeface="Arial"/>
              </a:rPr>
              <a:t>ng </a:t>
            </a:r>
          </a:p>
        </p:txBody>
      </p:sp>
      <p:sp>
        <p:nvSpPr>
          <p:cNvPr id="776" name="Rectangle 776"/>
          <p:cNvSpPr/>
          <p:nvPr/>
        </p:nvSpPr>
        <p:spPr>
          <a:xfrm>
            <a:off x="3298651" y="5488427"/>
            <a:ext cx="1330525" cy="1715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115" b="1" dirty="0">
                <a:latin typeface="Arial"/>
              </a:rPr>
              <a:t>S</a:t>
            </a:r>
            <a:r>
              <a:rPr lang="en-US" sz="1115" b="1" spc="-10" dirty="0">
                <a:latin typeface="Arial"/>
              </a:rPr>
              <a:t>ec</a:t>
            </a:r>
            <a:r>
              <a:rPr lang="en-US" sz="1115" b="1" dirty="0">
                <a:latin typeface="Arial"/>
              </a:rPr>
              <a:t>ur</a:t>
            </a:r>
            <a:r>
              <a:rPr lang="en-US" sz="1115" b="1" spc="-25" dirty="0">
                <a:latin typeface="Arial"/>
              </a:rPr>
              <a:t>i</a:t>
            </a:r>
            <a:r>
              <a:rPr lang="en-US" sz="1115" b="1" spc="-12" dirty="0">
                <a:latin typeface="Arial"/>
              </a:rPr>
              <a:t>t</a:t>
            </a:r>
            <a:r>
              <a:rPr lang="en-US" sz="1115" b="1" spc="-10" dirty="0">
                <a:latin typeface="Arial"/>
              </a:rPr>
              <a:t>y</a:t>
            </a:r>
            <a:r>
              <a:rPr lang="en-US" sz="1115" b="1" spc="-22" dirty="0">
                <a:latin typeface="Arial"/>
              </a:rPr>
              <a:t> </a:t>
            </a:r>
            <a:r>
              <a:rPr lang="en-US" sz="1115" b="1" dirty="0">
                <a:latin typeface="Arial"/>
              </a:rPr>
              <a:t>m</a:t>
            </a:r>
            <a:r>
              <a:rPr lang="en-US" sz="1115" b="1" spc="-35" dirty="0">
                <a:latin typeface="Arial"/>
              </a:rPr>
              <a:t>o</a:t>
            </a:r>
            <a:r>
              <a:rPr lang="en-US" sz="1115" b="1" dirty="0">
                <a:latin typeface="Arial"/>
              </a:rPr>
              <a:t>n</a:t>
            </a:r>
            <a:r>
              <a:rPr lang="en-US" sz="1115" b="1" spc="-22" dirty="0">
                <a:latin typeface="Arial"/>
              </a:rPr>
              <a:t>i</a:t>
            </a:r>
            <a:r>
              <a:rPr lang="en-US" sz="1115" b="1" spc="-12" dirty="0">
                <a:latin typeface="Arial"/>
              </a:rPr>
              <a:t>t</a:t>
            </a:r>
            <a:r>
              <a:rPr lang="en-US" sz="1115" b="1" spc="-35" dirty="0">
                <a:latin typeface="Arial"/>
              </a:rPr>
              <a:t>o</a:t>
            </a:r>
            <a:r>
              <a:rPr lang="en-US" sz="1115" b="1" dirty="0">
                <a:latin typeface="Arial"/>
              </a:rPr>
              <a:t>r</a:t>
            </a:r>
            <a:r>
              <a:rPr lang="en-US" sz="1115" b="1" spc="-25" dirty="0">
                <a:latin typeface="Arial"/>
              </a:rPr>
              <a:t>i</a:t>
            </a:r>
            <a:r>
              <a:rPr lang="en-US" sz="1115" b="1" dirty="0">
                <a:latin typeface="Arial"/>
              </a:rPr>
              <a:t>ng</a:t>
            </a:r>
          </a:p>
        </p:txBody>
      </p:sp>
      <p:sp>
        <p:nvSpPr>
          <p:cNvPr id="777" name="Rectangle 777"/>
          <p:cNvSpPr/>
          <p:nvPr/>
        </p:nvSpPr>
        <p:spPr>
          <a:xfrm>
            <a:off x="2707377" y="5712400"/>
            <a:ext cx="2797180" cy="1550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5" spc="686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7" spc="-39" dirty="0">
                <a:latin typeface="Arial"/>
              </a:rPr>
              <a:t>T</a:t>
            </a:r>
            <a:r>
              <a:rPr lang="en-US" sz="1007" spc="-19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chnic</a:t>
            </a:r>
            <a:r>
              <a:rPr lang="en-US" sz="1007" spc="-18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l th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19" dirty="0">
                <a:latin typeface="Arial"/>
              </a:rPr>
              <a:t>ea</a:t>
            </a:r>
            <a:r>
              <a:rPr lang="en-US" sz="1007" dirty="0">
                <a:latin typeface="Arial"/>
              </a:rPr>
              <a:t>t</a:t>
            </a:r>
            <a:r>
              <a:rPr lang="en-US" sz="1007" spc="-29" dirty="0">
                <a:latin typeface="Arial"/>
              </a:rPr>
              <a:t> </a:t>
            </a:r>
            <a:r>
              <a:rPr lang="en-US" sz="1007" spc="-19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nd</a:t>
            </a:r>
            <a:r>
              <a:rPr lang="en-US" sz="1007" spc="-29" dirty="0">
                <a:latin typeface="Arial"/>
              </a:rPr>
              <a:t> </a:t>
            </a:r>
            <a:r>
              <a:rPr lang="en-US" sz="1007" spc="-34" dirty="0">
                <a:latin typeface="Arial"/>
              </a:rPr>
              <a:t>v</a:t>
            </a:r>
            <a:r>
              <a:rPr lang="en-US" sz="1007" dirty="0">
                <a:latin typeface="Arial"/>
              </a:rPr>
              <a:t>uln</a:t>
            </a:r>
            <a:r>
              <a:rPr lang="en-US" sz="1007" spc="-19" dirty="0">
                <a:latin typeface="Arial"/>
              </a:rPr>
              <a:t>e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19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bilit</a:t>
            </a:r>
            <a:r>
              <a:rPr lang="en-US" sz="1007" spc="-34" dirty="0">
                <a:latin typeface="Arial"/>
              </a:rPr>
              <a:t>y</a:t>
            </a:r>
            <a:r>
              <a:rPr lang="en-US" sz="1007" dirty="0">
                <a:latin typeface="Arial"/>
              </a:rPr>
              <a:t> m</a:t>
            </a:r>
            <a:r>
              <a:rPr lang="en-US" sz="1007" spc="-19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n</a:t>
            </a:r>
            <a:r>
              <a:rPr lang="en-US" sz="1007" spc="-19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g</a:t>
            </a:r>
            <a:r>
              <a:rPr lang="en-US" sz="1007" spc="-19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m</a:t>
            </a:r>
            <a:r>
              <a:rPr lang="en-US" sz="1007" spc="-19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nt</a:t>
            </a:r>
          </a:p>
        </p:txBody>
      </p:sp>
      <p:sp>
        <p:nvSpPr>
          <p:cNvPr id="778" name="Rectangle 778"/>
          <p:cNvSpPr/>
          <p:nvPr/>
        </p:nvSpPr>
        <p:spPr>
          <a:xfrm>
            <a:off x="2707377" y="5872644"/>
            <a:ext cx="2053101" cy="308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Incid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nt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gist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18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</a:t>
            </a:r>
            <a:r>
              <a:rPr lang="en-US" sz="1004" spc="-18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 </a:t>
            </a:r>
            <a:r>
              <a:rPr lang="en-US" sz="1004" spc="-18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nd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p</a:t>
            </a:r>
            <a:r>
              <a:rPr lang="en-US" sz="1004" spc="-18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ting</a:t>
            </a:r>
          </a:p>
          <a:p>
            <a:pPr defTabSz="911951">
              <a:lnSpc>
                <a:spcPts val="1256"/>
              </a:lnSpc>
            </a:pPr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Fi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st l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spc="-33" dirty="0">
                <a:latin typeface="Arial"/>
              </a:rPr>
              <a:t>v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l incid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nt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18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16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luti</a:t>
            </a:r>
            <a:r>
              <a:rPr lang="en-US" sz="1004" spc="-18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</a:t>
            </a:r>
          </a:p>
        </p:txBody>
      </p:sp>
      <p:sp>
        <p:nvSpPr>
          <p:cNvPr id="779" name="Rectangle 779"/>
          <p:cNvSpPr/>
          <p:nvPr/>
        </p:nvSpPr>
        <p:spPr>
          <a:xfrm>
            <a:off x="2208187" y="2111301"/>
            <a:ext cx="1386463" cy="1711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112" b="1" spc="-50" dirty="0">
                <a:latin typeface="Arial"/>
              </a:rPr>
              <a:t>A</a:t>
            </a:r>
            <a:r>
              <a:rPr lang="en-US" sz="1112" b="1" dirty="0">
                <a:latin typeface="Arial"/>
              </a:rPr>
              <a:t>u</a:t>
            </a:r>
            <a:r>
              <a:rPr lang="en-US" sz="1112" b="1" spc="-10" dirty="0">
                <a:latin typeface="Arial"/>
              </a:rPr>
              <a:t>t</a:t>
            </a:r>
            <a:r>
              <a:rPr lang="en-US" sz="1112" b="1" spc="-33" dirty="0">
                <a:latin typeface="Arial"/>
              </a:rPr>
              <a:t>o</a:t>
            </a:r>
            <a:r>
              <a:rPr lang="en-US" sz="1112" b="1" dirty="0">
                <a:latin typeface="Arial"/>
              </a:rPr>
              <a:t>ma</a:t>
            </a:r>
            <a:r>
              <a:rPr lang="en-US" sz="1112" b="1" spc="-11" dirty="0">
                <a:latin typeface="Arial"/>
              </a:rPr>
              <a:t>t</a:t>
            </a:r>
            <a:r>
              <a:rPr lang="en-US" sz="1112" b="1" dirty="0">
                <a:latin typeface="Arial"/>
              </a:rPr>
              <a:t>ed r</a:t>
            </a:r>
            <a:r>
              <a:rPr lang="en-US" sz="1112" b="1" spc="-11" dirty="0">
                <a:latin typeface="Arial"/>
              </a:rPr>
              <a:t>e</a:t>
            </a:r>
            <a:r>
              <a:rPr lang="en-US" sz="1112" b="1" dirty="0">
                <a:latin typeface="Arial"/>
              </a:rPr>
              <a:t>p</a:t>
            </a:r>
            <a:r>
              <a:rPr lang="en-US" sz="1112" b="1" spc="-31" dirty="0">
                <a:latin typeface="Arial"/>
              </a:rPr>
              <a:t>o</a:t>
            </a:r>
            <a:r>
              <a:rPr lang="en-US" sz="1112" b="1" dirty="0">
                <a:latin typeface="Arial"/>
              </a:rPr>
              <a:t>r</a:t>
            </a:r>
            <a:r>
              <a:rPr lang="en-US" sz="1112" b="1" spc="-13" dirty="0">
                <a:latin typeface="Arial"/>
              </a:rPr>
              <a:t>t</a:t>
            </a:r>
            <a:r>
              <a:rPr lang="en-US" sz="1112" b="1" spc="-22" dirty="0">
                <a:latin typeface="Arial"/>
              </a:rPr>
              <a:t>i</a:t>
            </a:r>
            <a:r>
              <a:rPr lang="en-US" sz="1112" b="1" dirty="0">
                <a:latin typeface="Arial"/>
              </a:rPr>
              <a:t>ng</a:t>
            </a:r>
          </a:p>
        </p:txBody>
      </p:sp>
      <p:sp>
        <p:nvSpPr>
          <p:cNvPr id="780" name="Rectangle 780"/>
          <p:cNvSpPr/>
          <p:nvPr/>
        </p:nvSpPr>
        <p:spPr>
          <a:xfrm>
            <a:off x="1464910" y="1474401"/>
            <a:ext cx="1956458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91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Aut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 p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lic</a:t>
            </a:r>
            <a:r>
              <a:rPr lang="en-US" sz="1004" spc="-36" dirty="0">
                <a:latin typeface="Arial"/>
              </a:rPr>
              <a:t>y</a:t>
            </a:r>
            <a:r>
              <a:rPr lang="en-US" sz="1004" dirty="0">
                <a:latin typeface="Arial"/>
              </a:rPr>
              <a:t> dist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ibuti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</a:t>
            </a:r>
          </a:p>
        </p:txBody>
      </p:sp>
      <p:sp>
        <p:nvSpPr>
          <p:cNvPr id="781" name="Rectangle 781"/>
          <p:cNvSpPr/>
          <p:nvPr/>
        </p:nvSpPr>
        <p:spPr>
          <a:xfrm>
            <a:off x="1464911" y="1633660"/>
            <a:ext cx="2678458" cy="1550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5" spc="690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7" spc="-41" dirty="0">
                <a:latin typeface="Arial"/>
              </a:rPr>
              <a:t>T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ck</a:t>
            </a:r>
            <a:r>
              <a:rPr lang="en-US" sz="1007" spc="-11" dirty="0">
                <a:latin typeface="Arial"/>
              </a:rPr>
              <a:t>i</a:t>
            </a:r>
            <a:r>
              <a:rPr lang="en-US" sz="1007" dirty="0">
                <a:latin typeface="Arial"/>
              </a:rPr>
              <a:t>ng 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spc="-29" dirty="0">
                <a:latin typeface="Arial"/>
              </a:rPr>
              <a:t>f</a:t>
            </a:r>
            <a:r>
              <a:rPr lang="en-US" sz="1007" dirty="0">
                <a:latin typeface="Arial"/>
              </a:rPr>
              <a:t> I</a:t>
            </a:r>
            <a:r>
              <a:rPr lang="en-US" sz="1007" spc="-41" dirty="0">
                <a:latin typeface="Arial"/>
              </a:rPr>
              <a:t>T</a:t>
            </a:r>
            <a:r>
              <a:rPr lang="en-US" sz="1007" dirty="0">
                <a:latin typeface="Arial"/>
              </a:rPr>
              <a:t> t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ining</a:t>
            </a:r>
            <a:r>
              <a:rPr lang="en-US" sz="1007" spc="-64" dirty="0">
                <a:latin typeface="Arial"/>
              </a:rPr>
              <a:t> </a:t>
            </a:r>
            <a:r>
              <a:rPr lang="en-US" sz="1007" dirty="0">
                <a:latin typeface="Arial"/>
              </a:rPr>
              <a:t>c</a:t>
            </a:r>
            <a:r>
              <a:rPr lang="en-US" sz="1007" spc="-23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mpl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ti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n</a:t>
            </a:r>
            <a:r>
              <a:rPr lang="en-US" sz="1007" spc="-64" dirty="0">
                <a:latin typeface="Arial"/>
              </a:rPr>
              <a:t> 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nd</a:t>
            </a:r>
            <a:r>
              <a:rPr lang="en-US" sz="1007" spc="-29" dirty="0">
                <a:latin typeface="Arial"/>
              </a:rPr>
              <a:t> </a:t>
            </a:r>
            <a:r>
              <a:rPr lang="en-US" sz="1007" dirty="0">
                <a:latin typeface="Arial"/>
              </a:rPr>
              <a:t>sc</a:t>
            </a:r>
            <a:r>
              <a:rPr lang="en-US" sz="1007" spc="-24" dirty="0">
                <a:latin typeface="Arial"/>
              </a:rPr>
              <a:t>o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s</a:t>
            </a:r>
          </a:p>
        </p:txBody>
      </p:sp>
      <p:sp>
        <p:nvSpPr>
          <p:cNvPr id="782" name="Rectangle 782"/>
          <p:cNvSpPr/>
          <p:nvPr/>
        </p:nvSpPr>
        <p:spPr>
          <a:xfrm>
            <a:off x="7825184" y="4568238"/>
            <a:ext cx="1374237" cy="3247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112" b="1" dirty="0">
                <a:latin typeface="Arial"/>
              </a:rPr>
              <a:t>F</a:t>
            </a:r>
            <a:r>
              <a:rPr lang="en-US" sz="1112" b="1" spc="-20" dirty="0">
                <a:latin typeface="Arial"/>
              </a:rPr>
              <a:t>i</a:t>
            </a:r>
            <a:r>
              <a:rPr lang="en-US" sz="1112" b="1" spc="-22" dirty="0">
                <a:latin typeface="Arial"/>
              </a:rPr>
              <a:t>l</a:t>
            </a:r>
            <a:r>
              <a:rPr lang="en-US" sz="1112" b="1" dirty="0">
                <a:latin typeface="Arial"/>
              </a:rPr>
              <a:t>e management</a:t>
            </a:r>
          </a:p>
          <a:p>
            <a:pPr marL="227988" defTabSz="911951">
              <a:lnSpc>
                <a:spcPts val="1237"/>
              </a:lnSpc>
            </a:pPr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7" dirty="0">
                <a:latin typeface="Arial"/>
              </a:rPr>
              <a:t>B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dirty="0">
                <a:latin typeface="Arial"/>
              </a:rPr>
              <a:t>tch</a:t>
            </a:r>
            <a:r>
              <a:rPr lang="en-US" sz="1007" spc="-64" dirty="0">
                <a:latin typeface="Arial"/>
              </a:rPr>
              <a:t> </a:t>
            </a:r>
            <a:r>
              <a:rPr lang="en-US" sz="1007" dirty="0">
                <a:latin typeface="Arial"/>
              </a:rPr>
              <a:t>p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c</a:t>
            </a:r>
            <a:r>
              <a:rPr lang="en-US" sz="1007" spc="-23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ss</a:t>
            </a:r>
            <a:r>
              <a:rPr lang="en-US" sz="1007" spc="-11" dirty="0">
                <a:latin typeface="Arial"/>
              </a:rPr>
              <a:t>i</a:t>
            </a:r>
            <a:r>
              <a:rPr lang="en-US" sz="1007" dirty="0">
                <a:latin typeface="Arial"/>
              </a:rPr>
              <a:t>ng</a:t>
            </a:r>
          </a:p>
        </p:txBody>
      </p:sp>
      <p:sp>
        <p:nvSpPr>
          <p:cNvPr id="783" name="Rectangle 783"/>
          <p:cNvSpPr/>
          <p:nvPr/>
        </p:nvSpPr>
        <p:spPr>
          <a:xfrm>
            <a:off x="8053181" y="4903498"/>
            <a:ext cx="2705467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36" dirty="0">
                <a:latin typeface="Arial"/>
              </a:rPr>
              <a:t>y</a:t>
            </a:r>
            <a:r>
              <a:rPr lang="en-US" sz="1004" dirty="0">
                <a:latin typeface="Arial"/>
              </a:rPr>
              <a:t>nch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nizing,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l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ting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nd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mpt</a:t>
            </a:r>
            <a:r>
              <a:rPr lang="en-US" sz="1004" spc="-36" dirty="0">
                <a:latin typeface="Arial"/>
              </a:rPr>
              <a:t>y</a:t>
            </a:r>
            <a:r>
              <a:rPr lang="en-US" sz="1004" dirty="0">
                <a:latin typeface="Arial"/>
              </a:rPr>
              <a:t>ing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ld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s </a:t>
            </a:r>
          </a:p>
        </p:txBody>
      </p:sp>
      <p:sp>
        <p:nvSpPr>
          <p:cNvPr id="784" name="Rectangle 784"/>
          <p:cNvSpPr/>
          <p:nvPr/>
        </p:nvSpPr>
        <p:spPr>
          <a:xfrm>
            <a:off x="2175128" y="4662134"/>
            <a:ext cx="1331038" cy="3545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304" defTabSz="911951"/>
            <a:r>
              <a:rPr lang="en-US" sz="1115" b="1" dirty="0">
                <a:latin typeface="Arial"/>
              </a:rPr>
              <a:t>E</a:t>
            </a:r>
            <a:r>
              <a:rPr lang="en-US" sz="1115" b="1" spc="-10" dirty="0">
                <a:latin typeface="Arial"/>
              </a:rPr>
              <a:t>ve</a:t>
            </a:r>
            <a:r>
              <a:rPr lang="en-US" sz="1115" b="1" dirty="0">
                <a:latin typeface="Arial"/>
              </a:rPr>
              <a:t>n</a:t>
            </a:r>
            <a:r>
              <a:rPr lang="en-US" sz="1115" b="1" spc="-12" dirty="0">
                <a:latin typeface="Arial"/>
              </a:rPr>
              <a:t>t</a:t>
            </a:r>
            <a:r>
              <a:rPr lang="en-US" sz="1115" b="1" spc="-22" dirty="0">
                <a:latin typeface="Arial"/>
              </a:rPr>
              <a:t> </a:t>
            </a:r>
            <a:r>
              <a:rPr lang="en-US" sz="1115" b="1" dirty="0">
                <a:latin typeface="Arial"/>
              </a:rPr>
              <a:t>m</a:t>
            </a:r>
            <a:r>
              <a:rPr lang="en-US" sz="1115" b="1" spc="-10" dirty="0">
                <a:latin typeface="Arial"/>
              </a:rPr>
              <a:t>a</a:t>
            </a:r>
            <a:r>
              <a:rPr lang="en-US" sz="1115" b="1" dirty="0">
                <a:latin typeface="Arial"/>
              </a:rPr>
              <a:t>nagem</a:t>
            </a:r>
            <a:r>
              <a:rPr lang="en-US" sz="1115" b="1" spc="-10" dirty="0">
                <a:latin typeface="Arial"/>
              </a:rPr>
              <a:t>e</a:t>
            </a:r>
            <a:r>
              <a:rPr lang="en-US" sz="1115" b="1" dirty="0">
                <a:latin typeface="Arial"/>
              </a:rPr>
              <a:t>nt</a:t>
            </a:r>
          </a:p>
          <a:p>
            <a:pPr defTabSz="911951">
              <a:lnSpc>
                <a:spcPts val="1607"/>
              </a:lnSpc>
            </a:pPr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E</a:t>
            </a:r>
            <a:r>
              <a:rPr lang="en-US" sz="1004" spc="-36" dirty="0">
                <a:latin typeface="Arial"/>
              </a:rPr>
              <a:t>v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nt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nit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ing</a:t>
            </a:r>
          </a:p>
        </p:txBody>
      </p:sp>
      <p:sp>
        <p:nvSpPr>
          <p:cNvPr id="785" name="Rectangle 785"/>
          <p:cNvSpPr/>
          <p:nvPr/>
        </p:nvSpPr>
        <p:spPr>
          <a:xfrm>
            <a:off x="2175125" y="5044264"/>
            <a:ext cx="1029975" cy="1550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7" dirty="0">
                <a:latin typeface="Arial"/>
              </a:rPr>
              <a:t>E</a:t>
            </a:r>
            <a:r>
              <a:rPr lang="en-US" sz="1007" spc="-37" dirty="0">
                <a:latin typeface="Arial"/>
              </a:rPr>
              <a:t>v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nt</a:t>
            </a:r>
            <a:r>
              <a:rPr lang="en-US" sz="1007" spc="-29" dirty="0">
                <a:latin typeface="Arial"/>
              </a:rPr>
              <a:t> 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p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dirty="0">
                <a:latin typeface="Arial"/>
              </a:rPr>
              <a:t>ting</a:t>
            </a:r>
          </a:p>
        </p:txBody>
      </p:sp>
      <p:sp>
        <p:nvSpPr>
          <p:cNvPr id="786" name="Rectangle 786"/>
          <p:cNvSpPr/>
          <p:nvPr/>
        </p:nvSpPr>
        <p:spPr>
          <a:xfrm>
            <a:off x="2175125" y="5204456"/>
            <a:ext cx="1769126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Fi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st l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36" dirty="0">
                <a:latin typeface="Arial"/>
              </a:rPr>
              <a:t>v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l incid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nt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luti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</a:t>
            </a:r>
          </a:p>
        </p:txBody>
      </p:sp>
      <p:sp>
        <p:nvSpPr>
          <p:cNvPr id="787" name="Rectangle 787"/>
          <p:cNvSpPr/>
          <p:nvPr/>
        </p:nvSpPr>
        <p:spPr>
          <a:xfrm>
            <a:off x="7865334" y="2191607"/>
            <a:ext cx="1298525" cy="1711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112" b="1" spc="-50" dirty="0">
                <a:latin typeface="Arial"/>
              </a:rPr>
              <a:t>A</a:t>
            </a:r>
            <a:r>
              <a:rPr lang="en-US" sz="1112" b="1" dirty="0">
                <a:latin typeface="Arial"/>
              </a:rPr>
              <a:t>pp</a:t>
            </a:r>
            <a:r>
              <a:rPr lang="en-US" sz="1112" b="1" spc="-22" dirty="0">
                <a:latin typeface="Arial"/>
              </a:rPr>
              <a:t>li</a:t>
            </a:r>
            <a:r>
              <a:rPr lang="en-US" sz="1112" b="1" dirty="0">
                <a:latin typeface="Arial"/>
              </a:rPr>
              <a:t>ca</a:t>
            </a:r>
            <a:r>
              <a:rPr lang="en-US" sz="1112" b="1" spc="-11" dirty="0">
                <a:latin typeface="Arial"/>
              </a:rPr>
              <a:t>t</a:t>
            </a:r>
            <a:r>
              <a:rPr lang="en-US" sz="1112" b="1" spc="-22" dirty="0">
                <a:latin typeface="Arial"/>
              </a:rPr>
              <a:t>i</a:t>
            </a:r>
            <a:r>
              <a:rPr lang="en-US" sz="1112" b="1" spc="-33" dirty="0">
                <a:latin typeface="Arial"/>
              </a:rPr>
              <a:t>o</a:t>
            </a:r>
            <a:r>
              <a:rPr lang="en-US" sz="1112" b="1" dirty="0">
                <a:latin typeface="Arial"/>
              </a:rPr>
              <a:t>n Tes</a:t>
            </a:r>
            <a:r>
              <a:rPr lang="en-US" sz="1112" b="1" spc="-11" dirty="0">
                <a:latin typeface="Arial"/>
              </a:rPr>
              <a:t>t</a:t>
            </a:r>
            <a:r>
              <a:rPr lang="en-US" sz="1112" b="1" spc="-22" dirty="0">
                <a:latin typeface="Arial"/>
              </a:rPr>
              <a:t>i</a:t>
            </a:r>
            <a:r>
              <a:rPr lang="en-US" sz="1112" b="1" dirty="0">
                <a:latin typeface="Arial"/>
              </a:rPr>
              <a:t>ng</a:t>
            </a:r>
          </a:p>
        </p:txBody>
      </p:sp>
      <p:sp>
        <p:nvSpPr>
          <p:cNvPr id="788" name="Rectangle 788"/>
          <p:cNvSpPr/>
          <p:nvPr/>
        </p:nvSpPr>
        <p:spPr>
          <a:xfrm>
            <a:off x="7903336" y="2420087"/>
            <a:ext cx="2265905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Initi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l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pplic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p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nc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 t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sting</a:t>
            </a:r>
          </a:p>
        </p:txBody>
      </p:sp>
      <p:sp>
        <p:nvSpPr>
          <p:cNvPr id="789" name="Rectangle 789"/>
          <p:cNvSpPr/>
          <p:nvPr/>
        </p:nvSpPr>
        <p:spPr>
          <a:xfrm>
            <a:off x="7903334" y="2580068"/>
            <a:ext cx="2113774" cy="308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C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ll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cti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 us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8" dirty="0">
                <a:latin typeface="Arial"/>
              </a:rPr>
              <a:t> f</a:t>
            </a:r>
            <a:r>
              <a:rPr lang="en-US" sz="1004" spc="-20" dirty="0">
                <a:latin typeface="Arial"/>
              </a:rPr>
              <a:t>ee</a:t>
            </a:r>
            <a:r>
              <a:rPr lang="en-US" sz="1004" dirty="0">
                <a:latin typeface="Arial"/>
              </a:rPr>
              <a:t>db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ck 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tings</a:t>
            </a:r>
          </a:p>
          <a:p>
            <a:pPr defTabSz="911951">
              <a:lnSpc>
                <a:spcPts val="1257"/>
              </a:lnSpc>
            </a:pPr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p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ting</a:t>
            </a:r>
          </a:p>
        </p:txBody>
      </p:sp>
      <p:sp>
        <p:nvSpPr>
          <p:cNvPr id="790" name="Rectangle 790"/>
          <p:cNvSpPr/>
          <p:nvPr/>
        </p:nvSpPr>
        <p:spPr>
          <a:xfrm>
            <a:off x="783068" y="2360302"/>
            <a:ext cx="3156675" cy="4873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C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ea</a:t>
            </a:r>
            <a:r>
              <a:rPr lang="en-US" sz="1004" dirty="0">
                <a:latin typeface="Arial"/>
              </a:rPr>
              <a:t>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 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dirty="0">
                <a:latin typeface="Arial"/>
              </a:rPr>
              <a:t> st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nd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g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nt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p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ts</a:t>
            </a:r>
          </a:p>
          <a:p>
            <a:pPr defTabSz="911951">
              <a:lnSpc>
                <a:spcPts val="1257"/>
              </a:lnSpc>
            </a:pPr>
            <a:r>
              <a:rPr lang="en-US" sz="685" spc="686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7" dirty="0">
                <a:latin typeface="Arial"/>
              </a:rPr>
              <a:t>Dist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dirty="0">
                <a:latin typeface="Arial"/>
              </a:rPr>
              <a:t>ibuti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n</a:t>
            </a:r>
            <a:r>
              <a:rPr lang="en-US" sz="1007" spc="-64" dirty="0">
                <a:latin typeface="Arial"/>
              </a:rPr>
              <a:t> 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spc="-29" dirty="0">
                <a:latin typeface="Arial"/>
              </a:rPr>
              <a:t>f</a:t>
            </a:r>
            <a:r>
              <a:rPr lang="en-US" sz="1007" dirty="0">
                <a:latin typeface="Arial"/>
              </a:rPr>
              <a:t> s</a:t>
            </a:r>
            <a:r>
              <a:rPr lang="en-US" sz="1007" spc="-23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l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ct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d</a:t>
            </a:r>
            <a:r>
              <a:rPr lang="en-US" sz="1007" spc="-29" dirty="0">
                <a:latin typeface="Arial"/>
              </a:rPr>
              <a:t> 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e</a:t>
            </a:r>
            <a:r>
              <a:rPr lang="en-US" sz="1007" dirty="0">
                <a:latin typeface="Arial"/>
              </a:rPr>
              <a:t>p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dirty="0">
                <a:latin typeface="Arial"/>
              </a:rPr>
              <a:t>ts t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spc="-29" dirty="0">
                <a:latin typeface="Arial"/>
              </a:rPr>
              <a:t> </a:t>
            </a:r>
            <a:r>
              <a:rPr lang="en-US" sz="1007" spc="-37" dirty="0">
                <a:latin typeface="Arial"/>
              </a:rPr>
              <a:t>v</a:t>
            </a:r>
            <a:r>
              <a:rPr lang="en-US" sz="1007" spc="-22" dirty="0">
                <a:latin typeface="Arial"/>
              </a:rPr>
              <a:t>a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dirty="0">
                <a:latin typeface="Arial"/>
              </a:rPr>
              <a:t>i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us us</a:t>
            </a:r>
            <a:r>
              <a:rPr lang="en-US" sz="1007" spc="-23" dirty="0">
                <a:latin typeface="Arial"/>
              </a:rPr>
              <a:t>e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dirty="0">
                <a:latin typeface="Arial"/>
              </a:rPr>
              <a:t> g</a:t>
            </a:r>
            <a:r>
              <a:rPr lang="en-US" sz="1007" spc="-12" dirty="0">
                <a:latin typeface="Arial"/>
              </a:rPr>
              <a:t>r</a:t>
            </a:r>
            <a:r>
              <a:rPr lang="en-US" sz="1007" spc="-22" dirty="0">
                <a:latin typeface="Arial"/>
              </a:rPr>
              <a:t>o</a:t>
            </a:r>
            <a:r>
              <a:rPr lang="en-US" sz="1007" dirty="0">
                <a:latin typeface="Arial"/>
              </a:rPr>
              <a:t>ups</a:t>
            </a:r>
          </a:p>
          <a:p>
            <a:pPr defTabSz="911951">
              <a:lnSpc>
                <a:spcPts val="1258"/>
              </a:lnSpc>
            </a:pPr>
            <a:r>
              <a:rPr lang="en-US" sz="682" spc="689" dirty="0">
                <a:solidFill>
                  <a:srgbClr val="FFD200"/>
                </a:solidFill>
                <a:latin typeface="Arial"/>
              </a:rPr>
              <a:t>►</a:t>
            </a:r>
            <a:r>
              <a:rPr lang="en-US" sz="1004" dirty="0">
                <a:latin typeface="Arial"/>
              </a:rPr>
              <a:t>V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i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nc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 c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lcul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ns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nd</a:t>
            </a:r>
            <a:r>
              <a:rPr lang="en-US" sz="1004" spc="-64" dirty="0">
                <a:latin typeface="Arial"/>
              </a:rPr>
              <a:t> 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dirty="0">
                <a:latin typeface="Arial"/>
              </a:rPr>
              <a:t>p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ting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spc="-36" dirty="0">
                <a:latin typeface="Arial"/>
              </a:rPr>
              <a:t>v</a:t>
            </a:r>
            <a:r>
              <a:rPr lang="en-US" sz="1004" dirty="0">
                <a:latin typeface="Arial"/>
              </a:rPr>
              <a:t>s. pl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d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 </a:t>
            </a:r>
          </a:p>
        </p:txBody>
      </p:sp>
      <p:sp>
        <p:nvSpPr>
          <p:cNvPr id="791" name="Rectangle 791"/>
          <p:cNvSpPr/>
          <p:nvPr/>
        </p:nvSpPr>
        <p:spPr>
          <a:xfrm>
            <a:off x="956349" y="2816552"/>
            <a:ext cx="2165999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dirty="0">
                <a:latin typeface="Arial"/>
              </a:rPr>
              <a:t>including</a:t>
            </a:r>
            <a:r>
              <a:rPr lang="en-US" sz="1004" spc="-99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b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sic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spc="-20" dirty="0">
                <a:latin typeface="Arial"/>
              </a:rPr>
              <a:t>e</a:t>
            </a:r>
            <a:r>
              <a:rPr lang="en-US" sz="1004" spc="-36" dirty="0">
                <a:latin typeface="Arial"/>
              </a:rPr>
              <a:t>x</a:t>
            </a:r>
            <a:r>
              <a:rPr lang="en-US" sz="1004" dirty="0">
                <a:latin typeface="Arial"/>
              </a:rPr>
              <a:t>pl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n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</a:t>
            </a:r>
            <a:r>
              <a:rPr lang="en-US" sz="1004" spc="-28" dirty="0">
                <a:latin typeface="Arial"/>
              </a:rPr>
              <a:t> </a:t>
            </a:r>
            <a:r>
              <a:rPr lang="en-US" sz="1004" dirty="0">
                <a:latin typeface="Arial"/>
              </a:rPr>
              <a:t>in</a:t>
            </a:r>
            <a:r>
              <a:rPr lang="en-US" sz="1004" spc="-28" dirty="0">
                <a:latin typeface="Arial"/>
              </a:rPr>
              <a:t>f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spc="-12" dirty="0">
                <a:latin typeface="Arial"/>
              </a:rPr>
              <a:t>r</a:t>
            </a:r>
            <a:r>
              <a:rPr lang="en-US" sz="1004" dirty="0">
                <a:latin typeface="Arial"/>
              </a:rPr>
              <a:t>m</a:t>
            </a:r>
            <a:r>
              <a:rPr lang="en-US" sz="1004" spc="-20" dirty="0">
                <a:latin typeface="Arial"/>
              </a:rPr>
              <a:t>a</a:t>
            </a:r>
            <a:r>
              <a:rPr lang="en-US" sz="1004" dirty="0">
                <a:latin typeface="Arial"/>
              </a:rPr>
              <a:t>ti</a:t>
            </a:r>
            <a:r>
              <a:rPr lang="en-US" sz="1004" spc="-20" dirty="0">
                <a:latin typeface="Arial"/>
              </a:rPr>
              <a:t>o</a:t>
            </a:r>
            <a:r>
              <a:rPr lang="en-US" sz="1004" dirty="0">
                <a:latin typeface="Arial"/>
              </a:rPr>
              <a:t>n</a:t>
            </a:r>
          </a:p>
        </p:txBody>
      </p:sp>
      <p:sp>
        <p:nvSpPr>
          <p:cNvPr id="792" name="Rectangle 792"/>
          <p:cNvSpPr/>
          <p:nvPr/>
        </p:nvSpPr>
        <p:spPr>
          <a:xfrm>
            <a:off x="646877" y="2006"/>
            <a:ext cx="7365535" cy="4147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2695" b="1" spc="-16" dirty="0">
                <a:solidFill>
                  <a:prstClr val="white"/>
                </a:solidFill>
                <a:latin typeface="EYInterstate Light,Bold"/>
              </a:rPr>
              <a:t>A</a:t>
            </a:r>
            <a:r>
              <a:rPr lang="en-US" sz="2695" b="1" dirty="0">
                <a:solidFill>
                  <a:prstClr val="white"/>
                </a:solidFill>
                <a:latin typeface="EYInterstate Light,Bold"/>
              </a:rPr>
              <a:t>u</a:t>
            </a:r>
            <a:r>
              <a:rPr lang="en-US" sz="2695" b="1" spc="-37" dirty="0">
                <a:solidFill>
                  <a:prstClr val="white"/>
                </a:solidFill>
                <a:latin typeface="EYInterstate Light,Bold"/>
              </a:rPr>
              <a:t>t</a:t>
            </a:r>
            <a:r>
              <a:rPr lang="en-US" sz="2695" b="1" dirty="0">
                <a:solidFill>
                  <a:prstClr val="white"/>
                </a:solidFill>
                <a:latin typeface="EYInterstate Light,Bold"/>
              </a:rPr>
              <a:t>om</a:t>
            </a:r>
            <a:r>
              <a:rPr lang="en-US" sz="2695" b="1" spc="-10" dirty="0">
                <a:solidFill>
                  <a:prstClr val="white"/>
                </a:solidFill>
                <a:latin typeface="EYInterstate Light,Bold"/>
              </a:rPr>
              <a:t>a</a:t>
            </a:r>
            <a:r>
              <a:rPr lang="en-US" sz="2695" b="1" dirty="0">
                <a:solidFill>
                  <a:prstClr val="white"/>
                </a:solidFill>
                <a:latin typeface="EYInterstate Light,Bold"/>
              </a:rPr>
              <a:t>tion</a:t>
            </a:r>
            <a:r>
              <a:rPr lang="en-US" sz="2695" b="1" spc="-37" dirty="0">
                <a:solidFill>
                  <a:prstClr val="white"/>
                </a:solidFill>
                <a:latin typeface="EYInterstate Light,Bold"/>
              </a:rPr>
              <a:t> </a:t>
            </a:r>
            <a:r>
              <a:rPr lang="en-US" sz="2695" b="1" dirty="0">
                <a:solidFill>
                  <a:prstClr val="white"/>
                </a:solidFill>
                <a:latin typeface="EYInterstate Light,Bold"/>
              </a:rPr>
              <a:t>"hot</a:t>
            </a:r>
            <a:r>
              <a:rPr lang="en-US" sz="2695" b="1" spc="-45" dirty="0">
                <a:solidFill>
                  <a:prstClr val="white"/>
                </a:solidFill>
                <a:latin typeface="EYInterstate Light,Bold"/>
              </a:rPr>
              <a:t> </a:t>
            </a:r>
            <a:r>
              <a:rPr lang="en-US" sz="2695" b="1" spc="-16" dirty="0">
                <a:solidFill>
                  <a:prstClr val="white"/>
                </a:solidFill>
                <a:latin typeface="EYInterstate Light,Bold"/>
              </a:rPr>
              <a:t>s</a:t>
            </a:r>
            <a:r>
              <a:rPr lang="en-US" sz="2695" b="1" dirty="0">
                <a:solidFill>
                  <a:prstClr val="white"/>
                </a:solidFill>
                <a:latin typeface="EYInterstate Light,Bold"/>
              </a:rPr>
              <a:t>po</a:t>
            </a:r>
            <a:r>
              <a:rPr lang="en-US" sz="2695" b="1" spc="-45" dirty="0">
                <a:solidFill>
                  <a:prstClr val="white"/>
                </a:solidFill>
                <a:latin typeface="EYInterstate Light,Bold"/>
              </a:rPr>
              <a:t>t</a:t>
            </a:r>
            <a:r>
              <a:rPr lang="en-US" sz="2695" b="1" spc="-89" dirty="0">
                <a:solidFill>
                  <a:prstClr val="white"/>
                </a:solidFill>
                <a:latin typeface="EYInterstate Light,Bold"/>
              </a:rPr>
              <a:t>s</a:t>
            </a:r>
            <a:r>
              <a:rPr lang="en-US" sz="2695" b="1" dirty="0">
                <a:solidFill>
                  <a:prstClr val="white"/>
                </a:solidFill>
                <a:latin typeface="EYInterstate Light,Bold"/>
              </a:rPr>
              <a:t>" </a:t>
            </a:r>
            <a:r>
              <a:rPr lang="en-US" sz="2695" b="1" spc="-78" dirty="0">
                <a:solidFill>
                  <a:prstClr val="white"/>
                </a:solidFill>
                <a:latin typeface="EYInterstate Light,Bold"/>
              </a:rPr>
              <a:t>f</a:t>
            </a:r>
            <a:r>
              <a:rPr lang="en-US" sz="2695" b="1" dirty="0">
                <a:solidFill>
                  <a:prstClr val="white"/>
                </a:solidFill>
                <a:latin typeface="EYInterstate Light,Bold"/>
              </a:rPr>
              <a:t>or </a:t>
            </a:r>
            <a:r>
              <a:rPr lang="en-US" sz="2695" b="1" spc="-10" dirty="0">
                <a:solidFill>
                  <a:prstClr val="white"/>
                </a:solidFill>
                <a:latin typeface="EYInterstate Light,Bold"/>
              </a:rPr>
              <a:t>I</a:t>
            </a:r>
            <a:r>
              <a:rPr lang="en-US" sz="2695" b="1" spc="-27" dirty="0">
                <a:solidFill>
                  <a:prstClr val="white"/>
                </a:solidFill>
                <a:latin typeface="EYInterstate Light,Bold"/>
              </a:rPr>
              <a:t>n</a:t>
            </a:r>
            <a:r>
              <a:rPr lang="en-US" sz="2695" b="1" spc="-78" dirty="0">
                <a:solidFill>
                  <a:prstClr val="white"/>
                </a:solidFill>
                <a:latin typeface="EYInterstate Light,Bold"/>
              </a:rPr>
              <a:t>f</a:t>
            </a:r>
            <a:r>
              <a:rPr lang="en-US" sz="2695" b="1" dirty="0">
                <a:solidFill>
                  <a:prstClr val="white"/>
                </a:solidFill>
                <a:latin typeface="EYInterstate Light,Bold"/>
              </a:rPr>
              <a:t>orma</a:t>
            </a:r>
            <a:r>
              <a:rPr lang="en-US" sz="2695" b="1" spc="-10" dirty="0">
                <a:solidFill>
                  <a:prstClr val="white"/>
                </a:solidFill>
                <a:latin typeface="EYInterstate Light,Bold"/>
              </a:rPr>
              <a:t>t</a:t>
            </a:r>
            <a:r>
              <a:rPr lang="en-US" sz="2695" b="1" dirty="0">
                <a:solidFill>
                  <a:prstClr val="white"/>
                </a:solidFill>
                <a:latin typeface="EYInterstate Light,Bold"/>
              </a:rPr>
              <a:t>ion </a:t>
            </a:r>
            <a:r>
              <a:rPr lang="en-US" sz="2695" b="1" spc="-309" dirty="0">
                <a:solidFill>
                  <a:prstClr val="white"/>
                </a:solidFill>
                <a:latin typeface="EYInterstate Light,Bold"/>
              </a:rPr>
              <a:t>T</a:t>
            </a:r>
            <a:r>
              <a:rPr lang="en-US" sz="2695" b="1" dirty="0">
                <a:solidFill>
                  <a:prstClr val="white"/>
                </a:solidFill>
                <a:latin typeface="EYInterstate Light,Bold"/>
              </a:rPr>
              <a:t>echnology</a:t>
            </a:r>
          </a:p>
        </p:txBody>
      </p:sp>
      <p:sp>
        <p:nvSpPr>
          <p:cNvPr id="793" name="Rectangle 793"/>
          <p:cNvSpPr/>
          <p:nvPr/>
        </p:nvSpPr>
        <p:spPr>
          <a:xfrm>
            <a:off x="6184859" y="1512400"/>
            <a:ext cx="72002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b="1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794" name="Rectangle 794"/>
          <p:cNvSpPr/>
          <p:nvPr/>
        </p:nvSpPr>
        <p:spPr>
          <a:xfrm>
            <a:off x="7049986" y="2180310"/>
            <a:ext cx="72002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b="1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795" name="Rectangle 795"/>
          <p:cNvSpPr/>
          <p:nvPr/>
        </p:nvSpPr>
        <p:spPr>
          <a:xfrm>
            <a:off x="7443665" y="3226696"/>
            <a:ext cx="72002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b="1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796" name="Rectangle 796"/>
          <p:cNvSpPr/>
          <p:nvPr/>
        </p:nvSpPr>
        <p:spPr>
          <a:xfrm>
            <a:off x="7142074" y="4246776"/>
            <a:ext cx="72002" cy="1550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7" b="1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797" name="Rectangle 797"/>
          <p:cNvSpPr/>
          <p:nvPr/>
        </p:nvSpPr>
        <p:spPr>
          <a:xfrm>
            <a:off x="4878808" y="5010530"/>
            <a:ext cx="72002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b="1" dirty="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798" name="Rectangle 798"/>
          <p:cNvSpPr/>
          <p:nvPr/>
        </p:nvSpPr>
        <p:spPr>
          <a:xfrm>
            <a:off x="3943380" y="4371247"/>
            <a:ext cx="72002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b="1" dirty="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799" name="Rectangle 799"/>
          <p:cNvSpPr/>
          <p:nvPr/>
        </p:nvSpPr>
        <p:spPr>
          <a:xfrm>
            <a:off x="3578076" y="3235816"/>
            <a:ext cx="72002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b="1" dirty="0">
                <a:solidFill>
                  <a:srgbClr val="FFFFFF"/>
                </a:solidFill>
                <a:latin typeface="Arial"/>
              </a:rPr>
              <a:t>8</a:t>
            </a:r>
          </a:p>
        </p:txBody>
      </p:sp>
      <p:sp>
        <p:nvSpPr>
          <p:cNvPr id="800" name="Rectangle 800"/>
          <p:cNvSpPr/>
          <p:nvPr/>
        </p:nvSpPr>
        <p:spPr>
          <a:xfrm>
            <a:off x="3960100" y="2174482"/>
            <a:ext cx="72002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b="1" dirty="0">
                <a:solidFill>
                  <a:srgbClr val="FFFFFF"/>
                </a:solidFill>
                <a:latin typeface="Arial"/>
              </a:rPr>
              <a:t>9</a:t>
            </a:r>
          </a:p>
        </p:txBody>
      </p:sp>
      <p:sp>
        <p:nvSpPr>
          <p:cNvPr id="801" name="Rectangle 801"/>
          <p:cNvSpPr/>
          <p:nvPr/>
        </p:nvSpPr>
        <p:spPr>
          <a:xfrm>
            <a:off x="4787608" y="1497454"/>
            <a:ext cx="144003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b="1" dirty="0">
                <a:solidFill>
                  <a:srgbClr val="FFFFFF"/>
                </a:solidFill>
                <a:latin typeface="Arial"/>
              </a:rPr>
              <a:t>10</a:t>
            </a:r>
          </a:p>
        </p:txBody>
      </p:sp>
      <p:sp>
        <p:nvSpPr>
          <p:cNvPr id="802" name="Rectangle 802"/>
          <p:cNvSpPr/>
          <p:nvPr/>
        </p:nvSpPr>
        <p:spPr>
          <a:xfrm>
            <a:off x="6232233" y="4916545"/>
            <a:ext cx="72002" cy="154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b="1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803" name="Rectangle 803"/>
          <p:cNvSpPr/>
          <p:nvPr/>
        </p:nvSpPr>
        <p:spPr>
          <a:xfrm>
            <a:off x="5203202" y="3153737"/>
            <a:ext cx="741841" cy="3081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1951"/>
            <a:r>
              <a:rPr lang="en-US" sz="1004" b="1" spc="-43" dirty="0">
                <a:solidFill>
                  <a:srgbClr val="646464"/>
                </a:solidFill>
                <a:latin typeface="Arial"/>
              </a:rPr>
              <a:t>A</a:t>
            </a:r>
            <a:r>
              <a:rPr lang="en-US" sz="1004" b="1" dirty="0">
                <a:solidFill>
                  <a:srgbClr val="646464"/>
                </a:solidFill>
                <a:latin typeface="Arial"/>
              </a:rPr>
              <a:t>u</a:t>
            </a:r>
            <a:r>
              <a:rPr lang="en-US" sz="1004" b="1" spc="-12" dirty="0">
                <a:solidFill>
                  <a:srgbClr val="646464"/>
                </a:solidFill>
                <a:latin typeface="Arial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</a:rPr>
              <a:t>oma</a:t>
            </a:r>
            <a:r>
              <a:rPr lang="en-US" sz="1004" b="1" spc="-12" dirty="0">
                <a:solidFill>
                  <a:srgbClr val="646464"/>
                </a:solidFill>
                <a:latin typeface="Arial"/>
              </a:rPr>
              <a:t>t</a:t>
            </a:r>
            <a:r>
              <a:rPr lang="en-US" sz="1004" b="1" dirty="0">
                <a:solidFill>
                  <a:srgbClr val="646464"/>
                </a:solidFill>
                <a:latin typeface="Arial"/>
              </a:rPr>
              <a:t>ion </a:t>
            </a:r>
          </a:p>
          <a:p>
            <a:pPr marL="68396" defTabSz="911951">
              <a:lnSpc>
                <a:spcPts val="1185"/>
              </a:lnSpc>
            </a:pPr>
            <a:r>
              <a:rPr lang="en-US" sz="1007" b="1" dirty="0">
                <a:solidFill>
                  <a:srgbClr val="646464"/>
                </a:solidFill>
                <a:latin typeface="Arial"/>
              </a:rPr>
              <a:t>ho</a:t>
            </a:r>
            <a:r>
              <a:rPr lang="en-US" sz="1007" b="1" spc="-12" dirty="0">
                <a:solidFill>
                  <a:srgbClr val="646464"/>
                </a:solidFill>
                <a:latin typeface="Arial"/>
              </a:rPr>
              <a:t>t</a:t>
            </a:r>
            <a:r>
              <a:rPr lang="en-US" sz="1007" b="1" dirty="0">
                <a:solidFill>
                  <a:srgbClr val="646464"/>
                </a:solidFill>
                <a:latin typeface="Arial"/>
              </a:rPr>
              <a:t> </a:t>
            </a:r>
            <a:r>
              <a:rPr lang="en-US" sz="1007" b="1" spc="-22" dirty="0">
                <a:solidFill>
                  <a:srgbClr val="646464"/>
                </a:solidFill>
                <a:latin typeface="Arial"/>
              </a:rPr>
              <a:t>s</a:t>
            </a:r>
            <a:r>
              <a:rPr lang="en-US" sz="1007" b="1" dirty="0">
                <a:solidFill>
                  <a:srgbClr val="646464"/>
                </a:solidFill>
                <a:latin typeface="Arial"/>
              </a:rPr>
              <a:t>po</a:t>
            </a:r>
            <a:r>
              <a:rPr lang="en-US" sz="1007" b="1" spc="-12" dirty="0">
                <a:solidFill>
                  <a:srgbClr val="646464"/>
                </a:solidFill>
                <a:latin typeface="Arial"/>
              </a:rPr>
              <a:t>t</a:t>
            </a:r>
            <a:r>
              <a:rPr lang="en-US" sz="1007" b="1" dirty="0">
                <a:solidFill>
                  <a:srgbClr val="646464"/>
                </a:solidFill>
                <a:latin typeface="Arial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95016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456331"/>
            <a:fld id="{F3027E8A-8089-874A-B94B-79D229332FD1}" type="slidenum">
              <a:rPr lang="en-US"/>
              <a:pPr defTabSz="456331"/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P2P &amp; O2C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2069" y="1030481"/>
          <a:ext cx="5757469" cy="53944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5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626">
                <a:tc rowSpan="2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P2P</a:t>
                      </a:r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/>
                        <a:t>Requisition Processing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Requisition Processing</a:t>
                      </a:r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271" marR="63805" marT="0" marB="319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6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Requisition Support</a:t>
                      </a:r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271" marR="63805" marT="0" marB="319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26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2">
                  <a:txBody>
                    <a:bodyPr/>
                    <a:lstStyle/>
                    <a:p>
                      <a:r>
                        <a:rPr lang="en-US" sz="1200"/>
                        <a:t>PO Processing 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PO Processing</a:t>
                      </a:r>
                      <a:endParaRPr lang="en-US" sz="1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271" marR="63805" marT="0" marB="319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626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PO Support</a:t>
                      </a:r>
                      <a:endParaRPr lang="en-US" sz="1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271" marR="63805" marT="0" marB="319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626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2">
                  <a:txBody>
                    <a:bodyPr/>
                    <a:lstStyle/>
                    <a:p>
                      <a:r>
                        <a:rPr lang="en-US" sz="1200"/>
                        <a:t>Supplier Master Management 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000" kern="1200"/>
                        <a:t>Supplier master management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805" marT="0" marB="319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6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000" kern="1200"/>
                        <a:t>Item master and content management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805" marT="0" marB="319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447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3">
                  <a:txBody>
                    <a:bodyPr/>
                    <a:lstStyle/>
                    <a:p>
                      <a:r>
                        <a:rPr lang="en-US" sz="1200"/>
                        <a:t>Verification and Approval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Reviewing a database (paper or electronic) for proper authorization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447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Preparing activity reports used in after-the-fact reviews for approval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929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Review of account or department coding for correctness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447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3">
                  <a:txBody>
                    <a:bodyPr/>
                    <a:lstStyle/>
                    <a:p>
                      <a:r>
                        <a:rPr lang="en-US" sz="1200"/>
                        <a:t>Invoice Processing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Receipt and processing of electronic inputs such as EDI, magnetic tapes, etc.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211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Check preparation, handling activities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447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Account downloads from the ledger to the accounts payables system to reconcile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447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3">
                  <a:txBody>
                    <a:bodyPr/>
                    <a:lstStyle/>
                    <a:p>
                      <a:r>
                        <a:rPr lang="en-US" sz="1200"/>
                        <a:t>Discrepancy resolution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Identification of discrepancies such as price or quantity differences, short pay, missing or invalid PO numbers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724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Follow-up on aged discrepant items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447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Correction of errors as received either from systems, audit or sites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724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3">
                  <a:txBody>
                    <a:bodyPr/>
                    <a:lstStyle/>
                    <a:p>
                      <a:r>
                        <a:rPr lang="en-US" sz="1200"/>
                        <a:t>Supplier Payment 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Outsourcing check preparation costs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724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Check preparation, handling, sorting, stuffing activities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447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Costs of sending payments, including postage and special mail or pouches  </a:t>
                      </a:r>
                      <a:endParaRPr lang="en-US" sz="1000"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0705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rowSpan="4">
                  <a:txBody>
                    <a:bodyPr/>
                    <a:lstStyle/>
                    <a:p>
                      <a:r>
                        <a:rPr lang="en-US" sz="1200"/>
                        <a:t>Dispute Management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Dispute Identification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6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0705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Dispute Resolution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6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0705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Dispute Escalation and Arbitratio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6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890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 dirty="0"/>
                        <a:t>Root Cause Eradication </a:t>
                      </a:r>
                      <a:endParaRPr lang="en-US" sz="1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6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60081" y="1030481"/>
          <a:ext cx="5757469" cy="53944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5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732">
                <a:tc rowSpan="24">
                  <a:txBody>
                    <a:bodyPr/>
                    <a:lstStyle/>
                    <a:p>
                      <a:pPr algn="ctr"/>
                      <a:r>
                        <a:rPr lang="en-US" sz="2400"/>
                        <a:t>O2C</a:t>
                      </a:r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1200"/>
                        <a:t>Quote and order Management 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Contract and Customer approach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Quote Process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Customer Profitability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Financing and Payment Methods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Order Entry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Order Processing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24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Customer Service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357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Contract Administration 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24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4">
                  <a:txBody>
                    <a:bodyPr/>
                    <a:lstStyle/>
                    <a:p>
                      <a:r>
                        <a:rPr lang="en-US" sz="1200"/>
                        <a:t>Credit Management 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Customer Segmentation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Customer Credit Management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224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Credit Policy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Commercial Interface 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4">
                  <a:txBody>
                    <a:bodyPr/>
                    <a:lstStyle/>
                    <a:p>
                      <a:r>
                        <a:rPr lang="en-US" sz="1200"/>
                        <a:t>Customer Billing 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Unbilled management and Billing Triggers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Bill calculation and verification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Customized Billing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73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Credit Note Processing 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776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/>
                        <a:t>Cash Applications 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Cash Posting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776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AR Reconciliation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776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Unallocated and unapplied cash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4776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Short payments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776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/>
                        <a:t>Collections Management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Collections Approach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776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Collections Activity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776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Targeting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627237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000" kern="1200"/>
                        <a:t>Litigation and Debt Provision </a:t>
                      </a:r>
                      <a:endParaRPr lang="en-US" sz="1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71" marR="633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456331"/>
            <a:fld id="{F3027E8A-8089-874A-B94B-79D229332FD1}" type="slidenum">
              <a:rPr lang="en-US"/>
              <a:pPr defTabSz="456331"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R&amp;R / HR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069" y="1030481"/>
          <a:ext cx="5757469" cy="494585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69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103">
                <a:tc rowSpan="16">
                  <a:txBody>
                    <a:bodyPr/>
                    <a:lstStyle/>
                    <a:p>
                      <a:pPr algn="ctr"/>
                      <a:r>
                        <a:rPr lang="en-US" sz="2400"/>
                        <a:t>R2R</a:t>
                      </a:r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 rowSpan="5">
                  <a:txBody>
                    <a:bodyPr/>
                    <a:lstStyle/>
                    <a:p>
                      <a:r>
                        <a:rPr lang="en-US" sz="1200"/>
                        <a:t>General Ledger Accounting 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Manual journal entry processing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03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GL reconciliation and analysis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03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GL Reporting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103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Maintain GL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103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Maintain accounting policies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90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Intercompany Accounting </a:t>
                      </a:r>
                      <a:endParaRPr lang="en-US" sz="12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Domestic originating activities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90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Domestic receiving activities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929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International originating activities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90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International receiving activities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International reconciliations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90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2">
                  <a:txBody>
                    <a:bodyPr/>
                    <a:lstStyle/>
                    <a:p>
                      <a:r>
                        <a:rPr lang="en-US" sz="1200"/>
                        <a:t>Cost Accounting 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Product/Service accounting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Project accounting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4">
                  <a:txBody>
                    <a:bodyPr/>
                    <a:lstStyle/>
                    <a:p>
                      <a:r>
                        <a:rPr lang="en-US" sz="1200"/>
                        <a:t>Fixed Asset 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 Recording and accounting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 recording and accounting – WIP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90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 statutory requirements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705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Asset control activities and policies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705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Hire to Retire</a:t>
                      </a:r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 rowSpan="5">
                  <a:txBody>
                    <a:bodyPr/>
                    <a:lstStyle/>
                    <a:p>
                      <a:r>
                        <a:rPr lang="en-US" sz="1200"/>
                        <a:t>Organization Management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Policies &amp; procedures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Change 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0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Organization survey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0705">
                <a:tc vMerge="1">
                  <a:txBody>
                    <a:bodyPr/>
                    <a:lstStyle/>
                    <a:p>
                      <a:pPr algn="ctr"/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Health &amp; safety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0705">
                <a:tc vMerge="1">
                  <a:txBody>
                    <a:bodyPr/>
                    <a:lstStyle/>
                    <a:p>
                      <a:pPr algn="ctr"/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Internal communication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60081" y="1030480"/>
          <a:ext cx="5757469" cy="496869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3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668">
                <a:tc rowSpan="25">
                  <a:txBody>
                    <a:bodyPr/>
                    <a:lstStyle/>
                    <a:p>
                      <a:pPr algn="ctr"/>
                      <a:r>
                        <a:rPr lang="en-US" sz="2400"/>
                        <a:t>Hire to Retire</a:t>
                      </a:r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 rowSpan="5">
                  <a:txBody>
                    <a:bodyPr/>
                    <a:lstStyle/>
                    <a:p>
                      <a:r>
                        <a:rPr lang="en-US" sz="1200"/>
                        <a:t>Recruitment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Recruitment planning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Candidate Sourcing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Candidate Screening &amp; Assessment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New Joiner Hiring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New Joiner Onboarding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23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7">
                  <a:txBody>
                    <a:bodyPr/>
                    <a:lstStyle/>
                    <a:p>
                      <a:r>
                        <a:rPr lang="en-US" sz="1200"/>
                        <a:t>Compensation &amp; Benefits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Compensation Benefits Strategy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Salary Survey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Strategic Surveys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Strategic Procurement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Compensation Plans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Benefit Schemes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Retention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/>
                        <a:t>Performance Management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Goal and objective setting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Performance Appraisals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Succession Plans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Talent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200"/>
                        <a:t>Employee Lifecycle Management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Contract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Employee relations admin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Employee master data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Leave and absence admin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Employee self-service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Exit admin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4118">
                <a:tc vMerge="1">
                  <a:txBody>
                    <a:bodyPr/>
                    <a:lstStyle/>
                    <a:p>
                      <a:pPr algn="ctr"/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rowSpan="3">
                  <a:txBody>
                    <a:bodyPr/>
                    <a:lstStyle/>
                    <a:p>
                      <a:r>
                        <a:rPr lang="en-US" sz="1200"/>
                        <a:t>Learning &amp; Development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Training booking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4118">
                <a:tc vMerge="1">
                  <a:txBody>
                    <a:bodyPr/>
                    <a:lstStyle/>
                    <a:p>
                      <a:pPr algn="ctr"/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Registers &amp; record keeping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669195">
                <a:tc vMerge="1">
                  <a:txBody>
                    <a:bodyPr/>
                    <a:lstStyle/>
                    <a:p>
                      <a:pPr algn="ctr"/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Personal Development Plans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0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456331"/>
            <a:fld id="{F3027E8A-8089-874A-B94B-79D229332FD1}" type="slidenum">
              <a:rPr lang="en-US"/>
              <a:pPr defTabSz="456331"/>
              <a:t>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Operations &amp; Customer Service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2069" y="1030479"/>
          <a:ext cx="5757469" cy="438910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9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668">
                <a:tc rowSpan="24">
                  <a:txBody>
                    <a:bodyPr/>
                    <a:lstStyle/>
                    <a:p>
                      <a:pPr algn="ctr"/>
                      <a:r>
                        <a:rPr lang="en-US" sz="1800"/>
                        <a:t>Operations</a:t>
                      </a:r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 rowSpan="2">
                  <a:txBody>
                    <a:bodyPr/>
                    <a:lstStyle/>
                    <a:p>
                      <a:r>
                        <a:rPr lang="en-US" sz="1200"/>
                        <a:t>Adjustments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Process adjustments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Cancel payment plan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3">
                  <a:txBody>
                    <a:bodyPr/>
                    <a:lstStyle/>
                    <a:p>
                      <a:r>
                        <a:rPr lang="en-US" sz="1200"/>
                        <a:t>Renewals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Gather information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Evaluate account changes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Process renewal on 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rowSpan="6">
                  <a:txBody>
                    <a:bodyPr/>
                    <a:lstStyle/>
                    <a:p>
                      <a:r>
                        <a:rPr lang="en-US" sz="1200"/>
                        <a:t>Account Service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Standing Orders &amp; Direct Debits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Account Closures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Balance Transfers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International Payments (CHAPS /SWIFT)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Excess Queues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Migration of Accounts on Maturity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rowSpan="7">
                  <a:txBody>
                    <a:bodyPr/>
                    <a:lstStyle/>
                    <a:p>
                      <a:r>
                        <a:rPr lang="en-US" sz="1200"/>
                        <a:t>Customer Onboarding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Account Opening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Credit Referencing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Identity &amp; EID Checks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Account Switching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Account configuration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Payment of switching incentives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Customer Correspondence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rowSpan="6">
                  <a:txBody>
                    <a:bodyPr/>
                    <a:lstStyle/>
                    <a:p>
                      <a:r>
                        <a:rPr lang="en-US" sz="1200"/>
                        <a:t>Collections &amp; Recoveries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Cash Allocation &amp; Reconciliations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Master Data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Charge offs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Right of set-off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Excess queues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9238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Failed card payments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257726" y="1030479"/>
          <a:ext cx="5757469" cy="336428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9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668">
                <a:tc rowSpan="18">
                  <a:txBody>
                    <a:bodyPr/>
                    <a:lstStyle/>
                    <a:p>
                      <a:pPr algn="ctr"/>
                      <a:r>
                        <a:rPr lang="en-US" sz="1800"/>
                        <a:t>Operations</a:t>
                      </a:r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 rowSpan="6">
                  <a:txBody>
                    <a:bodyPr/>
                    <a:lstStyle/>
                    <a:p>
                      <a:r>
                        <a:rPr lang="en-US" sz="1200"/>
                        <a:t>Customer Services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Complaints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PPI Processing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Legacy Statement Requests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Corporate Account Audit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Change of Address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Notification of Death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rowSpan="12">
                  <a:txBody>
                    <a:bodyPr/>
                    <a:lstStyle/>
                    <a:p>
                      <a:r>
                        <a:rPr lang="en-US" sz="1200"/>
                        <a:t>Fraud &amp; AML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Credit card fraud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Current account fraud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Credit card chargebacks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Lost &amp; stolen cards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AML Sanctions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Know your customer (KYC)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Financial Loss Management Reports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Notice to Close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AML Sanctions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Know Your Customer (KYC)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Due Diligence - CDD &amp; EDD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Notice to Close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1" marR="6338" marT="633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77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456331"/>
            <a:fld id="{F3027E8A-8089-874A-B94B-79D229332FD1}" type="slidenum">
              <a:rPr lang="en-US"/>
              <a:pPr defTabSz="456331"/>
              <a:t>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Operations &amp; Customer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2068" y="1030481"/>
          <a:ext cx="5827087" cy="380530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8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668">
                <a:tc rowSpan="21">
                  <a:txBody>
                    <a:bodyPr/>
                    <a:lstStyle/>
                    <a:p>
                      <a:pPr algn="ctr"/>
                      <a:r>
                        <a:rPr lang="en-US" sz="1800"/>
                        <a:t>Operations</a:t>
                      </a:r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 rowSpan="11">
                  <a:txBody>
                    <a:bodyPr/>
                    <a:lstStyle/>
                    <a:p>
                      <a:r>
                        <a:rPr lang="en-US" sz="1200"/>
                        <a:t>Claims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Validation of policy details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Dispute referrals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Estimate maintenance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Instructing repairers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Re-instruction of suppliers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Routing of Correspondence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Supplier chasers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Auto-close of claims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Settlements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Issuing remittance notices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Bulk Payments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rowSpan="10">
                  <a:txBody>
                    <a:bodyPr/>
                    <a:lstStyle/>
                    <a:p>
                      <a:r>
                        <a:rPr lang="en-US" sz="1200"/>
                        <a:t>Customer Services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Issuing certificates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Sales leads Import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Quotations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Marketing Campaign Support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No-Claims-Discount Evidence Requests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No-Claims-Discount Evidence Generation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24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Accounts Data Mismatches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Mid-Term Adjustments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Policy administration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Deceased Notifications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59156" y="1030480"/>
          <a:ext cx="5757469" cy="198249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90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668">
                <a:tc rowSpan="11">
                  <a:txBody>
                    <a:bodyPr/>
                    <a:lstStyle/>
                    <a:p>
                      <a:pPr algn="ctr"/>
                      <a:r>
                        <a:rPr lang="en-US" sz="1800"/>
                        <a:t>Compliance</a:t>
                      </a:r>
                      <a:endParaRPr lang="en-US" sz="18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 rowSpan="11">
                  <a:txBody>
                    <a:bodyPr/>
                    <a:lstStyle/>
                    <a:p>
                      <a:r>
                        <a:rPr lang="en-US" sz="1200"/>
                        <a:t>Clien</a:t>
                      </a:r>
                      <a:r>
                        <a:rPr lang="en-US" sz="1200" baseline="0"/>
                        <a:t>t </a:t>
                      </a:r>
                      <a:r>
                        <a:rPr lang="en-US" sz="1200"/>
                        <a:t>Support</a:t>
                      </a:r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805" marR="63805" marT="31903" marB="31903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Sales Quality Assurance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Redemptions Processing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Compliance Reporting Automation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Cancellations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Credit Card Rejections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Credit Card Unmatched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Charge offs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Unallocated Cash Report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668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Premium Reconciliation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552">
                <a:tc v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0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Settlements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281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 vMerge="1">
                  <a:txBody>
                    <a:bodyPr/>
                    <a:lstStyle/>
                    <a:p>
                      <a:endParaRPr lang="en-US" sz="1200" b="1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923" marR="63923" marT="31962" marB="3196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Sales Quality Assurance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8" marR="6338" marT="633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8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51B81EBA-51EB-408B-4214-42F1F76F43B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45" y="165717"/>
            <a:ext cx="2129547" cy="7153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6FB209-3B2D-F1C4-7B94-D073B3A2CBB8}"/>
              </a:ext>
            </a:extLst>
          </p:cNvPr>
          <p:cNvSpPr/>
          <p:nvPr/>
        </p:nvSpPr>
        <p:spPr>
          <a:xfrm>
            <a:off x="4902200" y="3117850"/>
            <a:ext cx="21187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55169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CB994A96-6C57-4058-9711-0CBAAC7C7632}"/>
              </a:ext>
            </a:extLst>
          </p:cNvPr>
          <p:cNvSpPr txBox="1">
            <a:spLocks/>
          </p:cNvSpPr>
          <p:nvPr/>
        </p:nvSpPr>
        <p:spPr>
          <a:xfrm>
            <a:off x="281361" y="866991"/>
            <a:ext cx="7333266" cy="661691"/>
          </a:xfrm>
          <a:prstGeom prst="rect">
            <a:avLst/>
          </a:prstGeom>
        </p:spPr>
        <p:txBody>
          <a:bodyPr vert="horz" lIns="91271" tIns="45635" rIns="91271" bIns="45635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7" b="1"/>
          </a:p>
        </p:txBody>
      </p:sp>
      <p:sp>
        <p:nvSpPr>
          <p:cNvPr id="217" name="Title 62">
            <a:extLst>
              <a:ext uri="{FF2B5EF4-FFF2-40B4-BE49-F238E27FC236}">
                <a16:creationId xmlns:a16="http://schemas.microsoft.com/office/drawing/2014/main" id="{2ECF4ABA-C9ED-49AA-EBEE-FA80EFD3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78" y="373224"/>
            <a:ext cx="10996830" cy="485100"/>
          </a:xfrm>
        </p:spPr>
        <p:txBody>
          <a:bodyPr>
            <a:normAutofit/>
          </a:bodyPr>
          <a:lstStyle/>
          <a:p>
            <a:r>
              <a:rPr lang="pt-BR" dirty="0"/>
              <a:t>Alguns dos nossos clientes na américa latina</a:t>
            </a:r>
          </a:p>
        </p:txBody>
      </p:sp>
      <p:sp>
        <p:nvSpPr>
          <p:cNvPr id="4" name="Rectangle 95">
            <a:extLst>
              <a:ext uri="{FF2B5EF4-FFF2-40B4-BE49-F238E27FC236}">
                <a16:creationId xmlns:a16="http://schemas.microsoft.com/office/drawing/2014/main" id="{939B3245-0066-7411-5CF2-5FA8540F1180}"/>
              </a:ext>
            </a:extLst>
          </p:cNvPr>
          <p:cNvSpPr/>
          <p:nvPr/>
        </p:nvSpPr>
        <p:spPr>
          <a:xfrm>
            <a:off x="8746122" y="1368337"/>
            <a:ext cx="999073" cy="59661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6" name="Rectangle 96">
            <a:extLst>
              <a:ext uri="{FF2B5EF4-FFF2-40B4-BE49-F238E27FC236}">
                <a16:creationId xmlns:a16="http://schemas.microsoft.com/office/drawing/2014/main" id="{2A88E0F8-DF86-CDCD-1725-04FCD5EFCBBC}"/>
              </a:ext>
            </a:extLst>
          </p:cNvPr>
          <p:cNvSpPr/>
          <p:nvPr/>
        </p:nvSpPr>
        <p:spPr>
          <a:xfrm>
            <a:off x="8745761" y="2142690"/>
            <a:ext cx="999073" cy="57559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A8293700-3430-D9AB-FC72-248059A12611}"/>
              </a:ext>
            </a:extLst>
          </p:cNvPr>
          <p:cNvSpPr/>
          <p:nvPr/>
        </p:nvSpPr>
        <p:spPr>
          <a:xfrm>
            <a:off x="8759709" y="5864054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 dirty="0"/>
          </a:p>
        </p:txBody>
      </p:sp>
      <p:pic>
        <p:nvPicPr>
          <p:cNvPr id="8" name="Picture 98">
            <a:extLst>
              <a:ext uri="{FF2B5EF4-FFF2-40B4-BE49-F238E27FC236}">
                <a16:creationId xmlns:a16="http://schemas.microsoft.com/office/drawing/2014/main" id="{B72F24EA-E68A-95F4-6E51-3169969AB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380" y="3628538"/>
            <a:ext cx="926468" cy="505395"/>
          </a:xfrm>
          <a:prstGeom prst="rect">
            <a:avLst/>
          </a:prstGeom>
        </p:spPr>
      </p:pic>
      <p:pic>
        <p:nvPicPr>
          <p:cNvPr id="11" name="Picture 99">
            <a:extLst>
              <a:ext uri="{FF2B5EF4-FFF2-40B4-BE49-F238E27FC236}">
                <a16:creationId xmlns:a16="http://schemas.microsoft.com/office/drawing/2014/main" id="{7956D46A-E114-39E3-26A8-6560E32E6F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0064" y="5913661"/>
            <a:ext cx="902596" cy="498409"/>
          </a:xfrm>
          <a:prstGeom prst="rect">
            <a:avLst/>
          </a:prstGeom>
        </p:spPr>
      </p:pic>
      <p:pic>
        <p:nvPicPr>
          <p:cNvPr id="17" name="Picture 100">
            <a:extLst>
              <a:ext uri="{FF2B5EF4-FFF2-40B4-BE49-F238E27FC236}">
                <a16:creationId xmlns:a16="http://schemas.microsoft.com/office/drawing/2014/main" id="{952BD689-445F-13D1-3EEE-D89D9A4343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5288" y="5164088"/>
            <a:ext cx="977479" cy="566148"/>
          </a:xfrm>
          <a:prstGeom prst="rect">
            <a:avLst/>
          </a:prstGeom>
        </p:spPr>
      </p:pic>
      <p:pic>
        <p:nvPicPr>
          <p:cNvPr id="22" name="Picture 102">
            <a:extLst>
              <a:ext uri="{FF2B5EF4-FFF2-40B4-BE49-F238E27FC236}">
                <a16:creationId xmlns:a16="http://schemas.microsoft.com/office/drawing/2014/main" id="{ED8D970B-6C3A-55D7-418C-F60CECD138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260" y="4514810"/>
            <a:ext cx="971155" cy="290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103">
            <a:extLst>
              <a:ext uri="{FF2B5EF4-FFF2-40B4-BE49-F238E27FC236}">
                <a16:creationId xmlns:a16="http://schemas.microsoft.com/office/drawing/2014/main" id="{18020B78-381F-318B-761E-C30384A2AA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199" y="2243371"/>
            <a:ext cx="884249" cy="374233"/>
          </a:xfrm>
          <a:prstGeom prst="rect">
            <a:avLst/>
          </a:prstGeom>
        </p:spPr>
      </p:pic>
      <p:pic>
        <p:nvPicPr>
          <p:cNvPr id="24" name="Picture 104">
            <a:extLst>
              <a:ext uri="{FF2B5EF4-FFF2-40B4-BE49-F238E27FC236}">
                <a16:creationId xmlns:a16="http://schemas.microsoft.com/office/drawing/2014/main" id="{F2867362-E33F-DEE5-F1BA-0008278E9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6730" y="2851654"/>
            <a:ext cx="1105613" cy="606925"/>
          </a:xfrm>
          <a:prstGeom prst="rect">
            <a:avLst/>
          </a:prstGeom>
          <a:noFill/>
        </p:spPr>
      </p:pic>
      <p:pic>
        <p:nvPicPr>
          <p:cNvPr id="27" name="Picture 105">
            <a:extLst>
              <a:ext uri="{FF2B5EF4-FFF2-40B4-BE49-F238E27FC236}">
                <a16:creationId xmlns:a16="http://schemas.microsoft.com/office/drawing/2014/main" id="{A2FDB59F-AF42-11A0-C553-63A9FE04CE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772" y="5169012"/>
            <a:ext cx="979197" cy="5563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Rectangle 109">
            <a:extLst>
              <a:ext uri="{FF2B5EF4-FFF2-40B4-BE49-F238E27FC236}">
                <a16:creationId xmlns:a16="http://schemas.microsoft.com/office/drawing/2014/main" id="{1322990C-4EBE-79CB-8C34-7BA3BCDA7EAC}"/>
              </a:ext>
            </a:extLst>
          </p:cNvPr>
          <p:cNvSpPr/>
          <p:nvPr/>
        </p:nvSpPr>
        <p:spPr>
          <a:xfrm>
            <a:off x="4145445" y="5869727"/>
            <a:ext cx="999073" cy="586276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grpSp>
        <p:nvGrpSpPr>
          <p:cNvPr id="89" name="11 Grupo">
            <a:extLst>
              <a:ext uri="{FF2B5EF4-FFF2-40B4-BE49-F238E27FC236}">
                <a16:creationId xmlns:a16="http://schemas.microsoft.com/office/drawing/2014/main" id="{AD836903-B979-E417-DDC0-FE2FC4F0F85C}"/>
              </a:ext>
            </a:extLst>
          </p:cNvPr>
          <p:cNvGrpSpPr/>
          <p:nvPr/>
        </p:nvGrpSpPr>
        <p:grpSpPr>
          <a:xfrm>
            <a:off x="6457827" y="6067835"/>
            <a:ext cx="843850" cy="190061"/>
            <a:chOff x="574675" y="207963"/>
            <a:chExt cx="776288" cy="192087"/>
          </a:xfrm>
          <a:solidFill>
            <a:srgbClr val="000000"/>
          </a:solidFill>
        </p:grpSpPr>
        <p:sp>
          <p:nvSpPr>
            <p:cNvPr id="329" name="Freeform 12">
              <a:extLst>
                <a:ext uri="{FF2B5EF4-FFF2-40B4-BE49-F238E27FC236}">
                  <a16:creationId xmlns:a16="http://schemas.microsoft.com/office/drawing/2014/main" id="{B6B94BAF-C1BD-5BF7-FEB0-BDF72CE9D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" y="207963"/>
              <a:ext cx="277813" cy="192087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4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14">
              <a:extLst>
                <a:ext uri="{FF2B5EF4-FFF2-40B4-BE49-F238E27FC236}">
                  <a16:creationId xmlns:a16="http://schemas.microsoft.com/office/drawing/2014/main" id="{3624E182-ED6C-8049-D27B-84A30BB873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8" y="207963"/>
              <a:ext cx="228600" cy="192087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4" dirty="0">
                <a:solidFill>
                  <a:srgbClr val="FFFFFF"/>
                </a:solidFill>
              </a:endParaRPr>
            </a:p>
          </p:txBody>
        </p:sp>
        <p:sp>
          <p:nvSpPr>
            <p:cNvPr id="331" name="Freeform 17">
              <a:extLst>
                <a:ext uri="{FF2B5EF4-FFF2-40B4-BE49-F238E27FC236}">
                  <a16:creationId xmlns:a16="http://schemas.microsoft.com/office/drawing/2014/main" id="{91C49D46-88F5-63C9-6339-EBF3480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" y="207963"/>
              <a:ext cx="201613" cy="192087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4" dirty="0">
                <a:solidFill>
                  <a:srgbClr val="FFFFFF"/>
                </a:solidFill>
              </a:endParaRPr>
            </a:p>
          </p:txBody>
        </p:sp>
      </p:grpSp>
      <p:sp>
        <p:nvSpPr>
          <p:cNvPr id="120" name="Rectangle 188">
            <a:extLst>
              <a:ext uri="{FF2B5EF4-FFF2-40B4-BE49-F238E27FC236}">
                <a16:creationId xmlns:a16="http://schemas.microsoft.com/office/drawing/2014/main" id="{2D5A540F-DFD9-35E7-4878-895970F031A6}"/>
              </a:ext>
            </a:extLst>
          </p:cNvPr>
          <p:cNvSpPr/>
          <p:nvPr/>
        </p:nvSpPr>
        <p:spPr>
          <a:xfrm>
            <a:off x="6344891" y="3578938"/>
            <a:ext cx="999073" cy="60459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145" name="Picture 189" descr="https://www.canvia.com/contents/web/img/logo-interna.png">
            <a:extLst>
              <a:ext uri="{FF2B5EF4-FFF2-40B4-BE49-F238E27FC236}">
                <a16:creationId xmlns:a16="http://schemas.microsoft.com/office/drawing/2014/main" id="{BE4680E3-1485-95E1-E75F-761F518E99AB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647" y="5352147"/>
            <a:ext cx="857010" cy="1900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6" name="Picture 190">
            <a:extLst>
              <a:ext uri="{FF2B5EF4-FFF2-40B4-BE49-F238E27FC236}">
                <a16:creationId xmlns:a16="http://schemas.microsoft.com/office/drawing/2014/main" id="{5507FBB2-E846-C71B-9DF1-0AD526AB664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702" y="2118565"/>
            <a:ext cx="1017575" cy="623845"/>
          </a:xfrm>
          <a:prstGeom prst="rect">
            <a:avLst/>
          </a:prstGeom>
        </p:spPr>
      </p:pic>
      <p:pic>
        <p:nvPicPr>
          <p:cNvPr id="147" name="Picture 195">
            <a:extLst>
              <a:ext uri="{FF2B5EF4-FFF2-40B4-BE49-F238E27FC236}">
                <a16:creationId xmlns:a16="http://schemas.microsoft.com/office/drawing/2014/main" id="{4A887F42-1F99-3DC7-D73C-DCF9A1A6DD9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16"/>
          <a:stretch/>
        </p:blipFill>
        <p:spPr>
          <a:xfrm>
            <a:off x="6499230" y="3761319"/>
            <a:ext cx="754765" cy="239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0" name="Picture 196">
            <a:extLst>
              <a:ext uri="{FF2B5EF4-FFF2-40B4-BE49-F238E27FC236}">
                <a16:creationId xmlns:a16="http://schemas.microsoft.com/office/drawing/2014/main" id="{2B312A22-4B4D-AE95-871F-D618AB912D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060" y="3773413"/>
            <a:ext cx="716745" cy="215645"/>
          </a:xfrm>
          <a:prstGeom prst="rect">
            <a:avLst/>
          </a:prstGeom>
        </p:spPr>
      </p:pic>
      <p:pic>
        <p:nvPicPr>
          <p:cNvPr id="151" name="Picture 2" descr="Image result for supervielle logo">
            <a:extLst>
              <a:ext uri="{FF2B5EF4-FFF2-40B4-BE49-F238E27FC236}">
                <a16:creationId xmlns:a16="http://schemas.microsoft.com/office/drawing/2014/main" id="{2D808FB6-AEDA-AECB-E6F3-C366BEFE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402" y="4438495"/>
            <a:ext cx="912727" cy="4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 198">
            <a:extLst>
              <a:ext uri="{FF2B5EF4-FFF2-40B4-BE49-F238E27FC236}">
                <a16:creationId xmlns:a16="http://schemas.microsoft.com/office/drawing/2014/main" id="{0966C780-3662-F283-1147-B2895A7C1042}"/>
              </a:ext>
            </a:extLst>
          </p:cNvPr>
          <p:cNvSpPr/>
          <p:nvPr/>
        </p:nvSpPr>
        <p:spPr>
          <a:xfrm>
            <a:off x="6355262" y="2856305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153" name="Picture 199">
            <a:extLst>
              <a:ext uri="{FF2B5EF4-FFF2-40B4-BE49-F238E27FC236}">
                <a16:creationId xmlns:a16="http://schemas.microsoft.com/office/drawing/2014/main" id="{CF2F7901-16CD-D154-9885-DE136C6680A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0065" y="2212619"/>
            <a:ext cx="749367" cy="435737"/>
          </a:xfrm>
          <a:prstGeom prst="rect">
            <a:avLst/>
          </a:prstGeom>
        </p:spPr>
      </p:pic>
      <p:sp>
        <p:nvSpPr>
          <p:cNvPr id="154" name="Rectangle 200">
            <a:extLst>
              <a:ext uri="{FF2B5EF4-FFF2-40B4-BE49-F238E27FC236}">
                <a16:creationId xmlns:a16="http://schemas.microsoft.com/office/drawing/2014/main" id="{075BD2D5-095D-6D30-6686-6225228945A3}"/>
              </a:ext>
            </a:extLst>
          </p:cNvPr>
          <p:cNvSpPr/>
          <p:nvPr/>
        </p:nvSpPr>
        <p:spPr>
          <a:xfrm>
            <a:off x="4129869" y="3585986"/>
            <a:ext cx="999073" cy="590498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55" name="Rectangle 201">
            <a:extLst>
              <a:ext uri="{FF2B5EF4-FFF2-40B4-BE49-F238E27FC236}">
                <a16:creationId xmlns:a16="http://schemas.microsoft.com/office/drawing/2014/main" id="{F4464D3F-C2B8-9C19-7028-08741C051357}"/>
              </a:ext>
            </a:extLst>
          </p:cNvPr>
          <p:cNvSpPr/>
          <p:nvPr/>
        </p:nvSpPr>
        <p:spPr>
          <a:xfrm>
            <a:off x="5233311" y="5164385"/>
            <a:ext cx="999073" cy="565555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56" name="TextBox 202">
            <a:extLst>
              <a:ext uri="{FF2B5EF4-FFF2-40B4-BE49-F238E27FC236}">
                <a16:creationId xmlns:a16="http://schemas.microsoft.com/office/drawing/2014/main" id="{5F9ECAB7-625E-DE5D-526A-08354036A2A0}"/>
              </a:ext>
            </a:extLst>
          </p:cNvPr>
          <p:cNvSpPr txBox="1"/>
          <p:nvPr/>
        </p:nvSpPr>
        <p:spPr>
          <a:xfrm>
            <a:off x="7179872" y="3736191"/>
            <a:ext cx="42459" cy="29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8498">
              <a:defRPr/>
            </a:pPr>
            <a:r>
              <a:rPr lang="en-US" sz="1293" dirty="0">
                <a:solidFill>
                  <a:srgbClr val="00B050"/>
                </a:solidFill>
                <a:latin typeface="Franklin Gothic Book" panose="020B0503020102020204"/>
              </a:rPr>
              <a:t>*</a:t>
            </a:r>
          </a:p>
        </p:txBody>
      </p:sp>
      <p:sp>
        <p:nvSpPr>
          <p:cNvPr id="157" name="TextBox 205">
            <a:extLst>
              <a:ext uri="{FF2B5EF4-FFF2-40B4-BE49-F238E27FC236}">
                <a16:creationId xmlns:a16="http://schemas.microsoft.com/office/drawing/2014/main" id="{32E667B3-4404-DB27-068C-4B69722CAAEF}"/>
              </a:ext>
            </a:extLst>
          </p:cNvPr>
          <p:cNvSpPr txBox="1"/>
          <p:nvPr/>
        </p:nvSpPr>
        <p:spPr>
          <a:xfrm>
            <a:off x="8413599" y="5302118"/>
            <a:ext cx="42459" cy="29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ranklin Gothic Book" panose="020B0503020102020204"/>
              </a:defRPr>
            </a:lvl1pPr>
          </a:lstStyle>
          <a:p>
            <a:endParaRPr lang="en-US" sz="1293" dirty="0"/>
          </a:p>
        </p:txBody>
      </p:sp>
      <p:sp>
        <p:nvSpPr>
          <p:cNvPr id="158" name="Rectangle 206">
            <a:extLst>
              <a:ext uri="{FF2B5EF4-FFF2-40B4-BE49-F238E27FC236}">
                <a16:creationId xmlns:a16="http://schemas.microsoft.com/office/drawing/2014/main" id="{D4F76B1B-0DA0-B22E-7616-DCECF2C07841}"/>
              </a:ext>
            </a:extLst>
          </p:cNvPr>
          <p:cNvSpPr/>
          <p:nvPr/>
        </p:nvSpPr>
        <p:spPr>
          <a:xfrm>
            <a:off x="5231865" y="4366639"/>
            <a:ext cx="999073" cy="587109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59" name="TextBox 207">
            <a:extLst>
              <a:ext uri="{FF2B5EF4-FFF2-40B4-BE49-F238E27FC236}">
                <a16:creationId xmlns:a16="http://schemas.microsoft.com/office/drawing/2014/main" id="{87F72F50-98DA-00AE-56DC-45997E01AD82}"/>
              </a:ext>
            </a:extLst>
          </p:cNvPr>
          <p:cNvSpPr txBox="1"/>
          <p:nvPr/>
        </p:nvSpPr>
        <p:spPr>
          <a:xfrm>
            <a:off x="6042339" y="4515149"/>
            <a:ext cx="42459" cy="29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ranklin Gothic Book" panose="020B0503020102020204"/>
              </a:defRPr>
            </a:lvl1pPr>
          </a:lstStyle>
          <a:p>
            <a:endParaRPr lang="en-US" sz="1293" dirty="0"/>
          </a:p>
        </p:txBody>
      </p:sp>
      <p:pic>
        <p:nvPicPr>
          <p:cNvPr id="160" name="Picture 208">
            <a:extLst>
              <a:ext uri="{FF2B5EF4-FFF2-40B4-BE49-F238E27FC236}">
                <a16:creationId xmlns:a16="http://schemas.microsoft.com/office/drawing/2014/main" id="{1A4C0D12-9273-507E-DECA-10B73C0D2C5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105" y="4517101"/>
            <a:ext cx="802873" cy="286184"/>
          </a:xfrm>
          <a:prstGeom prst="rect">
            <a:avLst/>
          </a:prstGeom>
        </p:spPr>
      </p:pic>
      <p:sp>
        <p:nvSpPr>
          <p:cNvPr id="168" name="Rectangle 209">
            <a:extLst>
              <a:ext uri="{FF2B5EF4-FFF2-40B4-BE49-F238E27FC236}">
                <a16:creationId xmlns:a16="http://schemas.microsoft.com/office/drawing/2014/main" id="{2ED118FC-4594-9D4E-328D-62C1EFF34EBE}"/>
              </a:ext>
            </a:extLst>
          </p:cNvPr>
          <p:cNvSpPr/>
          <p:nvPr/>
        </p:nvSpPr>
        <p:spPr>
          <a:xfrm>
            <a:off x="5225758" y="2150638"/>
            <a:ext cx="999073" cy="559699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69" name="Rectangle 210">
            <a:extLst>
              <a:ext uri="{FF2B5EF4-FFF2-40B4-BE49-F238E27FC236}">
                <a16:creationId xmlns:a16="http://schemas.microsoft.com/office/drawing/2014/main" id="{B2F757A4-C0DB-DE4A-FAA8-F9DB2E6CF8B3}"/>
              </a:ext>
            </a:extLst>
          </p:cNvPr>
          <p:cNvSpPr/>
          <p:nvPr/>
        </p:nvSpPr>
        <p:spPr>
          <a:xfrm>
            <a:off x="5224140" y="2848557"/>
            <a:ext cx="999073" cy="613118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70" name="Rectangle 211">
            <a:extLst>
              <a:ext uri="{FF2B5EF4-FFF2-40B4-BE49-F238E27FC236}">
                <a16:creationId xmlns:a16="http://schemas.microsoft.com/office/drawing/2014/main" id="{55D23936-5B63-D79A-D3F7-E2B145B0B9F9}"/>
              </a:ext>
            </a:extLst>
          </p:cNvPr>
          <p:cNvSpPr/>
          <p:nvPr/>
        </p:nvSpPr>
        <p:spPr>
          <a:xfrm>
            <a:off x="5234368" y="5872843"/>
            <a:ext cx="999073" cy="58004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71" name="Rectangle 212">
            <a:extLst>
              <a:ext uri="{FF2B5EF4-FFF2-40B4-BE49-F238E27FC236}">
                <a16:creationId xmlns:a16="http://schemas.microsoft.com/office/drawing/2014/main" id="{04179845-420B-EAF9-2854-75E4EF5B5A43}"/>
              </a:ext>
            </a:extLst>
          </p:cNvPr>
          <p:cNvSpPr/>
          <p:nvPr/>
        </p:nvSpPr>
        <p:spPr>
          <a:xfrm>
            <a:off x="4151719" y="4361382"/>
            <a:ext cx="999073" cy="597622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172" name="Picture 213">
            <a:extLst>
              <a:ext uri="{FF2B5EF4-FFF2-40B4-BE49-F238E27FC236}">
                <a16:creationId xmlns:a16="http://schemas.microsoft.com/office/drawing/2014/main" id="{634ABC72-29A8-027F-2F85-74CF56901B0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605" y="3661228"/>
            <a:ext cx="483414" cy="440015"/>
          </a:xfrm>
          <a:prstGeom prst="rect">
            <a:avLst/>
          </a:prstGeom>
        </p:spPr>
      </p:pic>
      <p:sp>
        <p:nvSpPr>
          <p:cNvPr id="173" name="Rectangle 214">
            <a:extLst>
              <a:ext uri="{FF2B5EF4-FFF2-40B4-BE49-F238E27FC236}">
                <a16:creationId xmlns:a16="http://schemas.microsoft.com/office/drawing/2014/main" id="{3302DDF3-6B4B-38AD-8948-BFDFD2D4BD9A}"/>
              </a:ext>
            </a:extLst>
          </p:cNvPr>
          <p:cNvSpPr/>
          <p:nvPr/>
        </p:nvSpPr>
        <p:spPr>
          <a:xfrm>
            <a:off x="7563260" y="2146758"/>
            <a:ext cx="999073" cy="567459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74" name="Rectangle 215">
            <a:extLst>
              <a:ext uri="{FF2B5EF4-FFF2-40B4-BE49-F238E27FC236}">
                <a16:creationId xmlns:a16="http://schemas.microsoft.com/office/drawing/2014/main" id="{486F4557-DA83-52A0-3728-1BCBEAFAA074}"/>
              </a:ext>
            </a:extLst>
          </p:cNvPr>
          <p:cNvSpPr/>
          <p:nvPr/>
        </p:nvSpPr>
        <p:spPr>
          <a:xfrm>
            <a:off x="4139345" y="5168310"/>
            <a:ext cx="999073" cy="557705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75" name="Rectangle 216">
            <a:extLst>
              <a:ext uri="{FF2B5EF4-FFF2-40B4-BE49-F238E27FC236}">
                <a16:creationId xmlns:a16="http://schemas.microsoft.com/office/drawing/2014/main" id="{869AA8BE-24FC-8D3F-2882-DF218481644B}"/>
              </a:ext>
            </a:extLst>
          </p:cNvPr>
          <p:cNvSpPr/>
          <p:nvPr/>
        </p:nvSpPr>
        <p:spPr>
          <a:xfrm>
            <a:off x="5283305" y="1371681"/>
            <a:ext cx="999073" cy="58992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76" name="Rectangle 217">
            <a:extLst>
              <a:ext uri="{FF2B5EF4-FFF2-40B4-BE49-F238E27FC236}">
                <a16:creationId xmlns:a16="http://schemas.microsoft.com/office/drawing/2014/main" id="{31333FC5-B9F0-3F07-69C1-E8DF4EEE2438}"/>
              </a:ext>
            </a:extLst>
          </p:cNvPr>
          <p:cNvSpPr/>
          <p:nvPr/>
        </p:nvSpPr>
        <p:spPr>
          <a:xfrm>
            <a:off x="6394475" y="1371681"/>
            <a:ext cx="999073" cy="58992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79" name="Rectangle 218">
            <a:extLst>
              <a:ext uri="{FF2B5EF4-FFF2-40B4-BE49-F238E27FC236}">
                <a16:creationId xmlns:a16="http://schemas.microsoft.com/office/drawing/2014/main" id="{3BAA322D-0CFA-91CD-5010-484F2C6AD755}"/>
              </a:ext>
            </a:extLst>
          </p:cNvPr>
          <p:cNvSpPr/>
          <p:nvPr/>
        </p:nvSpPr>
        <p:spPr>
          <a:xfrm>
            <a:off x="4134981" y="2860154"/>
            <a:ext cx="999073" cy="58992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81" name="Rectangle 220">
            <a:extLst>
              <a:ext uri="{FF2B5EF4-FFF2-40B4-BE49-F238E27FC236}">
                <a16:creationId xmlns:a16="http://schemas.microsoft.com/office/drawing/2014/main" id="{2C751A64-F0E1-8650-7D3B-60C90F689BCB}"/>
              </a:ext>
            </a:extLst>
          </p:cNvPr>
          <p:cNvSpPr/>
          <p:nvPr/>
        </p:nvSpPr>
        <p:spPr>
          <a:xfrm>
            <a:off x="3051481" y="3586273"/>
            <a:ext cx="999073" cy="58992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82" name="Rectangle 221">
            <a:extLst>
              <a:ext uri="{FF2B5EF4-FFF2-40B4-BE49-F238E27FC236}">
                <a16:creationId xmlns:a16="http://schemas.microsoft.com/office/drawing/2014/main" id="{281B68EC-7698-4E39-BF0B-D25A721E79F0}"/>
              </a:ext>
            </a:extLst>
          </p:cNvPr>
          <p:cNvSpPr/>
          <p:nvPr/>
        </p:nvSpPr>
        <p:spPr>
          <a:xfrm>
            <a:off x="3051481" y="2131676"/>
            <a:ext cx="999073" cy="597622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183" name="Rectangle 222">
            <a:extLst>
              <a:ext uri="{FF2B5EF4-FFF2-40B4-BE49-F238E27FC236}">
                <a16:creationId xmlns:a16="http://schemas.microsoft.com/office/drawing/2014/main" id="{1790C76A-9BE5-B186-899F-8483A3CDE8F4}"/>
              </a:ext>
            </a:extLst>
          </p:cNvPr>
          <p:cNvSpPr/>
          <p:nvPr/>
        </p:nvSpPr>
        <p:spPr>
          <a:xfrm>
            <a:off x="3062650" y="4370278"/>
            <a:ext cx="999073" cy="579830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184" name="Picture 2" descr="Em breve um site totalmente renovado para você!">
            <a:extLst>
              <a:ext uri="{FF2B5EF4-FFF2-40B4-BE49-F238E27FC236}">
                <a16:creationId xmlns:a16="http://schemas.microsoft.com/office/drawing/2014/main" id="{6A775B29-6E37-6419-638E-39D63923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763" y="4411165"/>
            <a:ext cx="815406" cy="4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Rectangle 224">
            <a:extLst>
              <a:ext uri="{FF2B5EF4-FFF2-40B4-BE49-F238E27FC236}">
                <a16:creationId xmlns:a16="http://schemas.microsoft.com/office/drawing/2014/main" id="{37BFFD21-FF67-20BE-96F4-1C9CD17550E7}"/>
              </a:ext>
            </a:extLst>
          </p:cNvPr>
          <p:cNvSpPr/>
          <p:nvPr/>
        </p:nvSpPr>
        <p:spPr>
          <a:xfrm>
            <a:off x="3065074" y="5168591"/>
            <a:ext cx="999073" cy="55714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04" name="Rectangle 225">
            <a:extLst>
              <a:ext uri="{FF2B5EF4-FFF2-40B4-BE49-F238E27FC236}">
                <a16:creationId xmlns:a16="http://schemas.microsoft.com/office/drawing/2014/main" id="{DC8B6FA0-E127-E18B-E2C9-09180C177100}"/>
              </a:ext>
            </a:extLst>
          </p:cNvPr>
          <p:cNvSpPr/>
          <p:nvPr/>
        </p:nvSpPr>
        <p:spPr>
          <a:xfrm>
            <a:off x="6385347" y="2137757"/>
            <a:ext cx="999073" cy="585460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205" name="Imagen 5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7F39372-A2D5-3778-5353-ABD78493726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188" y="1485941"/>
            <a:ext cx="398823" cy="361404"/>
          </a:xfrm>
          <a:prstGeom prst="rect">
            <a:avLst/>
          </a:prstGeom>
        </p:spPr>
      </p:pic>
      <p:pic>
        <p:nvPicPr>
          <p:cNvPr id="213" name="Imagen 15" descr="G:\RRII Marca y Beneficios\Branding\MARCA\Logos La CAJA\LogoLaCajadigitalRGB250x250(Original).png">
            <a:extLst>
              <a:ext uri="{FF2B5EF4-FFF2-40B4-BE49-F238E27FC236}">
                <a16:creationId xmlns:a16="http://schemas.microsoft.com/office/drawing/2014/main" id="{343D34B7-FE5E-B13D-D2E9-6B451CA667FB}"/>
              </a:ext>
            </a:extLst>
          </p:cNvPr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605" y="2988130"/>
            <a:ext cx="383144" cy="3339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4" name="Picture 228">
            <a:extLst>
              <a:ext uri="{FF2B5EF4-FFF2-40B4-BE49-F238E27FC236}">
                <a16:creationId xmlns:a16="http://schemas.microsoft.com/office/drawing/2014/main" id="{871BC69E-CD1C-51CA-E155-16C7140E3CFD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20" y="2997868"/>
            <a:ext cx="435570" cy="3144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5" name="Rectangle 230">
            <a:extLst>
              <a:ext uri="{FF2B5EF4-FFF2-40B4-BE49-F238E27FC236}">
                <a16:creationId xmlns:a16="http://schemas.microsoft.com/office/drawing/2014/main" id="{C73D6666-E1B7-1B5D-2B0B-1E5F30A00AD3}"/>
              </a:ext>
            </a:extLst>
          </p:cNvPr>
          <p:cNvSpPr/>
          <p:nvPr/>
        </p:nvSpPr>
        <p:spPr>
          <a:xfrm>
            <a:off x="3054547" y="5870252"/>
            <a:ext cx="999073" cy="58522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16" name="TextBox 231">
            <a:extLst>
              <a:ext uri="{FF2B5EF4-FFF2-40B4-BE49-F238E27FC236}">
                <a16:creationId xmlns:a16="http://schemas.microsoft.com/office/drawing/2014/main" id="{728DA925-6448-F299-1FF0-222B89B372A7}"/>
              </a:ext>
            </a:extLst>
          </p:cNvPr>
          <p:cNvSpPr txBox="1"/>
          <p:nvPr/>
        </p:nvSpPr>
        <p:spPr>
          <a:xfrm>
            <a:off x="4085753" y="3723835"/>
            <a:ext cx="296252" cy="3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54" dirty="0"/>
          </a:p>
        </p:txBody>
      </p:sp>
      <p:sp>
        <p:nvSpPr>
          <p:cNvPr id="219" name="TextBox 232">
            <a:extLst>
              <a:ext uri="{FF2B5EF4-FFF2-40B4-BE49-F238E27FC236}">
                <a16:creationId xmlns:a16="http://schemas.microsoft.com/office/drawing/2014/main" id="{99BBAFAD-5894-FACC-1423-60612413BA2D}"/>
              </a:ext>
            </a:extLst>
          </p:cNvPr>
          <p:cNvSpPr txBox="1"/>
          <p:nvPr/>
        </p:nvSpPr>
        <p:spPr>
          <a:xfrm>
            <a:off x="7485753" y="4502793"/>
            <a:ext cx="296252" cy="3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54" dirty="0"/>
          </a:p>
        </p:txBody>
      </p:sp>
      <p:sp>
        <p:nvSpPr>
          <p:cNvPr id="220" name="TextBox 233">
            <a:extLst>
              <a:ext uri="{FF2B5EF4-FFF2-40B4-BE49-F238E27FC236}">
                <a16:creationId xmlns:a16="http://schemas.microsoft.com/office/drawing/2014/main" id="{C54E7313-CFA8-5980-EB97-17912EB1D494}"/>
              </a:ext>
            </a:extLst>
          </p:cNvPr>
          <p:cNvSpPr txBox="1"/>
          <p:nvPr/>
        </p:nvSpPr>
        <p:spPr>
          <a:xfrm>
            <a:off x="8726706" y="5289762"/>
            <a:ext cx="296252" cy="3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54" dirty="0"/>
          </a:p>
        </p:txBody>
      </p:sp>
      <p:sp>
        <p:nvSpPr>
          <p:cNvPr id="221" name="TextBox 234">
            <a:extLst>
              <a:ext uri="{FF2B5EF4-FFF2-40B4-BE49-F238E27FC236}">
                <a16:creationId xmlns:a16="http://schemas.microsoft.com/office/drawing/2014/main" id="{AB4F0F23-1875-7DE1-692B-B39DEEEF0F38}"/>
              </a:ext>
            </a:extLst>
          </p:cNvPr>
          <p:cNvSpPr txBox="1"/>
          <p:nvPr/>
        </p:nvSpPr>
        <p:spPr>
          <a:xfrm>
            <a:off x="6271777" y="3723835"/>
            <a:ext cx="296252" cy="3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54" dirty="0"/>
          </a:p>
        </p:txBody>
      </p:sp>
      <p:sp>
        <p:nvSpPr>
          <p:cNvPr id="222" name="TextBox 235">
            <a:extLst>
              <a:ext uri="{FF2B5EF4-FFF2-40B4-BE49-F238E27FC236}">
                <a16:creationId xmlns:a16="http://schemas.microsoft.com/office/drawing/2014/main" id="{11E78CD3-A22F-F4B9-B729-EA6129D65D7D}"/>
              </a:ext>
            </a:extLst>
          </p:cNvPr>
          <p:cNvSpPr txBox="1"/>
          <p:nvPr/>
        </p:nvSpPr>
        <p:spPr>
          <a:xfrm>
            <a:off x="9789590" y="1509243"/>
            <a:ext cx="296252" cy="3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54" dirty="0"/>
          </a:p>
        </p:txBody>
      </p:sp>
      <p:sp>
        <p:nvSpPr>
          <p:cNvPr id="223" name="TextBox 236">
            <a:extLst>
              <a:ext uri="{FF2B5EF4-FFF2-40B4-BE49-F238E27FC236}">
                <a16:creationId xmlns:a16="http://schemas.microsoft.com/office/drawing/2014/main" id="{425B7327-F225-3E9F-8E96-935EA72E9FC8}"/>
              </a:ext>
            </a:extLst>
          </p:cNvPr>
          <p:cNvSpPr txBox="1"/>
          <p:nvPr/>
        </p:nvSpPr>
        <p:spPr>
          <a:xfrm>
            <a:off x="5195579" y="4502793"/>
            <a:ext cx="296252" cy="3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54" dirty="0"/>
          </a:p>
        </p:txBody>
      </p:sp>
      <p:sp>
        <p:nvSpPr>
          <p:cNvPr id="224" name="TextBox 237">
            <a:extLst>
              <a:ext uri="{FF2B5EF4-FFF2-40B4-BE49-F238E27FC236}">
                <a16:creationId xmlns:a16="http://schemas.microsoft.com/office/drawing/2014/main" id="{1CC967D5-59C8-49C5-51E2-6D47D48D24B5}"/>
              </a:ext>
            </a:extLst>
          </p:cNvPr>
          <p:cNvSpPr txBox="1"/>
          <p:nvPr/>
        </p:nvSpPr>
        <p:spPr>
          <a:xfrm>
            <a:off x="8736365" y="2273087"/>
            <a:ext cx="296252" cy="3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54" dirty="0"/>
          </a:p>
        </p:txBody>
      </p:sp>
      <p:pic>
        <p:nvPicPr>
          <p:cNvPr id="225" name="Picture 2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879D1B-E874-574A-7B3B-C218BEA94F8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7420" y="2930716"/>
            <a:ext cx="774924" cy="448801"/>
          </a:xfrm>
          <a:prstGeom prst="rect">
            <a:avLst/>
          </a:prstGeom>
        </p:spPr>
      </p:pic>
      <p:sp>
        <p:nvSpPr>
          <p:cNvPr id="226" name="Rectangle 239">
            <a:extLst>
              <a:ext uri="{FF2B5EF4-FFF2-40B4-BE49-F238E27FC236}">
                <a16:creationId xmlns:a16="http://schemas.microsoft.com/office/drawing/2014/main" id="{3C20966A-A567-8F9D-1C63-C9CD4213F7E2}"/>
              </a:ext>
            </a:extLst>
          </p:cNvPr>
          <p:cNvSpPr/>
          <p:nvPr/>
        </p:nvSpPr>
        <p:spPr>
          <a:xfrm>
            <a:off x="6358179" y="4361382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27" name="Rectangle 240">
            <a:extLst>
              <a:ext uri="{FF2B5EF4-FFF2-40B4-BE49-F238E27FC236}">
                <a16:creationId xmlns:a16="http://schemas.microsoft.com/office/drawing/2014/main" id="{59985A42-21C8-0E1C-833C-7D39B774E58F}"/>
              </a:ext>
            </a:extLst>
          </p:cNvPr>
          <p:cNvSpPr/>
          <p:nvPr/>
        </p:nvSpPr>
        <p:spPr>
          <a:xfrm>
            <a:off x="3033608" y="2862386"/>
            <a:ext cx="999073" cy="585460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228" name="Picture 2" descr="Comentários CESARI avaliações e comentários de funcionários | Catho">
            <a:extLst>
              <a:ext uri="{FF2B5EF4-FFF2-40B4-BE49-F238E27FC236}">
                <a16:creationId xmlns:a16="http://schemas.microsoft.com/office/drawing/2014/main" id="{CB03EC65-1B92-27B7-B718-7D93316A2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75" b="-2053"/>
          <a:stretch/>
        </p:blipFill>
        <p:spPr bwMode="auto">
          <a:xfrm>
            <a:off x="5381810" y="5216228"/>
            <a:ext cx="732786" cy="46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" descr="LH LafargeHolcim | Brands of the World™ | Download vector logos and  logotypes">
            <a:extLst>
              <a:ext uri="{FF2B5EF4-FFF2-40B4-BE49-F238E27FC236}">
                <a16:creationId xmlns:a16="http://schemas.microsoft.com/office/drawing/2014/main" id="{4482D2C1-3064-01A6-FB3C-798AB65FD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506" y="3640146"/>
            <a:ext cx="881065" cy="4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" name="TextBox 244">
            <a:extLst>
              <a:ext uri="{FF2B5EF4-FFF2-40B4-BE49-F238E27FC236}">
                <a16:creationId xmlns:a16="http://schemas.microsoft.com/office/drawing/2014/main" id="{D28B532E-8628-072F-43AB-E40C1A3FB932}"/>
              </a:ext>
            </a:extLst>
          </p:cNvPr>
          <p:cNvSpPr txBox="1"/>
          <p:nvPr/>
        </p:nvSpPr>
        <p:spPr>
          <a:xfrm>
            <a:off x="5221088" y="3748058"/>
            <a:ext cx="264667" cy="26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8498">
              <a:defRPr/>
            </a:pPr>
            <a:endParaRPr lang="en-US" sz="1131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1" name="Picture 245">
            <a:extLst>
              <a:ext uri="{FF2B5EF4-FFF2-40B4-BE49-F238E27FC236}">
                <a16:creationId xmlns:a16="http://schemas.microsoft.com/office/drawing/2014/main" id="{2E38AAF6-0D3C-B816-2184-16BAF64D7073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332" y="5314392"/>
            <a:ext cx="793686" cy="265541"/>
          </a:xfrm>
          <a:prstGeom prst="rect">
            <a:avLst/>
          </a:prstGeom>
        </p:spPr>
      </p:pic>
      <p:sp>
        <p:nvSpPr>
          <p:cNvPr id="232" name="Rectangle 246">
            <a:extLst>
              <a:ext uri="{FF2B5EF4-FFF2-40B4-BE49-F238E27FC236}">
                <a16:creationId xmlns:a16="http://schemas.microsoft.com/office/drawing/2014/main" id="{0E291FC9-CA4B-5E03-182D-3EE599A624BB}"/>
              </a:ext>
            </a:extLst>
          </p:cNvPr>
          <p:cNvSpPr/>
          <p:nvPr/>
        </p:nvSpPr>
        <p:spPr>
          <a:xfrm>
            <a:off x="7562392" y="1373076"/>
            <a:ext cx="999073" cy="587135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33" name="Rectangle 248">
            <a:extLst>
              <a:ext uri="{FF2B5EF4-FFF2-40B4-BE49-F238E27FC236}">
                <a16:creationId xmlns:a16="http://schemas.microsoft.com/office/drawing/2014/main" id="{5973CA2E-4EF7-3BA0-9E55-4B07E0B1717C}"/>
              </a:ext>
            </a:extLst>
          </p:cNvPr>
          <p:cNvSpPr/>
          <p:nvPr/>
        </p:nvSpPr>
        <p:spPr>
          <a:xfrm>
            <a:off x="6378650" y="5152200"/>
            <a:ext cx="999073" cy="58992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234" name="Picture 249">
            <a:extLst>
              <a:ext uri="{FF2B5EF4-FFF2-40B4-BE49-F238E27FC236}">
                <a16:creationId xmlns:a16="http://schemas.microsoft.com/office/drawing/2014/main" id="{3EDF15E9-6B97-51E0-EDF0-710289C69A2D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796" y="1433975"/>
            <a:ext cx="611649" cy="465336"/>
          </a:xfrm>
          <a:prstGeom prst="rect">
            <a:avLst/>
          </a:prstGeom>
        </p:spPr>
      </p:pic>
      <p:pic>
        <p:nvPicPr>
          <p:cNvPr id="235" name="Picture 250">
            <a:extLst>
              <a:ext uri="{FF2B5EF4-FFF2-40B4-BE49-F238E27FC236}">
                <a16:creationId xmlns:a16="http://schemas.microsoft.com/office/drawing/2014/main" id="{D4CF7DC6-6A52-6B5F-65A0-AC148F8166CA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815" y="3701054"/>
            <a:ext cx="930671" cy="360362"/>
          </a:xfrm>
          <a:prstGeom prst="rect">
            <a:avLst/>
          </a:prstGeom>
        </p:spPr>
      </p:pic>
      <p:pic>
        <p:nvPicPr>
          <p:cNvPr id="236" name="Picture 251">
            <a:extLst>
              <a:ext uri="{FF2B5EF4-FFF2-40B4-BE49-F238E27FC236}">
                <a16:creationId xmlns:a16="http://schemas.microsoft.com/office/drawing/2014/main" id="{DBAD0D74-DBF4-01EC-AEA7-DE078AAEC9C8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0790" y="1552186"/>
            <a:ext cx="530155" cy="228915"/>
          </a:xfrm>
          <a:prstGeom prst="rect">
            <a:avLst/>
          </a:prstGeom>
        </p:spPr>
      </p:pic>
      <p:sp>
        <p:nvSpPr>
          <p:cNvPr id="237" name="Rectangle 252">
            <a:extLst>
              <a:ext uri="{FF2B5EF4-FFF2-40B4-BE49-F238E27FC236}">
                <a16:creationId xmlns:a16="http://schemas.microsoft.com/office/drawing/2014/main" id="{7627E068-1BF8-1090-CD5B-83ACE40BFBE2}"/>
              </a:ext>
            </a:extLst>
          </p:cNvPr>
          <p:cNvSpPr/>
          <p:nvPr/>
        </p:nvSpPr>
        <p:spPr>
          <a:xfrm>
            <a:off x="8751843" y="3574676"/>
            <a:ext cx="999073" cy="613118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238" name="Picture 253">
            <a:extLst>
              <a:ext uri="{FF2B5EF4-FFF2-40B4-BE49-F238E27FC236}">
                <a16:creationId xmlns:a16="http://schemas.microsoft.com/office/drawing/2014/main" id="{1C77DC81-1B42-9227-D0F2-8287819E2351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453" y="1504485"/>
            <a:ext cx="930762" cy="324316"/>
          </a:xfrm>
          <a:prstGeom prst="rect">
            <a:avLst/>
          </a:prstGeom>
        </p:spPr>
      </p:pic>
      <p:pic>
        <p:nvPicPr>
          <p:cNvPr id="239" name="Picture 254">
            <a:extLst>
              <a:ext uri="{FF2B5EF4-FFF2-40B4-BE49-F238E27FC236}">
                <a16:creationId xmlns:a16="http://schemas.microsoft.com/office/drawing/2014/main" id="{9ECF9FB4-0315-3C7C-27C8-39B80BA87D3E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1033" y="3738569"/>
            <a:ext cx="818885" cy="285333"/>
          </a:xfrm>
          <a:prstGeom prst="rect">
            <a:avLst/>
          </a:prstGeom>
        </p:spPr>
      </p:pic>
      <p:sp>
        <p:nvSpPr>
          <p:cNvPr id="240" name="TextBox 255">
            <a:extLst>
              <a:ext uri="{FF2B5EF4-FFF2-40B4-BE49-F238E27FC236}">
                <a16:creationId xmlns:a16="http://schemas.microsoft.com/office/drawing/2014/main" id="{F8187B94-27A2-E579-9B79-4B91E02E0F6F}"/>
              </a:ext>
            </a:extLst>
          </p:cNvPr>
          <p:cNvSpPr txBox="1"/>
          <p:nvPr/>
        </p:nvSpPr>
        <p:spPr>
          <a:xfrm>
            <a:off x="7523097" y="1509243"/>
            <a:ext cx="296252" cy="3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54" dirty="0"/>
          </a:p>
        </p:txBody>
      </p:sp>
      <p:sp>
        <p:nvSpPr>
          <p:cNvPr id="241" name="TextBox 256">
            <a:extLst>
              <a:ext uri="{FF2B5EF4-FFF2-40B4-BE49-F238E27FC236}">
                <a16:creationId xmlns:a16="http://schemas.microsoft.com/office/drawing/2014/main" id="{2A2A71D2-87CE-5234-E31D-C5691A0188A7}"/>
              </a:ext>
            </a:extLst>
          </p:cNvPr>
          <p:cNvSpPr txBox="1"/>
          <p:nvPr/>
        </p:nvSpPr>
        <p:spPr>
          <a:xfrm>
            <a:off x="5194447" y="1509243"/>
            <a:ext cx="296252" cy="3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54" dirty="0"/>
          </a:p>
        </p:txBody>
      </p:sp>
      <p:pic>
        <p:nvPicPr>
          <p:cNvPr id="242" name="Picture 257">
            <a:extLst>
              <a:ext uri="{FF2B5EF4-FFF2-40B4-BE49-F238E27FC236}">
                <a16:creationId xmlns:a16="http://schemas.microsoft.com/office/drawing/2014/main" id="{AEDC0369-193B-59FD-0546-6F2735EF035E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252" y="5301987"/>
            <a:ext cx="847971" cy="290351"/>
          </a:xfrm>
          <a:prstGeom prst="rect">
            <a:avLst/>
          </a:prstGeom>
        </p:spPr>
      </p:pic>
      <p:pic>
        <p:nvPicPr>
          <p:cNvPr id="243" name="Picture 258">
            <a:extLst>
              <a:ext uri="{FF2B5EF4-FFF2-40B4-BE49-F238E27FC236}">
                <a16:creationId xmlns:a16="http://schemas.microsoft.com/office/drawing/2014/main" id="{8AD881C5-1701-359E-1E1F-3E7D0C27836B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063" y="4477276"/>
            <a:ext cx="847971" cy="365835"/>
          </a:xfrm>
          <a:prstGeom prst="rect">
            <a:avLst/>
          </a:prstGeom>
        </p:spPr>
      </p:pic>
      <p:sp>
        <p:nvSpPr>
          <p:cNvPr id="244" name="Rectangle 259">
            <a:extLst>
              <a:ext uri="{FF2B5EF4-FFF2-40B4-BE49-F238E27FC236}">
                <a16:creationId xmlns:a16="http://schemas.microsoft.com/office/drawing/2014/main" id="{3B68906E-BB6E-B594-0963-6533BE2F49E5}"/>
              </a:ext>
            </a:extLst>
          </p:cNvPr>
          <p:cNvSpPr/>
          <p:nvPr/>
        </p:nvSpPr>
        <p:spPr>
          <a:xfrm>
            <a:off x="7525996" y="2856305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45" name="Rectangle 260">
            <a:extLst>
              <a:ext uri="{FF2B5EF4-FFF2-40B4-BE49-F238E27FC236}">
                <a16:creationId xmlns:a16="http://schemas.microsoft.com/office/drawing/2014/main" id="{308AB295-4D81-D4A3-26D4-870FF7E3306D}"/>
              </a:ext>
            </a:extLst>
          </p:cNvPr>
          <p:cNvSpPr/>
          <p:nvPr/>
        </p:nvSpPr>
        <p:spPr>
          <a:xfrm>
            <a:off x="5237205" y="3582424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46" name="Rectangle 261">
            <a:extLst>
              <a:ext uri="{FF2B5EF4-FFF2-40B4-BE49-F238E27FC236}">
                <a16:creationId xmlns:a16="http://schemas.microsoft.com/office/drawing/2014/main" id="{658A7D9E-3527-A212-2BEC-0666C1E240F8}"/>
              </a:ext>
            </a:extLst>
          </p:cNvPr>
          <p:cNvSpPr/>
          <p:nvPr/>
        </p:nvSpPr>
        <p:spPr>
          <a:xfrm>
            <a:off x="7541852" y="3582424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47" name="Rectangle 262">
            <a:extLst>
              <a:ext uri="{FF2B5EF4-FFF2-40B4-BE49-F238E27FC236}">
                <a16:creationId xmlns:a16="http://schemas.microsoft.com/office/drawing/2014/main" id="{BBD11211-B744-9D79-C2B2-78966240F17D}"/>
              </a:ext>
            </a:extLst>
          </p:cNvPr>
          <p:cNvSpPr/>
          <p:nvPr/>
        </p:nvSpPr>
        <p:spPr>
          <a:xfrm>
            <a:off x="7547537" y="4361382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48" name="Rectangle 263">
            <a:extLst>
              <a:ext uri="{FF2B5EF4-FFF2-40B4-BE49-F238E27FC236}">
                <a16:creationId xmlns:a16="http://schemas.microsoft.com/office/drawing/2014/main" id="{E79D1260-70B1-1148-3793-8524D68A33EF}"/>
              </a:ext>
            </a:extLst>
          </p:cNvPr>
          <p:cNvSpPr/>
          <p:nvPr/>
        </p:nvSpPr>
        <p:spPr>
          <a:xfrm>
            <a:off x="7544796" y="5148351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49" name="Rectangle 264">
            <a:extLst>
              <a:ext uri="{FF2B5EF4-FFF2-40B4-BE49-F238E27FC236}">
                <a16:creationId xmlns:a16="http://schemas.microsoft.com/office/drawing/2014/main" id="{3E57816C-296C-8FF5-9DC5-F9BEEDEF336C}"/>
              </a:ext>
            </a:extLst>
          </p:cNvPr>
          <p:cNvSpPr/>
          <p:nvPr/>
        </p:nvSpPr>
        <p:spPr>
          <a:xfrm>
            <a:off x="8759709" y="4361382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50" name="Rectangle 265">
            <a:extLst>
              <a:ext uri="{FF2B5EF4-FFF2-40B4-BE49-F238E27FC236}">
                <a16:creationId xmlns:a16="http://schemas.microsoft.com/office/drawing/2014/main" id="{8DE540C8-341C-9EB2-04D9-EBE8AF28E3E1}"/>
              </a:ext>
            </a:extLst>
          </p:cNvPr>
          <p:cNvSpPr/>
          <p:nvPr/>
        </p:nvSpPr>
        <p:spPr>
          <a:xfrm>
            <a:off x="8768671" y="5148351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251" name="Picture 266" descr="LATAM Airlines Group - Latest News | TravelPulse">
            <a:extLst>
              <a:ext uri="{FF2B5EF4-FFF2-40B4-BE49-F238E27FC236}">
                <a16:creationId xmlns:a16="http://schemas.microsoft.com/office/drawing/2014/main" id="{C4EF3C8B-0CD8-61A8-9847-A4DF05969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6223" y="3006794"/>
            <a:ext cx="865486" cy="2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4" descr="ibm-logo – Timmaron Group">
            <a:extLst>
              <a:ext uri="{FF2B5EF4-FFF2-40B4-BE49-F238E27FC236}">
                <a16:creationId xmlns:a16="http://schemas.microsoft.com/office/drawing/2014/main" id="{7099A49F-1EE9-0FF3-5D5B-73787696B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91" t="20004" r="11903" b="25160"/>
          <a:stretch/>
        </p:blipFill>
        <p:spPr bwMode="auto">
          <a:xfrm>
            <a:off x="4222873" y="5984825"/>
            <a:ext cx="895103" cy="3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Rectangle 268">
            <a:extLst>
              <a:ext uri="{FF2B5EF4-FFF2-40B4-BE49-F238E27FC236}">
                <a16:creationId xmlns:a16="http://schemas.microsoft.com/office/drawing/2014/main" id="{E6EB2BCB-C667-770D-692C-60B405BC2F41}"/>
              </a:ext>
            </a:extLst>
          </p:cNvPr>
          <p:cNvSpPr/>
          <p:nvPr/>
        </p:nvSpPr>
        <p:spPr>
          <a:xfrm>
            <a:off x="3071877" y="1373445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54" name="Rectangle 269">
            <a:extLst>
              <a:ext uri="{FF2B5EF4-FFF2-40B4-BE49-F238E27FC236}">
                <a16:creationId xmlns:a16="http://schemas.microsoft.com/office/drawing/2014/main" id="{1CCCE575-CA03-4755-E021-E7C74AC69511}"/>
              </a:ext>
            </a:extLst>
          </p:cNvPr>
          <p:cNvSpPr/>
          <p:nvPr/>
        </p:nvSpPr>
        <p:spPr>
          <a:xfrm>
            <a:off x="4192934" y="1384575"/>
            <a:ext cx="978274" cy="564136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255" name="Picture 271">
            <a:extLst>
              <a:ext uri="{FF2B5EF4-FFF2-40B4-BE49-F238E27FC236}">
                <a16:creationId xmlns:a16="http://schemas.microsoft.com/office/drawing/2014/main" id="{D634D13A-D895-4F49-E2A3-E95F8EF30141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027" y="2246765"/>
            <a:ext cx="694022" cy="367444"/>
          </a:xfrm>
          <a:prstGeom prst="rect">
            <a:avLst/>
          </a:prstGeom>
        </p:spPr>
      </p:pic>
      <p:sp>
        <p:nvSpPr>
          <p:cNvPr id="256" name="Rectangle 272">
            <a:extLst>
              <a:ext uri="{FF2B5EF4-FFF2-40B4-BE49-F238E27FC236}">
                <a16:creationId xmlns:a16="http://schemas.microsoft.com/office/drawing/2014/main" id="{4DACFA70-D48B-EF74-8409-3907F7224E49}"/>
              </a:ext>
            </a:extLst>
          </p:cNvPr>
          <p:cNvSpPr/>
          <p:nvPr/>
        </p:nvSpPr>
        <p:spPr>
          <a:xfrm>
            <a:off x="7539278" y="5864054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257" name="Picture 6" descr="Home Page - Biosev">
            <a:extLst>
              <a:ext uri="{FF2B5EF4-FFF2-40B4-BE49-F238E27FC236}">
                <a16:creationId xmlns:a16="http://schemas.microsoft.com/office/drawing/2014/main" id="{AE1A468E-75A6-12B4-5B1C-32DCE4D6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678" y="5869728"/>
            <a:ext cx="1051592" cy="5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2">
            <a:extLst>
              <a:ext uri="{FF2B5EF4-FFF2-40B4-BE49-F238E27FC236}">
                <a16:creationId xmlns:a16="http://schemas.microsoft.com/office/drawing/2014/main" id="{A38A56A0-BF8A-43E8-7846-9BB66CA9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985" y="2946648"/>
            <a:ext cx="605659" cy="4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" name="Rectangle 276">
            <a:extLst>
              <a:ext uri="{FF2B5EF4-FFF2-40B4-BE49-F238E27FC236}">
                <a16:creationId xmlns:a16="http://schemas.microsoft.com/office/drawing/2014/main" id="{8098BD5F-9192-455F-49C1-9E77F79BA3BF}"/>
              </a:ext>
            </a:extLst>
          </p:cNvPr>
          <p:cNvSpPr/>
          <p:nvPr/>
        </p:nvSpPr>
        <p:spPr>
          <a:xfrm>
            <a:off x="6387810" y="5867903"/>
            <a:ext cx="999073" cy="58992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60" name="TextBox 277">
            <a:extLst>
              <a:ext uri="{FF2B5EF4-FFF2-40B4-BE49-F238E27FC236}">
                <a16:creationId xmlns:a16="http://schemas.microsoft.com/office/drawing/2014/main" id="{4E3C2871-6E43-DE2A-3375-A168CE2E4D73}"/>
              </a:ext>
            </a:extLst>
          </p:cNvPr>
          <p:cNvSpPr txBox="1"/>
          <p:nvPr/>
        </p:nvSpPr>
        <p:spPr>
          <a:xfrm>
            <a:off x="7556932" y="2273087"/>
            <a:ext cx="296252" cy="3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54" dirty="0"/>
          </a:p>
        </p:txBody>
      </p:sp>
      <p:sp>
        <p:nvSpPr>
          <p:cNvPr id="261" name="TextBox 278">
            <a:extLst>
              <a:ext uri="{FF2B5EF4-FFF2-40B4-BE49-F238E27FC236}">
                <a16:creationId xmlns:a16="http://schemas.microsoft.com/office/drawing/2014/main" id="{CC71DF3D-AA02-0A01-2D58-557BD991582E}"/>
              </a:ext>
            </a:extLst>
          </p:cNvPr>
          <p:cNvSpPr txBox="1"/>
          <p:nvPr/>
        </p:nvSpPr>
        <p:spPr>
          <a:xfrm>
            <a:off x="2996711" y="3713427"/>
            <a:ext cx="341535" cy="33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590" dirty="0"/>
          </a:p>
        </p:txBody>
      </p:sp>
      <p:sp>
        <p:nvSpPr>
          <p:cNvPr id="262" name="TextBox 279">
            <a:extLst>
              <a:ext uri="{FF2B5EF4-FFF2-40B4-BE49-F238E27FC236}">
                <a16:creationId xmlns:a16="http://schemas.microsoft.com/office/drawing/2014/main" id="{8DF24B6E-450D-311C-8981-F181B636BC1E}"/>
              </a:ext>
            </a:extLst>
          </p:cNvPr>
          <p:cNvSpPr txBox="1"/>
          <p:nvPr/>
        </p:nvSpPr>
        <p:spPr>
          <a:xfrm>
            <a:off x="4108554" y="1514096"/>
            <a:ext cx="341535" cy="30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91" dirty="0"/>
          </a:p>
        </p:txBody>
      </p:sp>
      <p:sp>
        <p:nvSpPr>
          <p:cNvPr id="263" name="TextBox 280">
            <a:extLst>
              <a:ext uri="{FF2B5EF4-FFF2-40B4-BE49-F238E27FC236}">
                <a16:creationId xmlns:a16="http://schemas.microsoft.com/office/drawing/2014/main" id="{ABE64A6A-FE73-23B9-A457-407820535933}"/>
              </a:ext>
            </a:extLst>
          </p:cNvPr>
          <p:cNvSpPr txBox="1"/>
          <p:nvPr/>
        </p:nvSpPr>
        <p:spPr>
          <a:xfrm>
            <a:off x="8672668" y="3728688"/>
            <a:ext cx="341535" cy="30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91" dirty="0"/>
          </a:p>
        </p:txBody>
      </p:sp>
      <p:sp>
        <p:nvSpPr>
          <p:cNvPr id="264" name="TextBox 282">
            <a:extLst>
              <a:ext uri="{FF2B5EF4-FFF2-40B4-BE49-F238E27FC236}">
                <a16:creationId xmlns:a16="http://schemas.microsoft.com/office/drawing/2014/main" id="{E8424659-C160-7DFD-2DCA-794868C0ED0B}"/>
              </a:ext>
            </a:extLst>
          </p:cNvPr>
          <p:cNvSpPr txBox="1"/>
          <p:nvPr/>
        </p:nvSpPr>
        <p:spPr>
          <a:xfrm>
            <a:off x="5263223" y="3002569"/>
            <a:ext cx="341535" cy="30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91" dirty="0"/>
          </a:p>
        </p:txBody>
      </p:sp>
      <p:sp>
        <p:nvSpPr>
          <p:cNvPr id="265" name="TextBox 283">
            <a:extLst>
              <a:ext uri="{FF2B5EF4-FFF2-40B4-BE49-F238E27FC236}">
                <a16:creationId xmlns:a16="http://schemas.microsoft.com/office/drawing/2014/main" id="{4EAC22E9-7060-50FC-1282-5E6FD667F144}"/>
              </a:ext>
            </a:extLst>
          </p:cNvPr>
          <p:cNvSpPr txBox="1"/>
          <p:nvPr/>
        </p:nvSpPr>
        <p:spPr>
          <a:xfrm>
            <a:off x="2984763" y="4507646"/>
            <a:ext cx="341535" cy="30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91" dirty="0"/>
          </a:p>
        </p:txBody>
      </p:sp>
      <p:pic>
        <p:nvPicPr>
          <p:cNvPr id="266" name="Picture 333">
            <a:extLst>
              <a:ext uri="{FF2B5EF4-FFF2-40B4-BE49-F238E27FC236}">
                <a16:creationId xmlns:a16="http://schemas.microsoft.com/office/drawing/2014/main" id="{B2A1B362-8ECC-D4F4-EF77-BEACBD1406FA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92" y="1583934"/>
            <a:ext cx="784321" cy="165418"/>
          </a:xfrm>
          <a:prstGeom prst="rect">
            <a:avLst/>
          </a:prstGeom>
        </p:spPr>
      </p:pic>
      <p:pic>
        <p:nvPicPr>
          <p:cNvPr id="267" name="Imagem 5">
            <a:extLst>
              <a:ext uri="{FF2B5EF4-FFF2-40B4-BE49-F238E27FC236}">
                <a16:creationId xmlns:a16="http://schemas.microsoft.com/office/drawing/2014/main" id="{3F122E8B-8FB0-CD74-6DAD-D2243F6838E4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82" t="2183" r="20164" b="2417"/>
          <a:stretch/>
        </p:blipFill>
        <p:spPr>
          <a:xfrm>
            <a:off x="7866614" y="2228312"/>
            <a:ext cx="448927" cy="404351"/>
          </a:xfrm>
          <a:prstGeom prst="rect">
            <a:avLst/>
          </a:prstGeom>
          <a:ln>
            <a:noFill/>
          </a:ln>
        </p:spPr>
      </p:pic>
      <p:pic>
        <p:nvPicPr>
          <p:cNvPr id="268" name="Picture 4" descr="Neoenergia: a energia do futuro - Neoenergia">
            <a:extLst>
              <a:ext uri="{FF2B5EF4-FFF2-40B4-BE49-F238E27FC236}">
                <a16:creationId xmlns:a16="http://schemas.microsoft.com/office/drawing/2014/main" id="{CF402B00-0A89-4990-C9F0-71088511C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6799" y="1459539"/>
            <a:ext cx="907915" cy="4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4" descr="Logo de Iberdrola: la historia y el significado del logotipo, la marca y el  símbolo. | png, vector">
            <a:extLst>
              <a:ext uri="{FF2B5EF4-FFF2-40B4-BE49-F238E27FC236}">
                <a16:creationId xmlns:a16="http://schemas.microsoft.com/office/drawing/2014/main" id="{6C1FBAFC-BEE0-5AB8-0FAD-622995728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0334" y="1601262"/>
            <a:ext cx="784691" cy="1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TextBox 338">
            <a:extLst>
              <a:ext uri="{FF2B5EF4-FFF2-40B4-BE49-F238E27FC236}">
                <a16:creationId xmlns:a16="http://schemas.microsoft.com/office/drawing/2014/main" id="{941D913C-2172-E76C-E612-B2B4DA28E3B4}"/>
              </a:ext>
            </a:extLst>
          </p:cNvPr>
          <p:cNvSpPr txBox="1"/>
          <p:nvPr/>
        </p:nvSpPr>
        <p:spPr>
          <a:xfrm>
            <a:off x="6789524" y="1514096"/>
            <a:ext cx="433405" cy="30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1" b="1" dirty="0">
                <a:solidFill>
                  <a:srgbClr val="F53237"/>
                </a:solidFill>
                <a:latin typeface="Franklin Gothic Book" panose="020B0503020102020204"/>
              </a:rPr>
              <a:t> </a:t>
            </a:r>
            <a:endParaRPr lang="en-US" sz="1391" dirty="0"/>
          </a:p>
        </p:txBody>
      </p:sp>
      <p:sp>
        <p:nvSpPr>
          <p:cNvPr id="271" name="TextBox 339">
            <a:extLst>
              <a:ext uri="{FF2B5EF4-FFF2-40B4-BE49-F238E27FC236}">
                <a16:creationId xmlns:a16="http://schemas.microsoft.com/office/drawing/2014/main" id="{F0AEEBF2-BA1E-0CB3-2297-DC338BAC0147}"/>
              </a:ext>
            </a:extLst>
          </p:cNvPr>
          <p:cNvSpPr txBox="1"/>
          <p:nvPr/>
        </p:nvSpPr>
        <p:spPr>
          <a:xfrm>
            <a:off x="8687288" y="1514096"/>
            <a:ext cx="433405" cy="30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1" b="1" dirty="0">
                <a:solidFill>
                  <a:srgbClr val="F53237"/>
                </a:solidFill>
                <a:latin typeface="Franklin Gothic Book" panose="020B0503020102020204"/>
              </a:rPr>
              <a:t> </a:t>
            </a:r>
            <a:endParaRPr lang="en-US" sz="1391" dirty="0"/>
          </a:p>
        </p:txBody>
      </p:sp>
      <p:sp>
        <p:nvSpPr>
          <p:cNvPr id="272" name="TextBox 340">
            <a:extLst>
              <a:ext uri="{FF2B5EF4-FFF2-40B4-BE49-F238E27FC236}">
                <a16:creationId xmlns:a16="http://schemas.microsoft.com/office/drawing/2014/main" id="{C5E8612A-9254-7BC2-8D3F-8BEB3C259282}"/>
              </a:ext>
            </a:extLst>
          </p:cNvPr>
          <p:cNvSpPr txBox="1"/>
          <p:nvPr/>
        </p:nvSpPr>
        <p:spPr>
          <a:xfrm>
            <a:off x="2990135" y="1514096"/>
            <a:ext cx="433405" cy="30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1" b="1" dirty="0">
                <a:solidFill>
                  <a:srgbClr val="F53237"/>
                </a:solidFill>
                <a:latin typeface="Franklin Gothic Book" panose="020B0503020102020204"/>
              </a:rPr>
              <a:t> </a:t>
            </a:r>
            <a:endParaRPr lang="en-US" sz="1391" dirty="0"/>
          </a:p>
        </p:txBody>
      </p:sp>
      <p:sp>
        <p:nvSpPr>
          <p:cNvPr id="273" name="TextBox 341">
            <a:extLst>
              <a:ext uri="{FF2B5EF4-FFF2-40B4-BE49-F238E27FC236}">
                <a16:creationId xmlns:a16="http://schemas.microsoft.com/office/drawing/2014/main" id="{5AB35FFC-8E19-99A9-5427-08C078740865}"/>
              </a:ext>
            </a:extLst>
          </p:cNvPr>
          <p:cNvSpPr txBox="1"/>
          <p:nvPr/>
        </p:nvSpPr>
        <p:spPr>
          <a:xfrm>
            <a:off x="4065629" y="2277940"/>
            <a:ext cx="433405" cy="30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1" b="1" dirty="0">
                <a:solidFill>
                  <a:srgbClr val="F53237"/>
                </a:solidFill>
                <a:latin typeface="Franklin Gothic Book" panose="020B0503020102020204"/>
              </a:rPr>
              <a:t> </a:t>
            </a:r>
            <a:endParaRPr lang="en-US" sz="1391" dirty="0"/>
          </a:p>
        </p:txBody>
      </p:sp>
      <p:sp>
        <p:nvSpPr>
          <p:cNvPr id="274" name="TextBox 342">
            <a:extLst>
              <a:ext uri="{FF2B5EF4-FFF2-40B4-BE49-F238E27FC236}">
                <a16:creationId xmlns:a16="http://schemas.microsoft.com/office/drawing/2014/main" id="{4085C6D3-708D-5FF5-1BAF-496A02AE0554}"/>
              </a:ext>
            </a:extLst>
          </p:cNvPr>
          <p:cNvSpPr txBox="1"/>
          <p:nvPr/>
        </p:nvSpPr>
        <p:spPr>
          <a:xfrm>
            <a:off x="7056766" y="3002569"/>
            <a:ext cx="433405" cy="30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1" b="1" dirty="0">
                <a:solidFill>
                  <a:srgbClr val="F53237"/>
                </a:solidFill>
                <a:latin typeface="Franklin Gothic Book" panose="020B0503020102020204"/>
              </a:rPr>
              <a:t> </a:t>
            </a:r>
            <a:endParaRPr lang="en-US" sz="1391" dirty="0"/>
          </a:p>
        </p:txBody>
      </p:sp>
      <p:pic>
        <p:nvPicPr>
          <p:cNvPr id="275" name="Imagem 3">
            <a:extLst>
              <a:ext uri="{FF2B5EF4-FFF2-40B4-BE49-F238E27FC236}">
                <a16:creationId xmlns:a16="http://schemas.microsoft.com/office/drawing/2014/main" id="{6155A248-18B2-8264-CAF5-8C225D27EB0F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622" y="3807945"/>
            <a:ext cx="819831" cy="146581"/>
          </a:xfrm>
          <a:prstGeom prst="rect">
            <a:avLst/>
          </a:prstGeom>
        </p:spPr>
      </p:pic>
      <p:pic>
        <p:nvPicPr>
          <p:cNvPr id="277" name="Picture 2" descr="Multa a Telecom Personal por no cumplir con la garantía de un producto">
            <a:extLst>
              <a:ext uri="{FF2B5EF4-FFF2-40B4-BE49-F238E27FC236}">
                <a16:creationId xmlns:a16="http://schemas.microsoft.com/office/drawing/2014/main" id="{6F270795-A816-7AA4-7167-BAE56A2A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249" y="5207793"/>
            <a:ext cx="790373" cy="4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" name="TextBox 351">
            <a:extLst>
              <a:ext uri="{FF2B5EF4-FFF2-40B4-BE49-F238E27FC236}">
                <a16:creationId xmlns:a16="http://schemas.microsoft.com/office/drawing/2014/main" id="{A5430C19-CDD0-4F3D-1405-9161D6FFA2FA}"/>
              </a:ext>
            </a:extLst>
          </p:cNvPr>
          <p:cNvSpPr txBox="1"/>
          <p:nvPr/>
        </p:nvSpPr>
        <p:spPr>
          <a:xfrm>
            <a:off x="7092867" y="2277940"/>
            <a:ext cx="433405" cy="30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91" b="1" dirty="0">
                <a:solidFill>
                  <a:srgbClr val="F53237"/>
                </a:solidFill>
                <a:latin typeface="Franklin Gothic Book" panose="020B0503020102020204"/>
              </a:rPr>
              <a:t> </a:t>
            </a:r>
            <a:endParaRPr lang="en-US" sz="1391" dirty="0"/>
          </a:p>
        </p:txBody>
      </p:sp>
      <p:pic>
        <p:nvPicPr>
          <p:cNvPr id="279" name="Picture 2" descr="Capgemini Logo Logo and symbol, meaning, history, PNG">
            <a:extLst>
              <a:ext uri="{FF2B5EF4-FFF2-40B4-BE49-F238E27FC236}">
                <a16:creationId xmlns:a16="http://schemas.microsoft.com/office/drawing/2014/main" id="{F047DB95-D53E-AA81-A7D8-1FA9DBE9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47" y="2886779"/>
            <a:ext cx="937364" cy="5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0" name="Group 13">
            <a:extLst>
              <a:ext uri="{FF2B5EF4-FFF2-40B4-BE49-F238E27FC236}">
                <a16:creationId xmlns:a16="http://schemas.microsoft.com/office/drawing/2014/main" id="{C447EF15-E5B7-2E3F-5E97-12BC05BD95B6}"/>
              </a:ext>
            </a:extLst>
          </p:cNvPr>
          <p:cNvGrpSpPr/>
          <p:nvPr/>
        </p:nvGrpSpPr>
        <p:grpSpPr>
          <a:xfrm>
            <a:off x="10986597" y="1435741"/>
            <a:ext cx="845443" cy="461805"/>
            <a:chOff x="9955857" y="1382120"/>
            <a:chExt cx="1446899" cy="868290"/>
          </a:xfrm>
        </p:grpSpPr>
        <p:pic>
          <p:nvPicPr>
            <p:cNvPr id="322" name="Picture 12">
              <a:extLst>
                <a:ext uri="{FF2B5EF4-FFF2-40B4-BE49-F238E27FC236}">
                  <a16:creationId xmlns:a16="http://schemas.microsoft.com/office/drawing/2014/main" id="{90327A52-6FD7-E3D1-25F4-1601DA381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857" y="1382120"/>
              <a:ext cx="1392790" cy="293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" name="Picture 14" descr="Fiat Logo – PNG e Vetor – Download de Logo">
              <a:extLst>
                <a:ext uri="{FF2B5EF4-FFF2-40B4-BE49-F238E27FC236}">
                  <a16:creationId xmlns:a16="http://schemas.microsoft.com/office/drawing/2014/main" id="{368B5848-9C1D-56FA-7DC7-46B13422B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469" y="1621297"/>
              <a:ext cx="331885" cy="331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4" name="Picture 16">
              <a:extLst>
                <a:ext uri="{FF2B5EF4-FFF2-40B4-BE49-F238E27FC236}">
                  <a16:creationId xmlns:a16="http://schemas.microsoft.com/office/drawing/2014/main" id="{F7A4DCC5-8BF4-01B6-171F-4402FD568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6289" y="1686950"/>
              <a:ext cx="492457" cy="214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" name="Picture 18">
              <a:extLst>
                <a:ext uri="{FF2B5EF4-FFF2-40B4-BE49-F238E27FC236}">
                  <a16:creationId xmlns:a16="http://schemas.microsoft.com/office/drawing/2014/main" id="{4AE4F102-F746-2075-3EAC-25AD14EED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3811" y="1960234"/>
              <a:ext cx="470798" cy="270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" name="Picture 22" descr="Peugeot apresenta nova logo na França – ALL THE CARS">
              <a:extLst>
                <a:ext uri="{FF2B5EF4-FFF2-40B4-BE49-F238E27FC236}">
                  <a16:creationId xmlns:a16="http://schemas.microsoft.com/office/drawing/2014/main" id="{0BF44287-9F3A-023B-2057-29176190C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8900" y="1590128"/>
              <a:ext cx="483856" cy="36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" name="Picture 24" descr="Citroën Logo – PNG e Vetor – Download de Logo">
              <a:extLst>
                <a:ext uri="{FF2B5EF4-FFF2-40B4-BE49-F238E27FC236}">
                  <a16:creationId xmlns:a16="http://schemas.microsoft.com/office/drawing/2014/main" id="{39FAF1A7-CF12-F720-8A94-5F617E5D1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4230" y="1933097"/>
              <a:ext cx="377575" cy="287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" name="Picture 26" descr="A História dos logótipos: Alfa Romeo">
              <a:extLst>
                <a:ext uri="{FF2B5EF4-FFF2-40B4-BE49-F238E27FC236}">
                  <a16:creationId xmlns:a16="http://schemas.microsoft.com/office/drawing/2014/main" id="{37681193-4225-C547-F40A-50EB23892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3972" y="1943250"/>
              <a:ext cx="305795" cy="307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1" name="Rectangle 14">
            <a:extLst>
              <a:ext uri="{FF2B5EF4-FFF2-40B4-BE49-F238E27FC236}">
                <a16:creationId xmlns:a16="http://schemas.microsoft.com/office/drawing/2014/main" id="{A407960F-2E5A-460D-17D8-DD9CB3CFBEBD}"/>
              </a:ext>
            </a:extLst>
          </p:cNvPr>
          <p:cNvSpPr/>
          <p:nvPr/>
        </p:nvSpPr>
        <p:spPr>
          <a:xfrm>
            <a:off x="9837630" y="1368337"/>
            <a:ext cx="999073" cy="59661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82" name="Rectangle 15">
            <a:extLst>
              <a:ext uri="{FF2B5EF4-FFF2-40B4-BE49-F238E27FC236}">
                <a16:creationId xmlns:a16="http://schemas.microsoft.com/office/drawing/2014/main" id="{48DA4D1B-ABED-70A2-E578-C974750E9B7C}"/>
              </a:ext>
            </a:extLst>
          </p:cNvPr>
          <p:cNvSpPr/>
          <p:nvPr/>
        </p:nvSpPr>
        <p:spPr>
          <a:xfrm>
            <a:off x="9837139" y="2142690"/>
            <a:ext cx="999073" cy="57559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83" name="Rectangle 16">
            <a:extLst>
              <a:ext uri="{FF2B5EF4-FFF2-40B4-BE49-F238E27FC236}">
                <a16:creationId xmlns:a16="http://schemas.microsoft.com/office/drawing/2014/main" id="{8A0E23F8-6046-34F1-E481-D7ECE78F7F56}"/>
              </a:ext>
            </a:extLst>
          </p:cNvPr>
          <p:cNvSpPr/>
          <p:nvPr/>
        </p:nvSpPr>
        <p:spPr>
          <a:xfrm>
            <a:off x="9851217" y="5864054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 dirty="0"/>
          </a:p>
        </p:txBody>
      </p:sp>
      <p:sp>
        <p:nvSpPr>
          <p:cNvPr id="284" name="TextBox 22">
            <a:extLst>
              <a:ext uri="{FF2B5EF4-FFF2-40B4-BE49-F238E27FC236}">
                <a16:creationId xmlns:a16="http://schemas.microsoft.com/office/drawing/2014/main" id="{124CF8EC-500A-E3E6-2D30-4114A92034CE}"/>
              </a:ext>
            </a:extLst>
          </p:cNvPr>
          <p:cNvSpPr txBox="1"/>
          <p:nvPr/>
        </p:nvSpPr>
        <p:spPr>
          <a:xfrm>
            <a:off x="9505106" y="5302118"/>
            <a:ext cx="42459" cy="29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ranklin Gothic Book" panose="020B0503020102020204"/>
              </a:defRPr>
            </a:lvl1pPr>
          </a:lstStyle>
          <a:p>
            <a:endParaRPr lang="en-US" sz="1293" dirty="0"/>
          </a:p>
        </p:txBody>
      </p:sp>
      <p:sp>
        <p:nvSpPr>
          <p:cNvPr id="285" name="Rectangle 24">
            <a:extLst>
              <a:ext uri="{FF2B5EF4-FFF2-40B4-BE49-F238E27FC236}">
                <a16:creationId xmlns:a16="http://schemas.microsoft.com/office/drawing/2014/main" id="{0CBAF1C1-7BE5-36F6-6C92-3FD324CF2C17}"/>
              </a:ext>
            </a:extLst>
          </p:cNvPr>
          <p:cNvSpPr/>
          <p:nvPr/>
        </p:nvSpPr>
        <p:spPr>
          <a:xfrm>
            <a:off x="9843352" y="3574676"/>
            <a:ext cx="999073" cy="613118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86" name="Rectangle 27">
            <a:extLst>
              <a:ext uri="{FF2B5EF4-FFF2-40B4-BE49-F238E27FC236}">
                <a16:creationId xmlns:a16="http://schemas.microsoft.com/office/drawing/2014/main" id="{94BA6402-8AD3-1D38-A0DB-E7F161F16843}"/>
              </a:ext>
            </a:extLst>
          </p:cNvPr>
          <p:cNvSpPr/>
          <p:nvPr/>
        </p:nvSpPr>
        <p:spPr>
          <a:xfrm>
            <a:off x="9851217" y="4361382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87" name="Rectangle 28">
            <a:extLst>
              <a:ext uri="{FF2B5EF4-FFF2-40B4-BE49-F238E27FC236}">
                <a16:creationId xmlns:a16="http://schemas.microsoft.com/office/drawing/2014/main" id="{74B4EDAE-2E8E-9E43-9666-ECB17363038A}"/>
              </a:ext>
            </a:extLst>
          </p:cNvPr>
          <p:cNvSpPr/>
          <p:nvPr/>
        </p:nvSpPr>
        <p:spPr>
          <a:xfrm>
            <a:off x="9860180" y="5148351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88" name="Rectangle 33">
            <a:extLst>
              <a:ext uri="{FF2B5EF4-FFF2-40B4-BE49-F238E27FC236}">
                <a16:creationId xmlns:a16="http://schemas.microsoft.com/office/drawing/2014/main" id="{9AA5B344-424D-2F51-4318-2D45F2307AAB}"/>
              </a:ext>
            </a:extLst>
          </p:cNvPr>
          <p:cNvSpPr/>
          <p:nvPr/>
        </p:nvSpPr>
        <p:spPr>
          <a:xfrm>
            <a:off x="9827854" y="2867319"/>
            <a:ext cx="999073" cy="57559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289" name="Picture 2">
            <a:extLst>
              <a:ext uri="{FF2B5EF4-FFF2-40B4-BE49-F238E27FC236}">
                <a16:creationId xmlns:a16="http://schemas.microsoft.com/office/drawing/2014/main" id="{D037020C-5D19-A8E1-839D-FDCE80D28B70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94" t="21770" r="14973" b="63000"/>
          <a:stretch/>
        </p:blipFill>
        <p:spPr>
          <a:xfrm>
            <a:off x="10986597" y="5188676"/>
            <a:ext cx="948655" cy="567013"/>
          </a:xfrm>
          <a:prstGeom prst="rect">
            <a:avLst/>
          </a:prstGeom>
        </p:spPr>
      </p:pic>
      <p:pic>
        <p:nvPicPr>
          <p:cNvPr id="290" name="Picture 2">
            <a:extLst>
              <a:ext uri="{FF2B5EF4-FFF2-40B4-BE49-F238E27FC236}">
                <a16:creationId xmlns:a16="http://schemas.microsoft.com/office/drawing/2014/main" id="{B01BBE77-BA41-E662-2655-500BB4629DAE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68" t="22037" r="28306" b="62733"/>
          <a:stretch/>
        </p:blipFill>
        <p:spPr>
          <a:xfrm>
            <a:off x="10018188" y="5884715"/>
            <a:ext cx="886722" cy="556300"/>
          </a:xfrm>
          <a:prstGeom prst="rect">
            <a:avLst/>
          </a:prstGeom>
        </p:spPr>
      </p:pic>
      <p:sp>
        <p:nvSpPr>
          <p:cNvPr id="291" name="Rectangle 17">
            <a:extLst>
              <a:ext uri="{FF2B5EF4-FFF2-40B4-BE49-F238E27FC236}">
                <a16:creationId xmlns:a16="http://schemas.microsoft.com/office/drawing/2014/main" id="{3B379CD4-1DC6-28B4-C4EA-1899092FFF2B}"/>
              </a:ext>
            </a:extLst>
          </p:cNvPr>
          <p:cNvSpPr/>
          <p:nvPr/>
        </p:nvSpPr>
        <p:spPr>
          <a:xfrm>
            <a:off x="10910274" y="1368337"/>
            <a:ext cx="999073" cy="59661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92" name="Rectangle 18">
            <a:extLst>
              <a:ext uri="{FF2B5EF4-FFF2-40B4-BE49-F238E27FC236}">
                <a16:creationId xmlns:a16="http://schemas.microsoft.com/office/drawing/2014/main" id="{4A7E0335-1F2C-6579-BA0C-CDDC6D09CF74}"/>
              </a:ext>
            </a:extLst>
          </p:cNvPr>
          <p:cNvSpPr/>
          <p:nvPr/>
        </p:nvSpPr>
        <p:spPr>
          <a:xfrm>
            <a:off x="10909782" y="2142690"/>
            <a:ext cx="999073" cy="57559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93" name="Rectangle 19">
            <a:extLst>
              <a:ext uri="{FF2B5EF4-FFF2-40B4-BE49-F238E27FC236}">
                <a16:creationId xmlns:a16="http://schemas.microsoft.com/office/drawing/2014/main" id="{958FC4D3-3CAB-694C-615C-BDCB5DC3933E}"/>
              </a:ext>
            </a:extLst>
          </p:cNvPr>
          <p:cNvSpPr/>
          <p:nvPr/>
        </p:nvSpPr>
        <p:spPr>
          <a:xfrm>
            <a:off x="10923861" y="5864054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 dirty="0"/>
          </a:p>
        </p:txBody>
      </p:sp>
      <p:sp>
        <p:nvSpPr>
          <p:cNvPr id="294" name="Rectangle 20">
            <a:extLst>
              <a:ext uri="{FF2B5EF4-FFF2-40B4-BE49-F238E27FC236}">
                <a16:creationId xmlns:a16="http://schemas.microsoft.com/office/drawing/2014/main" id="{4624B36F-5FC2-ACF3-AD61-55714C2882A9}"/>
              </a:ext>
            </a:extLst>
          </p:cNvPr>
          <p:cNvSpPr/>
          <p:nvPr/>
        </p:nvSpPr>
        <p:spPr>
          <a:xfrm>
            <a:off x="10915996" y="3574676"/>
            <a:ext cx="999073" cy="613118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95" name="Rectangle 21">
            <a:extLst>
              <a:ext uri="{FF2B5EF4-FFF2-40B4-BE49-F238E27FC236}">
                <a16:creationId xmlns:a16="http://schemas.microsoft.com/office/drawing/2014/main" id="{9475C4ED-5A4F-7576-BD21-1EE4F42E55F2}"/>
              </a:ext>
            </a:extLst>
          </p:cNvPr>
          <p:cNvSpPr/>
          <p:nvPr/>
        </p:nvSpPr>
        <p:spPr>
          <a:xfrm>
            <a:off x="10923861" y="4361382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96" name="Rectangle 23">
            <a:extLst>
              <a:ext uri="{FF2B5EF4-FFF2-40B4-BE49-F238E27FC236}">
                <a16:creationId xmlns:a16="http://schemas.microsoft.com/office/drawing/2014/main" id="{EADB3F89-2D14-0396-6B52-D29A9F4ED68D}"/>
              </a:ext>
            </a:extLst>
          </p:cNvPr>
          <p:cNvSpPr/>
          <p:nvPr/>
        </p:nvSpPr>
        <p:spPr>
          <a:xfrm>
            <a:off x="10932823" y="5148351"/>
            <a:ext cx="999073" cy="597623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297" name="Rectangle 25">
            <a:extLst>
              <a:ext uri="{FF2B5EF4-FFF2-40B4-BE49-F238E27FC236}">
                <a16:creationId xmlns:a16="http://schemas.microsoft.com/office/drawing/2014/main" id="{467C045E-74B2-D5CF-7DEF-12606BF88832}"/>
              </a:ext>
            </a:extLst>
          </p:cNvPr>
          <p:cNvSpPr/>
          <p:nvPr/>
        </p:nvSpPr>
        <p:spPr>
          <a:xfrm>
            <a:off x="10900498" y="2867319"/>
            <a:ext cx="999073" cy="575594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298" name="Picture 44">
            <a:extLst>
              <a:ext uri="{FF2B5EF4-FFF2-40B4-BE49-F238E27FC236}">
                <a16:creationId xmlns:a16="http://schemas.microsoft.com/office/drawing/2014/main" id="{68D1C7F0-A2C7-8B57-2176-CD7BEDB5A0FF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1939" y="5198672"/>
            <a:ext cx="821900" cy="496981"/>
          </a:xfrm>
          <a:prstGeom prst="rect">
            <a:avLst/>
          </a:prstGeom>
        </p:spPr>
      </p:pic>
      <p:pic>
        <p:nvPicPr>
          <p:cNvPr id="299" name="Picture 45">
            <a:extLst>
              <a:ext uri="{FF2B5EF4-FFF2-40B4-BE49-F238E27FC236}">
                <a16:creationId xmlns:a16="http://schemas.microsoft.com/office/drawing/2014/main" id="{59C82239-6EF3-C087-98F7-629122D73F3B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4179" y="3632745"/>
            <a:ext cx="821900" cy="496981"/>
          </a:xfrm>
          <a:prstGeom prst="rect">
            <a:avLst/>
          </a:prstGeom>
        </p:spPr>
      </p:pic>
      <p:pic>
        <p:nvPicPr>
          <p:cNvPr id="300" name="Picture 47">
            <a:extLst>
              <a:ext uri="{FF2B5EF4-FFF2-40B4-BE49-F238E27FC236}">
                <a16:creationId xmlns:a16="http://schemas.microsoft.com/office/drawing/2014/main" id="{5AFD7436-9A36-9251-3FC7-1B544B3FA741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950" y="4411703"/>
            <a:ext cx="821900" cy="496981"/>
          </a:xfrm>
          <a:prstGeom prst="rect">
            <a:avLst/>
          </a:prstGeom>
        </p:spPr>
      </p:pic>
      <p:pic>
        <p:nvPicPr>
          <p:cNvPr id="302" name="Picture 2">
            <a:extLst>
              <a:ext uri="{FF2B5EF4-FFF2-40B4-BE49-F238E27FC236}">
                <a16:creationId xmlns:a16="http://schemas.microsoft.com/office/drawing/2014/main" id="{AE69C041-DA10-289B-16D7-7DC16AEAC2E0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99" t="83844" r="58289" b="3085"/>
          <a:stretch/>
        </p:blipFill>
        <p:spPr>
          <a:xfrm>
            <a:off x="11066935" y="4459358"/>
            <a:ext cx="757298" cy="401671"/>
          </a:xfrm>
          <a:prstGeom prst="rect">
            <a:avLst/>
          </a:prstGeom>
        </p:spPr>
      </p:pic>
      <p:pic>
        <p:nvPicPr>
          <p:cNvPr id="303" name="Picture 2">
            <a:extLst>
              <a:ext uri="{FF2B5EF4-FFF2-40B4-BE49-F238E27FC236}">
                <a16:creationId xmlns:a16="http://schemas.microsoft.com/office/drawing/2014/main" id="{F717EC42-C1C7-D56C-C46A-696FE5CD886F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37" t="62305" r="28500" b="24624"/>
          <a:stretch/>
        </p:blipFill>
        <p:spPr>
          <a:xfrm>
            <a:off x="9954343" y="4449743"/>
            <a:ext cx="847971" cy="420900"/>
          </a:xfrm>
          <a:prstGeom prst="rect">
            <a:avLst/>
          </a:prstGeom>
        </p:spPr>
      </p:pic>
      <p:pic>
        <p:nvPicPr>
          <p:cNvPr id="304" name="Picture 31">
            <a:extLst>
              <a:ext uri="{FF2B5EF4-FFF2-40B4-BE49-F238E27FC236}">
                <a16:creationId xmlns:a16="http://schemas.microsoft.com/office/drawing/2014/main" id="{F477F130-A694-D5A1-2136-D6F160039A0C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933183" y="3653341"/>
            <a:ext cx="859972" cy="455788"/>
          </a:xfrm>
          <a:prstGeom prst="rect">
            <a:avLst/>
          </a:prstGeom>
        </p:spPr>
      </p:pic>
      <p:pic>
        <p:nvPicPr>
          <p:cNvPr id="305" name="Picture 42">
            <a:extLst>
              <a:ext uri="{FF2B5EF4-FFF2-40B4-BE49-F238E27FC236}">
                <a16:creationId xmlns:a16="http://schemas.microsoft.com/office/drawing/2014/main" id="{99AEF7AD-B5A8-392B-3AF0-C1229946972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1160104" y="5910200"/>
            <a:ext cx="533401" cy="505330"/>
          </a:xfrm>
          <a:prstGeom prst="rect">
            <a:avLst/>
          </a:prstGeom>
        </p:spPr>
      </p:pic>
      <p:pic>
        <p:nvPicPr>
          <p:cNvPr id="306" name="Picture 4" descr="DHL Global Forwarding Argentina S.A. (DHL Argentina) - BNamericas">
            <a:extLst>
              <a:ext uri="{FF2B5EF4-FFF2-40B4-BE49-F238E27FC236}">
                <a16:creationId xmlns:a16="http://schemas.microsoft.com/office/drawing/2014/main" id="{06DE1F9E-47E0-0DF4-8E82-B546331A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125" y="2233419"/>
            <a:ext cx="747009" cy="3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 descr="Mercado Libre cambió logo y anunció descuentos en farmacias y a  monotributistas para compras online - El Economista">
            <a:extLst>
              <a:ext uri="{FF2B5EF4-FFF2-40B4-BE49-F238E27FC236}">
                <a16:creationId xmlns:a16="http://schemas.microsoft.com/office/drawing/2014/main" id="{86D81470-A598-F80E-66A2-130DAEF4B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t="13687" r="14452"/>
          <a:stretch/>
        </p:blipFill>
        <p:spPr bwMode="auto">
          <a:xfrm>
            <a:off x="3291692" y="1456171"/>
            <a:ext cx="538724" cy="42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Picture 3">
            <a:extLst>
              <a:ext uri="{FF2B5EF4-FFF2-40B4-BE49-F238E27FC236}">
                <a16:creationId xmlns:a16="http://schemas.microsoft.com/office/drawing/2014/main" id="{A8741C37-37F0-CFC0-E909-D45C86547756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739" y="5986959"/>
            <a:ext cx="316199" cy="351813"/>
          </a:xfrm>
          <a:prstGeom prst="rect">
            <a:avLst/>
          </a:prstGeom>
        </p:spPr>
      </p:pic>
      <p:pic>
        <p:nvPicPr>
          <p:cNvPr id="309" name="Picture 2">
            <a:extLst>
              <a:ext uri="{FF2B5EF4-FFF2-40B4-BE49-F238E27FC236}">
                <a16:creationId xmlns:a16="http://schemas.microsoft.com/office/drawing/2014/main" id="{6D0AB1D1-1020-5D0A-F9BB-70D27843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63" y="6012252"/>
            <a:ext cx="330936" cy="3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Picture 11">
            <a:extLst>
              <a:ext uri="{FF2B5EF4-FFF2-40B4-BE49-F238E27FC236}">
                <a16:creationId xmlns:a16="http://schemas.microsoft.com/office/drawing/2014/main" id="{CE23DAD4-99C4-06B9-6B1A-ACFF156C01B1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678" y="6050178"/>
            <a:ext cx="763120" cy="225375"/>
          </a:xfrm>
          <a:prstGeom prst="rect">
            <a:avLst/>
          </a:prstGeom>
        </p:spPr>
      </p:pic>
      <p:pic>
        <p:nvPicPr>
          <p:cNvPr id="311" name="Picture 281" descr="Logo, company name&#10;&#10;Description automatically generated">
            <a:extLst>
              <a:ext uri="{FF2B5EF4-FFF2-40B4-BE49-F238E27FC236}">
                <a16:creationId xmlns:a16="http://schemas.microsoft.com/office/drawing/2014/main" id="{2CDA475B-183E-84CE-5D90-EC5F5D20C900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883" y="2901723"/>
            <a:ext cx="474521" cy="506786"/>
          </a:xfrm>
          <a:prstGeom prst="rect">
            <a:avLst/>
          </a:prstGeom>
        </p:spPr>
      </p:pic>
      <p:pic>
        <p:nvPicPr>
          <p:cNvPr id="312" name="Picture 2" descr="The Largest Drug Safety Congress Globally | Drug Safety USA ...">
            <a:extLst>
              <a:ext uri="{FF2B5EF4-FFF2-40B4-BE49-F238E27FC236}">
                <a16:creationId xmlns:a16="http://schemas.microsoft.com/office/drawing/2014/main" id="{67454913-61E4-6E4E-3BF3-110DC226A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64445" y="3070425"/>
            <a:ext cx="707842" cy="1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TextBox 59">
            <a:extLst>
              <a:ext uri="{FF2B5EF4-FFF2-40B4-BE49-F238E27FC236}">
                <a16:creationId xmlns:a16="http://schemas.microsoft.com/office/drawing/2014/main" id="{A8CADBB8-1EDB-5870-0A7B-EC89056BD971}"/>
              </a:ext>
            </a:extLst>
          </p:cNvPr>
          <p:cNvSpPr txBox="1"/>
          <p:nvPr/>
        </p:nvSpPr>
        <p:spPr>
          <a:xfrm>
            <a:off x="8256521" y="1534018"/>
            <a:ext cx="378514" cy="26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747" indent="-170747" defTabSz="738498">
              <a:buClr>
                <a:srgbClr val="5FC3DC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en-US" sz="113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4" name="TextBox 60">
            <a:extLst>
              <a:ext uri="{FF2B5EF4-FFF2-40B4-BE49-F238E27FC236}">
                <a16:creationId xmlns:a16="http://schemas.microsoft.com/office/drawing/2014/main" id="{DB880D1A-F40C-6DB6-62EE-724701F33E84}"/>
              </a:ext>
            </a:extLst>
          </p:cNvPr>
          <p:cNvSpPr txBox="1"/>
          <p:nvPr/>
        </p:nvSpPr>
        <p:spPr>
          <a:xfrm>
            <a:off x="10518878" y="1534018"/>
            <a:ext cx="378514" cy="26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747" indent="-170747" defTabSz="738498">
              <a:buClr>
                <a:srgbClr val="5FC3DC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en-US" sz="113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5" name="TextBox 61">
            <a:extLst>
              <a:ext uri="{FF2B5EF4-FFF2-40B4-BE49-F238E27FC236}">
                <a16:creationId xmlns:a16="http://schemas.microsoft.com/office/drawing/2014/main" id="{DC9B6FE6-B408-786F-FED5-0F9502ED64DE}"/>
              </a:ext>
            </a:extLst>
          </p:cNvPr>
          <p:cNvSpPr txBox="1"/>
          <p:nvPr/>
        </p:nvSpPr>
        <p:spPr>
          <a:xfrm>
            <a:off x="7061172" y="1534018"/>
            <a:ext cx="378514" cy="26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747" indent="-170747" defTabSz="738498">
              <a:buClr>
                <a:srgbClr val="5FC3DC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en-US" sz="113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62">
            <a:extLst>
              <a:ext uri="{FF2B5EF4-FFF2-40B4-BE49-F238E27FC236}">
                <a16:creationId xmlns:a16="http://schemas.microsoft.com/office/drawing/2014/main" id="{E4498F80-3291-D009-1DE7-19C958B55920}"/>
              </a:ext>
            </a:extLst>
          </p:cNvPr>
          <p:cNvSpPr txBox="1"/>
          <p:nvPr/>
        </p:nvSpPr>
        <p:spPr>
          <a:xfrm>
            <a:off x="9403466" y="1534018"/>
            <a:ext cx="378514" cy="26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747" indent="-170747" defTabSz="738498">
              <a:buClr>
                <a:srgbClr val="5FC3DC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en-US" sz="113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" name="TextBox 106">
            <a:extLst>
              <a:ext uri="{FF2B5EF4-FFF2-40B4-BE49-F238E27FC236}">
                <a16:creationId xmlns:a16="http://schemas.microsoft.com/office/drawing/2014/main" id="{A65C2D5B-E29C-E079-CDC2-EF78B1AC4B35}"/>
              </a:ext>
            </a:extLst>
          </p:cNvPr>
          <p:cNvSpPr txBox="1"/>
          <p:nvPr/>
        </p:nvSpPr>
        <p:spPr>
          <a:xfrm>
            <a:off x="11661718" y="1534018"/>
            <a:ext cx="378514" cy="26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747" indent="-170747" defTabSz="738498">
              <a:buClr>
                <a:srgbClr val="5FC3DC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en-US" sz="113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8" name="TextBox 107">
            <a:extLst>
              <a:ext uri="{FF2B5EF4-FFF2-40B4-BE49-F238E27FC236}">
                <a16:creationId xmlns:a16="http://schemas.microsoft.com/office/drawing/2014/main" id="{71F92B58-98F0-EB17-AD1B-E3C0C3360C4D}"/>
              </a:ext>
            </a:extLst>
          </p:cNvPr>
          <p:cNvSpPr txBox="1"/>
          <p:nvPr/>
        </p:nvSpPr>
        <p:spPr>
          <a:xfrm>
            <a:off x="4837089" y="1534018"/>
            <a:ext cx="378514" cy="26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747" indent="-170747" defTabSz="738498">
              <a:buClr>
                <a:srgbClr val="5FC3DC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en-US" sz="113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9" name="TextBox 112">
            <a:extLst>
              <a:ext uri="{FF2B5EF4-FFF2-40B4-BE49-F238E27FC236}">
                <a16:creationId xmlns:a16="http://schemas.microsoft.com/office/drawing/2014/main" id="{F336A840-2EBF-3F58-4255-FF762A726B0E}"/>
              </a:ext>
            </a:extLst>
          </p:cNvPr>
          <p:cNvSpPr txBox="1"/>
          <p:nvPr/>
        </p:nvSpPr>
        <p:spPr>
          <a:xfrm>
            <a:off x="5988387" y="1534018"/>
            <a:ext cx="378514" cy="26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747" indent="-170747" defTabSz="738498">
              <a:buClr>
                <a:srgbClr val="5FC3DC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en-US" sz="113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0" name="Picture 2" descr="Logo Profarma – Logos PNG">
            <a:extLst>
              <a:ext uri="{FF2B5EF4-FFF2-40B4-BE49-F238E27FC236}">
                <a16:creationId xmlns:a16="http://schemas.microsoft.com/office/drawing/2014/main" id="{24B24615-CBEE-FF87-62F4-CBA11029E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4" b="19879"/>
          <a:stretch/>
        </p:blipFill>
        <p:spPr bwMode="auto">
          <a:xfrm>
            <a:off x="10958040" y="2212126"/>
            <a:ext cx="883652" cy="4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116" descr="Logo&#10;&#10;Description automatically generated">
            <a:extLst>
              <a:ext uri="{FF2B5EF4-FFF2-40B4-BE49-F238E27FC236}">
                <a16:creationId xmlns:a16="http://schemas.microsoft.com/office/drawing/2014/main" id="{AAF57826-F9C3-17D6-F77F-4F227E3B31F1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366" y="1568046"/>
            <a:ext cx="903989" cy="197194"/>
          </a:xfrm>
          <a:prstGeom prst="rect">
            <a:avLst/>
          </a:prstGeom>
        </p:spPr>
      </p:pic>
      <p:pic>
        <p:nvPicPr>
          <p:cNvPr id="16" name="Picture 2" descr="Bunge anuncia empresa para frete digital no Brasil; dará acesso outros... -  Notícias Agrícolas">
            <a:extLst>
              <a:ext uri="{FF2B5EF4-FFF2-40B4-BE49-F238E27FC236}">
                <a16:creationId xmlns:a16="http://schemas.microsoft.com/office/drawing/2014/main" id="{6ABB620F-509E-B16A-9A9B-EA7F54B0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5" b="20692"/>
          <a:stretch/>
        </p:blipFill>
        <p:spPr bwMode="auto">
          <a:xfrm>
            <a:off x="911169" y="3014382"/>
            <a:ext cx="914635" cy="2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LIBERTY SEGUROS - Seguro de carros - Seguro Fácil Brasil">
            <a:extLst>
              <a:ext uri="{FF2B5EF4-FFF2-40B4-BE49-F238E27FC236}">
                <a16:creationId xmlns:a16="http://schemas.microsoft.com/office/drawing/2014/main" id="{CAA3FC47-1513-F063-2AE7-DC287FBA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83" y="5960230"/>
            <a:ext cx="675452" cy="4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omo é trabalhar na empresa Hering | 99jobs.com">
            <a:extLst>
              <a:ext uri="{FF2B5EF4-FFF2-40B4-BE49-F238E27FC236}">
                <a16:creationId xmlns:a16="http://schemas.microsoft.com/office/drawing/2014/main" id="{960B7DCC-D344-ED55-B8E9-66FDFCC8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90" y="1405631"/>
            <a:ext cx="522024" cy="5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EF16BFB0-3F23-EE9A-BDC9-84E01DF1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93" y="3804317"/>
            <a:ext cx="974871" cy="1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5484608B-9235-2810-F048-82DFACADA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52" y="2277940"/>
            <a:ext cx="986064" cy="3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Marcas da M. Dias Branco estão entre as preferidas pelos consumidores  brasileiros - M. Dias Branco">
            <a:extLst>
              <a:ext uri="{FF2B5EF4-FFF2-40B4-BE49-F238E27FC236}">
                <a16:creationId xmlns:a16="http://schemas.microsoft.com/office/drawing/2014/main" id="{6C481CC2-6942-E7BE-E004-2F64CB76E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26892" r="11619" b="28168"/>
          <a:stretch/>
        </p:blipFill>
        <p:spPr bwMode="auto">
          <a:xfrm>
            <a:off x="1008709" y="5976902"/>
            <a:ext cx="783479" cy="3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EMS • Saúde | Home">
            <a:extLst>
              <a:ext uri="{FF2B5EF4-FFF2-40B4-BE49-F238E27FC236}">
                <a16:creationId xmlns:a16="http://schemas.microsoft.com/office/drawing/2014/main" id="{B9C52FCF-3F56-D4D1-72FE-8847DB42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2" y="2273359"/>
            <a:ext cx="863310" cy="3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413F6FB-77E8-1CBD-09B1-0129C7F5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29" y="2975863"/>
            <a:ext cx="943899" cy="3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Natura Logo (PNG e SVG) Download Vetorial Transparente">
            <a:extLst>
              <a:ext uri="{FF2B5EF4-FFF2-40B4-BE49-F238E27FC236}">
                <a16:creationId xmlns:a16="http://schemas.microsoft.com/office/drawing/2014/main" id="{BD4281D5-DBD5-E4A1-0AD1-BAB85812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84" y="1417689"/>
            <a:ext cx="652869" cy="49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ome - DW LAW">
            <a:extLst>
              <a:ext uri="{FF2B5EF4-FFF2-40B4-BE49-F238E27FC236}">
                <a16:creationId xmlns:a16="http://schemas.microsoft.com/office/drawing/2014/main" id="{0A6754C6-EAD3-382B-D978-7B46E077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44" y="4512437"/>
            <a:ext cx="1052920" cy="2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Enkel | Home">
            <a:extLst>
              <a:ext uri="{FF2B5EF4-FFF2-40B4-BE49-F238E27FC236}">
                <a16:creationId xmlns:a16="http://schemas.microsoft.com/office/drawing/2014/main" id="{BD86FB3D-20BD-0486-C129-EF4B587C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74" y="4572306"/>
            <a:ext cx="934891" cy="1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Tenda Atacado | Shopping Bonsucesso">
            <a:extLst>
              <a:ext uri="{FF2B5EF4-FFF2-40B4-BE49-F238E27FC236}">
                <a16:creationId xmlns:a16="http://schemas.microsoft.com/office/drawing/2014/main" id="{D3DF32CE-4163-D070-AD1B-A34118BC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0" y="3687194"/>
            <a:ext cx="609226" cy="38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ogo Profarma – Logos PNG">
            <a:extLst>
              <a:ext uri="{FF2B5EF4-FFF2-40B4-BE49-F238E27FC236}">
                <a16:creationId xmlns:a16="http://schemas.microsoft.com/office/drawing/2014/main" id="{FCDFB26E-B266-8E1D-9527-7E1AEA250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4" b="10113"/>
          <a:stretch/>
        </p:blipFill>
        <p:spPr bwMode="auto">
          <a:xfrm>
            <a:off x="2008542" y="5161194"/>
            <a:ext cx="905434" cy="5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Cardif BNP Paribas Group Vector Logo - Download Free SVG Icon |  Worldvectorlogo">
            <a:extLst>
              <a:ext uri="{FF2B5EF4-FFF2-40B4-BE49-F238E27FC236}">
                <a16:creationId xmlns:a16="http://schemas.microsoft.com/office/drawing/2014/main" id="{E29FF2F2-8893-776E-0B9D-DEAEAFA6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4" y="5336942"/>
            <a:ext cx="955244" cy="2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68">
            <a:extLst>
              <a:ext uri="{FF2B5EF4-FFF2-40B4-BE49-F238E27FC236}">
                <a16:creationId xmlns:a16="http://schemas.microsoft.com/office/drawing/2014/main" id="{3C2D25B5-45A3-8D74-8039-FCA003F66DF3}"/>
              </a:ext>
            </a:extLst>
          </p:cNvPr>
          <p:cNvSpPr/>
          <p:nvPr/>
        </p:nvSpPr>
        <p:spPr>
          <a:xfrm>
            <a:off x="1966570" y="2137289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37" name="Rectangle 268">
            <a:extLst>
              <a:ext uri="{FF2B5EF4-FFF2-40B4-BE49-F238E27FC236}">
                <a16:creationId xmlns:a16="http://schemas.microsoft.com/office/drawing/2014/main" id="{B1526020-378D-DE9C-535C-EBB93EBDEAE4}"/>
              </a:ext>
            </a:extLst>
          </p:cNvPr>
          <p:cNvSpPr/>
          <p:nvPr/>
        </p:nvSpPr>
        <p:spPr>
          <a:xfrm>
            <a:off x="1942989" y="2861918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38" name="Rectangle 268">
            <a:extLst>
              <a:ext uri="{FF2B5EF4-FFF2-40B4-BE49-F238E27FC236}">
                <a16:creationId xmlns:a16="http://schemas.microsoft.com/office/drawing/2014/main" id="{841EA8FD-0989-0520-564F-385EC15384B7}"/>
              </a:ext>
            </a:extLst>
          </p:cNvPr>
          <p:cNvSpPr/>
          <p:nvPr/>
        </p:nvSpPr>
        <p:spPr>
          <a:xfrm>
            <a:off x="873789" y="1373445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40" name="Rectangle 268">
            <a:extLst>
              <a:ext uri="{FF2B5EF4-FFF2-40B4-BE49-F238E27FC236}">
                <a16:creationId xmlns:a16="http://schemas.microsoft.com/office/drawing/2014/main" id="{D4F9A18B-EBF8-4416-838A-480F9A525D7C}"/>
              </a:ext>
            </a:extLst>
          </p:cNvPr>
          <p:cNvSpPr/>
          <p:nvPr/>
        </p:nvSpPr>
        <p:spPr>
          <a:xfrm>
            <a:off x="881659" y="2137289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41" name="Rectangle 268">
            <a:extLst>
              <a:ext uri="{FF2B5EF4-FFF2-40B4-BE49-F238E27FC236}">
                <a16:creationId xmlns:a16="http://schemas.microsoft.com/office/drawing/2014/main" id="{0DEBEEF4-B8BA-AA07-7A2D-6B26021C6D15}"/>
              </a:ext>
            </a:extLst>
          </p:cNvPr>
          <p:cNvSpPr/>
          <p:nvPr/>
        </p:nvSpPr>
        <p:spPr>
          <a:xfrm>
            <a:off x="1946307" y="1373445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42" name="Rectangle 268">
            <a:extLst>
              <a:ext uri="{FF2B5EF4-FFF2-40B4-BE49-F238E27FC236}">
                <a16:creationId xmlns:a16="http://schemas.microsoft.com/office/drawing/2014/main" id="{B4C738C5-47D4-62E5-6091-33A0F5CB2F7E}"/>
              </a:ext>
            </a:extLst>
          </p:cNvPr>
          <p:cNvSpPr/>
          <p:nvPr/>
        </p:nvSpPr>
        <p:spPr>
          <a:xfrm>
            <a:off x="867276" y="2861918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43" name="Rectangle 268">
            <a:extLst>
              <a:ext uri="{FF2B5EF4-FFF2-40B4-BE49-F238E27FC236}">
                <a16:creationId xmlns:a16="http://schemas.microsoft.com/office/drawing/2014/main" id="{216D0D61-F631-A376-7A38-571EA8DF766B}"/>
              </a:ext>
            </a:extLst>
          </p:cNvPr>
          <p:cNvSpPr/>
          <p:nvPr/>
        </p:nvSpPr>
        <p:spPr>
          <a:xfrm>
            <a:off x="1945027" y="3588037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44" name="Rectangle 268">
            <a:extLst>
              <a:ext uri="{FF2B5EF4-FFF2-40B4-BE49-F238E27FC236}">
                <a16:creationId xmlns:a16="http://schemas.microsoft.com/office/drawing/2014/main" id="{0B95F9A8-E672-88AD-33E5-FD0FAEFEAD24}"/>
              </a:ext>
            </a:extLst>
          </p:cNvPr>
          <p:cNvSpPr/>
          <p:nvPr/>
        </p:nvSpPr>
        <p:spPr>
          <a:xfrm>
            <a:off x="862951" y="3588037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45" name="Rectangle 268">
            <a:extLst>
              <a:ext uri="{FF2B5EF4-FFF2-40B4-BE49-F238E27FC236}">
                <a16:creationId xmlns:a16="http://schemas.microsoft.com/office/drawing/2014/main" id="{A47F73A1-DBAD-28E0-4B9B-FB3CA82F73FE}"/>
              </a:ext>
            </a:extLst>
          </p:cNvPr>
          <p:cNvSpPr/>
          <p:nvPr/>
        </p:nvSpPr>
        <p:spPr>
          <a:xfrm>
            <a:off x="878251" y="4366995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46" name="Rectangle 268">
            <a:extLst>
              <a:ext uri="{FF2B5EF4-FFF2-40B4-BE49-F238E27FC236}">
                <a16:creationId xmlns:a16="http://schemas.microsoft.com/office/drawing/2014/main" id="{40E2287F-9CDA-9462-D20B-B656B7C236FB}"/>
              </a:ext>
            </a:extLst>
          </p:cNvPr>
          <p:cNvSpPr/>
          <p:nvPr/>
        </p:nvSpPr>
        <p:spPr>
          <a:xfrm>
            <a:off x="1962837" y="4366995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47" name="Rectangle 268">
            <a:extLst>
              <a:ext uri="{FF2B5EF4-FFF2-40B4-BE49-F238E27FC236}">
                <a16:creationId xmlns:a16="http://schemas.microsoft.com/office/drawing/2014/main" id="{2A7C4701-8928-A1F6-8F4C-7FA1C510CC0D}"/>
              </a:ext>
            </a:extLst>
          </p:cNvPr>
          <p:cNvSpPr/>
          <p:nvPr/>
        </p:nvSpPr>
        <p:spPr>
          <a:xfrm>
            <a:off x="895555" y="5153964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48" name="Rectangle 268">
            <a:extLst>
              <a:ext uri="{FF2B5EF4-FFF2-40B4-BE49-F238E27FC236}">
                <a16:creationId xmlns:a16="http://schemas.microsoft.com/office/drawing/2014/main" id="{0E4BD1AA-F210-48E5-83AB-532129B561F4}"/>
              </a:ext>
            </a:extLst>
          </p:cNvPr>
          <p:cNvSpPr/>
          <p:nvPr/>
        </p:nvSpPr>
        <p:spPr>
          <a:xfrm>
            <a:off x="1960803" y="5153964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49" name="Rectangle 268">
            <a:extLst>
              <a:ext uri="{FF2B5EF4-FFF2-40B4-BE49-F238E27FC236}">
                <a16:creationId xmlns:a16="http://schemas.microsoft.com/office/drawing/2014/main" id="{4F16F4F1-A34D-9E70-7D96-0AD7C4908F6B}"/>
              </a:ext>
            </a:extLst>
          </p:cNvPr>
          <p:cNvSpPr/>
          <p:nvPr/>
        </p:nvSpPr>
        <p:spPr>
          <a:xfrm>
            <a:off x="1951472" y="5869667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sp>
        <p:nvSpPr>
          <p:cNvPr id="50" name="Rectangle 268">
            <a:extLst>
              <a:ext uri="{FF2B5EF4-FFF2-40B4-BE49-F238E27FC236}">
                <a16:creationId xmlns:a16="http://schemas.microsoft.com/office/drawing/2014/main" id="{F315F757-6F29-AC8E-23EE-8F18437D1FA9}"/>
              </a:ext>
            </a:extLst>
          </p:cNvPr>
          <p:cNvSpPr/>
          <p:nvPr/>
        </p:nvSpPr>
        <p:spPr>
          <a:xfrm>
            <a:off x="884672" y="5869667"/>
            <a:ext cx="999073" cy="586397"/>
          </a:xfrm>
          <a:prstGeom prst="rect">
            <a:avLst/>
          </a:prstGeom>
          <a:noFill/>
          <a:ln w="9525">
            <a:solidFill>
              <a:srgbClr val="4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4"/>
          </a:p>
        </p:txBody>
      </p:sp>
      <p:pic>
        <p:nvPicPr>
          <p:cNvPr id="2050" name="Picture 2" descr="logo-grsa – Colégio Madre Paula Montalt">
            <a:extLst>
              <a:ext uri="{FF2B5EF4-FFF2-40B4-BE49-F238E27FC236}">
                <a16:creationId xmlns:a16="http://schemas.microsoft.com/office/drawing/2014/main" id="{D048A395-FFEE-77CE-5397-E8EDE8C22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90" y="2267443"/>
            <a:ext cx="836880" cy="39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DD1A1D8-4A76-76C2-2E66-5DBD6F32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15" y="5260517"/>
            <a:ext cx="899794" cy="3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>
            <a:extLst>
              <a:ext uri="{FF2B5EF4-FFF2-40B4-BE49-F238E27FC236}">
                <a16:creationId xmlns:a16="http://schemas.microsoft.com/office/drawing/2014/main" id="{B635E60C-07D6-4910-98B8-834B382B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07194"/>
            <a:r>
              <a:rPr lang="en-AU" kern="1200" dirty="0">
                <a:solidFill>
                  <a:srgbClr val="00CCE5"/>
                </a:solidFill>
                <a:latin typeface="Gilroy Bold" panose="00000800000000000000" pitchFamily="50" charset="0"/>
                <a:cs typeface="+mj-cs"/>
              </a:rPr>
              <a:t>QUEM SOMOS</a:t>
            </a:r>
            <a:endParaRPr lang="en-US" kern="1200" dirty="0">
              <a:solidFill>
                <a:srgbClr val="00CCE5"/>
              </a:solidFill>
              <a:latin typeface="Gilroy Bold" panose="00000800000000000000" pitchFamily="50" charset="0"/>
              <a:cs typeface="+mj-cs"/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CB994A96-6C57-4058-9711-0CBAAC7C7632}"/>
              </a:ext>
            </a:extLst>
          </p:cNvPr>
          <p:cNvSpPr txBox="1">
            <a:spLocks/>
          </p:cNvSpPr>
          <p:nvPr/>
        </p:nvSpPr>
        <p:spPr>
          <a:xfrm>
            <a:off x="316363" y="882309"/>
            <a:ext cx="7289314" cy="657725"/>
          </a:xfrm>
          <a:prstGeom prst="rect">
            <a:avLst/>
          </a:prstGeom>
        </p:spPr>
        <p:txBody>
          <a:bodyPr vert="horz" lIns="90724" tIns="45362" rIns="90724" bIns="45362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87" b="1"/>
          </a:p>
        </p:txBody>
      </p:sp>
      <p:pic>
        <p:nvPicPr>
          <p:cNvPr id="6" name="Picture 5" descr="image">
            <a:extLst>
              <a:ext uri="{FF2B5EF4-FFF2-40B4-BE49-F238E27FC236}">
                <a16:creationId xmlns:a16="http://schemas.microsoft.com/office/drawing/2014/main" id="{8FCA28B1-CBB1-8114-81D2-52E0A9B75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6921"/>
          <a:stretch/>
        </p:blipFill>
        <p:spPr bwMode="auto">
          <a:xfrm>
            <a:off x="2974803" y="2278569"/>
            <a:ext cx="172276" cy="242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B427CB3-637F-0E87-432E-7D2C9646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321" y="2278569"/>
            <a:ext cx="1776642" cy="2618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9A2DE-A8D0-C592-909F-C39E76304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355" y="1961371"/>
            <a:ext cx="1049828" cy="747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0CB42A-E05D-E7CA-BA60-B972FCDEA41D}"/>
              </a:ext>
            </a:extLst>
          </p:cNvPr>
          <p:cNvSpPr txBox="1"/>
          <p:nvPr/>
        </p:nvSpPr>
        <p:spPr>
          <a:xfrm>
            <a:off x="8256008" y="2134455"/>
            <a:ext cx="449376" cy="639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63" dirty="0">
                <a:solidFill>
                  <a:srgbClr val="1C2D40"/>
                </a:solidFill>
              </a:rPr>
              <a:t>=</a:t>
            </a:r>
          </a:p>
        </p:txBody>
      </p:sp>
      <p:pic>
        <p:nvPicPr>
          <p:cNvPr id="10" name="Picture 9" descr="A picture containing graphics, design&#10;&#10;Description automatically generated">
            <a:extLst>
              <a:ext uri="{FF2B5EF4-FFF2-40B4-BE49-F238E27FC236}">
                <a16:creationId xmlns:a16="http://schemas.microsoft.com/office/drawing/2014/main" id="{25DE03C6-7F5F-E7F5-0256-CC5196386B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647" y="1902222"/>
            <a:ext cx="2926430" cy="979227"/>
          </a:xfrm>
          <a:prstGeom prst="rect">
            <a:avLst/>
          </a:prstGeom>
        </p:spPr>
      </p:pic>
      <p:pic>
        <p:nvPicPr>
          <p:cNvPr id="11" name="Picture 10" descr="image">
            <a:extLst>
              <a:ext uri="{FF2B5EF4-FFF2-40B4-BE49-F238E27FC236}">
                <a16:creationId xmlns:a16="http://schemas.microsoft.com/office/drawing/2014/main" id="{D6389C55-2F0D-F956-CDE4-E9BE4AE87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07"/>
          <a:stretch/>
        </p:blipFill>
        <p:spPr bwMode="auto">
          <a:xfrm>
            <a:off x="3122947" y="2278569"/>
            <a:ext cx="588911" cy="2424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CCC904-B774-AEC2-E9C2-9929FCC0A2B5}"/>
              </a:ext>
            </a:extLst>
          </p:cNvPr>
          <p:cNvSpPr txBox="1"/>
          <p:nvPr/>
        </p:nvSpPr>
        <p:spPr>
          <a:xfrm>
            <a:off x="6461872" y="2044060"/>
            <a:ext cx="481525" cy="703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59DEEE"/>
                </a:solidFill>
              </a:defRPr>
            </a:lvl1pPr>
          </a:lstStyle>
          <a:p>
            <a:r>
              <a:rPr lang="en-US" sz="3976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BDE9F-5A3A-C62D-F738-607DAB7D2980}"/>
              </a:ext>
            </a:extLst>
          </p:cNvPr>
          <p:cNvSpPr txBox="1"/>
          <p:nvPr/>
        </p:nvSpPr>
        <p:spPr>
          <a:xfrm>
            <a:off x="3889442" y="2040015"/>
            <a:ext cx="481525" cy="703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59DEEE"/>
                </a:solidFill>
              </a:defRPr>
            </a:lvl1pPr>
          </a:lstStyle>
          <a:p>
            <a:r>
              <a:rPr lang="en-US" sz="3976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AD3105-C432-2BA1-DD6D-3B00E9B3F59B}"/>
              </a:ext>
            </a:extLst>
          </p:cNvPr>
          <p:cNvSpPr txBox="1"/>
          <p:nvPr/>
        </p:nvSpPr>
        <p:spPr>
          <a:xfrm>
            <a:off x="2439033" y="2067004"/>
            <a:ext cx="481525" cy="703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76" dirty="0">
                <a:solidFill>
                  <a:srgbClr val="59DEEE"/>
                </a:solidFill>
              </a:rPr>
              <a:t>+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1F68D4-7C61-55CC-8828-263C2ED42F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rgbClr val="04283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52143" b="11639"/>
          <a:stretch/>
        </p:blipFill>
        <p:spPr>
          <a:xfrm>
            <a:off x="6955355" y="2368640"/>
            <a:ext cx="1049828" cy="27081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487B4C1-527F-7035-2A24-65F7C57DCDA0}"/>
              </a:ext>
            </a:extLst>
          </p:cNvPr>
          <p:cNvGrpSpPr/>
          <p:nvPr/>
        </p:nvGrpSpPr>
        <p:grpSpPr>
          <a:xfrm>
            <a:off x="711200" y="2175308"/>
            <a:ext cx="1707528" cy="468342"/>
            <a:chOff x="10009422" y="6284012"/>
            <a:chExt cx="1717824" cy="471166"/>
          </a:xfrm>
        </p:grpSpPr>
        <p:pic>
          <p:nvPicPr>
            <p:cNvPr id="17" name="Picture 16" descr="cid:image003.png@01D3D19C.FF0FB840">
              <a:extLst>
                <a:ext uri="{FF2B5EF4-FFF2-40B4-BE49-F238E27FC236}">
                  <a16:creationId xmlns:a16="http://schemas.microsoft.com/office/drawing/2014/main" id="{0A560BD0-FDDB-A736-9357-6A1B7BAF27C9}"/>
                </a:ext>
              </a:extLst>
            </p:cNvPr>
            <p:cNvPicPr/>
            <p:nvPr userDrawn="1"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09422" y="6284012"/>
              <a:ext cx="1687278" cy="276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63C053-ED2B-BC6E-FECD-71BA71826E9F}"/>
                </a:ext>
              </a:extLst>
            </p:cNvPr>
            <p:cNvSpPr txBox="1"/>
            <p:nvPr userDrawn="1"/>
          </p:nvSpPr>
          <p:spPr>
            <a:xfrm>
              <a:off x="11295131" y="6524346"/>
              <a:ext cx="4321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94" b="1">
                  <a:solidFill>
                    <a:srgbClr val="C3C4C3"/>
                  </a:solidFill>
                  <a:latin typeface="Arial Nova" panose="020B0504020202020204" pitchFamily="34" charset="0"/>
                </a:rPr>
                <a:t>LAM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FA61B3-4F8F-1F7B-DB7B-071B017A916D}"/>
              </a:ext>
            </a:extLst>
          </p:cNvPr>
          <p:cNvGrpSpPr/>
          <p:nvPr/>
        </p:nvGrpSpPr>
        <p:grpSpPr>
          <a:xfrm>
            <a:off x="3622592" y="3259571"/>
            <a:ext cx="4858104" cy="2873034"/>
            <a:chOff x="963196" y="1032144"/>
            <a:chExt cx="8526330" cy="4801744"/>
          </a:xfrm>
        </p:grpSpPr>
        <p:sp>
          <p:nvSpPr>
            <p:cNvPr id="24" name="Rectangle: Rounded Corners 9">
              <a:extLst>
                <a:ext uri="{FF2B5EF4-FFF2-40B4-BE49-F238E27FC236}">
                  <a16:creationId xmlns:a16="http://schemas.microsoft.com/office/drawing/2014/main" id="{15895533-3B1E-A88B-FDC1-F48D03D61557}"/>
                </a:ext>
              </a:extLst>
            </p:cNvPr>
            <p:cNvSpPr/>
            <p:nvPr/>
          </p:nvSpPr>
          <p:spPr>
            <a:xfrm>
              <a:off x="963196" y="4275972"/>
              <a:ext cx="284867" cy="28486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5" name="Freeform 118">
              <a:extLst>
                <a:ext uri="{FF2B5EF4-FFF2-40B4-BE49-F238E27FC236}">
                  <a16:creationId xmlns:a16="http://schemas.microsoft.com/office/drawing/2014/main" id="{A656A87E-C4DB-9396-A485-0E8A81757FE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98746" y="1346555"/>
              <a:ext cx="1353167" cy="587036"/>
            </a:xfrm>
            <a:custGeom>
              <a:avLst/>
              <a:gdLst>
                <a:gd name="T0" fmla="*/ 94 w 665"/>
                <a:gd name="T1" fmla="*/ 267 h 295"/>
                <a:gd name="T2" fmla="*/ 548 w 665"/>
                <a:gd name="T3" fmla="*/ 196 h 295"/>
                <a:gd name="T4" fmla="*/ 510 w 665"/>
                <a:gd name="T5" fmla="*/ 196 h 295"/>
                <a:gd name="T6" fmla="*/ 656 w 665"/>
                <a:gd name="T7" fmla="*/ 23 h 295"/>
                <a:gd name="T8" fmla="*/ 581 w 665"/>
                <a:gd name="T9" fmla="*/ 13 h 295"/>
                <a:gd name="T10" fmla="*/ 538 w 665"/>
                <a:gd name="T11" fmla="*/ 7 h 295"/>
                <a:gd name="T12" fmla="*/ 483 w 665"/>
                <a:gd name="T13" fmla="*/ 8 h 295"/>
                <a:gd name="T14" fmla="*/ 346 w 665"/>
                <a:gd name="T15" fmla="*/ 46 h 295"/>
                <a:gd name="T16" fmla="*/ 353 w 665"/>
                <a:gd name="T17" fmla="*/ 70 h 295"/>
                <a:gd name="T18" fmla="*/ 330 w 665"/>
                <a:gd name="T19" fmla="*/ 82 h 295"/>
                <a:gd name="T20" fmla="*/ 276 w 665"/>
                <a:gd name="T21" fmla="*/ 86 h 295"/>
                <a:gd name="T22" fmla="*/ 265 w 665"/>
                <a:gd name="T23" fmla="*/ 107 h 295"/>
                <a:gd name="T24" fmla="*/ 326 w 665"/>
                <a:gd name="T25" fmla="*/ 105 h 295"/>
                <a:gd name="T26" fmla="*/ 243 w 665"/>
                <a:gd name="T27" fmla="*/ 131 h 295"/>
                <a:gd name="T28" fmla="*/ 195 w 665"/>
                <a:gd name="T29" fmla="*/ 157 h 295"/>
                <a:gd name="T30" fmla="*/ 184 w 665"/>
                <a:gd name="T31" fmla="*/ 175 h 295"/>
                <a:gd name="T32" fmla="*/ 207 w 665"/>
                <a:gd name="T33" fmla="*/ 183 h 295"/>
                <a:gd name="T34" fmla="*/ 211 w 665"/>
                <a:gd name="T35" fmla="*/ 198 h 295"/>
                <a:gd name="T36" fmla="*/ 233 w 665"/>
                <a:gd name="T37" fmla="*/ 204 h 295"/>
                <a:gd name="T38" fmla="*/ 194 w 665"/>
                <a:gd name="T39" fmla="*/ 232 h 295"/>
                <a:gd name="T40" fmla="*/ 128 w 665"/>
                <a:gd name="T41" fmla="*/ 252 h 295"/>
                <a:gd name="T42" fmla="*/ 111 w 665"/>
                <a:gd name="T43" fmla="*/ 265 h 295"/>
                <a:gd name="T44" fmla="*/ 158 w 665"/>
                <a:gd name="T45" fmla="*/ 252 h 295"/>
                <a:gd name="T46" fmla="*/ 194 w 665"/>
                <a:gd name="T47" fmla="*/ 238 h 295"/>
                <a:gd name="T48" fmla="*/ 256 w 665"/>
                <a:gd name="T49" fmla="*/ 218 h 295"/>
                <a:gd name="T50" fmla="*/ 298 w 665"/>
                <a:gd name="T51" fmla="*/ 192 h 295"/>
                <a:gd name="T52" fmla="*/ 344 w 665"/>
                <a:gd name="T53" fmla="*/ 174 h 295"/>
                <a:gd name="T54" fmla="*/ 382 w 665"/>
                <a:gd name="T55" fmla="*/ 166 h 295"/>
                <a:gd name="T56" fmla="*/ 334 w 665"/>
                <a:gd name="T57" fmla="*/ 194 h 295"/>
                <a:gd name="T58" fmla="*/ 374 w 665"/>
                <a:gd name="T59" fmla="*/ 180 h 295"/>
                <a:gd name="T60" fmla="*/ 403 w 665"/>
                <a:gd name="T61" fmla="*/ 166 h 295"/>
                <a:gd name="T62" fmla="*/ 426 w 665"/>
                <a:gd name="T63" fmla="*/ 166 h 295"/>
                <a:gd name="T64" fmla="*/ 454 w 665"/>
                <a:gd name="T65" fmla="*/ 179 h 295"/>
                <a:gd name="T66" fmla="*/ 498 w 665"/>
                <a:gd name="T67" fmla="*/ 194 h 295"/>
                <a:gd name="T68" fmla="*/ 518 w 665"/>
                <a:gd name="T69" fmla="*/ 206 h 295"/>
                <a:gd name="T70" fmla="*/ 523 w 665"/>
                <a:gd name="T71" fmla="*/ 210 h 295"/>
                <a:gd name="T72" fmla="*/ 538 w 665"/>
                <a:gd name="T73" fmla="*/ 214 h 295"/>
                <a:gd name="T74" fmla="*/ 532 w 665"/>
                <a:gd name="T75" fmla="*/ 231 h 295"/>
                <a:gd name="T76" fmla="*/ 527 w 665"/>
                <a:gd name="T77" fmla="*/ 253 h 295"/>
                <a:gd name="T78" fmla="*/ 524 w 665"/>
                <a:gd name="T79" fmla="*/ 259 h 295"/>
                <a:gd name="T80" fmla="*/ 536 w 665"/>
                <a:gd name="T81" fmla="*/ 265 h 295"/>
                <a:gd name="T82" fmla="*/ 515 w 665"/>
                <a:gd name="T83" fmla="*/ 227 h 295"/>
                <a:gd name="T84" fmla="*/ 523 w 665"/>
                <a:gd name="T85" fmla="*/ 218 h 295"/>
                <a:gd name="T86" fmla="*/ 1 w 665"/>
                <a:gd name="T87" fmla="*/ 295 h 295"/>
                <a:gd name="T88" fmla="*/ 24 w 665"/>
                <a:gd name="T89" fmla="*/ 288 h 295"/>
                <a:gd name="T90" fmla="*/ 43 w 665"/>
                <a:gd name="T91" fmla="*/ 279 h 295"/>
                <a:gd name="T92" fmla="*/ 85 w 665"/>
                <a:gd name="T93" fmla="*/ 271 h 295"/>
                <a:gd name="T94" fmla="*/ 168 w 665"/>
                <a:gd name="T95" fmla="*/ 175 h 295"/>
                <a:gd name="T96" fmla="*/ 252 w 665"/>
                <a:gd name="T97" fmla="*/ 235 h 295"/>
                <a:gd name="T98" fmla="*/ 276 w 665"/>
                <a:gd name="T99" fmla="*/ 219 h 295"/>
                <a:gd name="T100" fmla="*/ 255 w 665"/>
                <a:gd name="T101" fmla="*/ 228 h 295"/>
                <a:gd name="T102" fmla="*/ 291 w 665"/>
                <a:gd name="T103" fmla="*/ 215 h 295"/>
                <a:gd name="T104" fmla="*/ 178 w 665"/>
                <a:gd name="T105" fmla="*/ 131 h 295"/>
                <a:gd name="T106" fmla="*/ 249 w 665"/>
                <a:gd name="T107" fmla="*/ 82 h 295"/>
                <a:gd name="T108" fmla="*/ 498 w 665"/>
                <a:gd name="T109" fmla="*/ 236 h 295"/>
                <a:gd name="T110" fmla="*/ 518 w 665"/>
                <a:gd name="T111" fmla="*/ 219 h 295"/>
                <a:gd name="T112" fmla="*/ 510 w 665"/>
                <a:gd name="T113" fmla="*/ 214 h 295"/>
                <a:gd name="T114" fmla="*/ 507 w 665"/>
                <a:gd name="T115" fmla="*/ 222 h 295"/>
                <a:gd name="T116" fmla="*/ 519 w 665"/>
                <a:gd name="T117" fmla="*/ 232 h 295"/>
                <a:gd name="T118" fmla="*/ 511 w 665"/>
                <a:gd name="T119" fmla="*/ 246 h 295"/>
                <a:gd name="T120" fmla="*/ 502 w 665"/>
                <a:gd name="T121" fmla="*/ 261 h 295"/>
                <a:gd name="T122" fmla="*/ 515 w 665"/>
                <a:gd name="T123" fmla="*/ 25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5" h="295">
                  <a:moveTo>
                    <a:pt x="263" y="88"/>
                  </a:moveTo>
                  <a:lnTo>
                    <a:pt x="260" y="90"/>
                  </a:lnTo>
                  <a:lnTo>
                    <a:pt x="264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close/>
                  <a:moveTo>
                    <a:pt x="94" y="267"/>
                  </a:moveTo>
                  <a:lnTo>
                    <a:pt x="97" y="265"/>
                  </a:lnTo>
                  <a:lnTo>
                    <a:pt x="91" y="268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close/>
                  <a:moveTo>
                    <a:pt x="549" y="242"/>
                  </a:moveTo>
                  <a:lnTo>
                    <a:pt x="546" y="240"/>
                  </a:lnTo>
                  <a:lnTo>
                    <a:pt x="544" y="239"/>
                  </a:lnTo>
                  <a:lnTo>
                    <a:pt x="542" y="238"/>
                  </a:lnTo>
                  <a:lnTo>
                    <a:pt x="542" y="235"/>
                  </a:lnTo>
                  <a:lnTo>
                    <a:pt x="544" y="231"/>
                  </a:lnTo>
                  <a:lnTo>
                    <a:pt x="544" y="228"/>
                  </a:lnTo>
                  <a:lnTo>
                    <a:pt x="546" y="227"/>
                  </a:lnTo>
                  <a:lnTo>
                    <a:pt x="546" y="224"/>
                  </a:lnTo>
                  <a:lnTo>
                    <a:pt x="546" y="222"/>
                  </a:lnTo>
                  <a:lnTo>
                    <a:pt x="548" y="210"/>
                  </a:lnTo>
                  <a:lnTo>
                    <a:pt x="549" y="206"/>
                  </a:lnTo>
                  <a:lnTo>
                    <a:pt x="549" y="204"/>
                  </a:lnTo>
                  <a:lnTo>
                    <a:pt x="548" y="200"/>
                  </a:lnTo>
                  <a:lnTo>
                    <a:pt x="548" y="198"/>
                  </a:lnTo>
                  <a:lnTo>
                    <a:pt x="548" y="196"/>
                  </a:lnTo>
                  <a:lnTo>
                    <a:pt x="548" y="194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8" y="188"/>
                  </a:lnTo>
                  <a:lnTo>
                    <a:pt x="549" y="187"/>
                  </a:lnTo>
                  <a:lnTo>
                    <a:pt x="548" y="184"/>
                  </a:lnTo>
                  <a:lnTo>
                    <a:pt x="542" y="184"/>
                  </a:lnTo>
                  <a:lnTo>
                    <a:pt x="539" y="187"/>
                  </a:lnTo>
                  <a:lnTo>
                    <a:pt x="538" y="187"/>
                  </a:lnTo>
                  <a:lnTo>
                    <a:pt x="535" y="187"/>
                  </a:lnTo>
                  <a:lnTo>
                    <a:pt x="532" y="187"/>
                  </a:lnTo>
                  <a:lnTo>
                    <a:pt x="531" y="191"/>
                  </a:lnTo>
                  <a:lnTo>
                    <a:pt x="528" y="191"/>
                  </a:lnTo>
                  <a:lnTo>
                    <a:pt x="527" y="191"/>
                  </a:lnTo>
                  <a:lnTo>
                    <a:pt x="526" y="192"/>
                  </a:lnTo>
                  <a:lnTo>
                    <a:pt x="523" y="194"/>
                  </a:lnTo>
                  <a:lnTo>
                    <a:pt x="506" y="198"/>
                  </a:lnTo>
                  <a:lnTo>
                    <a:pt x="510" y="196"/>
                  </a:lnTo>
                  <a:lnTo>
                    <a:pt x="510" y="192"/>
                  </a:lnTo>
                  <a:lnTo>
                    <a:pt x="507" y="188"/>
                  </a:lnTo>
                  <a:lnTo>
                    <a:pt x="507" y="184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8"/>
                  </a:lnTo>
                  <a:lnTo>
                    <a:pt x="511" y="175"/>
                  </a:lnTo>
                  <a:lnTo>
                    <a:pt x="504" y="175"/>
                  </a:lnTo>
                  <a:lnTo>
                    <a:pt x="500" y="178"/>
                  </a:lnTo>
                  <a:lnTo>
                    <a:pt x="496" y="178"/>
                  </a:lnTo>
                  <a:lnTo>
                    <a:pt x="494" y="178"/>
                  </a:lnTo>
                  <a:lnTo>
                    <a:pt x="492" y="178"/>
                  </a:lnTo>
                  <a:lnTo>
                    <a:pt x="487" y="175"/>
                  </a:lnTo>
                  <a:lnTo>
                    <a:pt x="665" y="27"/>
                  </a:lnTo>
                  <a:lnTo>
                    <a:pt x="664" y="27"/>
                  </a:lnTo>
                  <a:lnTo>
                    <a:pt x="662" y="27"/>
                  </a:lnTo>
                  <a:lnTo>
                    <a:pt x="658" y="25"/>
                  </a:lnTo>
                  <a:lnTo>
                    <a:pt x="656" y="23"/>
                  </a:lnTo>
                  <a:lnTo>
                    <a:pt x="652" y="21"/>
                  </a:lnTo>
                  <a:lnTo>
                    <a:pt x="645" y="20"/>
                  </a:lnTo>
                  <a:lnTo>
                    <a:pt x="641" y="20"/>
                  </a:lnTo>
                  <a:lnTo>
                    <a:pt x="638" y="21"/>
                  </a:lnTo>
                  <a:lnTo>
                    <a:pt x="637" y="21"/>
                  </a:lnTo>
                  <a:lnTo>
                    <a:pt x="633" y="21"/>
                  </a:lnTo>
                  <a:lnTo>
                    <a:pt x="625" y="21"/>
                  </a:lnTo>
                  <a:lnTo>
                    <a:pt x="624" y="21"/>
                  </a:lnTo>
                  <a:lnTo>
                    <a:pt x="621" y="21"/>
                  </a:lnTo>
                  <a:lnTo>
                    <a:pt x="620" y="20"/>
                  </a:lnTo>
                  <a:lnTo>
                    <a:pt x="616" y="20"/>
                  </a:lnTo>
                  <a:lnTo>
                    <a:pt x="608" y="20"/>
                  </a:lnTo>
                  <a:lnTo>
                    <a:pt x="605" y="20"/>
                  </a:lnTo>
                  <a:lnTo>
                    <a:pt x="601" y="17"/>
                  </a:lnTo>
                  <a:lnTo>
                    <a:pt x="597" y="17"/>
                  </a:lnTo>
                  <a:lnTo>
                    <a:pt x="595" y="16"/>
                  </a:lnTo>
                  <a:lnTo>
                    <a:pt x="589" y="13"/>
                  </a:lnTo>
                  <a:lnTo>
                    <a:pt x="581" y="13"/>
                  </a:lnTo>
                  <a:lnTo>
                    <a:pt x="576" y="16"/>
                  </a:lnTo>
                  <a:lnTo>
                    <a:pt x="576" y="13"/>
                  </a:lnTo>
                  <a:lnTo>
                    <a:pt x="572" y="13"/>
                  </a:lnTo>
                  <a:lnTo>
                    <a:pt x="567" y="16"/>
                  </a:lnTo>
                  <a:lnTo>
                    <a:pt x="563" y="16"/>
                  </a:lnTo>
                  <a:lnTo>
                    <a:pt x="559" y="13"/>
                  </a:lnTo>
                  <a:lnTo>
                    <a:pt x="555" y="12"/>
                  </a:lnTo>
                  <a:lnTo>
                    <a:pt x="559" y="9"/>
                  </a:lnTo>
                  <a:lnTo>
                    <a:pt x="563" y="8"/>
                  </a:lnTo>
                  <a:lnTo>
                    <a:pt x="555" y="8"/>
                  </a:lnTo>
                  <a:lnTo>
                    <a:pt x="546" y="8"/>
                  </a:lnTo>
                  <a:lnTo>
                    <a:pt x="540" y="9"/>
                  </a:lnTo>
                  <a:lnTo>
                    <a:pt x="538" y="9"/>
                  </a:lnTo>
                  <a:lnTo>
                    <a:pt x="535" y="8"/>
                  </a:lnTo>
                  <a:lnTo>
                    <a:pt x="538" y="8"/>
                  </a:lnTo>
                  <a:lnTo>
                    <a:pt x="540" y="8"/>
                  </a:lnTo>
                  <a:lnTo>
                    <a:pt x="540" y="7"/>
                  </a:lnTo>
                  <a:lnTo>
                    <a:pt x="538" y="7"/>
                  </a:lnTo>
                  <a:lnTo>
                    <a:pt x="536" y="7"/>
                  </a:lnTo>
                  <a:lnTo>
                    <a:pt x="538" y="4"/>
                  </a:lnTo>
                  <a:lnTo>
                    <a:pt x="536" y="4"/>
                  </a:lnTo>
                  <a:lnTo>
                    <a:pt x="535" y="7"/>
                  </a:lnTo>
                  <a:lnTo>
                    <a:pt x="528" y="8"/>
                  </a:lnTo>
                  <a:lnTo>
                    <a:pt x="522" y="9"/>
                  </a:lnTo>
                  <a:lnTo>
                    <a:pt x="522" y="8"/>
                  </a:lnTo>
                  <a:lnTo>
                    <a:pt x="527" y="8"/>
                  </a:lnTo>
                  <a:lnTo>
                    <a:pt x="531" y="7"/>
                  </a:lnTo>
                  <a:lnTo>
                    <a:pt x="531" y="4"/>
                  </a:lnTo>
                  <a:lnTo>
                    <a:pt x="528" y="3"/>
                  </a:lnTo>
                  <a:lnTo>
                    <a:pt x="524" y="3"/>
                  </a:lnTo>
                  <a:lnTo>
                    <a:pt x="528" y="0"/>
                  </a:lnTo>
                  <a:lnTo>
                    <a:pt x="504" y="8"/>
                  </a:lnTo>
                  <a:lnTo>
                    <a:pt x="492" y="9"/>
                  </a:lnTo>
                  <a:lnTo>
                    <a:pt x="487" y="9"/>
                  </a:lnTo>
                  <a:lnTo>
                    <a:pt x="480" y="9"/>
                  </a:lnTo>
                  <a:lnTo>
                    <a:pt x="483" y="8"/>
                  </a:lnTo>
                  <a:lnTo>
                    <a:pt x="475" y="9"/>
                  </a:lnTo>
                  <a:lnTo>
                    <a:pt x="467" y="12"/>
                  </a:lnTo>
                  <a:lnTo>
                    <a:pt x="470" y="12"/>
                  </a:lnTo>
                  <a:lnTo>
                    <a:pt x="470" y="13"/>
                  </a:lnTo>
                  <a:lnTo>
                    <a:pt x="462" y="13"/>
                  </a:lnTo>
                  <a:lnTo>
                    <a:pt x="454" y="16"/>
                  </a:lnTo>
                  <a:lnTo>
                    <a:pt x="437" y="20"/>
                  </a:lnTo>
                  <a:lnTo>
                    <a:pt x="441" y="17"/>
                  </a:lnTo>
                  <a:lnTo>
                    <a:pt x="430" y="20"/>
                  </a:lnTo>
                  <a:lnTo>
                    <a:pt x="421" y="25"/>
                  </a:lnTo>
                  <a:lnTo>
                    <a:pt x="410" y="29"/>
                  </a:lnTo>
                  <a:lnTo>
                    <a:pt x="401" y="33"/>
                  </a:lnTo>
                  <a:lnTo>
                    <a:pt x="405" y="31"/>
                  </a:lnTo>
                  <a:lnTo>
                    <a:pt x="387" y="37"/>
                  </a:lnTo>
                  <a:lnTo>
                    <a:pt x="369" y="38"/>
                  </a:lnTo>
                  <a:lnTo>
                    <a:pt x="361" y="38"/>
                  </a:lnTo>
                  <a:lnTo>
                    <a:pt x="353" y="42"/>
                  </a:lnTo>
                  <a:lnTo>
                    <a:pt x="346" y="46"/>
                  </a:lnTo>
                  <a:lnTo>
                    <a:pt x="338" y="48"/>
                  </a:lnTo>
                  <a:lnTo>
                    <a:pt x="342" y="48"/>
                  </a:lnTo>
                  <a:lnTo>
                    <a:pt x="342" y="50"/>
                  </a:lnTo>
                  <a:lnTo>
                    <a:pt x="344" y="52"/>
                  </a:lnTo>
                  <a:lnTo>
                    <a:pt x="346" y="52"/>
                  </a:lnTo>
                  <a:lnTo>
                    <a:pt x="349" y="53"/>
                  </a:lnTo>
                  <a:lnTo>
                    <a:pt x="349" y="56"/>
                  </a:lnTo>
                  <a:lnTo>
                    <a:pt x="352" y="60"/>
                  </a:lnTo>
                  <a:lnTo>
                    <a:pt x="349" y="61"/>
                  </a:lnTo>
                  <a:lnTo>
                    <a:pt x="348" y="65"/>
                  </a:lnTo>
                  <a:lnTo>
                    <a:pt x="346" y="66"/>
                  </a:lnTo>
                  <a:lnTo>
                    <a:pt x="349" y="66"/>
                  </a:lnTo>
                  <a:lnTo>
                    <a:pt x="353" y="66"/>
                  </a:lnTo>
                  <a:lnTo>
                    <a:pt x="357" y="66"/>
                  </a:lnTo>
                  <a:lnTo>
                    <a:pt x="360" y="66"/>
                  </a:lnTo>
                  <a:lnTo>
                    <a:pt x="357" y="69"/>
                  </a:lnTo>
                  <a:lnTo>
                    <a:pt x="356" y="69"/>
                  </a:lnTo>
                  <a:lnTo>
                    <a:pt x="353" y="70"/>
                  </a:lnTo>
                  <a:lnTo>
                    <a:pt x="353" y="73"/>
                  </a:lnTo>
                  <a:lnTo>
                    <a:pt x="353" y="74"/>
                  </a:lnTo>
                  <a:lnTo>
                    <a:pt x="352" y="77"/>
                  </a:lnTo>
                  <a:lnTo>
                    <a:pt x="349" y="78"/>
                  </a:lnTo>
                  <a:lnTo>
                    <a:pt x="353" y="77"/>
                  </a:lnTo>
                  <a:lnTo>
                    <a:pt x="360" y="78"/>
                  </a:lnTo>
                  <a:lnTo>
                    <a:pt x="357" y="80"/>
                  </a:lnTo>
                  <a:lnTo>
                    <a:pt x="353" y="82"/>
                  </a:lnTo>
                  <a:lnTo>
                    <a:pt x="356" y="80"/>
                  </a:lnTo>
                  <a:lnTo>
                    <a:pt x="353" y="80"/>
                  </a:lnTo>
                  <a:lnTo>
                    <a:pt x="349" y="80"/>
                  </a:lnTo>
                  <a:lnTo>
                    <a:pt x="34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3" y="84"/>
                  </a:lnTo>
                  <a:lnTo>
                    <a:pt x="334" y="82"/>
                  </a:lnTo>
                  <a:lnTo>
                    <a:pt x="333" y="82"/>
                  </a:lnTo>
                  <a:lnTo>
                    <a:pt x="330" y="82"/>
                  </a:lnTo>
                  <a:lnTo>
                    <a:pt x="325" y="82"/>
                  </a:lnTo>
                  <a:lnTo>
                    <a:pt x="322" y="82"/>
                  </a:lnTo>
                  <a:lnTo>
                    <a:pt x="321" y="82"/>
                  </a:lnTo>
                  <a:lnTo>
                    <a:pt x="321" y="80"/>
                  </a:lnTo>
                  <a:lnTo>
                    <a:pt x="320" y="80"/>
                  </a:lnTo>
                  <a:lnTo>
                    <a:pt x="326" y="77"/>
                  </a:lnTo>
                  <a:lnTo>
                    <a:pt x="330" y="74"/>
                  </a:lnTo>
                  <a:lnTo>
                    <a:pt x="329" y="74"/>
                  </a:lnTo>
                  <a:lnTo>
                    <a:pt x="322" y="74"/>
                  </a:lnTo>
                  <a:lnTo>
                    <a:pt x="313" y="77"/>
                  </a:lnTo>
                  <a:lnTo>
                    <a:pt x="306" y="78"/>
                  </a:lnTo>
                  <a:lnTo>
                    <a:pt x="302" y="78"/>
                  </a:lnTo>
                  <a:lnTo>
                    <a:pt x="300" y="80"/>
                  </a:lnTo>
                  <a:lnTo>
                    <a:pt x="302" y="82"/>
                  </a:lnTo>
                  <a:lnTo>
                    <a:pt x="291" y="82"/>
                  </a:lnTo>
                  <a:lnTo>
                    <a:pt x="285" y="82"/>
                  </a:lnTo>
                  <a:lnTo>
                    <a:pt x="281" y="84"/>
                  </a:lnTo>
                  <a:lnTo>
                    <a:pt x="276" y="86"/>
                  </a:lnTo>
                  <a:lnTo>
                    <a:pt x="272" y="86"/>
                  </a:lnTo>
                  <a:lnTo>
                    <a:pt x="265" y="88"/>
                  </a:lnTo>
                  <a:lnTo>
                    <a:pt x="260" y="90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72" y="94"/>
                  </a:lnTo>
                  <a:lnTo>
                    <a:pt x="276" y="96"/>
                  </a:lnTo>
                  <a:lnTo>
                    <a:pt x="272" y="96"/>
                  </a:lnTo>
                  <a:lnTo>
                    <a:pt x="268" y="96"/>
                  </a:lnTo>
                  <a:lnTo>
                    <a:pt x="265" y="97"/>
                  </a:lnTo>
                  <a:lnTo>
                    <a:pt x="263" y="97"/>
                  </a:lnTo>
                  <a:lnTo>
                    <a:pt x="263" y="100"/>
                  </a:lnTo>
                  <a:lnTo>
                    <a:pt x="263" y="101"/>
                  </a:lnTo>
                  <a:lnTo>
                    <a:pt x="260" y="104"/>
                  </a:lnTo>
                  <a:lnTo>
                    <a:pt x="259" y="104"/>
                  </a:lnTo>
                  <a:lnTo>
                    <a:pt x="259" y="105"/>
                  </a:lnTo>
                  <a:lnTo>
                    <a:pt x="260" y="107"/>
                  </a:lnTo>
                  <a:lnTo>
                    <a:pt x="265" y="107"/>
                  </a:lnTo>
                  <a:lnTo>
                    <a:pt x="273" y="107"/>
                  </a:lnTo>
                  <a:lnTo>
                    <a:pt x="281" y="107"/>
                  </a:lnTo>
                  <a:lnTo>
                    <a:pt x="289" y="107"/>
                  </a:lnTo>
                  <a:lnTo>
                    <a:pt x="291" y="109"/>
                  </a:lnTo>
                  <a:lnTo>
                    <a:pt x="292" y="109"/>
                  </a:lnTo>
                  <a:lnTo>
                    <a:pt x="294" y="107"/>
                  </a:lnTo>
                  <a:lnTo>
                    <a:pt x="292" y="107"/>
                  </a:lnTo>
                  <a:lnTo>
                    <a:pt x="296" y="105"/>
                  </a:lnTo>
                  <a:lnTo>
                    <a:pt x="296" y="107"/>
                  </a:lnTo>
                  <a:lnTo>
                    <a:pt x="294" y="110"/>
                  </a:lnTo>
                  <a:lnTo>
                    <a:pt x="306" y="105"/>
                  </a:lnTo>
                  <a:lnTo>
                    <a:pt x="312" y="105"/>
                  </a:lnTo>
                  <a:lnTo>
                    <a:pt x="316" y="104"/>
                  </a:lnTo>
                  <a:lnTo>
                    <a:pt x="317" y="104"/>
                  </a:lnTo>
                  <a:lnTo>
                    <a:pt x="321" y="104"/>
                  </a:lnTo>
                  <a:lnTo>
                    <a:pt x="328" y="102"/>
                  </a:lnTo>
                  <a:lnTo>
                    <a:pt x="329" y="104"/>
                  </a:lnTo>
                  <a:lnTo>
                    <a:pt x="326" y="105"/>
                  </a:lnTo>
                  <a:lnTo>
                    <a:pt x="321" y="107"/>
                  </a:lnTo>
                  <a:lnTo>
                    <a:pt x="312" y="109"/>
                  </a:lnTo>
                  <a:lnTo>
                    <a:pt x="313" y="109"/>
                  </a:lnTo>
                  <a:lnTo>
                    <a:pt x="313" y="110"/>
                  </a:lnTo>
                  <a:lnTo>
                    <a:pt x="312" y="114"/>
                  </a:lnTo>
                  <a:lnTo>
                    <a:pt x="304" y="121"/>
                  </a:lnTo>
                  <a:lnTo>
                    <a:pt x="294" y="123"/>
                  </a:lnTo>
                  <a:lnTo>
                    <a:pt x="283" y="123"/>
                  </a:lnTo>
                  <a:lnTo>
                    <a:pt x="268" y="130"/>
                  </a:lnTo>
                  <a:lnTo>
                    <a:pt x="260" y="130"/>
                  </a:lnTo>
                  <a:lnTo>
                    <a:pt x="257" y="130"/>
                  </a:lnTo>
                  <a:lnTo>
                    <a:pt x="259" y="130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249" y="127"/>
                  </a:lnTo>
                  <a:lnTo>
                    <a:pt x="247" y="130"/>
                  </a:lnTo>
                  <a:lnTo>
                    <a:pt x="247" y="131"/>
                  </a:lnTo>
                  <a:lnTo>
                    <a:pt x="243" y="131"/>
                  </a:lnTo>
                  <a:lnTo>
                    <a:pt x="239" y="134"/>
                  </a:lnTo>
                  <a:lnTo>
                    <a:pt x="232" y="137"/>
                  </a:lnTo>
                  <a:lnTo>
                    <a:pt x="239" y="135"/>
                  </a:lnTo>
                  <a:lnTo>
                    <a:pt x="233" y="137"/>
                  </a:lnTo>
                  <a:lnTo>
                    <a:pt x="229" y="139"/>
                  </a:lnTo>
                  <a:lnTo>
                    <a:pt x="232" y="141"/>
                  </a:lnTo>
                  <a:lnTo>
                    <a:pt x="229" y="141"/>
                  </a:lnTo>
                  <a:lnTo>
                    <a:pt x="228" y="139"/>
                  </a:lnTo>
                  <a:lnTo>
                    <a:pt x="224" y="141"/>
                  </a:lnTo>
                  <a:lnTo>
                    <a:pt x="212" y="145"/>
                  </a:lnTo>
                  <a:lnTo>
                    <a:pt x="207" y="149"/>
                  </a:lnTo>
                  <a:lnTo>
                    <a:pt x="202" y="151"/>
                  </a:lnTo>
                  <a:lnTo>
                    <a:pt x="199" y="153"/>
                  </a:lnTo>
                  <a:lnTo>
                    <a:pt x="198" y="153"/>
                  </a:lnTo>
                  <a:lnTo>
                    <a:pt x="195" y="153"/>
                  </a:lnTo>
                  <a:lnTo>
                    <a:pt x="194" y="154"/>
                  </a:lnTo>
                  <a:lnTo>
                    <a:pt x="192" y="157"/>
                  </a:lnTo>
                  <a:lnTo>
                    <a:pt x="195" y="157"/>
                  </a:lnTo>
                  <a:lnTo>
                    <a:pt x="192" y="158"/>
                  </a:lnTo>
                  <a:lnTo>
                    <a:pt x="190" y="161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92" y="162"/>
                  </a:lnTo>
                  <a:lnTo>
                    <a:pt x="195" y="162"/>
                  </a:lnTo>
                  <a:lnTo>
                    <a:pt x="198" y="161"/>
                  </a:lnTo>
                  <a:lnTo>
                    <a:pt x="195" y="165"/>
                  </a:lnTo>
                  <a:lnTo>
                    <a:pt x="192" y="166"/>
                  </a:lnTo>
                  <a:lnTo>
                    <a:pt x="194" y="166"/>
                  </a:lnTo>
                  <a:lnTo>
                    <a:pt x="192" y="167"/>
                  </a:lnTo>
                  <a:lnTo>
                    <a:pt x="190" y="170"/>
                  </a:lnTo>
                  <a:lnTo>
                    <a:pt x="184" y="170"/>
                  </a:lnTo>
                  <a:lnTo>
                    <a:pt x="180" y="174"/>
                  </a:lnTo>
                  <a:lnTo>
                    <a:pt x="182" y="174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4" y="180"/>
                  </a:lnTo>
                  <a:lnTo>
                    <a:pt x="182" y="180"/>
                  </a:lnTo>
                  <a:lnTo>
                    <a:pt x="180" y="183"/>
                  </a:lnTo>
                  <a:lnTo>
                    <a:pt x="198" y="183"/>
                  </a:lnTo>
                  <a:lnTo>
                    <a:pt x="206" y="180"/>
                  </a:lnTo>
                  <a:lnTo>
                    <a:pt x="208" y="179"/>
                  </a:lnTo>
                  <a:lnTo>
                    <a:pt x="208" y="178"/>
                  </a:lnTo>
                  <a:lnTo>
                    <a:pt x="216" y="174"/>
                  </a:lnTo>
                  <a:lnTo>
                    <a:pt x="224" y="170"/>
                  </a:lnTo>
                  <a:lnTo>
                    <a:pt x="225" y="170"/>
                  </a:lnTo>
                  <a:lnTo>
                    <a:pt x="228" y="170"/>
                  </a:lnTo>
                  <a:lnTo>
                    <a:pt x="219" y="174"/>
                  </a:lnTo>
                  <a:lnTo>
                    <a:pt x="215" y="175"/>
                  </a:lnTo>
                  <a:lnTo>
                    <a:pt x="212" y="178"/>
                  </a:lnTo>
                  <a:lnTo>
                    <a:pt x="211" y="179"/>
                  </a:lnTo>
                  <a:lnTo>
                    <a:pt x="207" y="183"/>
                  </a:lnTo>
                  <a:lnTo>
                    <a:pt x="207" y="187"/>
                  </a:lnTo>
                  <a:lnTo>
                    <a:pt x="206" y="188"/>
                  </a:lnTo>
                  <a:lnTo>
                    <a:pt x="199" y="192"/>
                  </a:lnTo>
                  <a:lnTo>
                    <a:pt x="195" y="192"/>
                  </a:lnTo>
                  <a:lnTo>
                    <a:pt x="194" y="196"/>
                  </a:lnTo>
                  <a:lnTo>
                    <a:pt x="199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6" y="202"/>
                  </a:lnTo>
                  <a:lnTo>
                    <a:pt x="182" y="204"/>
                  </a:lnTo>
                  <a:lnTo>
                    <a:pt x="186" y="204"/>
                  </a:lnTo>
                  <a:lnTo>
                    <a:pt x="190" y="204"/>
                  </a:lnTo>
                  <a:lnTo>
                    <a:pt x="198" y="202"/>
                  </a:lnTo>
                  <a:lnTo>
                    <a:pt x="206" y="198"/>
                  </a:lnTo>
                  <a:lnTo>
                    <a:pt x="208" y="196"/>
                  </a:lnTo>
                  <a:lnTo>
                    <a:pt x="212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5" y="200"/>
                  </a:lnTo>
                  <a:lnTo>
                    <a:pt x="212" y="202"/>
                  </a:lnTo>
                  <a:lnTo>
                    <a:pt x="216" y="200"/>
                  </a:lnTo>
                  <a:lnTo>
                    <a:pt x="219" y="200"/>
                  </a:lnTo>
                  <a:lnTo>
                    <a:pt x="219" y="202"/>
                  </a:lnTo>
                  <a:lnTo>
                    <a:pt x="219" y="204"/>
                  </a:lnTo>
                  <a:lnTo>
                    <a:pt x="219" y="206"/>
                  </a:lnTo>
                  <a:lnTo>
                    <a:pt x="219" y="208"/>
                  </a:lnTo>
                  <a:lnTo>
                    <a:pt x="221" y="208"/>
                  </a:lnTo>
                  <a:lnTo>
                    <a:pt x="224" y="204"/>
                  </a:lnTo>
                  <a:lnTo>
                    <a:pt x="228" y="200"/>
                  </a:lnTo>
                  <a:lnTo>
                    <a:pt x="232" y="198"/>
                  </a:lnTo>
                  <a:lnTo>
                    <a:pt x="229" y="200"/>
                  </a:lnTo>
                  <a:lnTo>
                    <a:pt x="232" y="200"/>
                  </a:lnTo>
                  <a:lnTo>
                    <a:pt x="232" y="202"/>
                  </a:lnTo>
                  <a:lnTo>
                    <a:pt x="232" y="204"/>
                  </a:lnTo>
                  <a:lnTo>
                    <a:pt x="233" y="204"/>
                  </a:lnTo>
                  <a:lnTo>
                    <a:pt x="237" y="204"/>
                  </a:lnTo>
                  <a:lnTo>
                    <a:pt x="243" y="202"/>
                  </a:lnTo>
                  <a:lnTo>
                    <a:pt x="252" y="200"/>
                  </a:lnTo>
                  <a:lnTo>
                    <a:pt x="245" y="204"/>
                  </a:lnTo>
                  <a:lnTo>
                    <a:pt x="237" y="206"/>
                  </a:lnTo>
                  <a:lnTo>
                    <a:pt x="235" y="208"/>
                  </a:lnTo>
                  <a:lnTo>
                    <a:pt x="233" y="211"/>
                  </a:lnTo>
                  <a:lnTo>
                    <a:pt x="232" y="211"/>
                  </a:lnTo>
                  <a:lnTo>
                    <a:pt x="225" y="215"/>
                  </a:lnTo>
                  <a:lnTo>
                    <a:pt x="220" y="219"/>
                  </a:lnTo>
                  <a:lnTo>
                    <a:pt x="220" y="222"/>
                  </a:lnTo>
                  <a:lnTo>
                    <a:pt x="219" y="223"/>
                  </a:lnTo>
                  <a:lnTo>
                    <a:pt x="216" y="223"/>
                  </a:lnTo>
                  <a:lnTo>
                    <a:pt x="216" y="222"/>
                  </a:lnTo>
                  <a:lnTo>
                    <a:pt x="211" y="223"/>
                  </a:lnTo>
                  <a:lnTo>
                    <a:pt x="203" y="227"/>
                  </a:lnTo>
                  <a:lnTo>
                    <a:pt x="199" y="228"/>
                  </a:lnTo>
                  <a:lnTo>
                    <a:pt x="194" y="232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4" y="235"/>
                  </a:lnTo>
                  <a:lnTo>
                    <a:pt x="172" y="238"/>
                  </a:lnTo>
                  <a:lnTo>
                    <a:pt x="159" y="244"/>
                  </a:lnTo>
                  <a:lnTo>
                    <a:pt x="151" y="248"/>
                  </a:lnTo>
                  <a:lnTo>
                    <a:pt x="150" y="250"/>
                  </a:lnTo>
                  <a:lnTo>
                    <a:pt x="150" y="252"/>
                  </a:lnTo>
                  <a:lnTo>
                    <a:pt x="148" y="252"/>
                  </a:lnTo>
                  <a:lnTo>
                    <a:pt x="148" y="250"/>
                  </a:lnTo>
                  <a:lnTo>
                    <a:pt x="146" y="252"/>
                  </a:lnTo>
                  <a:lnTo>
                    <a:pt x="140" y="253"/>
                  </a:lnTo>
                  <a:lnTo>
                    <a:pt x="142" y="250"/>
                  </a:lnTo>
                  <a:lnTo>
                    <a:pt x="144" y="248"/>
                  </a:lnTo>
                  <a:lnTo>
                    <a:pt x="140" y="250"/>
                  </a:lnTo>
                  <a:lnTo>
                    <a:pt x="138" y="250"/>
                  </a:lnTo>
                  <a:lnTo>
                    <a:pt x="140" y="248"/>
                  </a:lnTo>
                  <a:lnTo>
                    <a:pt x="128" y="252"/>
                  </a:lnTo>
                  <a:lnTo>
                    <a:pt x="118" y="255"/>
                  </a:lnTo>
                  <a:lnTo>
                    <a:pt x="111" y="257"/>
                  </a:lnTo>
                  <a:lnTo>
                    <a:pt x="107" y="259"/>
                  </a:lnTo>
                  <a:lnTo>
                    <a:pt x="102" y="261"/>
                  </a:lnTo>
                  <a:lnTo>
                    <a:pt x="97" y="265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102" y="265"/>
                  </a:lnTo>
                  <a:lnTo>
                    <a:pt x="105" y="265"/>
                  </a:lnTo>
                  <a:lnTo>
                    <a:pt x="106" y="263"/>
                  </a:lnTo>
                  <a:lnTo>
                    <a:pt x="106" y="261"/>
                  </a:lnTo>
                  <a:lnTo>
                    <a:pt x="107" y="261"/>
                  </a:lnTo>
                  <a:lnTo>
                    <a:pt x="107" y="263"/>
                  </a:lnTo>
                  <a:lnTo>
                    <a:pt x="106" y="265"/>
                  </a:lnTo>
                  <a:lnTo>
                    <a:pt x="107" y="265"/>
                  </a:lnTo>
                  <a:lnTo>
                    <a:pt x="110" y="265"/>
                  </a:lnTo>
                  <a:lnTo>
                    <a:pt x="111" y="263"/>
                  </a:lnTo>
                  <a:lnTo>
                    <a:pt x="111" y="265"/>
                  </a:lnTo>
                  <a:lnTo>
                    <a:pt x="115" y="261"/>
                  </a:lnTo>
                  <a:lnTo>
                    <a:pt x="119" y="259"/>
                  </a:lnTo>
                  <a:lnTo>
                    <a:pt x="127" y="255"/>
                  </a:lnTo>
                  <a:lnTo>
                    <a:pt x="128" y="255"/>
                  </a:lnTo>
                  <a:lnTo>
                    <a:pt x="132" y="257"/>
                  </a:lnTo>
                  <a:lnTo>
                    <a:pt x="128" y="257"/>
                  </a:lnTo>
                  <a:lnTo>
                    <a:pt x="125" y="259"/>
                  </a:lnTo>
                  <a:lnTo>
                    <a:pt x="131" y="259"/>
                  </a:lnTo>
                  <a:lnTo>
                    <a:pt x="134" y="257"/>
                  </a:lnTo>
                  <a:lnTo>
                    <a:pt x="136" y="257"/>
                  </a:lnTo>
                  <a:lnTo>
                    <a:pt x="138" y="257"/>
                  </a:lnTo>
                  <a:lnTo>
                    <a:pt x="140" y="255"/>
                  </a:lnTo>
                  <a:lnTo>
                    <a:pt x="140" y="257"/>
                  </a:lnTo>
                  <a:lnTo>
                    <a:pt x="146" y="253"/>
                  </a:lnTo>
                  <a:lnTo>
                    <a:pt x="150" y="253"/>
                  </a:lnTo>
                  <a:lnTo>
                    <a:pt x="154" y="252"/>
                  </a:lnTo>
                  <a:lnTo>
                    <a:pt x="155" y="252"/>
                  </a:lnTo>
                  <a:lnTo>
                    <a:pt x="158" y="252"/>
                  </a:lnTo>
                  <a:lnTo>
                    <a:pt x="151" y="255"/>
                  </a:lnTo>
                  <a:lnTo>
                    <a:pt x="155" y="253"/>
                  </a:lnTo>
                  <a:lnTo>
                    <a:pt x="159" y="252"/>
                  </a:lnTo>
                  <a:lnTo>
                    <a:pt x="163" y="250"/>
                  </a:lnTo>
                  <a:lnTo>
                    <a:pt x="167" y="250"/>
                  </a:lnTo>
                  <a:lnTo>
                    <a:pt x="171" y="250"/>
                  </a:lnTo>
                  <a:lnTo>
                    <a:pt x="175" y="248"/>
                  </a:lnTo>
                  <a:lnTo>
                    <a:pt x="176" y="246"/>
                  </a:lnTo>
                  <a:lnTo>
                    <a:pt x="178" y="246"/>
                  </a:lnTo>
                  <a:lnTo>
                    <a:pt x="176" y="248"/>
                  </a:lnTo>
                  <a:lnTo>
                    <a:pt x="180" y="246"/>
                  </a:lnTo>
                  <a:lnTo>
                    <a:pt x="184" y="244"/>
                  </a:lnTo>
                  <a:lnTo>
                    <a:pt x="182" y="244"/>
                  </a:lnTo>
                  <a:lnTo>
                    <a:pt x="180" y="244"/>
                  </a:lnTo>
                  <a:lnTo>
                    <a:pt x="184" y="242"/>
                  </a:lnTo>
                  <a:lnTo>
                    <a:pt x="190" y="240"/>
                  </a:lnTo>
                  <a:lnTo>
                    <a:pt x="194" y="240"/>
                  </a:lnTo>
                  <a:lnTo>
                    <a:pt x="194" y="238"/>
                  </a:lnTo>
                  <a:lnTo>
                    <a:pt x="195" y="238"/>
                  </a:lnTo>
                  <a:lnTo>
                    <a:pt x="199" y="238"/>
                  </a:lnTo>
                  <a:lnTo>
                    <a:pt x="202" y="238"/>
                  </a:lnTo>
                  <a:lnTo>
                    <a:pt x="203" y="236"/>
                  </a:lnTo>
                  <a:lnTo>
                    <a:pt x="206" y="235"/>
                  </a:lnTo>
                  <a:lnTo>
                    <a:pt x="207" y="235"/>
                  </a:lnTo>
                  <a:lnTo>
                    <a:pt x="208" y="235"/>
                  </a:lnTo>
                  <a:lnTo>
                    <a:pt x="216" y="232"/>
                  </a:lnTo>
                  <a:lnTo>
                    <a:pt x="220" y="231"/>
                  </a:lnTo>
                  <a:lnTo>
                    <a:pt x="225" y="228"/>
                  </a:lnTo>
                  <a:lnTo>
                    <a:pt x="228" y="227"/>
                  </a:lnTo>
                  <a:lnTo>
                    <a:pt x="232" y="224"/>
                  </a:lnTo>
                  <a:lnTo>
                    <a:pt x="235" y="223"/>
                  </a:lnTo>
                  <a:lnTo>
                    <a:pt x="237" y="223"/>
                  </a:lnTo>
                  <a:lnTo>
                    <a:pt x="239" y="223"/>
                  </a:lnTo>
                  <a:lnTo>
                    <a:pt x="245" y="222"/>
                  </a:lnTo>
                  <a:lnTo>
                    <a:pt x="249" y="219"/>
                  </a:lnTo>
                  <a:lnTo>
                    <a:pt x="256" y="218"/>
                  </a:lnTo>
                  <a:lnTo>
                    <a:pt x="264" y="214"/>
                  </a:lnTo>
                  <a:lnTo>
                    <a:pt x="268" y="214"/>
                  </a:lnTo>
                  <a:lnTo>
                    <a:pt x="272" y="211"/>
                  </a:lnTo>
                  <a:lnTo>
                    <a:pt x="273" y="214"/>
                  </a:lnTo>
                  <a:lnTo>
                    <a:pt x="273" y="211"/>
                  </a:lnTo>
                  <a:lnTo>
                    <a:pt x="277" y="210"/>
                  </a:lnTo>
                  <a:lnTo>
                    <a:pt x="279" y="210"/>
                  </a:lnTo>
                  <a:lnTo>
                    <a:pt x="281" y="208"/>
                  </a:lnTo>
                  <a:lnTo>
                    <a:pt x="285" y="206"/>
                  </a:lnTo>
                  <a:lnTo>
                    <a:pt x="291" y="204"/>
                  </a:lnTo>
                  <a:lnTo>
                    <a:pt x="294" y="202"/>
                  </a:lnTo>
                  <a:lnTo>
                    <a:pt x="300" y="200"/>
                  </a:lnTo>
                  <a:lnTo>
                    <a:pt x="300" y="198"/>
                  </a:lnTo>
                  <a:lnTo>
                    <a:pt x="300" y="196"/>
                  </a:lnTo>
                  <a:lnTo>
                    <a:pt x="296" y="196"/>
                  </a:lnTo>
                  <a:lnTo>
                    <a:pt x="292" y="196"/>
                  </a:lnTo>
                  <a:lnTo>
                    <a:pt x="294" y="194"/>
                  </a:lnTo>
                  <a:lnTo>
                    <a:pt x="298" y="192"/>
                  </a:lnTo>
                  <a:lnTo>
                    <a:pt x="300" y="192"/>
                  </a:lnTo>
                  <a:lnTo>
                    <a:pt x="302" y="192"/>
                  </a:lnTo>
                  <a:lnTo>
                    <a:pt x="300" y="191"/>
                  </a:lnTo>
                  <a:lnTo>
                    <a:pt x="306" y="191"/>
                  </a:lnTo>
                  <a:lnTo>
                    <a:pt x="308" y="188"/>
                  </a:lnTo>
                  <a:lnTo>
                    <a:pt x="313" y="187"/>
                  </a:lnTo>
                  <a:lnTo>
                    <a:pt x="316" y="184"/>
                  </a:lnTo>
                  <a:lnTo>
                    <a:pt x="316" y="187"/>
                  </a:lnTo>
                  <a:lnTo>
                    <a:pt x="320" y="187"/>
                  </a:lnTo>
                  <a:lnTo>
                    <a:pt x="321" y="184"/>
                  </a:lnTo>
                  <a:lnTo>
                    <a:pt x="321" y="183"/>
                  </a:lnTo>
                  <a:lnTo>
                    <a:pt x="326" y="183"/>
                  </a:lnTo>
                  <a:lnTo>
                    <a:pt x="333" y="180"/>
                  </a:lnTo>
                  <a:lnTo>
                    <a:pt x="333" y="178"/>
                  </a:lnTo>
                  <a:lnTo>
                    <a:pt x="330" y="175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44" y="174"/>
                  </a:lnTo>
                  <a:lnTo>
                    <a:pt x="349" y="171"/>
                  </a:lnTo>
                  <a:lnTo>
                    <a:pt x="356" y="170"/>
                  </a:lnTo>
                  <a:lnTo>
                    <a:pt x="361" y="166"/>
                  </a:lnTo>
                  <a:lnTo>
                    <a:pt x="365" y="165"/>
                  </a:lnTo>
                  <a:lnTo>
                    <a:pt x="369" y="165"/>
                  </a:lnTo>
                  <a:lnTo>
                    <a:pt x="373" y="162"/>
                  </a:lnTo>
                  <a:lnTo>
                    <a:pt x="377" y="161"/>
                  </a:lnTo>
                  <a:lnTo>
                    <a:pt x="379" y="161"/>
                  </a:lnTo>
                  <a:lnTo>
                    <a:pt x="383" y="158"/>
                  </a:lnTo>
                  <a:lnTo>
                    <a:pt x="383" y="161"/>
                  </a:lnTo>
                  <a:lnTo>
                    <a:pt x="386" y="161"/>
                  </a:lnTo>
                  <a:lnTo>
                    <a:pt x="390" y="161"/>
                  </a:lnTo>
                  <a:lnTo>
                    <a:pt x="387" y="162"/>
                  </a:lnTo>
                  <a:lnTo>
                    <a:pt x="390" y="165"/>
                  </a:lnTo>
                  <a:lnTo>
                    <a:pt x="393" y="166"/>
                  </a:lnTo>
                  <a:lnTo>
                    <a:pt x="390" y="166"/>
                  </a:lnTo>
                  <a:lnTo>
                    <a:pt x="383" y="166"/>
                  </a:lnTo>
                  <a:lnTo>
                    <a:pt x="382" y="166"/>
                  </a:lnTo>
                  <a:lnTo>
                    <a:pt x="379" y="166"/>
                  </a:lnTo>
                  <a:lnTo>
                    <a:pt x="379" y="165"/>
                  </a:lnTo>
                  <a:lnTo>
                    <a:pt x="361" y="170"/>
                  </a:lnTo>
                  <a:lnTo>
                    <a:pt x="360" y="171"/>
                  </a:lnTo>
                  <a:lnTo>
                    <a:pt x="357" y="174"/>
                  </a:lnTo>
                  <a:lnTo>
                    <a:pt x="349" y="178"/>
                  </a:lnTo>
                  <a:lnTo>
                    <a:pt x="342" y="180"/>
                  </a:lnTo>
                  <a:lnTo>
                    <a:pt x="338" y="184"/>
                  </a:lnTo>
                  <a:lnTo>
                    <a:pt x="336" y="187"/>
                  </a:lnTo>
                  <a:lnTo>
                    <a:pt x="338" y="187"/>
                  </a:lnTo>
                  <a:lnTo>
                    <a:pt x="340" y="187"/>
                  </a:lnTo>
                  <a:lnTo>
                    <a:pt x="329" y="191"/>
                  </a:lnTo>
                  <a:lnTo>
                    <a:pt x="326" y="192"/>
                  </a:lnTo>
                  <a:lnTo>
                    <a:pt x="326" y="194"/>
                  </a:lnTo>
                  <a:lnTo>
                    <a:pt x="329" y="194"/>
                  </a:lnTo>
                  <a:lnTo>
                    <a:pt x="330" y="194"/>
                  </a:lnTo>
                  <a:lnTo>
                    <a:pt x="333" y="194"/>
                  </a:lnTo>
                  <a:lnTo>
                    <a:pt x="334" y="194"/>
                  </a:lnTo>
                  <a:lnTo>
                    <a:pt x="334" y="192"/>
                  </a:lnTo>
                  <a:lnTo>
                    <a:pt x="338" y="192"/>
                  </a:lnTo>
                  <a:lnTo>
                    <a:pt x="342" y="191"/>
                  </a:lnTo>
                  <a:lnTo>
                    <a:pt x="346" y="188"/>
                  </a:lnTo>
                  <a:lnTo>
                    <a:pt x="349" y="188"/>
                  </a:lnTo>
                  <a:lnTo>
                    <a:pt x="348" y="191"/>
                  </a:lnTo>
                  <a:lnTo>
                    <a:pt x="356" y="187"/>
                  </a:lnTo>
                  <a:lnTo>
                    <a:pt x="349" y="191"/>
                  </a:lnTo>
                  <a:lnTo>
                    <a:pt x="360" y="187"/>
                  </a:lnTo>
                  <a:lnTo>
                    <a:pt x="361" y="184"/>
                  </a:lnTo>
                  <a:lnTo>
                    <a:pt x="361" y="187"/>
                  </a:lnTo>
                  <a:lnTo>
                    <a:pt x="365" y="183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70" y="180"/>
                  </a:lnTo>
                  <a:lnTo>
                    <a:pt x="374" y="179"/>
                  </a:lnTo>
                  <a:lnTo>
                    <a:pt x="373" y="183"/>
                  </a:lnTo>
                  <a:lnTo>
                    <a:pt x="374" y="180"/>
                  </a:lnTo>
                  <a:lnTo>
                    <a:pt x="377" y="180"/>
                  </a:lnTo>
                  <a:lnTo>
                    <a:pt x="378" y="183"/>
                  </a:lnTo>
                  <a:lnTo>
                    <a:pt x="382" y="180"/>
                  </a:lnTo>
                  <a:lnTo>
                    <a:pt x="386" y="180"/>
                  </a:lnTo>
                  <a:lnTo>
                    <a:pt x="393" y="178"/>
                  </a:lnTo>
                  <a:lnTo>
                    <a:pt x="391" y="178"/>
                  </a:lnTo>
                  <a:lnTo>
                    <a:pt x="390" y="178"/>
                  </a:lnTo>
                  <a:lnTo>
                    <a:pt x="395" y="175"/>
                  </a:lnTo>
                  <a:lnTo>
                    <a:pt x="399" y="174"/>
                  </a:lnTo>
                  <a:lnTo>
                    <a:pt x="401" y="171"/>
                  </a:lnTo>
                  <a:lnTo>
                    <a:pt x="391" y="174"/>
                  </a:lnTo>
                  <a:lnTo>
                    <a:pt x="397" y="171"/>
                  </a:lnTo>
                  <a:lnTo>
                    <a:pt x="399" y="171"/>
                  </a:lnTo>
                  <a:lnTo>
                    <a:pt x="401" y="167"/>
                  </a:lnTo>
                  <a:lnTo>
                    <a:pt x="399" y="170"/>
                  </a:lnTo>
                  <a:lnTo>
                    <a:pt x="399" y="167"/>
                  </a:lnTo>
                  <a:lnTo>
                    <a:pt x="397" y="167"/>
                  </a:lnTo>
                  <a:lnTo>
                    <a:pt x="403" y="166"/>
                  </a:lnTo>
                  <a:lnTo>
                    <a:pt x="409" y="165"/>
                  </a:lnTo>
                  <a:lnTo>
                    <a:pt x="410" y="165"/>
                  </a:lnTo>
                  <a:lnTo>
                    <a:pt x="418" y="161"/>
                  </a:lnTo>
                  <a:lnTo>
                    <a:pt x="413" y="165"/>
                  </a:lnTo>
                  <a:lnTo>
                    <a:pt x="409" y="166"/>
                  </a:lnTo>
                  <a:lnTo>
                    <a:pt x="409" y="167"/>
                  </a:lnTo>
                  <a:lnTo>
                    <a:pt x="413" y="166"/>
                  </a:lnTo>
                  <a:lnTo>
                    <a:pt x="414" y="165"/>
                  </a:lnTo>
                  <a:lnTo>
                    <a:pt x="418" y="162"/>
                  </a:lnTo>
                  <a:lnTo>
                    <a:pt x="414" y="166"/>
                  </a:lnTo>
                  <a:lnTo>
                    <a:pt x="418" y="165"/>
                  </a:lnTo>
                  <a:lnTo>
                    <a:pt x="417" y="166"/>
                  </a:lnTo>
                  <a:lnTo>
                    <a:pt x="426" y="165"/>
                  </a:lnTo>
                  <a:lnTo>
                    <a:pt x="430" y="162"/>
                  </a:lnTo>
                  <a:lnTo>
                    <a:pt x="431" y="162"/>
                  </a:lnTo>
                  <a:lnTo>
                    <a:pt x="434" y="165"/>
                  </a:lnTo>
                  <a:lnTo>
                    <a:pt x="427" y="165"/>
                  </a:lnTo>
                  <a:lnTo>
                    <a:pt x="426" y="166"/>
                  </a:lnTo>
                  <a:lnTo>
                    <a:pt x="423" y="167"/>
                  </a:lnTo>
                  <a:lnTo>
                    <a:pt x="426" y="167"/>
                  </a:lnTo>
                  <a:lnTo>
                    <a:pt x="422" y="170"/>
                  </a:lnTo>
                  <a:lnTo>
                    <a:pt x="426" y="170"/>
                  </a:lnTo>
                  <a:lnTo>
                    <a:pt x="430" y="170"/>
                  </a:lnTo>
                  <a:lnTo>
                    <a:pt x="434" y="170"/>
                  </a:lnTo>
                  <a:lnTo>
                    <a:pt x="427" y="174"/>
                  </a:lnTo>
                  <a:lnTo>
                    <a:pt x="430" y="174"/>
                  </a:lnTo>
                  <a:lnTo>
                    <a:pt x="431" y="175"/>
                  </a:lnTo>
                  <a:lnTo>
                    <a:pt x="435" y="174"/>
                  </a:lnTo>
                  <a:lnTo>
                    <a:pt x="441" y="171"/>
                  </a:lnTo>
                  <a:lnTo>
                    <a:pt x="435" y="175"/>
                  </a:lnTo>
                  <a:lnTo>
                    <a:pt x="441" y="178"/>
                  </a:lnTo>
                  <a:lnTo>
                    <a:pt x="443" y="179"/>
                  </a:lnTo>
                  <a:lnTo>
                    <a:pt x="441" y="180"/>
                  </a:lnTo>
                  <a:lnTo>
                    <a:pt x="445" y="180"/>
                  </a:lnTo>
                  <a:lnTo>
                    <a:pt x="450" y="180"/>
                  </a:lnTo>
                  <a:lnTo>
                    <a:pt x="454" y="179"/>
                  </a:lnTo>
                  <a:lnTo>
                    <a:pt x="461" y="179"/>
                  </a:lnTo>
                  <a:lnTo>
                    <a:pt x="471" y="180"/>
                  </a:lnTo>
                  <a:lnTo>
                    <a:pt x="474" y="180"/>
                  </a:lnTo>
                  <a:lnTo>
                    <a:pt x="478" y="179"/>
                  </a:lnTo>
                  <a:lnTo>
                    <a:pt x="475" y="180"/>
                  </a:lnTo>
                  <a:lnTo>
                    <a:pt x="474" y="183"/>
                  </a:lnTo>
                  <a:lnTo>
                    <a:pt x="478" y="184"/>
                  </a:lnTo>
                  <a:lnTo>
                    <a:pt x="480" y="184"/>
                  </a:lnTo>
                  <a:lnTo>
                    <a:pt x="491" y="184"/>
                  </a:lnTo>
                  <a:lnTo>
                    <a:pt x="494" y="183"/>
                  </a:lnTo>
                  <a:lnTo>
                    <a:pt x="492" y="187"/>
                  </a:lnTo>
                  <a:lnTo>
                    <a:pt x="487" y="188"/>
                  </a:lnTo>
                  <a:lnTo>
                    <a:pt x="488" y="191"/>
                  </a:lnTo>
                  <a:lnTo>
                    <a:pt x="491" y="192"/>
                  </a:lnTo>
                  <a:lnTo>
                    <a:pt x="492" y="191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8" y="194"/>
                  </a:lnTo>
                  <a:lnTo>
                    <a:pt x="496" y="196"/>
                  </a:lnTo>
                  <a:lnTo>
                    <a:pt x="498" y="198"/>
                  </a:lnTo>
                  <a:lnTo>
                    <a:pt x="498" y="200"/>
                  </a:lnTo>
                  <a:lnTo>
                    <a:pt x="498" y="202"/>
                  </a:lnTo>
                  <a:lnTo>
                    <a:pt x="500" y="204"/>
                  </a:lnTo>
                  <a:lnTo>
                    <a:pt x="500" y="206"/>
                  </a:lnTo>
                  <a:lnTo>
                    <a:pt x="502" y="208"/>
                  </a:lnTo>
                  <a:lnTo>
                    <a:pt x="504" y="210"/>
                  </a:lnTo>
                  <a:lnTo>
                    <a:pt x="504" y="211"/>
                  </a:lnTo>
                  <a:lnTo>
                    <a:pt x="506" y="210"/>
                  </a:lnTo>
                  <a:lnTo>
                    <a:pt x="507" y="210"/>
                  </a:lnTo>
                  <a:lnTo>
                    <a:pt x="510" y="208"/>
                  </a:lnTo>
                  <a:lnTo>
                    <a:pt x="511" y="208"/>
                  </a:lnTo>
                  <a:lnTo>
                    <a:pt x="511" y="210"/>
                  </a:lnTo>
                  <a:lnTo>
                    <a:pt x="514" y="208"/>
                  </a:lnTo>
                  <a:lnTo>
                    <a:pt x="515" y="208"/>
                  </a:lnTo>
                  <a:lnTo>
                    <a:pt x="515" y="206"/>
                  </a:lnTo>
                  <a:lnTo>
                    <a:pt x="518" y="206"/>
                  </a:lnTo>
                  <a:lnTo>
                    <a:pt x="515" y="204"/>
                  </a:lnTo>
                  <a:lnTo>
                    <a:pt x="518" y="202"/>
                  </a:lnTo>
                  <a:lnTo>
                    <a:pt x="515" y="203"/>
                  </a:lnTo>
                  <a:lnTo>
                    <a:pt x="515" y="202"/>
                  </a:lnTo>
                  <a:lnTo>
                    <a:pt x="515" y="200"/>
                  </a:lnTo>
                  <a:lnTo>
                    <a:pt x="511" y="200"/>
                  </a:lnTo>
                  <a:lnTo>
                    <a:pt x="515" y="196"/>
                  </a:lnTo>
                  <a:lnTo>
                    <a:pt x="515" y="198"/>
                  </a:lnTo>
                  <a:lnTo>
                    <a:pt x="518" y="198"/>
                  </a:lnTo>
                  <a:lnTo>
                    <a:pt x="518" y="200"/>
                  </a:lnTo>
                  <a:lnTo>
                    <a:pt x="519" y="202"/>
                  </a:lnTo>
                  <a:lnTo>
                    <a:pt x="523" y="200"/>
                  </a:lnTo>
                  <a:lnTo>
                    <a:pt x="524" y="200"/>
                  </a:lnTo>
                  <a:lnTo>
                    <a:pt x="522" y="202"/>
                  </a:lnTo>
                  <a:lnTo>
                    <a:pt x="518" y="208"/>
                  </a:lnTo>
                  <a:lnTo>
                    <a:pt x="522" y="208"/>
                  </a:lnTo>
                  <a:lnTo>
                    <a:pt x="523" y="208"/>
                  </a:lnTo>
                  <a:lnTo>
                    <a:pt x="523" y="210"/>
                  </a:lnTo>
                  <a:lnTo>
                    <a:pt x="524" y="210"/>
                  </a:lnTo>
                  <a:lnTo>
                    <a:pt x="527" y="208"/>
                  </a:lnTo>
                  <a:lnTo>
                    <a:pt x="528" y="204"/>
                  </a:lnTo>
                  <a:lnTo>
                    <a:pt x="535" y="198"/>
                  </a:lnTo>
                  <a:lnTo>
                    <a:pt x="536" y="194"/>
                  </a:lnTo>
                  <a:lnTo>
                    <a:pt x="538" y="196"/>
                  </a:lnTo>
                  <a:lnTo>
                    <a:pt x="536" y="200"/>
                  </a:lnTo>
                  <a:lnTo>
                    <a:pt x="535" y="204"/>
                  </a:lnTo>
                  <a:lnTo>
                    <a:pt x="532" y="206"/>
                  </a:lnTo>
                  <a:lnTo>
                    <a:pt x="532" y="208"/>
                  </a:lnTo>
                  <a:lnTo>
                    <a:pt x="535" y="210"/>
                  </a:lnTo>
                  <a:lnTo>
                    <a:pt x="536" y="210"/>
                  </a:lnTo>
                  <a:lnTo>
                    <a:pt x="538" y="210"/>
                  </a:lnTo>
                  <a:lnTo>
                    <a:pt x="542" y="208"/>
                  </a:lnTo>
                  <a:lnTo>
                    <a:pt x="538" y="211"/>
                  </a:lnTo>
                  <a:lnTo>
                    <a:pt x="536" y="211"/>
                  </a:lnTo>
                  <a:lnTo>
                    <a:pt x="536" y="214"/>
                  </a:lnTo>
                  <a:lnTo>
                    <a:pt x="538" y="214"/>
                  </a:lnTo>
                  <a:lnTo>
                    <a:pt x="542" y="211"/>
                  </a:lnTo>
                  <a:lnTo>
                    <a:pt x="538" y="215"/>
                  </a:lnTo>
                  <a:lnTo>
                    <a:pt x="536" y="218"/>
                  </a:lnTo>
                  <a:lnTo>
                    <a:pt x="540" y="215"/>
                  </a:lnTo>
                  <a:lnTo>
                    <a:pt x="538" y="218"/>
                  </a:lnTo>
                  <a:lnTo>
                    <a:pt x="538" y="219"/>
                  </a:lnTo>
                  <a:lnTo>
                    <a:pt x="538" y="222"/>
                  </a:lnTo>
                  <a:lnTo>
                    <a:pt x="536" y="219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3"/>
                  </a:lnTo>
                  <a:lnTo>
                    <a:pt x="532" y="224"/>
                  </a:lnTo>
                  <a:lnTo>
                    <a:pt x="536" y="224"/>
                  </a:lnTo>
                  <a:lnTo>
                    <a:pt x="531" y="227"/>
                  </a:lnTo>
                  <a:lnTo>
                    <a:pt x="528" y="228"/>
                  </a:lnTo>
                  <a:lnTo>
                    <a:pt x="531" y="228"/>
                  </a:lnTo>
                  <a:lnTo>
                    <a:pt x="532" y="228"/>
                  </a:lnTo>
                  <a:lnTo>
                    <a:pt x="532" y="231"/>
                  </a:lnTo>
                  <a:lnTo>
                    <a:pt x="535" y="231"/>
                  </a:lnTo>
                  <a:lnTo>
                    <a:pt x="532" y="232"/>
                  </a:lnTo>
                  <a:lnTo>
                    <a:pt x="532" y="235"/>
                  </a:lnTo>
                  <a:lnTo>
                    <a:pt x="535" y="235"/>
                  </a:lnTo>
                  <a:lnTo>
                    <a:pt x="536" y="235"/>
                  </a:lnTo>
                  <a:lnTo>
                    <a:pt x="532" y="238"/>
                  </a:lnTo>
                  <a:lnTo>
                    <a:pt x="532" y="240"/>
                  </a:lnTo>
                  <a:lnTo>
                    <a:pt x="528" y="242"/>
                  </a:lnTo>
                  <a:lnTo>
                    <a:pt x="528" y="244"/>
                  </a:lnTo>
                  <a:lnTo>
                    <a:pt x="528" y="246"/>
                  </a:lnTo>
                  <a:lnTo>
                    <a:pt x="531" y="246"/>
                  </a:lnTo>
                  <a:lnTo>
                    <a:pt x="524" y="252"/>
                  </a:lnTo>
                  <a:lnTo>
                    <a:pt x="523" y="253"/>
                  </a:lnTo>
                  <a:lnTo>
                    <a:pt x="519" y="255"/>
                  </a:lnTo>
                  <a:lnTo>
                    <a:pt x="522" y="255"/>
                  </a:lnTo>
                  <a:lnTo>
                    <a:pt x="523" y="255"/>
                  </a:lnTo>
                  <a:lnTo>
                    <a:pt x="524" y="253"/>
                  </a:lnTo>
                  <a:lnTo>
                    <a:pt x="527" y="253"/>
                  </a:lnTo>
                  <a:lnTo>
                    <a:pt x="527" y="252"/>
                  </a:lnTo>
                  <a:lnTo>
                    <a:pt x="531" y="250"/>
                  </a:lnTo>
                  <a:lnTo>
                    <a:pt x="536" y="248"/>
                  </a:lnTo>
                  <a:lnTo>
                    <a:pt x="532" y="250"/>
                  </a:lnTo>
                  <a:lnTo>
                    <a:pt x="538" y="248"/>
                  </a:lnTo>
                  <a:lnTo>
                    <a:pt x="544" y="246"/>
                  </a:lnTo>
                  <a:lnTo>
                    <a:pt x="540" y="248"/>
                  </a:lnTo>
                  <a:lnTo>
                    <a:pt x="538" y="252"/>
                  </a:lnTo>
                  <a:lnTo>
                    <a:pt x="538" y="250"/>
                  </a:lnTo>
                  <a:lnTo>
                    <a:pt x="536" y="250"/>
                  </a:lnTo>
                  <a:lnTo>
                    <a:pt x="535" y="250"/>
                  </a:lnTo>
                  <a:lnTo>
                    <a:pt x="531" y="252"/>
                  </a:lnTo>
                  <a:lnTo>
                    <a:pt x="528" y="253"/>
                  </a:lnTo>
                  <a:lnTo>
                    <a:pt x="527" y="253"/>
                  </a:lnTo>
                  <a:lnTo>
                    <a:pt x="527" y="255"/>
                  </a:lnTo>
                  <a:lnTo>
                    <a:pt x="523" y="257"/>
                  </a:lnTo>
                  <a:lnTo>
                    <a:pt x="523" y="259"/>
                  </a:lnTo>
                  <a:lnTo>
                    <a:pt x="524" y="259"/>
                  </a:lnTo>
                  <a:lnTo>
                    <a:pt x="528" y="257"/>
                  </a:lnTo>
                  <a:lnTo>
                    <a:pt x="531" y="255"/>
                  </a:lnTo>
                  <a:lnTo>
                    <a:pt x="528" y="259"/>
                  </a:lnTo>
                  <a:lnTo>
                    <a:pt x="524" y="261"/>
                  </a:lnTo>
                  <a:lnTo>
                    <a:pt x="527" y="261"/>
                  </a:lnTo>
                  <a:lnTo>
                    <a:pt x="528" y="261"/>
                  </a:lnTo>
                  <a:lnTo>
                    <a:pt x="532" y="259"/>
                  </a:lnTo>
                  <a:lnTo>
                    <a:pt x="536" y="255"/>
                  </a:lnTo>
                  <a:lnTo>
                    <a:pt x="532" y="261"/>
                  </a:lnTo>
                  <a:lnTo>
                    <a:pt x="531" y="261"/>
                  </a:lnTo>
                  <a:lnTo>
                    <a:pt x="528" y="261"/>
                  </a:lnTo>
                  <a:lnTo>
                    <a:pt x="528" y="263"/>
                  </a:lnTo>
                  <a:lnTo>
                    <a:pt x="531" y="263"/>
                  </a:lnTo>
                  <a:lnTo>
                    <a:pt x="527" y="267"/>
                  </a:lnTo>
                  <a:lnTo>
                    <a:pt x="524" y="268"/>
                  </a:lnTo>
                  <a:lnTo>
                    <a:pt x="528" y="267"/>
                  </a:lnTo>
                  <a:lnTo>
                    <a:pt x="527" y="268"/>
                  </a:lnTo>
                  <a:lnTo>
                    <a:pt x="536" y="265"/>
                  </a:lnTo>
                  <a:lnTo>
                    <a:pt x="544" y="259"/>
                  </a:lnTo>
                  <a:lnTo>
                    <a:pt x="548" y="255"/>
                  </a:lnTo>
                  <a:lnTo>
                    <a:pt x="549" y="252"/>
                  </a:lnTo>
                  <a:lnTo>
                    <a:pt x="553" y="250"/>
                  </a:lnTo>
                  <a:lnTo>
                    <a:pt x="555" y="246"/>
                  </a:lnTo>
                  <a:lnTo>
                    <a:pt x="553" y="246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close/>
                  <a:moveTo>
                    <a:pt x="523" y="218"/>
                  </a:moveTo>
                  <a:lnTo>
                    <a:pt x="519" y="223"/>
                  </a:lnTo>
                  <a:lnTo>
                    <a:pt x="519" y="224"/>
                  </a:lnTo>
                  <a:lnTo>
                    <a:pt x="522" y="224"/>
                  </a:lnTo>
                  <a:lnTo>
                    <a:pt x="515" y="227"/>
                  </a:lnTo>
                  <a:lnTo>
                    <a:pt x="511" y="231"/>
                  </a:lnTo>
                  <a:lnTo>
                    <a:pt x="515" y="231"/>
                  </a:lnTo>
                  <a:lnTo>
                    <a:pt x="519" y="228"/>
                  </a:lnTo>
                  <a:lnTo>
                    <a:pt x="523" y="224"/>
                  </a:lnTo>
                  <a:lnTo>
                    <a:pt x="524" y="224"/>
                  </a:lnTo>
                  <a:lnTo>
                    <a:pt x="527" y="224"/>
                  </a:lnTo>
                  <a:lnTo>
                    <a:pt x="524" y="223"/>
                  </a:lnTo>
                  <a:lnTo>
                    <a:pt x="528" y="223"/>
                  </a:lnTo>
                  <a:lnTo>
                    <a:pt x="528" y="222"/>
                  </a:lnTo>
                  <a:lnTo>
                    <a:pt x="531" y="215"/>
                  </a:lnTo>
                  <a:lnTo>
                    <a:pt x="532" y="214"/>
                  </a:lnTo>
                  <a:lnTo>
                    <a:pt x="532" y="218"/>
                  </a:lnTo>
                  <a:lnTo>
                    <a:pt x="536" y="211"/>
                  </a:lnTo>
                  <a:lnTo>
                    <a:pt x="528" y="211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close/>
                  <a:moveTo>
                    <a:pt x="527" y="211"/>
                  </a:moveTo>
                  <a:lnTo>
                    <a:pt x="528" y="211"/>
                  </a:lnTo>
                  <a:lnTo>
                    <a:pt x="531" y="210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close/>
                  <a:moveTo>
                    <a:pt x="1" y="295"/>
                  </a:moveTo>
                  <a:lnTo>
                    <a:pt x="9" y="293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close/>
                  <a:moveTo>
                    <a:pt x="30" y="281"/>
                  </a:moveTo>
                  <a:lnTo>
                    <a:pt x="22" y="284"/>
                  </a:lnTo>
                  <a:lnTo>
                    <a:pt x="20" y="285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4" y="289"/>
                  </a:lnTo>
                  <a:lnTo>
                    <a:pt x="13" y="292"/>
                  </a:lnTo>
                  <a:lnTo>
                    <a:pt x="9" y="293"/>
                  </a:lnTo>
                  <a:lnTo>
                    <a:pt x="17" y="292"/>
                  </a:lnTo>
                  <a:lnTo>
                    <a:pt x="22" y="289"/>
                  </a:lnTo>
                  <a:lnTo>
                    <a:pt x="26" y="289"/>
                  </a:lnTo>
                  <a:lnTo>
                    <a:pt x="28" y="288"/>
                  </a:lnTo>
                  <a:lnTo>
                    <a:pt x="24" y="288"/>
                  </a:lnTo>
                  <a:lnTo>
                    <a:pt x="30" y="285"/>
                  </a:lnTo>
                  <a:lnTo>
                    <a:pt x="32" y="284"/>
                  </a:lnTo>
                  <a:lnTo>
                    <a:pt x="34" y="281"/>
                  </a:lnTo>
                  <a:lnTo>
                    <a:pt x="26" y="285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close/>
                  <a:moveTo>
                    <a:pt x="43" y="279"/>
                  </a:moveTo>
                  <a:lnTo>
                    <a:pt x="40" y="280"/>
                  </a:lnTo>
                  <a:lnTo>
                    <a:pt x="37" y="281"/>
                  </a:lnTo>
                  <a:lnTo>
                    <a:pt x="40" y="281"/>
                  </a:lnTo>
                  <a:lnTo>
                    <a:pt x="45" y="280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close/>
                  <a:moveTo>
                    <a:pt x="91" y="265"/>
                  </a:moveTo>
                  <a:lnTo>
                    <a:pt x="85" y="265"/>
                  </a:lnTo>
                  <a:lnTo>
                    <a:pt x="77" y="267"/>
                  </a:lnTo>
                  <a:lnTo>
                    <a:pt x="75" y="267"/>
                  </a:lnTo>
                  <a:lnTo>
                    <a:pt x="71" y="268"/>
                  </a:lnTo>
                  <a:lnTo>
                    <a:pt x="63" y="272"/>
                  </a:lnTo>
                  <a:lnTo>
                    <a:pt x="62" y="275"/>
                  </a:lnTo>
                  <a:lnTo>
                    <a:pt x="66" y="276"/>
                  </a:lnTo>
                  <a:lnTo>
                    <a:pt x="70" y="275"/>
                  </a:lnTo>
                  <a:lnTo>
                    <a:pt x="75" y="272"/>
                  </a:lnTo>
                  <a:lnTo>
                    <a:pt x="79" y="272"/>
                  </a:lnTo>
                  <a:lnTo>
                    <a:pt x="85" y="271"/>
                  </a:lnTo>
                  <a:lnTo>
                    <a:pt x="87" y="271"/>
                  </a:lnTo>
                  <a:lnTo>
                    <a:pt x="89" y="271"/>
                  </a:lnTo>
                  <a:lnTo>
                    <a:pt x="91" y="271"/>
                  </a:lnTo>
                  <a:lnTo>
                    <a:pt x="89" y="268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close/>
                  <a:moveTo>
                    <a:pt x="154" y="184"/>
                  </a:moveTo>
                  <a:lnTo>
                    <a:pt x="154" y="183"/>
                  </a:lnTo>
                  <a:lnTo>
                    <a:pt x="158" y="183"/>
                  </a:lnTo>
                  <a:lnTo>
                    <a:pt x="163" y="183"/>
                  </a:lnTo>
                  <a:lnTo>
                    <a:pt x="167" y="179"/>
                  </a:lnTo>
                  <a:lnTo>
                    <a:pt x="171" y="175"/>
                  </a:lnTo>
                  <a:lnTo>
                    <a:pt x="168" y="175"/>
                  </a:lnTo>
                  <a:lnTo>
                    <a:pt x="164" y="175"/>
                  </a:lnTo>
                  <a:lnTo>
                    <a:pt x="163" y="175"/>
                  </a:lnTo>
                  <a:lnTo>
                    <a:pt x="159" y="175"/>
                  </a:lnTo>
                  <a:lnTo>
                    <a:pt x="155" y="178"/>
                  </a:lnTo>
                  <a:lnTo>
                    <a:pt x="150" y="178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50" y="183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close/>
                  <a:moveTo>
                    <a:pt x="255" y="232"/>
                  </a:moveTo>
                  <a:lnTo>
                    <a:pt x="251" y="235"/>
                  </a:lnTo>
                  <a:lnTo>
                    <a:pt x="252" y="235"/>
                  </a:lnTo>
                  <a:lnTo>
                    <a:pt x="256" y="235"/>
                  </a:lnTo>
                  <a:lnTo>
                    <a:pt x="260" y="232"/>
                  </a:lnTo>
                  <a:lnTo>
                    <a:pt x="259" y="231"/>
                  </a:lnTo>
                  <a:lnTo>
                    <a:pt x="256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close/>
                  <a:moveTo>
                    <a:pt x="287" y="218"/>
                  </a:moveTo>
                  <a:lnTo>
                    <a:pt x="283" y="215"/>
                  </a:lnTo>
                  <a:lnTo>
                    <a:pt x="283" y="218"/>
                  </a:lnTo>
                  <a:lnTo>
                    <a:pt x="281" y="218"/>
                  </a:lnTo>
                  <a:lnTo>
                    <a:pt x="279" y="218"/>
                  </a:lnTo>
                  <a:lnTo>
                    <a:pt x="277" y="219"/>
                  </a:lnTo>
                  <a:lnTo>
                    <a:pt x="276" y="219"/>
                  </a:lnTo>
                  <a:lnTo>
                    <a:pt x="277" y="218"/>
                  </a:lnTo>
                  <a:lnTo>
                    <a:pt x="273" y="218"/>
                  </a:lnTo>
                  <a:lnTo>
                    <a:pt x="272" y="219"/>
                  </a:lnTo>
                  <a:lnTo>
                    <a:pt x="269" y="222"/>
                  </a:lnTo>
                  <a:lnTo>
                    <a:pt x="269" y="223"/>
                  </a:lnTo>
                  <a:lnTo>
                    <a:pt x="268" y="223"/>
                  </a:lnTo>
                  <a:lnTo>
                    <a:pt x="265" y="223"/>
                  </a:lnTo>
                  <a:lnTo>
                    <a:pt x="265" y="222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23"/>
                  </a:lnTo>
                  <a:lnTo>
                    <a:pt x="252" y="224"/>
                  </a:lnTo>
                  <a:lnTo>
                    <a:pt x="251" y="228"/>
                  </a:lnTo>
                  <a:lnTo>
                    <a:pt x="249" y="232"/>
                  </a:lnTo>
                  <a:lnTo>
                    <a:pt x="251" y="232"/>
                  </a:lnTo>
                  <a:lnTo>
                    <a:pt x="256" y="228"/>
                  </a:lnTo>
                  <a:lnTo>
                    <a:pt x="251" y="231"/>
                  </a:lnTo>
                  <a:lnTo>
                    <a:pt x="255" y="228"/>
                  </a:lnTo>
                  <a:lnTo>
                    <a:pt x="256" y="228"/>
                  </a:lnTo>
                  <a:lnTo>
                    <a:pt x="259" y="228"/>
                  </a:lnTo>
                  <a:lnTo>
                    <a:pt x="255" y="231"/>
                  </a:lnTo>
                  <a:lnTo>
                    <a:pt x="260" y="228"/>
                  </a:lnTo>
                  <a:lnTo>
                    <a:pt x="256" y="231"/>
                  </a:lnTo>
                  <a:lnTo>
                    <a:pt x="259" y="231"/>
                  </a:lnTo>
                  <a:lnTo>
                    <a:pt x="273" y="227"/>
                  </a:lnTo>
                  <a:lnTo>
                    <a:pt x="272" y="224"/>
                  </a:lnTo>
                  <a:lnTo>
                    <a:pt x="277" y="227"/>
                  </a:lnTo>
                  <a:lnTo>
                    <a:pt x="279" y="224"/>
                  </a:lnTo>
                  <a:lnTo>
                    <a:pt x="279" y="223"/>
                  </a:lnTo>
                  <a:lnTo>
                    <a:pt x="281" y="223"/>
                  </a:lnTo>
                  <a:lnTo>
                    <a:pt x="285" y="224"/>
                  </a:lnTo>
                  <a:lnTo>
                    <a:pt x="291" y="222"/>
                  </a:lnTo>
                  <a:lnTo>
                    <a:pt x="289" y="222"/>
                  </a:lnTo>
                  <a:lnTo>
                    <a:pt x="291" y="219"/>
                  </a:lnTo>
                  <a:lnTo>
                    <a:pt x="292" y="218"/>
                  </a:lnTo>
                  <a:lnTo>
                    <a:pt x="291" y="215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close/>
                  <a:moveTo>
                    <a:pt x="186" y="130"/>
                  </a:moveTo>
                  <a:lnTo>
                    <a:pt x="188" y="130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8" y="126"/>
                  </a:lnTo>
                  <a:lnTo>
                    <a:pt x="194" y="126"/>
                  </a:lnTo>
                  <a:lnTo>
                    <a:pt x="190" y="123"/>
                  </a:lnTo>
                  <a:lnTo>
                    <a:pt x="186" y="123"/>
                  </a:lnTo>
                  <a:lnTo>
                    <a:pt x="184" y="126"/>
                  </a:lnTo>
                  <a:lnTo>
                    <a:pt x="178" y="130"/>
                  </a:lnTo>
                  <a:lnTo>
                    <a:pt x="178" y="131"/>
                  </a:lnTo>
                  <a:lnTo>
                    <a:pt x="180" y="130"/>
                  </a:lnTo>
                  <a:lnTo>
                    <a:pt x="178" y="134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close/>
                  <a:moveTo>
                    <a:pt x="249" y="82"/>
                  </a:moveTo>
                  <a:lnTo>
                    <a:pt x="245" y="84"/>
                  </a:lnTo>
                  <a:lnTo>
                    <a:pt x="247" y="84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close/>
                  <a:moveTo>
                    <a:pt x="496" y="246"/>
                  </a:moveTo>
                  <a:lnTo>
                    <a:pt x="500" y="242"/>
                  </a:lnTo>
                  <a:lnTo>
                    <a:pt x="504" y="236"/>
                  </a:lnTo>
                  <a:lnTo>
                    <a:pt x="507" y="232"/>
                  </a:lnTo>
                  <a:lnTo>
                    <a:pt x="511" y="224"/>
                  </a:lnTo>
                  <a:lnTo>
                    <a:pt x="510" y="223"/>
                  </a:lnTo>
                  <a:lnTo>
                    <a:pt x="507" y="223"/>
                  </a:lnTo>
                  <a:lnTo>
                    <a:pt x="506" y="224"/>
                  </a:lnTo>
                  <a:lnTo>
                    <a:pt x="504" y="224"/>
                  </a:lnTo>
                  <a:lnTo>
                    <a:pt x="502" y="227"/>
                  </a:lnTo>
                  <a:lnTo>
                    <a:pt x="504" y="227"/>
                  </a:lnTo>
                  <a:lnTo>
                    <a:pt x="502" y="228"/>
                  </a:lnTo>
                  <a:lnTo>
                    <a:pt x="502" y="231"/>
                  </a:lnTo>
                  <a:lnTo>
                    <a:pt x="500" y="232"/>
                  </a:lnTo>
                  <a:lnTo>
                    <a:pt x="498" y="235"/>
                  </a:lnTo>
                  <a:lnTo>
                    <a:pt x="500" y="235"/>
                  </a:lnTo>
                  <a:lnTo>
                    <a:pt x="498" y="236"/>
                  </a:lnTo>
                  <a:lnTo>
                    <a:pt x="500" y="236"/>
                  </a:lnTo>
                  <a:lnTo>
                    <a:pt x="502" y="236"/>
                  </a:lnTo>
                  <a:lnTo>
                    <a:pt x="498" y="240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close/>
                  <a:moveTo>
                    <a:pt x="507" y="222"/>
                  </a:moveTo>
                  <a:lnTo>
                    <a:pt x="506" y="222"/>
                  </a:lnTo>
                  <a:lnTo>
                    <a:pt x="507" y="219"/>
                  </a:lnTo>
                  <a:lnTo>
                    <a:pt x="510" y="222"/>
                  </a:lnTo>
                  <a:lnTo>
                    <a:pt x="514" y="223"/>
                  </a:lnTo>
                  <a:lnTo>
                    <a:pt x="518" y="223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5" y="219"/>
                  </a:lnTo>
                  <a:lnTo>
                    <a:pt x="514" y="218"/>
                  </a:lnTo>
                  <a:lnTo>
                    <a:pt x="511" y="215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9" y="218"/>
                  </a:lnTo>
                  <a:lnTo>
                    <a:pt x="519" y="215"/>
                  </a:lnTo>
                  <a:lnTo>
                    <a:pt x="522" y="215"/>
                  </a:lnTo>
                  <a:lnTo>
                    <a:pt x="523" y="215"/>
                  </a:lnTo>
                  <a:lnTo>
                    <a:pt x="523" y="214"/>
                  </a:lnTo>
                  <a:lnTo>
                    <a:pt x="519" y="214"/>
                  </a:lnTo>
                  <a:lnTo>
                    <a:pt x="518" y="214"/>
                  </a:lnTo>
                  <a:lnTo>
                    <a:pt x="514" y="215"/>
                  </a:lnTo>
                  <a:lnTo>
                    <a:pt x="515" y="214"/>
                  </a:lnTo>
                  <a:lnTo>
                    <a:pt x="519" y="211"/>
                  </a:lnTo>
                  <a:lnTo>
                    <a:pt x="514" y="211"/>
                  </a:lnTo>
                  <a:lnTo>
                    <a:pt x="511" y="211"/>
                  </a:lnTo>
                  <a:lnTo>
                    <a:pt x="510" y="214"/>
                  </a:lnTo>
                  <a:lnTo>
                    <a:pt x="510" y="211"/>
                  </a:lnTo>
                  <a:lnTo>
                    <a:pt x="507" y="211"/>
                  </a:lnTo>
                  <a:lnTo>
                    <a:pt x="506" y="214"/>
                  </a:lnTo>
                  <a:lnTo>
                    <a:pt x="506" y="215"/>
                  </a:lnTo>
                  <a:lnTo>
                    <a:pt x="504" y="215"/>
                  </a:lnTo>
                  <a:lnTo>
                    <a:pt x="504" y="214"/>
                  </a:lnTo>
                  <a:lnTo>
                    <a:pt x="502" y="215"/>
                  </a:lnTo>
                  <a:lnTo>
                    <a:pt x="500" y="218"/>
                  </a:lnTo>
                  <a:lnTo>
                    <a:pt x="502" y="218"/>
                  </a:lnTo>
                  <a:lnTo>
                    <a:pt x="502" y="219"/>
                  </a:lnTo>
                  <a:lnTo>
                    <a:pt x="504" y="222"/>
                  </a:lnTo>
                  <a:lnTo>
                    <a:pt x="502" y="222"/>
                  </a:lnTo>
                  <a:lnTo>
                    <a:pt x="502" y="223"/>
                  </a:lnTo>
                  <a:lnTo>
                    <a:pt x="502" y="224"/>
                  </a:lnTo>
                  <a:lnTo>
                    <a:pt x="504" y="224"/>
                  </a:lnTo>
                  <a:lnTo>
                    <a:pt x="506" y="223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close/>
                  <a:moveTo>
                    <a:pt x="515" y="238"/>
                  </a:moveTo>
                  <a:lnTo>
                    <a:pt x="515" y="240"/>
                  </a:lnTo>
                  <a:lnTo>
                    <a:pt x="519" y="240"/>
                  </a:lnTo>
                  <a:lnTo>
                    <a:pt x="523" y="238"/>
                  </a:lnTo>
                  <a:lnTo>
                    <a:pt x="523" y="236"/>
                  </a:lnTo>
                  <a:lnTo>
                    <a:pt x="524" y="235"/>
                  </a:lnTo>
                  <a:lnTo>
                    <a:pt x="527" y="236"/>
                  </a:lnTo>
                  <a:lnTo>
                    <a:pt x="528" y="236"/>
                  </a:lnTo>
                  <a:lnTo>
                    <a:pt x="528" y="232"/>
                  </a:lnTo>
                  <a:lnTo>
                    <a:pt x="528" y="231"/>
                  </a:lnTo>
                  <a:lnTo>
                    <a:pt x="523" y="231"/>
                  </a:lnTo>
                  <a:lnTo>
                    <a:pt x="519" y="231"/>
                  </a:lnTo>
                  <a:lnTo>
                    <a:pt x="519" y="232"/>
                  </a:lnTo>
                  <a:lnTo>
                    <a:pt x="518" y="235"/>
                  </a:lnTo>
                  <a:lnTo>
                    <a:pt x="519" y="235"/>
                  </a:lnTo>
                  <a:lnTo>
                    <a:pt x="518" y="236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close/>
                  <a:moveTo>
                    <a:pt x="518" y="248"/>
                  </a:moveTo>
                  <a:lnTo>
                    <a:pt x="515" y="248"/>
                  </a:lnTo>
                  <a:lnTo>
                    <a:pt x="518" y="246"/>
                  </a:lnTo>
                  <a:lnTo>
                    <a:pt x="518" y="242"/>
                  </a:lnTo>
                  <a:lnTo>
                    <a:pt x="514" y="244"/>
                  </a:lnTo>
                  <a:lnTo>
                    <a:pt x="510" y="244"/>
                  </a:lnTo>
                  <a:lnTo>
                    <a:pt x="514" y="246"/>
                  </a:lnTo>
                  <a:lnTo>
                    <a:pt x="511" y="246"/>
                  </a:lnTo>
                  <a:lnTo>
                    <a:pt x="510" y="248"/>
                  </a:lnTo>
                  <a:lnTo>
                    <a:pt x="506" y="248"/>
                  </a:lnTo>
                  <a:lnTo>
                    <a:pt x="504" y="250"/>
                  </a:lnTo>
                  <a:lnTo>
                    <a:pt x="507" y="250"/>
                  </a:lnTo>
                  <a:lnTo>
                    <a:pt x="510" y="250"/>
                  </a:lnTo>
                  <a:lnTo>
                    <a:pt x="507" y="252"/>
                  </a:lnTo>
                  <a:lnTo>
                    <a:pt x="510" y="252"/>
                  </a:lnTo>
                  <a:lnTo>
                    <a:pt x="507" y="253"/>
                  </a:lnTo>
                  <a:lnTo>
                    <a:pt x="506" y="253"/>
                  </a:lnTo>
                  <a:lnTo>
                    <a:pt x="504" y="255"/>
                  </a:lnTo>
                  <a:lnTo>
                    <a:pt x="510" y="255"/>
                  </a:lnTo>
                  <a:lnTo>
                    <a:pt x="507" y="257"/>
                  </a:lnTo>
                  <a:lnTo>
                    <a:pt x="506" y="257"/>
                  </a:lnTo>
                  <a:lnTo>
                    <a:pt x="507" y="259"/>
                  </a:lnTo>
                  <a:lnTo>
                    <a:pt x="504" y="259"/>
                  </a:lnTo>
                  <a:lnTo>
                    <a:pt x="502" y="259"/>
                  </a:lnTo>
                  <a:lnTo>
                    <a:pt x="500" y="261"/>
                  </a:lnTo>
                  <a:lnTo>
                    <a:pt x="502" y="261"/>
                  </a:lnTo>
                  <a:lnTo>
                    <a:pt x="504" y="261"/>
                  </a:lnTo>
                  <a:lnTo>
                    <a:pt x="506" y="261"/>
                  </a:lnTo>
                  <a:lnTo>
                    <a:pt x="506" y="263"/>
                  </a:lnTo>
                  <a:lnTo>
                    <a:pt x="507" y="261"/>
                  </a:lnTo>
                  <a:lnTo>
                    <a:pt x="506" y="265"/>
                  </a:lnTo>
                  <a:lnTo>
                    <a:pt x="506" y="267"/>
                  </a:lnTo>
                  <a:lnTo>
                    <a:pt x="504" y="268"/>
                  </a:lnTo>
                  <a:lnTo>
                    <a:pt x="506" y="268"/>
                  </a:lnTo>
                  <a:lnTo>
                    <a:pt x="504" y="271"/>
                  </a:lnTo>
                  <a:lnTo>
                    <a:pt x="507" y="271"/>
                  </a:lnTo>
                  <a:lnTo>
                    <a:pt x="510" y="268"/>
                  </a:lnTo>
                  <a:lnTo>
                    <a:pt x="514" y="265"/>
                  </a:lnTo>
                  <a:lnTo>
                    <a:pt x="510" y="265"/>
                  </a:lnTo>
                  <a:lnTo>
                    <a:pt x="515" y="261"/>
                  </a:lnTo>
                  <a:lnTo>
                    <a:pt x="514" y="261"/>
                  </a:lnTo>
                  <a:lnTo>
                    <a:pt x="515" y="259"/>
                  </a:lnTo>
                  <a:lnTo>
                    <a:pt x="514" y="259"/>
                  </a:lnTo>
                  <a:lnTo>
                    <a:pt x="515" y="257"/>
                  </a:lnTo>
                  <a:lnTo>
                    <a:pt x="518" y="257"/>
                  </a:lnTo>
                  <a:lnTo>
                    <a:pt x="519" y="250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 kern="0">
                <a:solidFill>
                  <a:prstClr val="black"/>
                </a:solidFill>
                <a:latin typeface="Franklin Gothic Book" panose="020B0503020102020204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901B5ED7-5A85-4CEA-F30E-B3294635EB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38271" y="3197207"/>
              <a:ext cx="134299" cy="153227"/>
            </a:xfrm>
            <a:custGeom>
              <a:avLst/>
              <a:gdLst>
                <a:gd name="T0" fmla="*/ 33 w 66"/>
                <a:gd name="T1" fmla="*/ 0 h 77"/>
                <a:gd name="T2" fmla="*/ 28 w 66"/>
                <a:gd name="T3" fmla="*/ 3 h 77"/>
                <a:gd name="T4" fmla="*/ 26 w 66"/>
                <a:gd name="T5" fmla="*/ 10 h 77"/>
                <a:gd name="T6" fmla="*/ 22 w 66"/>
                <a:gd name="T7" fmla="*/ 12 h 77"/>
                <a:gd name="T8" fmla="*/ 22 w 66"/>
                <a:gd name="T9" fmla="*/ 16 h 77"/>
                <a:gd name="T10" fmla="*/ 28 w 66"/>
                <a:gd name="T11" fmla="*/ 22 h 77"/>
                <a:gd name="T12" fmla="*/ 32 w 66"/>
                <a:gd name="T13" fmla="*/ 27 h 77"/>
                <a:gd name="T14" fmla="*/ 26 w 66"/>
                <a:gd name="T15" fmla="*/ 34 h 77"/>
                <a:gd name="T16" fmla="*/ 14 w 66"/>
                <a:gd name="T17" fmla="*/ 34 h 77"/>
                <a:gd name="T18" fmla="*/ 9 w 66"/>
                <a:gd name="T19" fmla="*/ 35 h 77"/>
                <a:gd name="T20" fmla="*/ 3 w 66"/>
                <a:gd name="T21" fmla="*/ 48 h 77"/>
                <a:gd name="T22" fmla="*/ 1 w 66"/>
                <a:gd name="T23" fmla="*/ 54 h 77"/>
                <a:gd name="T24" fmla="*/ 0 w 66"/>
                <a:gd name="T25" fmla="*/ 60 h 77"/>
                <a:gd name="T26" fmla="*/ 7 w 66"/>
                <a:gd name="T27" fmla="*/ 69 h 77"/>
                <a:gd name="T28" fmla="*/ 17 w 66"/>
                <a:gd name="T29" fmla="*/ 73 h 77"/>
                <a:gd name="T30" fmla="*/ 32 w 66"/>
                <a:gd name="T31" fmla="*/ 77 h 77"/>
                <a:gd name="T32" fmla="*/ 33 w 66"/>
                <a:gd name="T33" fmla="*/ 73 h 77"/>
                <a:gd name="T34" fmla="*/ 37 w 66"/>
                <a:gd name="T35" fmla="*/ 71 h 77"/>
                <a:gd name="T36" fmla="*/ 41 w 66"/>
                <a:gd name="T37" fmla="*/ 65 h 77"/>
                <a:gd name="T38" fmla="*/ 45 w 66"/>
                <a:gd name="T39" fmla="*/ 64 h 77"/>
                <a:gd name="T40" fmla="*/ 49 w 66"/>
                <a:gd name="T41" fmla="*/ 58 h 77"/>
                <a:gd name="T42" fmla="*/ 49 w 66"/>
                <a:gd name="T43" fmla="*/ 52 h 77"/>
                <a:gd name="T44" fmla="*/ 57 w 66"/>
                <a:gd name="T45" fmla="*/ 48 h 77"/>
                <a:gd name="T46" fmla="*/ 64 w 66"/>
                <a:gd name="T47" fmla="*/ 40 h 77"/>
                <a:gd name="T48" fmla="*/ 60 w 66"/>
                <a:gd name="T49" fmla="*/ 38 h 77"/>
                <a:gd name="T50" fmla="*/ 60 w 66"/>
                <a:gd name="T51" fmla="*/ 40 h 77"/>
                <a:gd name="T52" fmla="*/ 57 w 66"/>
                <a:gd name="T53" fmla="*/ 38 h 77"/>
                <a:gd name="T54" fmla="*/ 50 w 66"/>
                <a:gd name="T55" fmla="*/ 38 h 77"/>
                <a:gd name="T56" fmla="*/ 56 w 66"/>
                <a:gd name="T57" fmla="*/ 7 h 77"/>
                <a:gd name="T58" fmla="*/ 41 w 66"/>
                <a:gd name="T59" fmla="*/ 3 h 77"/>
                <a:gd name="T60" fmla="*/ 41 w 66"/>
                <a:gd name="T61" fmla="*/ 3 h 77"/>
                <a:gd name="T62" fmla="*/ 41 w 66"/>
                <a:gd name="T63" fmla="*/ 3 h 77"/>
                <a:gd name="T64" fmla="*/ 41 w 66"/>
                <a:gd name="T65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7">
                  <a:moveTo>
                    <a:pt x="41" y="3"/>
                  </a:moveTo>
                  <a:lnTo>
                    <a:pt x="33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7" y="73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32" y="73"/>
                  </a:lnTo>
                  <a:lnTo>
                    <a:pt x="33" y="73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6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0" y="38"/>
                  </a:lnTo>
                  <a:lnTo>
                    <a:pt x="62" y="39"/>
                  </a:lnTo>
                  <a:lnTo>
                    <a:pt x="60" y="40"/>
                  </a:lnTo>
                  <a:lnTo>
                    <a:pt x="58" y="39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4" y="14"/>
                  </a:lnTo>
                  <a:lnTo>
                    <a:pt x="56" y="7"/>
                  </a:lnTo>
                  <a:lnTo>
                    <a:pt x="57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B55E6993-57FA-BD90-C0F1-03DC8DFEBA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07731" y="3127559"/>
              <a:ext cx="115986" cy="83577"/>
            </a:xfrm>
            <a:custGeom>
              <a:avLst/>
              <a:gdLst>
                <a:gd name="T0" fmla="*/ 2 w 57"/>
                <a:gd name="T1" fmla="*/ 34 h 42"/>
                <a:gd name="T2" fmla="*/ 3 w 57"/>
                <a:gd name="T3" fmla="*/ 29 h 42"/>
                <a:gd name="T4" fmla="*/ 0 w 57"/>
                <a:gd name="T5" fmla="*/ 22 h 42"/>
                <a:gd name="T6" fmla="*/ 3 w 57"/>
                <a:gd name="T7" fmla="*/ 21 h 42"/>
                <a:gd name="T8" fmla="*/ 3 w 57"/>
                <a:gd name="T9" fmla="*/ 17 h 42"/>
                <a:gd name="T10" fmla="*/ 3 w 57"/>
                <a:gd name="T11" fmla="*/ 17 h 42"/>
                <a:gd name="T12" fmla="*/ 6 w 57"/>
                <a:gd name="T13" fmla="*/ 13 h 42"/>
                <a:gd name="T14" fmla="*/ 6 w 57"/>
                <a:gd name="T15" fmla="*/ 12 h 42"/>
                <a:gd name="T16" fmla="*/ 6 w 57"/>
                <a:gd name="T17" fmla="*/ 8 h 42"/>
                <a:gd name="T18" fmla="*/ 6 w 57"/>
                <a:gd name="T19" fmla="*/ 4 h 42"/>
                <a:gd name="T20" fmla="*/ 6 w 57"/>
                <a:gd name="T21" fmla="*/ 1 h 42"/>
                <a:gd name="T22" fmla="*/ 11 w 57"/>
                <a:gd name="T23" fmla="*/ 0 h 42"/>
                <a:gd name="T24" fmla="*/ 15 w 57"/>
                <a:gd name="T25" fmla="*/ 0 h 42"/>
                <a:gd name="T26" fmla="*/ 20 w 57"/>
                <a:gd name="T27" fmla="*/ 0 h 42"/>
                <a:gd name="T28" fmla="*/ 27 w 57"/>
                <a:gd name="T29" fmla="*/ 1 h 42"/>
                <a:gd name="T30" fmla="*/ 32 w 57"/>
                <a:gd name="T31" fmla="*/ 4 h 42"/>
                <a:gd name="T32" fmla="*/ 33 w 57"/>
                <a:gd name="T33" fmla="*/ 4 h 42"/>
                <a:gd name="T34" fmla="*/ 33 w 57"/>
                <a:gd name="T35" fmla="*/ 5 h 42"/>
                <a:gd name="T36" fmla="*/ 41 w 57"/>
                <a:gd name="T37" fmla="*/ 9 h 42"/>
                <a:gd name="T38" fmla="*/ 44 w 57"/>
                <a:gd name="T39" fmla="*/ 9 h 42"/>
                <a:gd name="T40" fmla="*/ 45 w 57"/>
                <a:gd name="T41" fmla="*/ 12 h 42"/>
                <a:gd name="T42" fmla="*/ 41 w 57"/>
                <a:gd name="T43" fmla="*/ 12 h 42"/>
                <a:gd name="T44" fmla="*/ 40 w 57"/>
                <a:gd name="T45" fmla="*/ 13 h 42"/>
                <a:gd name="T46" fmla="*/ 40 w 57"/>
                <a:gd name="T47" fmla="*/ 13 h 42"/>
                <a:gd name="T48" fmla="*/ 44 w 57"/>
                <a:gd name="T49" fmla="*/ 14 h 42"/>
                <a:gd name="T50" fmla="*/ 47 w 57"/>
                <a:gd name="T51" fmla="*/ 14 h 42"/>
                <a:gd name="T52" fmla="*/ 53 w 57"/>
                <a:gd name="T53" fmla="*/ 17 h 42"/>
                <a:gd name="T54" fmla="*/ 55 w 57"/>
                <a:gd name="T55" fmla="*/ 21 h 42"/>
                <a:gd name="T56" fmla="*/ 57 w 57"/>
                <a:gd name="T57" fmla="*/ 26 h 42"/>
                <a:gd name="T58" fmla="*/ 53 w 57"/>
                <a:gd name="T59" fmla="*/ 29 h 42"/>
                <a:gd name="T60" fmla="*/ 51 w 57"/>
                <a:gd name="T61" fmla="*/ 30 h 42"/>
                <a:gd name="T62" fmla="*/ 49 w 57"/>
                <a:gd name="T63" fmla="*/ 26 h 42"/>
                <a:gd name="T64" fmla="*/ 45 w 57"/>
                <a:gd name="T65" fmla="*/ 26 h 42"/>
                <a:gd name="T66" fmla="*/ 41 w 57"/>
                <a:gd name="T67" fmla="*/ 26 h 42"/>
                <a:gd name="T68" fmla="*/ 40 w 57"/>
                <a:gd name="T69" fmla="*/ 26 h 42"/>
                <a:gd name="T70" fmla="*/ 37 w 57"/>
                <a:gd name="T71" fmla="*/ 26 h 42"/>
                <a:gd name="T72" fmla="*/ 32 w 57"/>
                <a:gd name="T73" fmla="*/ 26 h 42"/>
                <a:gd name="T74" fmla="*/ 27 w 57"/>
                <a:gd name="T75" fmla="*/ 30 h 42"/>
                <a:gd name="T76" fmla="*/ 23 w 57"/>
                <a:gd name="T77" fmla="*/ 30 h 42"/>
                <a:gd name="T78" fmla="*/ 20 w 57"/>
                <a:gd name="T79" fmla="*/ 29 h 42"/>
                <a:gd name="T80" fmla="*/ 20 w 57"/>
                <a:gd name="T81" fmla="*/ 26 h 42"/>
                <a:gd name="T82" fmla="*/ 17 w 57"/>
                <a:gd name="T83" fmla="*/ 29 h 42"/>
                <a:gd name="T84" fmla="*/ 15 w 57"/>
                <a:gd name="T85" fmla="*/ 29 h 42"/>
                <a:gd name="T86" fmla="*/ 14 w 57"/>
                <a:gd name="T87" fmla="*/ 30 h 42"/>
                <a:gd name="T88" fmla="*/ 7 w 57"/>
                <a:gd name="T89" fmla="*/ 42 h 42"/>
                <a:gd name="T90" fmla="*/ 3 w 57"/>
                <a:gd name="T91" fmla="*/ 38 h 42"/>
                <a:gd name="T92" fmla="*/ 3 w 57"/>
                <a:gd name="T93" fmla="*/ 35 h 42"/>
                <a:gd name="T94" fmla="*/ 2 w 57"/>
                <a:gd name="T95" fmla="*/ 34 h 42"/>
                <a:gd name="T96" fmla="*/ 2 w 57"/>
                <a:gd name="T97" fmla="*/ 34 h 42"/>
                <a:gd name="T98" fmla="*/ 2 w 57"/>
                <a:gd name="T99" fmla="*/ 34 h 42"/>
                <a:gd name="T100" fmla="*/ 2 w 57"/>
                <a:gd name="T10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42">
                  <a:moveTo>
                    <a:pt x="2" y="34"/>
                  </a:moveTo>
                  <a:lnTo>
                    <a:pt x="2" y="34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21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4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3" y="17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2"/>
                  </a:lnTo>
                  <a:lnTo>
                    <a:pt x="57" y="2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1" y="29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1" y="35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1425D69-C4E9-7466-D9B7-CB01A7108B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710939" y="3006172"/>
              <a:ext cx="335748" cy="121387"/>
            </a:xfrm>
            <a:custGeom>
              <a:avLst/>
              <a:gdLst>
                <a:gd name="T0" fmla="*/ 155 w 165"/>
                <a:gd name="T1" fmla="*/ 47 h 61"/>
                <a:gd name="T2" fmla="*/ 139 w 165"/>
                <a:gd name="T3" fmla="*/ 46 h 61"/>
                <a:gd name="T4" fmla="*/ 143 w 165"/>
                <a:gd name="T5" fmla="*/ 42 h 61"/>
                <a:gd name="T6" fmla="*/ 141 w 165"/>
                <a:gd name="T7" fmla="*/ 38 h 61"/>
                <a:gd name="T8" fmla="*/ 131 w 165"/>
                <a:gd name="T9" fmla="*/ 35 h 61"/>
                <a:gd name="T10" fmla="*/ 126 w 165"/>
                <a:gd name="T11" fmla="*/ 35 h 61"/>
                <a:gd name="T12" fmla="*/ 125 w 165"/>
                <a:gd name="T13" fmla="*/ 33 h 61"/>
                <a:gd name="T14" fmla="*/ 118 w 165"/>
                <a:gd name="T15" fmla="*/ 33 h 61"/>
                <a:gd name="T16" fmla="*/ 121 w 165"/>
                <a:gd name="T17" fmla="*/ 29 h 61"/>
                <a:gd name="T18" fmla="*/ 117 w 165"/>
                <a:gd name="T19" fmla="*/ 26 h 61"/>
                <a:gd name="T20" fmla="*/ 112 w 165"/>
                <a:gd name="T21" fmla="*/ 22 h 61"/>
                <a:gd name="T22" fmla="*/ 108 w 165"/>
                <a:gd name="T23" fmla="*/ 21 h 61"/>
                <a:gd name="T24" fmla="*/ 100 w 165"/>
                <a:gd name="T25" fmla="*/ 17 h 61"/>
                <a:gd name="T26" fmla="*/ 86 w 165"/>
                <a:gd name="T27" fmla="*/ 13 h 61"/>
                <a:gd name="T28" fmla="*/ 82 w 165"/>
                <a:gd name="T29" fmla="*/ 5 h 61"/>
                <a:gd name="T30" fmla="*/ 73 w 165"/>
                <a:gd name="T31" fmla="*/ 5 h 61"/>
                <a:gd name="T32" fmla="*/ 64 w 165"/>
                <a:gd name="T33" fmla="*/ 2 h 61"/>
                <a:gd name="T34" fmla="*/ 56 w 165"/>
                <a:gd name="T35" fmla="*/ 4 h 61"/>
                <a:gd name="T36" fmla="*/ 46 w 165"/>
                <a:gd name="T37" fmla="*/ 2 h 61"/>
                <a:gd name="T38" fmla="*/ 27 w 165"/>
                <a:gd name="T39" fmla="*/ 5 h 61"/>
                <a:gd name="T40" fmla="*/ 11 w 165"/>
                <a:gd name="T41" fmla="*/ 15 h 61"/>
                <a:gd name="T42" fmla="*/ 11 w 165"/>
                <a:gd name="T43" fmla="*/ 22 h 61"/>
                <a:gd name="T44" fmla="*/ 0 w 165"/>
                <a:gd name="T45" fmla="*/ 25 h 61"/>
                <a:gd name="T46" fmla="*/ 7 w 165"/>
                <a:gd name="T47" fmla="*/ 26 h 61"/>
                <a:gd name="T48" fmla="*/ 16 w 165"/>
                <a:gd name="T49" fmla="*/ 18 h 61"/>
                <a:gd name="T50" fmla="*/ 25 w 165"/>
                <a:gd name="T51" fmla="*/ 17 h 61"/>
                <a:gd name="T52" fmla="*/ 42 w 165"/>
                <a:gd name="T53" fmla="*/ 9 h 61"/>
                <a:gd name="T54" fmla="*/ 50 w 165"/>
                <a:gd name="T55" fmla="*/ 15 h 61"/>
                <a:gd name="T56" fmla="*/ 48 w 165"/>
                <a:gd name="T57" fmla="*/ 17 h 61"/>
                <a:gd name="T58" fmla="*/ 56 w 165"/>
                <a:gd name="T59" fmla="*/ 18 h 61"/>
                <a:gd name="T60" fmla="*/ 61 w 165"/>
                <a:gd name="T61" fmla="*/ 21 h 61"/>
                <a:gd name="T62" fmla="*/ 70 w 165"/>
                <a:gd name="T63" fmla="*/ 18 h 61"/>
                <a:gd name="T64" fmla="*/ 74 w 165"/>
                <a:gd name="T65" fmla="*/ 26 h 61"/>
                <a:gd name="T66" fmla="*/ 84 w 165"/>
                <a:gd name="T67" fmla="*/ 30 h 61"/>
                <a:gd name="T68" fmla="*/ 96 w 165"/>
                <a:gd name="T69" fmla="*/ 30 h 61"/>
                <a:gd name="T70" fmla="*/ 100 w 165"/>
                <a:gd name="T71" fmla="*/ 38 h 61"/>
                <a:gd name="T72" fmla="*/ 108 w 165"/>
                <a:gd name="T73" fmla="*/ 46 h 61"/>
                <a:gd name="T74" fmla="*/ 117 w 165"/>
                <a:gd name="T75" fmla="*/ 46 h 61"/>
                <a:gd name="T76" fmla="*/ 118 w 165"/>
                <a:gd name="T77" fmla="*/ 51 h 61"/>
                <a:gd name="T78" fmla="*/ 109 w 165"/>
                <a:gd name="T79" fmla="*/ 59 h 61"/>
                <a:gd name="T80" fmla="*/ 134 w 165"/>
                <a:gd name="T81" fmla="*/ 59 h 61"/>
                <a:gd name="T82" fmla="*/ 149 w 165"/>
                <a:gd name="T83" fmla="*/ 59 h 61"/>
                <a:gd name="T84" fmla="*/ 165 w 165"/>
                <a:gd name="T85" fmla="*/ 55 h 61"/>
                <a:gd name="T86" fmla="*/ 162 w 165"/>
                <a:gd name="T87" fmla="*/ 53 h 61"/>
                <a:gd name="T88" fmla="*/ 162 w 165"/>
                <a:gd name="T89" fmla="*/ 53 h 61"/>
                <a:gd name="T90" fmla="*/ 29 w 165"/>
                <a:gd name="T91" fmla="*/ 25 h 61"/>
                <a:gd name="T92" fmla="*/ 27 w 165"/>
                <a:gd name="T93" fmla="*/ 30 h 61"/>
                <a:gd name="T94" fmla="*/ 29 w 165"/>
                <a:gd name="T95" fmla="*/ 33 h 61"/>
                <a:gd name="T96" fmla="*/ 37 w 165"/>
                <a:gd name="T97" fmla="*/ 30 h 61"/>
                <a:gd name="T98" fmla="*/ 33 w 165"/>
                <a:gd name="T99" fmla="*/ 25 h 61"/>
                <a:gd name="T100" fmla="*/ 33 w 165"/>
                <a:gd name="T101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" h="61">
                  <a:moveTo>
                    <a:pt x="162" y="53"/>
                  </a:moveTo>
                  <a:lnTo>
                    <a:pt x="158" y="51"/>
                  </a:lnTo>
                  <a:lnTo>
                    <a:pt x="155" y="47"/>
                  </a:lnTo>
                  <a:lnTo>
                    <a:pt x="153" y="46"/>
                  </a:lnTo>
                  <a:lnTo>
                    <a:pt x="147" y="46"/>
                  </a:lnTo>
                  <a:lnTo>
                    <a:pt x="139" y="46"/>
                  </a:lnTo>
                  <a:lnTo>
                    <a:pt x="143" y="43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3" y="39"/>
                  </a:lnTo>
                  <a:lnTo>
                    <a:pt x="143" y="38"/>
                  </a:lnTo>
                  <a:lnTo>
                    <a:pt x="141" y="38"/>
                  </a:lnTo>
                  <a:lnTo>
                    <a:pt x="138" y="38"/>
                  </a:lnTo>
                  <a:lnTo>
                    <a:pt x="135" y="38"/>
                  </a:lnTo>
                  <a:lnTo>
                    <a:pt x="131" y="35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26" y="35"/>
                  </a:lnTo>
                  <a:lnTo>
                    <a:pt x="126" y="34"/>
                  </a:lnTo>
                  <a:lnTo>
                    <a:pt x="125" y="34"/>
                  </a:lnTo>
                  <a:lnTo>
                    <a:pt x="125" y="33"/>
                  </a:lnTo>
                  <a:lnTo>
                    <a:pt x="122" y="30"/>
                  </a:lnTo>
                  <a:lnTo>
                    <a:pt x="121" y="30"/>
                  </a:lnTo>
                  <a:lnTo>
                    <a:pt x="118" y="33"/>
                  </a:lnTo>
                  <a:lnTo>
                    <a:pt x="118" y="29"/>
                  </a:lnTo>
                  <a:lnTo>
                    <a:pt x="121" y="30"/>
                  </a:lnTo>
                  <a:lnTo>
                    <a:pt x="121" y="29"/>
                  </a:lnTo>
                  <a:lnTo>
                    <a:pt x="118" y="26"/>
                  </a:lnTo>
                  <a:lnTo>
                    <a:pt x="114" y="25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12" y="25"/>
                  </a:lnTo>
                  <a:lnTo>
                    <a:pt x="112" y="22"/>
                  </a:lnTo>
                  <a:lnTo>
                    <a:pt x="109" y="25"/>
                  </a:lnTo>
                  <a:lnTo>
                    <a:pt x="109" y="22"/>
                  </a:lnTo>
                  <a:lnTo>
                    <a:pt x="108" y="21"/>
                  </a:lnTo>
                  <a:lnTo>
                    <a:pt x="105" y="21"/>
                  </a:lnTo>
                  <a:lnTo>
                    <a:pt x="104" y="18"/>
                  </a:lnTo>
                  <a:lnTo>
                    <a:pt x="100" y="17"/>
                  </a:lnTo>
                  <a:lnTo>
                    <a:pt x="96" y="15"/>
                  </a:lnTo>
                  <a:lnTo>
                    <a:pt x="90" y="15"/>
                  </a:lnTo>
                  <a:lnTo>
                    <a:pt x="86" y="13"/>
                  </a:lnTo>
                  <a:lnTo>
                    <a:pt x="84" y="9"/>
                  </a:lnTo>
                  <a:lnTo>
                    <a:pt x="81" y="8"/>
                  </a:lnTo>
                  <a:lnTo>
                    <a:pt x="82" y="5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39" y="2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42" y="9"/>
                  </a:lnTo>
                  <a:lnTo>
                    <a:pt x="50" y="11"/>
                  </a:lnTo>
                  <a:lnTo>
                    <a:pt x="52" y="13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8" y="17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7" y="21"/>
                  </a:lnTo>
                  <a:lnTo>
                    <a:pt x="60" y="17"/>
                  </a:lnTo>
                  <a:lnTo>
                    <a:pt x="61" y="21"/>
                  </a:lnTo>
                  <a:lnTo>
                    <a:pt x="65" y="21"/>
                  </a:lnTo>
                  <a:lnTo>
                    <a:pt x="69" y="21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4" y="26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4" y="30"/>
                  </a:lnTo>
                  <a:lnTo>
                    <a:pt x="88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98" y="34"/>
                  </a:lnTo>
                  <a:lnTo>
                    <a:pt x="100" y="38"/>
                  </a:lnTo>
                  <a:lnTo>
                    <a:pt x="100" y="39"/>
                  </a:lnTo>
                  <a:lnTo>
                    <a:pt x="104" y="43"/>
                  </a:lnTo>
                  <a:lnTo>
                    <a:pt x="108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7" y="46"/>
                  </a:lnTo>
                  <a:lnTo>
                    <a:pt x="117" y="47"/>
                  </a:lnTo>
                  <a:lnTo>
                    <a:pt x="117" y="49"/>
                  </a:lnTo>
                  <a:lnTo>
                    <a:pt x="118" y="51"/>
                  </a:lnTo>
                  <a:lnTo>
                    <a:pt x="117" y="53"/>
                  </a:lnTo>
                  <a:lnTo>
                    <a:pt x="112" y="57"/>
                  </a:lnTo>
                  <a:lnTo>
                    <a:pt x="109" y="59"/>
                  </a:lnTo>
                  <a:lnTo>
                    <a:pt x="108" y="61"/>
                  </a:lnTo>
                  <a:lnTo>
                    <a:pt x="121" y="61"/>
                  </a:lnTo>
                  <a:lnTo>
                    <a:pt x="134" y="59"/>
                  </a:lnTo>
                  <a:lnTo>
                    <a:pt x="143" y="61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58" y="57"/>
                  </a:lnTo>
                  <a:lnTo>
                    <a:pt x="165" y="55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close/>
                  <a:moveTo>
                    <a:pt x="33" y="25"/>
                  </a:moveTo>
                  <a:lnTo>
                    <a:pt x="29" y="25"/>
                  </a:lnTo>
                  <a:lnTo>
                    <a:pt x="27" y="26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3" y="33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35" y="26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6457D1C-A0B9-5AB1-6503-4C3253C4E4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26338" y="3127559"/>
              <a:ext cx="95638" cy="67658"/>
            </a:xfrm>
            <a:custGeom>
              <a:avLst/>
              <a:gdLst>
                <a:gd name="T0" fmla="*/ 7 w 47"/>
                <a:gd name="T1" fmla="*/ 22 h 34"/>
                <a:gd name="T2" fmla="*/ 15 w 47"/>
                <a:gd name="T3" fmla="*/ 22 h 34"/>
                <a:gd name="T4" fmla="*/ 14 w 47"/>
                <a:gd name="T5" fmla="*/ 25 h 34"/>
                <a:gd name="T6" fmla="*/ 16 w 47"/>
                <a:gd name="T7" fmla="*/ 25 h 34"/>
                <a:gd name="T8" fmla="*/ 24 w 47"/>
                <a:gd name="T9" fmla="*/ 26 h 34"/>
                <a:gd name="T10" fmla="*/ 28 w 47"/>
                <a:gd name="T11" fmla="*/ 26 h 34"/>
                <a:gd name="T12" fmla="*/ 30 w 47"/>
                <a:gd name="T13" fmla="*/ 25 h 34"/>
                <a:gd name="T14" fmla="*/ 34 w 47"/>
                <a:gd name="T15" fmla="*/ 22 h 34"/>
                <a:gd name="T16" fmla="*/ 34 w 47"/>
                <a:gd name="T17" fmla="*/ 21 h 34"/>
                <a:gd name="T18" fmla="*/ 30 w 47"/>
                <a:gd name="T19" fmla="*/ 17 h 34"/>
                <a:gd name="T20" fmla="*/ 28 w 47"/>
                <a:gd name="T21" fmla="*/ 13 h 34"/>
                <a:gd name="T22" fmla="*/ 28 w 47"/>
                <a:gd name="T23" fmla="*/ 5 h 34"/>
                <a:gd name="T24" fmla="*/ 24 w 47"/>
                <a:gd name="T25" fmla="*/ 4 h 34"/>
                <a:gd name="T26" fmla="*/ 19 w 47"/>
                <a:gd name="T27" fmla="*/ 4 h 34"/>
                <a:gd name="T28" fmla="*/ 20 w 47"/>
                <a:gd name="T29" fmla="*/ 1 h 34"/>
                <a:gd name="T30" fmla="*/ 28 w 47"/>
                <a:gd name="T31" fmla="*/ 0 h 34"/>
                <a:gd name="T32" fmla="*/ 36 w 47"/>
                <a:gd name="T33" fmla="*/ 1 h 34"/>
                <a:gd name="T34" fmla="*/ 46 w 47"/>
                <a:gd name="T35" fmla="*/ 4 h 34"/>
                <a:gd name="T36" fmla="*/ 47 w 47"/>
                <a:gd name="T37" fmla="*/ 5 h 34"/>
                <a:gd name="T38" fmla="*/ 46 w 47"/>
                <a:gd name="T39" fmla="*/ 12 h 34"/>
                <a:gd name="T40" fmla="*/ 46 w 47"/>
                <a:gd name="T41" fmla="*/ 13 h 34"/>
                <a:gd name="T42" fmla="*/ 43 w 47"/>
                <a:gd name="T43" fmla="*/ 17 h 34"/>
                <a:gd name="T44" fmla="*/ 43 w 47"/>
                <a:gd name="T45" fmla="*/ 17 h 34"/>
                <a:gd name="T46" fmla="*/ 46 w 47"/>
                <a:gd name="T47" fmla="*/ 18 h 34"/>
                <a:gd name="T48" fmla="*/ 40 w 47"/>
                <a:gd name="T49" fmla="*/ 22 h 34"/>
                <a:gd name="T50" fmla="*/ 43 w 47"/>
                <a:gd name="T51" fmla="*/ 29 h 34"/>
                <a:gd name="T52" fmla="*/ 42 w 47"/>
                <a:gd name="T53" fmla="*/ 34 h 34"/>
                <a:gd name="T54" fmla="*/ 40 w 47"/>
                <a:gd name="T55" fmla="*/ 30 h 34"/>
                <a:gd name="T56" fmla="*/ 28 w 47"/>
                <a:gd name="T57" fmla="*/ 30 h 34"/>
                <a:gd name="T58" fmla="*/ 24 w 47"/>
                <a:gd name="T59" fmla="*/ 30 h 34"/>
                <a:gd name="T60" fmla="*/ 14 w 47"/>
                <a:gd name="T61" fmla="*/ 29 h 34"/>
                <a:gd name="T62" fmla="*/ 11 w 47"/>
                <a:gd name="T63" fmla="*/ 31 h 34"/>
                <a:gd name="T64" fmla="*/ 7 w 47"/>
                <a:gd name="T65" fmla="*/ 31 h 34"/>
                <a:gd name="T66" fmla="*/ 2 w 47"/>
                <a:gd name="T67" fmla="*/ 29 h 34"/>
                <a:gd name="T68" fmla="*/ 2 w 47"/>
                <a:gd name="T69" fmla="*/ 25 h 34"/>
                <a:gd name="T70" fmla="*/ 7 w 47"/>
                <a:gd name="T71" fmla="*/ 22 h 34"/>
                <a:gd name="T72" fmla="*/ 7 w 47"/>
                <a:gd name="T73" fmla="*/ 22 h 34"/>
                <a:gd name="T74" fmla="*/ 7 w 47"/>
                <a:gd name="T75" fmla="*/ 22 h 34"/>
                <a:gd name="T76" fmla="*/ 7 w 47"/>
                <a:gd name="T7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34">
                  <a:moveTo>
                    <a:pt x="7" y="22"/>
                  </a:moveTo>
                  <a:lnTo>
                    <a:pt x="7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6" y="9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3" y="29"/>
                  </a:lnTo>
                  <a:lnTo>
                    <a:pt x="43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19" y="30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C87B79-9B21-3D39-D26E-49F73A45F32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930701" y="2872846"/>
              <a:ext cx="168892" cy="216905"/>
            </a:xfrm>
            <a:custGeom>
              <a:avLst/>
              <a:gdLst>
                <a:gd name="T0" fmla="*/ 10 w 83"/>
                <a:gd name="T1" fmla="*/ 39 h 109"/>
                <a:gd name="T2" fmla="*/ 5 w 83"/>
                <a:gd name="T3" fmla="*/ 35 h 109"/>
                <a:gd name="T4" fmla="*/ 1 w 83"/>
                <a:gd name="T5" fmla="*/ 43 h 109"/>
                <a:gd name="T6" fmla="*/ 6 w 83"/>
                <a:gd name="T7" fmla="*/ 45 h 109"/>
                <a:gd name="T8" fmla="*/ 6 w 83"/>
                <a:gd name="T9" fmla="*/ 45 h 109"/>
                <a:gd name="T10" fmla="*/ 5 w 83"/>
                <a:gd name="T11" fmla="*/ 4 h 109"/>
                <a:gd name="T12" fmla="*/ 4 w 83"/>
                <a:gd name="T13" fmla="*/ 8 h 109"/>
                <a:gd name="T14" fmla="*/ 13 w 83"/>
                <a:gd name="T15" fmla="*/ 4 h 109"/>
                <a:gd name="T16" fmla="*/ 10 w 83"/>
                <a:gd name="T17" fmla="*/ 4 h 109"/>
                <a:gd name="T18" fmla="*/ 10 w 83"/>
                <a:gd name="T19" fmla="*/ 49 h 109"/>
                <a:gd name="T20" fmla="*/ 9 w 83"/>
                <a:gd name="T21" fmla="*/ 56 h 109"/>
                <a:gd name="T22" fmla="*/ 13 w 83"/>
                <a:gd name="T23" fmla="*/ 56 h 109"/>
                <a:gd name="T24" fmla="*/ 13 w 83"/>
                <a:gd name="T25" fmla="*/ 49 h 109"/>
                <a:gd name="T26" fmla="*/ 10 w 83"/>
                <a:gd name="T27" fmla="*/ 49 h 109"/>
                <a:gd name="T28" fmla="*/ 10 w 83"/>
                <a:gd name="T29" fmla="*/ 49 h 109"/>
                <a:gd name="T30" fmla="*/ 26 w 83"/>
                <a:gd name="T31" fmla="*/ 5 h 109"/>
                <a:gd name="T32" fmla="*/ 18 w 83"/>
                <a:gd name="T33" fmla="*/ 0 h 109"/>
                <a:gd name="T34" fmla="*/ 18 w 83"/>
                <a:gd name="T35" fmla="*/ 0 h 109"/>
                <a:gd name="T36" fmla="*/ 23 w 83"/>
                <a:gd name="T37" fmla="*/ 19 h 109"/>
                <a:gd name="T38" fmla="*/ 26 w 83"/>
                <a:gd name="T39" fmla="*/ 5 h 109"/>
                <a:gd name="T40" fmla="*/ 26 w 83"/>
                <a:gd name="T41" fmla="*/ 8 h 109"/>
                <a:gd name="T42" fmla="*/ 35 w 83"/>
                <a:gd name="T43" fmla="*/ 39 h 109"/>
                <a:gd name="T44" fmla="*/ 37 w 83"/>
                <a:gd name="T45" fmla="*/ 32 h 109"/>
                <a:gd name="T46" fmla="*/ 35 w 83"/>
                <a:gd name="T47" fmla="*/ 39 h 109"/>
                <a:gd name="T48" fmla="*/ 35 w 83"/>
                <a:gd name="T49" fmla="*/ 39 h 109"/>
                <a:gd name="T50" fmla="*/ 30 w 83"/>
                <a:gd name="T51" fmla="*/ 27 h 109"/>
                <a:gd name="T52" fmla="*/ 30 w 83"/>
                <a:gd name="T53" fmla="*/ 27 h 109"/>
                <a:gd name="T54" fmla="*/ 37 w 83"/>
                <a:gd name="T55" fmla="*/ 31 h 109"/>
                <a:gd name="T56" fmla="*/ 35 w 83"/>
                <a:gd name="T57" fmla="*/ 31 h 109"/>
                <a:gd name="T58" fmla="*/ 35 w 83"/>
                <a:gd name="T59" fmla="*/ 31 h 109"/>
                <a:gd name="T60" fmla="*/ 47 w 83"/>
                <a:gd name="T61" fmla="*/ 45 h 109"/>
                <a:gd name="T62" fmla="*/ 47 w 83"/>
                <a:gd name="T63" fmla="*/ 45 h 109"/>
                <a:gd name="T64" fmla="*/ 49 w 83"/>
                <a:gd name="T65" fmla="*/ 63 h 109"/>
                <a:gd name="T66" fmla="*/ 49 w 83"/>
                <a:gd name="T67" fmla="*/ 65 h 109"/>
                <a:gd name="T68" fmla="*/ 49 w 83"/>
                <a:gd name="T69" fmla="*/ 65 h 109"/>
                <a:gd name="T70" fmla="*/ 49 w 83"/>
                <a:gd name="T71" fmla="*/ 71 h 109"/>
                <a:gd name="T72" fmla="*/ 49 w 83"/>
                <a:gd name="T73" fmla="*/ 69 h 109"/>
                <a:gd name="T74" fmla="*/ 49 w 83"/>
                <a:gd name="T75" fmla="*/ 69 h 109"/>
                <a:gd name="T76" fmla="*/ 54 w 83"/>
                <a:gd name="T77" fmla="*/ 57 h 109"/>
                <a:gd name="T78" fmla="*/ 54 w 83"/>
                <a:gd name="T79" fmla="*/ 59 h 109"/>
                <a:gd name="T80" fmla="*/ 54 w 83"/>
                <a:gd name="T81" fmla="*/ 59 h 109"/>
                <a:gd name="T82" fmla="*/ 66 w 83"/>
                <a:gd name="T83" fmla="*/ 78 h 109"/>
                <a:gd name="T84" fmla="*/ 67 w 83"/>
                <a:gd name="T85" fmla="*/ 80 h 109"/>
                <a:gd name="T86" fmla="*/ 67 w 83"/>
                <a:gd name="T87" fmla="*/ 80 h 109"/>
                <a:gd name="T88" fmla="*/ 61 w 83"/>
                <a:gd name="T89" fmla="*/ 53 h 109"/>
                <a:gd name="T90" fmla="*/ 61 w 83"/>
                <a:gd name="T91" fmla="*/ 52 h 109"/>
                <a:gd name="T92" fmla="*/ 61 w 83"/>
                <a:gd name="T93" fmla="*/ 52 h 109"/>
                <a:gd name="T94" fmla="*/ 66 w 83"/>
                <a:gd name="T95" fmla="*/ 106 h 109"/>
                <a:gd name="T96" fmla="*/ 75 w 83"/>
                <a:gd name="T97" fmla="*/ 105 h 109"/>
                <a:gd name="T98" fmla="*/ 74 w 83"/>
                <a:gd name="T99" fmla="*/ 105 h 109"/>
                <a:gd name="T100" fmla="*/ 74 w 83"/>
                <a:gd name="T101" fmla="*/ 105 h 109"/>
                <a:gd name="T102" fmla="*/ 79 w 83"/>
                <a:gd name="T103" fmla="*/ 84 h 109"/>
                <a:gd name="T104" fmla="*/ 81 w 83"/>
                <a:gd name="T105" fmla="*/ 82 h 109"/>
                <a:gd name="T106" fmla="*/ 81 w 83"/>
                <a:gd name="T107" fmla="*/ 8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109">
                  <a:moveTo>
                    <a:pt x="6" y="45"/>
                  </a:moveTo>
                  <a:lnTo>
                    <a:pt x="10" y="44"/>
                  </a:lnTo>
                  <a:lnTo>
                    <a:pt x="10" y="43"/>
                  </a:lnTo>
                  <a:lnTo>
                    <a:pt x="10" y="39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1" y="43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10" y="4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4" y="8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0" y="49"/>
                  </a:moveTo>
                  <a:lnTo>
                    <a:pt x="10" y="48"/>
                  </a:lnTo>
                  <a:lnTo>
                    <a:pt x="6" y="52"/>
                  </a:lnTo>
                  <a:lnTo>
                    <a:pt x="9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3" y="56"/>
                  </a:lnTo>
                  <a:lnTo>
                    <a:pt x="12" y="56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  <a:moveTo>
                    <a:pt x="18" y="0"/>
                  </a:moveTo>
                  <a:lnTo>
                    <a:pt x="19" y="1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26" y="8"/>
                  </a:moveTo>
                  <a:lnTo>
                    <a:pt x="23" y="12"/>
                  </a:lnTo>
                  <a:lnTo>
                    <a:pt x="19" y="17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35" y="39"/>
                  </a:moveTo>
                  <a:lnTo>
                    <a:pt x="35" y="40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35" y="36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close/>
                  <a:moveTo>
                    <a:pt x="30" y="27"/>
                  </a:moveTo>
                  <a:lnTo>
                    <a:pt x="31" y="27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  <a:moveTo>
                    <a:pt x="35" y="31"/>
                  </a:moveTo>
                  <a:lnTo>
                    <a:pt x="37" y="31"/>
                  </a:lnTo>
                  <a:lnTo>
                    <a:pt x="33" y="28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close/>
                  <a:moveTo>
                    <a:pt x="47" y="45"/>
                  </a:moveTo>
                  <a:lnTo>
                    <a:pt x="43" y="40"/>
                  </a:lnTo>
                  <a:lnTo>
                    <a:pt x="47" y="48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close/>
                  <a:moveTo>
                    <a:pt x="49" y="65"/>
                  </a:moveTo>
                  <a:lnTo>
                    <a:pt x="49" y="63"/>
                  </a:lnTo>
                  <a:lnTo>
                    <a:pt x="47" y="59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close/>
                  <a:moveTo>
                    <a:pt x="49" y="69"/>
                  </a:moveTo>
                  <a:lnTo>
                    <a:pt x="49" y="67"/>
                  </a:lnTo>
                  <a:lnTo>
                    <a:pt x="47" y="67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close/>
                  <a:moveTo>
                    <a:pt x="54" y="59"/>
                  </a:moveTo>
                  <a:lnTo>
                    <a:pt x="54" y="57"/>
                  </a:lnTo>
                  <a:lnTo>
                    <a:pt x="53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close/>
                  <a:moveTo>
                    <a:pt x="67" y="80"/>
                  </a:moveTo>
                  <a:lnTo>
                    <a:pt x="67" y="78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0"/>
                  </a:lnTo>
                  <a:lnTo>
                    <a:pt x="61" y="85"/>
                  </a:lnTo>
                  <a:lnTo>
                    <a:pt x="66" y="82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close/>
                  <a:moveTo>
                    <a:pt x="61" y="52"/>
                  </a:moveTo>
                  <a:lnTo>
                    <a:pt x="61" y="53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74" y="105"/>
                  </a:moveTo>
                  <a:lnTo>
                    <a:pt x="70" y="102"/>
                  </a:lnTo>
                  <a:lnTo>
                    <a:pt x="66" y="105"/>
                  </a:lnTo>
                  <a:lnTo>
                    <a:pt x="66" y="106"/>
                  </a:lnTo>
                  <a:lnTo>
                    <a:pt x="66" y="109"/>
                  </a:lnTo>
                  <a:lnTo>
                    <a:pt x="70" y="109"/>
                  </a:lnTo>
                  <a:lnTo>
                    <a:pt x="75" y="106"/>
                  </a:lnTo>
                  <a:lnTo>
                    <a:pt x="75" y="105"/>
                  </a:lnTo>
                  <a:lnTo>
                    <a:pt x="77" y="101"/>
                  </a:lnTo>
                  <a:lnTo>
                    <a:pt x="75" y="102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close/>
                  <a:moveTo>
                    <a:pt x="81" y="82"/>
                  </a:moveTo>
                  <a:lnTo>
                    <a:pt x="79" y="82"/>
                  </a:lnTo>
                  <a:lnTo>
                    <a:pt x="79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16B44CB-F090-A0E3-44D9-B9A12D2A22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02214" y="3177307"/>
              <a:ext cx="65115" cy="27859"/>
            </a:xfrm>
            <a:custGeom>
              <a:avLst/>
              <a:gdLst>
                <a:gd name="T0" fmla="*/ 0 w 32"/>
                <a:gd name="T1" fmla="*/ 4 h 14"/>
                <a:gd name="T2" fmla="*/ 0 w 32"/>
                <a:gd name="T3" fmla="*/ 4 h 14"/>
                <a:gd name="T4" fmla="*/ 4 w 32"/>
                <a:gd name="T5" fmla="*/ 1 h 14"/>
                <a:gd name="T6" fmla="*/ 7 w 32"/>
                <a:gd name="T7" fmla="*/ 0 h 14"/>
                <a:gd name="T8" fmla="*/ 18 w 32"/>
                <a:gd name="T9" fmla="*/ 1 h 14"/>
                <a:gd name="T10" fmla="*/ 18 w 32"/>
                <a:gd name="T11" fmla="*/ 1 h 14"/>
                <a:gd name="T12" fmla="*/ 27 w 32"/>
                <a:gd name="T13" fmla="*/ 5 h 14"/>
                <a:gd name="T14" fmla="*/ 27 w 32"/>
                <a:gd name="T15" fmla="*/ 5 h 14"/>
                <a:gd name="T16" fmla="*/ 31 w 32"/>
                <a:gd name="T17" fmla="*/ 6 h 14"/>
                <a:gd name="T18" fmla="*/ 32 w 32"/>
                <a:gd name="T19" fmla="*/ 10 h 14"/>
                <a:gd name="T20" fmla="*/ 32 w 32"/>
                <a:gd name="T21" fmla="*/ 10 h 14"/>
                <a:gd name="T22" fmla="*/ 28 w 32"/>
                <a:gd name="T23" fmla="*/ 10 h 14"/>
                <a:gd name="T24" fmla="*/ 28 w 32"/>
                <a:gd name="T25" fmla="*/ 10 h 14"/>
                <a:gd name="T26" fmla="*/ 27 w 32"/>
                <a:gd name="T27" fmla="*/ 10 h 14"/>
                <a:gd name="T28" fmla="*/ 24 w 32"/>
                <a:gd name="T29" fmla="*/ 10 h 14"/>
                <a:gd name="T30" fmla="*/ 24 w 32"/>
                <a:gd name="T31" fmla="*/ 10 h 14"/>
                <a:gd name="T32" fmla="*/ 24 w 32"/>
                <a:gd name="T33" fmla="*/ 9 h 14"/>
                <a:gd name="T34" fmla="*/ 23 w 32"/>
                <a:gd name="T35" fmla="*/ 9 h 14"/>
                <a:gd name="T36" fmla="*/ 23 w 32"/>
                <a:gd name="T37" fmla="*/ 9 h 14"/>
                <a:gd name="T38" fmla="*/ 20 w 32"/>
                <a:gd name="T39" fmla="*/ 10 h 14"/>
                <a:gd name="T40" fmla="*/ 20 w 32"/>
                <a:gd name="T41" fmla="*/ 10 h 14"/>
                <a:gd name="T42" fmla="*/ 18 w 32"/>
                <a:gd name="T43" fmla="*/ 10 h 14"/>
                <a:gd name="T44" fmla="*/ 18 w 32"/>
                <a:gd name="T45" fmla="*/ 13 h 14"/>
                <a:gd name="T46" fmla="*/ 18 w 32"/>
                <a:gd name="T47" fmla="*/ 14 h 14"/>
                <a:gd name="T48" fmla="*/ 18 w 32"/>
                <a:gd name="T49" fmla="*/ 14 h 14"/>
                <a:gd name="T50" fmla="*/ 15 w 32"/>
                <a:gd name="T51" fmla="*/ 13 h 14"/>
                <a:gd name="T52" fmla="*/ 14 w 32"/>
                <a:gd name="T53" fmla="*/ 13 h 14"/>
                <a:gd name="T54" fmla="*/ 14 w 32"/>
                <a:gd name="T55" fmla="*/ 13 h 14"/>
                <a:gd name="T56" fmla="*/ 10 w 32"/>
                <a:gd name="T57" fmla="*/ 10 h 14"/>
                <a:gd name="T58" fmla="*/ 7 w 32"/>
                <a:gd name="T59" fmla="*/ 10 h 14"/>
                <a:gd name="T60" fmla="*/ 7 w 32"/>
                <a:gd name="T61" fmla="*/ 10 h 14"/>
                <a:gd name="T62" fmla="*/ 6 w 32"/>
                <a:gd name="T63" fmla="*/ 6 h 14"/>
                <a:gd name="T64" fmla="*/ 6 w 32"/>
                <a:gd name="T65" fmla="*/ 6 h 14"/>
                <a:gd name="T66" fmla="*/ 2 w 32"/>
                <a:gd name="T67" fmla="*/ 5 h 14"/>
                <a:gd name="T68" fmla="*/ 0 w 32"/>
                <a:gd name="T69" fmla="*/ 4 h 14"/>
                <a:gd name="T70" fmla="*/ 0 w 32"/>
                <a:gd name="T71" fmla="*/ 4 h 14"/>
                <a:gd name="T72" fmla="*/ 0 w 32"/>
                <a:gd name="T73" fmla="*/ 4 h 14"/>
                <a:gd name="T74" fmla="*/ 0 w 32"/>
                <a:gd name="T75" fmla="*/ 4 h 14"/>
                <a:gd name="T76" fmla="*/ 0 w 32"/>
                <a:gd name="T77" fmla="*/ 4 h 14"/>
                <a:gd name="T78" fmla="*/ 0 w 32"/>
                <a:gd name="T79" fmla="*/ 4 h 14"/>
                <a:gd name="T80" fmla="*/ 0 w 32"/>
                <a:gd name="T81" fmla="*/ 4 h 14"/>
                <a:gd name="T82" fmla="*/ 0 w 32"/>
                <a:gd name="T8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14">
                  <a:moveTo>
                    <a:pt x="0" y="4"/>
                  </a:moveTo>
                  <a:lnTo>
                    <a:pt x="0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A6614747-69F0-AADD-108F-B2BC16605D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0344" y="3177307"/>
              <a:ext cx="48836" cy="19899"/>
            </a:xfrm>
            <a:custGeom>
              <a:avLst/>
              <a:gdLst>
                <a:gd name="T0" fmla="*/ 18 w 24"/>
                <a:gd name="T1" fmla="*/ 9 h 10"/>
                <a:gd name="T2" fmla="*/ 18 w 24"/>
                <a:gd name="T3" fmla="*/ 9 h 10"/>
                <a:gd name="T4" fmla="*/ 10 w 24"/>
                <a:gd name="T5" fmla="*/ 10 h 10"/>
                <a:gd name="T6" fmla="*/ 2 w 24"/>
                <a:gd name="T7" fmla="*/ 9 h 10"/>
                <a:gd name="T8" fmla="*/ 2 w 24"/>
                <a:gd name="T9" fmla="*/ 9 h 10"/>
                <a:gd name="T10" fmla="*/ 1 w 24"/>
                <a:gd name="T11" fmla="*/ 9 h 10"/>
                <a:gd name="T12" fmla="*/ 0 w 24"/>
                <a:gd name="T13" fmla="*/ 9 h 10"/>
                <a:gd name="T14" fmla="*/ 0 w 24"/>
                <a:gd name="T15" fmla="*/ 6 h 10"/>
                <a:gd name="T16" fmla="*/ 0 w 24"/>
                <a:gd name="T17" fmla="*/ 6 h 10"/>
                <a:gd name="T18" fmla="*/ 1 w 24"/>
                <a:gd name="T19" fmla="*/ 5 h 10"/>
                <a:gd name="T20" fmla="*/ 1 w 24"/>
                <a:gd name="T21" fmla="*/ 5 h 10"/>
                <a:gd name="T22" fmla="*/ 0 w 24"/>
                <a:gd name="T23" fmla="*/ 4 h 10"/>
                <a:gd name="T24" fmla="*/ 0 w 24"/>
                <a:gd name="T25" fmla="*/ 1 h 10"/>
                <a:gd name="T26" fmla="*/ 0 w 24"/>
                <a:gd name="T27" fmla="*/ 1 h 10"/>
                <a:gd name="T28" fmla="*/ 0 w 24"/>
                <a:gd name="T29" fmla="*/ 1 h 10"/>
                <a:gd name="T30" fmla="*/ 1 w 24"/>
                <a:gd name="T31" fmla="*/ 0 h 10"/>
                <a:gd name="T32" fmla="*/ 9 w 24"/>
                <a:gd name="T33" fmla="*/ 0 h 10"/>
                <a:gd name="T34" fmla="*/ 18 w 24"/>
                <a:gd name="T35" fmla="*/ 1 h 10"/>
                <a:gd name="T36" fmla="*/ 18 w 24"/>
                <a:gd name="T37" fmla="*/ 1 h 10"/>
                <a:gd name="T38" fmla="*/ 22 w 24"/>
                <a:gd name="T39" fmla="*/ 1 h 10"/>
                <a:gd name="T40" fmla="*/ 24 w 24"/>
                <a:gd name="T41" fmla="*/ 1 h 10"/>
                <a:gd name="T42" fmla="*/ 24 w 24"/>
                <a:gd name="T43" fmla="*/ 4 h 10"/>
                <a:gd name="T44" fmla="*/ 24 w 24"/>
                <a:gd name="T45" fmla="*/ 4 h 10"/>
                <a:gd name="T46" fmla="*/ 22 w 24"/>
                <a:gd name="T47" fmla="*/ 6 h 10"/>
                <a:gd name="T48" fmla="*/ 18 w 24"/>
                <a:gd name="T49" fmla="*/ 9 h 10"/>
                <a:gd name="T50" fmla="*/ 18 w 24"/>
                <a:gd name="T51" fmla="*/ 9 h 10"/>
                <a:gd name="T52" fmla="*/ 18 w 24"/>
                <a:gd name="T53" fmla="*/ 9 h 10"/>
                <a:gd name="T54" fmla="*/ 18 w 24"/>
                <a:gd name="T55" fmla="*/ 9 h 10"/>
                <a:gd name="T56" fmla="*/ 18 w 24"/>
                <a:gd name="T57" fmla="*/ 9 h 10"/>
                <a:gd name="T58" fmla="*/ 18 w 24"/>
                <a:gd name="T59" fmla="*/ 9 h 10"/>
                <a:gd name="T60" fmla="*/ 18 w 24"/>
                <a:gd name="T61" fmla="*/ 9 h 10"/>
                <a:gd name="T62" fmla="*/ 18 w 24"/>
                <a:gd name="T6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0">
                  <a:moveTo>
                    <a:pt x="18" y="9"/>
                  </a:moveTo>
                  <a:lnTo>
                    <a:pt x="18" y="9"/>
                  </a:lnTo>
                  <a:lnTo>
                    <a:pt x="10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9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81F02122-03C6-DCCF-F88A-F9A6BB4AEC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0013" y="3177307"/>
              <a:ext cx="48836" cy="95518"/>
            </a:xfrm>
            <a:custGeom>
              <a:avLst/>
              <a:gdLst>
                <a:gd name="T0" fmla="*/ 14 w 24"/>
                <a:gd name="T1" fmla="*/ 4 h 48"/>
                <a:gd name="T2" fmla="*/ 10 w 24"/>
                <a:gd name="T3" fmla="*/ 10 h 48"/>
                <a:gd name="T4" fmla="*/ 8 w 24"/>
                <a:gd name="T5" fmla="*/ 9 h 48"/>
                <a:gd name="T6" fmla="*/ 8 w 24"/>
                <a:gd name="T7" fmla="*/ 10 h 48"/>
                <a:gd name="T8" fmla="*/ 7 w 24"/>
                <a:gd name="T9" fmla="*/ 14 h 48"/>
                <a:gd name="T10" fmla="*/ 6 w 24"/>
                <a:gd name="T11" fmla="*/ 17 h 48"/>
                <a:gd name="T12" fmla="*/ 4 w 24"/>
                <a:gd name="T13" fmla="*/ 24 h 48"/>
                <a:gd name="T14" fmla="*/ 0 w 24"/>
                <a:gd name="T15" fmla="*/ 48 h 48"/>
                <a:gd name="T16" fmla="*/ 4 w 24"/>
                <a:gd name="T17" fmla="*/ 48 h 48"/>
                <a:gd name="T18" fmla="*/ 7 w 24"/>
                <a:gd name="T19" fmla="*/ 45 h 48"/>
                <a:gd name="T20" fmla="*/ 10 w 24"/>
                <a:gd name="T21" fmla="*/ 41 h 48"/>
                <a:gd name="T22" fmla="*/ 14 w 24"/>
                <a:gd name="T23" fmla="*/ 37 h 48"/>
                <a:gd name="T24" fmla="*/ 16 w 24"/>
                <a:gd name="T25" fmla="*/ 33 h 48"/>
                <a:gd name="T26" fmla="*/ 16 w 24"/>
                <a:gd name="T27" fmla="*/ 36 h 48"/>
                <a:gd name="T28" fmla="*/ 18 w 24"/>
                <a:gd name="T29" fmla="*/ 30 h 48"/>
                <a:gd name="T30" fmla="*/ 18 w 24"/>
                <a:gd name="T31" fmla="*/ 24 h 48"/>
                <a:gd name="T32" fmla="*/ 20 w 24"/>
                <a:gd name="T33" fmla="*/ 14 h 48"/>
                <a:gd name="T34" fmla="*/ 22 w 24"/>
                <a:gd name="T35" fmla="*/ 6 h 48"/>
                <a:gd name="T36" fmla="*/ 24 w 24"/>
                <a:gd name="T37" fmla="*/ 4 h 48"/>
                <a:gd name="T38" fmla="*/ 22 w 24"/>
                <a:gd name="T39" fmla="*/ 4 h 48"/>
                <a:gd name="T40" fmla="*/ 20 w 24"/>
                <a:gd name="T41" fmla="*/ 4 h 48"/>
                <a:gd name="T42" fmla="*/ 22 w 24"/>
                <a:gd name="T43" fmla="*/ 0 h 48"/>
                <a:gd name="T44" fmla="*/ 18 w 24"/>
                <a:gd name="T45" fmla="*/ 1 h 48"/>
                <a:gd name="T46" fmla="*/ 14 w 24"/>
                <a:gd name="T47" fmla="*/ 4 h 48"/>
                <a:gd name="T48" fmla="*/ 14 w 24"/>
                <a:gd name="T49" fmla="*/ 4 h 48"/>
                <a:gd name="T50" fmla="*/ 14 w 24"/>
                <a:gd name="T51" fmla="*/ 4 h 48"/>
                <a:gd name="T52" fmla="*/ 14 w 24"/>
                <a:gd name="T53" fmla="*/ 4 h 48"/>
                <a:gd name="T54" fmla="*/ 14 w 24"/>
                <a:gd name="T55" fmla="*/ 4 h 48"/>
                <a:gd name="T56" fmla="*/ 14 w 24"/>
                <a:gd name="T57" fmla="*/ 4 h 48"/>
                <a:gd name="T58" fmla="*/ 14 w 24"/>
                <a:gd name="T5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48">
                  <a:moveTo>
                    <a:pt x="14" y="4"/>
                  </a:moveTo>
                  <a:lnTo>
                    <a:pt x="10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4"/>
                  </a:lnTo>
                  <a:lnTo>
                    <a:pt x="6" y="17"/>
                  </a:lnTo>
                  <a:lnTo>
                    <a:pt x="4" y="2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1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0" y="14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AFCF4513-54B2-53B0-8F19-2C87929310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3386" y="3324564"/>
              <a:ext cx="77324" cy="45769"/>
            </a:xfrm>
            <a:custGeom>
              <a:avLst/>
              <a:gdLst>
                <a:gd name="T0" fmla="*/ 38 w 38"/>
                <a:gd name="T1" fmla="*/ 9 h 23"/>
                <a:gd name="T2" fmla="*/ 36 w 38"/>
                <a:gd name="T3" fmla="*/ 9 h 23"/>
                <a:gd name="T4" fmla="*/ 34 w 38"/>
                <a:gd name="T5" fmla="*/ 9 h 23"/>
                <a:gd name="T6" fmla="*/ 32 w 38"/>
                <a:gd name="T7" fmla="*/ 9 h 23"/>
                <a:gd name="T8" fmla="*/ 32 w 38"/>
                <a:gd name="T9" fmla="*/ 7 h 23"/>
                <a:gd name="T10" fmla="*/ 26 w 38"/>
                <a:gd name="T11" fmla="*/ 9 h 23"/>
                <a:gd name="T12" fmla="*/ 25 w 38"/>
                <a:gd name="T13" fmla="*/ 7 h 23"/>
                <a:gd name="T14" fmla="*/ 22 w 38"/>
                <a:gd name="T15" fmla="*/ 4 h 23"/>
                <a:gd name="T16" fmla="*/ 21 w 38"/>
                <a:gd name="T17" fmla="*/ 3 h 23"/>
                <a:gd name="T18" fmla="*/ 13 w 38"/>
                <a:gd name="T19" fmla="*/ 0 h 23"/>
                <a:gd name="T20" fmla="*/ 12 w 38"/>
                <a:gd name="T21" fmla="*/ 0 h 23"/>
                <a:gd name="T22" fmla="*/ 9 w 38"/>
                <a:gd name="T23" fmla="*/ 1 h 23"/>
                <a:gd name="T24" fmla="*/ 9 w 38"/>
                <a:gd name="T25" fmla="*/ 3 h 23"/>
                <a:gd name="T26" fmla="*/ 5 w 38"/>
                <a:gd name="T27" fmla="*/ 7 h 23"/>
                <a:gd name="T28" fmla="*/ 4 w 38"/>
                <a:gd name="T29" fmla="*/ 7 h 23"/>
                <a:gd name="T30" fmla="*/ 1 w 38"/>
                <a:gd name="T31" fmla="*/ 9 h 23"/>
                <a:gd name="T32" fmla="*/ 0 w 38"/>
                <a:gd name="T33" fmla="*/ 9 h 23"/>
                <a:gd name="T34" fmla="*/ 0 w 38"/>
                <a:gd name="T35" fmla="*/ 13 h 23"/>
                <a:gd name="T36" fmla="*/ 4 w 38"/>
                <a:gd name="T37" fmla="*/ 16 h 23"/>
                <a:gd name="T38" fmla="*/ 8 w 38"/>
                <a:gd name="T39" fmla="*/ 16 h 23"/>
                <a:gd name="T40" fmla="*/ 12 w 38"/>
                <a:gd name="T41" fmla="*/ 16 h 23"/>
                <a:gd name="T42" fmla="*/ 18 w 38"/>
                <a:gd name="T43" fmla="*/ 20 h 23"/>
                <a:gd name="T44" fmla="*/ 22 w 38"/>
                <a:gd name="T45" fmla="*/ 20 h 23"/>
                <a:gd name="T46" fmla="*/ 25 w 38"/>
                <a:gd name="T47" fmla="*/ 20 h 23"/>
                <a:gd name="T48" fmla="*/ 26 w 38"/>
                <a:gd name="T49" fmla="*/ 23 h 23"/>
                <a:gd name="T50" fmla="*/ 30 w 38"/>
                <a:gd name="T51" fmla="*/ 23 h 23"/>
                <a:gd name="T52" fmla="*/ 32 w 38"/>
                <a:gd name="T53" fmla="*/ 23 h 23"/>
                <a:gd name="T54" fmla="*/ 34 w 38"/>
                <a:gd name="T55" fmla="*/ 23 h 23"/>
                <a:gd name="T56" fmla="*/ 36 w 38"/>
                <a:gd name="T57" fmla="*/ 20 h 23"/>
                <a:gd name="T58" fmla="*/ 36 w 38"/>
                <a:gd name="T59" fmla="*/ 19 h 23"/>
                <a:gd name="T60" fmla="*/ 36 w 38"/>
                <a:gd name="T61" fmla="*/ 16 h 23"/>
                <a:gd name="T62" fmla="*/ 36 w 38"/>
                <a:gd name="T63" fmla="*/ 16 h 23"/>
                <a:gd name="T64" fmla="*/ 38 w 38"/>
                <a:gd name="T65" fmla="*/ 15 h 23"/>
                <a:gd name="T66" fmla="*/ 38 w 38"/>
                <a:gd name="T67" fmla="*/ 11 h 23"/>
                <a:gd name="T68" fmla="*/ 38 w 38"/>
                <a:gd name="T69" fmla="*/ 9 h 23"/>
                <a:gd name="T70" fmla="*/ 38 w 38"/>
                <a:gd name="T71" fmla="*/ 9 h 23"/>
                <a:gd name="T72" fmla="*/ 38 w 38"/>
                <a:gd name="T73" fmla="*/ 9 h 23"/>
                <a:gd name="T74" fmla="*/ 38 w 38"/>
                <a:gd name="T75" fmla="*/ 9 h 23"/>
                <a:gd name="T76" fmla="*/ 38 w 38"/>
                <a:gd name="T77" fmla="*/ 9 h 23"/>
                <a:gd name="T78" fmla="*/ 38 w 38"/>
                <a:gd name="T79" fmla="*/ 9 h 23"/>
                <a:gd name="T80" fmla="*/ 38 w 38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23">
                  <a:moveTo>
                    <a:pt x="38" y="9"/>
                  </a:move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34037A7A-D1EC-38F2-97C1-8A1DAF668B1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529838" y="3250936"/>
              <a:ext cx="203483" cy="127357"/>
            </a:xfrm>
            <a:custGeom>
              <a:avLst/>
              <a:gdLst>
                <a:gd name="T0" fmla="*/ 48 w 100"/>
                <a:gd name="T1" fmla="*/ 3 h 64"/>
                <a:gd name="T2" fmla="*/ 49 w 100"/>
                <a:gd name="T3" fmla="*/ 0 h 64"/>
                <a:gd name="T4" fmla="*/ 49 w 100"/>
                <a:gd name="T5" fmla="*/ 0 h 64"/>
                <a:gd name="T6" fmla="*/ 49 w 100"/>
                <a:gd name="T7" fmla="*/ 0 h 64"/>
                <a:gd name="T8" fmla="*/ 49 w 100"/>
                <a:gd name="T9" fmla="*/ 0 h 64"/>
                <a:gd name="T10" fmla="*/ 97 w 100"/>
                <a:gd name="T11" fmla="*/ 24 h 64"/>
                <a:gd name="T12" fmla="*/ 96 w 100"/>
                <a:gd name="T13" fmla="*/ 24 h 64"/>
                <a:gd name="T14" fmla="*/ 93 w 100"/>
                <a:gd name="T15" fmla="*/ 21 h 64"/>
                <a:gd name="T16" fmla="*/ 89 w 100"/>
                <a:gd name="T17" fmla="*/ 20 h 64"/>
                <a:gd name="T18" fmla="*/ 88 w 100"/>
                <a:gd name="T19" fmla="*/ 21 h 64"/>
                <a:gd name="T20" fmla="*/ 84 w 100"/>
                <a:gd name="T21" fmla="*/ 16 h 64"/>
                <a:gd name="T22" fmla="*/ 92 w 100"/>
                <a:gd name="T23" fmla="*/ 20 h 64"/>
                <a:gd name="T24" fmla="*/ 84 w 100"/>
                <a:gd name="T25" fmla="*/ 12 h 64"/>
                <a:gd name="T26" fmla="*/ 76 w 100"/>
                <a:gd name="T27" fmla="*/ 11 h 64"/>
                <a:gd name="T28" fmla="*/ 73 w 100"/>
                <a:gd name="T29" fmla="*/ 11 h 64"/>
                <a:gd name="T30" fmla="*/ 61 w 100"/>
                <a:gd name="T31" fmla="*/ 8 h 64"/>
                <a:gd name="T32" fmla="*/ 57 w 100"/>
                <a:gd name="T33" fmla="*/ 11 h 64"/>
                <a:gd name="T34" fmla="*/ 48 w 100"/>
                <a:gd name="T35" fmla="*/ 12 h 64"/>
                <a:gd name="T36" fmla="*/ 36 w 100"/>
                <a:gd name="T37" fmla="*/ 12 h 64"/>
                <a:gd name="T38" fmla="*/ 29 w 100"/>
                <a:gd name="T39" fmla="*/ 11 h 64"/>
                <a:gd name="T40" fmla="*/ 23 w 100"/>
                <a:gd name="T41" fmla="*/ 12 h 64"/>
                <a:gd name="T42" fmla="*/ 19 w 100"/>
                <a:gd name="T43" fmla="*/ 13 h 64"/>
                <a:gd name="T44" fmla="*/ 12 w 100"/>
                <a:gd name="T45" fmla="*/ 21 h 64"/>
                <a:gd name="T46" fmla="*/ 4 w 100"/>
                <a:gd name="T47" fmla="*/ 25 h 64"/>
                <a:gd name="T48" fmla="*/ 4 w 100"/>
                <a:gd name="T49" fmla="*/ 31 h 64"/>
                <a:gd name="T50" fmla="*/ 0 w 100"/>
                <a:gd name="T51" fmla="*/ 37 h 64"/>
                <a:gd name="T52" fmla="*/ 9 w 100"/>
                <a:gd name="T53" fmla="*/ 41 h 64"/>
                <a:gd name="T54" fmla="*/ 13 w 100"/>
                <a:gd name="T55" fmla="*/ 46 h 64"/>
                <a:gd name="T56" fmla="*/ 19 w 100"/>
                <a:gd name="T57" fmla="*/ 46 h 64"/>
                <a:gd name="T58" fmla="*/ 23 w 100"/>
                <a:gd name="T59" fmla="*/ 46 h 64"/>
                <a:gd name="T60" fmla="*/ 25 w 100"/>
                <a:gd name="T61" fmla="*/ 48 h 64"/>
                <a:gd name="T62" fmla="*/ 25 w 100"/>
                <a:gd name="T63" fmla="*/ 53 h 64"/>
                <a:gd name="T64" fmla="*/ 29 w 100"/>
                <a:gd name="T65" fmla="*/ 56 h 64"/>
                <a:gd name="T66" fmla="*/ 29 w 100"/>
                <a:gd name="T67" fmla="*/ 60 h 64"/>
                <a:gd name="T68" fmla="*/ 31 w 100"/>
                <a:gd name="T69" fmla="*/ 64 h 64"/>
                <a:gd name="T70" fmla="*/ 36 w 100"/>
                <a:gd name="T71" fmla="*/ 60 h 64"/>
                <a:gd name="T72" fmla="*/ 39 w 100"/>
                <a:gd name="T73" fmla="*/ 57 h 64"/>
                <a:gd name="T74" fmla="*/ 40 w 100"/>
                <a:gd name="T75" fmla="*/ 52 h 64"/>
                <a:gd name="T76" fmla="*/ 43 w 100"/>
                <a:gd name="T77" fmla="*/ 48 h 64"/>
                <a:gd name="T78" fmla="*/ 48 w 100"/>
                <a:gd name="T79" fmla="*/ 48 h 64"/>
                <a:gd name="T80" fmla="*/ 52 w 100"/>
                <a:gd name="T81" fmla="*/ 44 h 64"/>
                <a:gd name="T82" fmla="*/ 57 w 100"/>
                <a:gd name="T83" fmla="*/ 44 h 64"/>
                <a:gd name="T84" fmla="*/ 65 w 100"/>
                <a:gd name="T85" fmla="*/ 38 h 64"/>
                <a:gd name="T86" fmla="*/ 66 w 100"/>
                <a:gd name="T87" fmla="*/ 34 h 64"/>
                <a:gd name="T88" fmla="*/ 70 w 100"/>
                <a:gd name="T89" fmla="*/ 29 h 64"/>
                <a:gd name="T90" fmla="*/ 74 w 100"/>
                <a:gd name="T91" fmla="*/ 29 h 64"/>
                <a:gd name="T92" fmla="*/ 78 w 100"/>
                <a:gd name="T93" fmla="*/ 33 h 64"/>
                <a:gd name="T94" fmla="*/ 92 w 100"/>
                <a:gd name="T95" fmla="*/ 29 h 64"/>
                <a:gd name="T96" fmla="*/ 97 w 100"/>
                <a:gd name="T97" fmla="*/ 27 h 64"/>
                <a:gd name="T98" fmla="*/ 97 w 100"/>
                <a:gd name="T99" fmla="*/ 25 h 64"/>
                <a:gd name="T100" fmla="*/ 97 w 100"/>
                <a:gd name="T101" fmla="*/ 25 h 64"/>
                <a:gd name="T102" fmla="*/ 97 w 100"/>
                <a:gd name="T103" fmla="*/ 25 h 64"/>
                <a:gd name="T104" fmla="*/ 97 w 100"/>
                <a:gd name="T105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" h="64">
                  <a:moveTo>
                    <a:pt x="49" y="0"/>
                  </a:moveTo>
                  <a:lnTo>
                    <a:pt x="48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97" y="25"/>
                  </a:moveTo>
                  <a:lnTo>
                    <a:pt x="97" y="24"/>
                  </a:lnTo>
                  <a:lnTo>
                    <a:pt x="96" y="21"/>
                  </a:lnTo>
                  <a:lnTo>
                    <a:pt x="96" y="24"/>
                  </a:lnTo>
                  <a:lnTo>
                    <a:pt x="93" y="24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6" y="20"/>
                  </a:lnTo>
                  <a:lnTo>
                    <a:pt x="84" y="16"/>
                  </a:lnTo>
                  <a:lnTo>
                    <a:pt x="88" y="17"/>
                  </a:lnTo>
                  <a:lnTo>
                    <a:pt x="92" y="20"/>
                  </a:lnTo>
                  <a:lnTo>
                    <a:pt x="88" y="16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3" y="11"/>
                  </a:lnTo>
                  <a:lnTo>
                    <a:pt x="66" y="11"/>
                  </a:lnTo>
                  <a:lnTo>
                    <a:pt x="61" y="8"/>
                  </a:lnTo>
                  <a:lnTo>
                    <a:pt x="57" y="8"/>
                  </a:lnTo>
                  <a:lnTo>
                    <a:pt x="57" y="11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3" y="12"/>
                  </a:lnTo>
                  <a:lnTo>
                    <a:pt x="36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1" y="33"/>
                  </a:lnTo>
                  <a:lnTo>
                    <a:pt x="0" y="37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3" y="46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5" y="61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7" y="48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2" y="31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38B7D1F8-B11C-AC57-EFEC-666F55AB0D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0709" y="3304664"/>
              <a:ext cx="152613" cy="153227"/>
            </a:xfrm>
            <a:custGeom>
              <a:avLst/>
              <a:gdLst>
                <a:gd name="T0" fmla="*/ 31 w 75"/>
                <a:gd name="T1" fmla="*/ 69 h 77"/>
                <a:gd name="T2" fmla="*/ 24 w 75"/>
                <a:gd name="T3" fmla="*/ 59 h 77"/>
                <a:gd name="T4" fmla="*/ 27 w 75"/>
                <a:gd name="T5" fmla="*/ 54 h 77"/>
                <a:gd name="T6" fmla="*/ 28 w 75"/>
                <a:gd name="T7" fmla="*/ 51 h 77"/>
                <a:gd name="T8" fmla="*/ 36 w 75"/>
                <a:gd name="T9" fmla="*/ 59 h 77"/>
                <a:gd name="T10" fmla="*/ 41 w 75"/>
                <a:gd name="T11" fmla="*/ 69 h 77"/>
                <a:gd name="T12" fmla="*/ 37 w 75"/>
                <a:gd name="T13" fmla="*/ 70 h 77"/>
                <a:gd name="T14" fmla="*/ 36 w 75"/>
                <a:gd name="T15" fmla="*/ 70 h 77"/>
                <a:gd name="T16" fmla="*/ 44 w 75"/>
                <a:gd name="T17" fmla="*/ 70 h 77"/>
                <a:gd name="T18" fmla="*/ 48 w 75"/>
                <a:gd name="T19" fmla="*/ 73 h 77"/>
                <a:gd name="T20" fmla="*/ 49 w 75"/>
                <a:gd name="T21" fmla="*/ 74 h 77"/>
                <a:gd name="T22" fmla="*/ 53 w 75"/>
                <a:gd name="T23" fmla="*/ 77 h 77"/>
                <a:gd name="T24" fmla="*/ 57 w 75"/>
                <a:gd name="T25" fmla="*/ 77 h 77"/>
                <a:gd name="T26" fmla="*/ 59 w 75"/>
                <a:gd name="T27" fmla="*/ 74 h 77"/>
                <a:gd name="T28" fmla="*/ 57 w 75"/>
                <a:gd name="T29" fmla="*/ 69 h 77"/>
                <a:gd name="T30" fmla="*/ 59 w 75"/>
                <a:gd name="T31" fmla="*/ 61 h 77"/>
                <a:gd name="T32" fmla="*/ 61 w 75"/>
                <a:gd name="T33" fmla="*/ 57 h 77"/>
                <a:gd name="T34" fmla="*/ 61 w 75"/>
                <a:gd name="T35" fmla="*/ 51 h 77"/>
                <a:gd name="T36" fmla="*/ 61 w 75"/>
                <a:gd name="T37" fmla="*/ 46 h 77"/>
                <a:gd name="T38" fmla="*/ 63 w 75"/>
                <a:gd name="T39" fmla="*/ 42 h 77"/>
                <a:gd name="T40" fmla="*/ 67 w 75"/>
                <a:gd name="T41" fmla="*/ 30 h 77"/>
                <a:gd name="T42" fmla="*/ 71 w 75"/>
                <a:gd name="T43" fmla="*/ 17 h 77"/>
                <a:gd name="T44" fmla="*/ 72 w 75"/>
                <a:gd name="T45" fmla="*/ 10 h 77"/>
                <a:gd name="T46" fmla="*/ 71 w 75"/>
                <a:gd name="T47" fmla="*/ 4 h 77"/>
                <a:gd name="T48" fmla="*/ 72 w 75"/>
                <a:gd name="T49" fmla="*/ 2 h 77"/>
                <a:gd name="T50" fmla="*/ 75 w 75"/>
                <a:gd name="T51" fmla="*/ 0 h 77"/>
                <a:gd name="T52" fmla="*/ 71 w 75"/>
                <a:gd name="T53" fmla="*/ 0 h 77"/>
                <a:gd name="T54" fmla="*/ 57 w 75"/>
                <a:gd name="T55" fmla="*/ 4 h 77"/>
                <a:gd name="T56" fmla="*/ 51 w 75"/>
                <a:gd name="T57" fmla="*/ 4 h 77"/>
                <a:gd name="T58" fmla="*/ 48 w 75"/>
                <a:gd name="T59" fmla="*/ 2 h 77"/>
                <a:gd name="T60" fmla="*/ 44 w 75"/>
                <a:gd name="T61" fmla="*/ 6 h 77"/>
                <a:gd name="T62" fmla="*/ 41 w 75"/>
                <a:gd name="T63" fmla="*/ 11 h 77"/>
                <a:gd name="T64" fmla="*/ 33 w 75"/>
                <a:gd name="T65" fmla="*/ 15 h 77"/>
                <a:gd name="T66" fmla="*/ 32 w 75"/>
                <a:gd name="T67" fmla="*/ 21 h 77"/>
                <a:gd name="T68" fmla="*/ 23 w 75"/>
                <a:gd name="T69" fmla="*/ 19 h 77"/>
                <a:gd name="T70" fmla="*/ 20 w 75"/>
                <a:gd name="T71" fmla="*/ 21 h 77"/>
                <a:gd name="T72" fmla="*/ 15 w 75"/>
                <a:gd name="T73" fmla="*/ 21 h 77"/>
                <a:gd name="T74" fmla="*/ 15 w 75"/>
                <a:gd name="T75" fmla="*/ 29 h 77"/>
                <a:gd name="T76" fmla="*/ 11 w 75"/>
                <a:gd name="T77" fmla="*/ 30 h 77"/>
                <a:gd name="T78" fmla="*/ 10 w 75"/>
                <a:gd name="T79" fmla="*/ 34 h 77"/>
                <a:gd name="T80" fmla="*/ 4 w 75"/>
                <a:gd name="T81" fmla="*/ 37 h 77"/>
                <a:gd name="T82" fmla="*/ 0 w 75"/>
                <a:gd name="T83" fmla="*/ 38 h 77"/>
                <a:gd name="T84" fmla="*/ 7 w 75"/>
                <a:gd name="T85" fmla="*/ 46 h 77"/>
                <a:gd name="T86" fmla="*/ 19 w 75"/>
                <a:gd name="T87" fmla="*/ 61 h 77"/>
                <a:gd name="T88" fmla="*/ 27 w 75"/>
                <a:gd name="T89" fmla="*/ 69 h 77"/>
                <a:gd name="T90" fmla="*/ 28 w 75"/>
                <a:gd name="T91" fmla="*/ 70 h 77"/>
                <a:gd name="T92" fmla="*/ 28 w 75"/>
                <a:gd name="T93" fmla="*/ 69 h 77"/>
                <a:gd name="T94" fmla="*/ 28 w 75"/>
                <a:gd name="T95" fmla="*/ 69 h 77"/>
                <a:gd name="T96" fmla="*/ 28 w 75"/>
                <a:gd name="T9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7">
                  <a:moveTo>
                    <a:pt x="28" y="69"/>
                  </a:moveTo>
                  <a:lnTo>
                    <a:pt x="31" y="69"/>
                  </a:lnTo>
                  <a:lnTo>
                    <a:pt x="27" y="63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7" y="54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32" y="54"/>
                  </a:lnTo>
                  <a:lnTo>
                    <a:pt x="36" y="59"/>
                  </a:lnTo>
                  <a:lnTo>
                    <a:pt x="41" y="67"/>
                  </a:lnTo>
                  <a:lnTo>
                    <a:pt x="41" y="69"/>
                  </a:lnTo>
                  <a:lnTo>
                    <a:pt x="41" y="70"/>
                  </a:lnTo>
                  <a:lnTo>
                    <a:pt x="37" y="70"/>
                  </a:lnTo>
                  <a:lnTo>
                    <a:pt x="31" y="69"/>
                  </a:lnTo>
                  <a:lnTo>
                    <a:pt x="36" y="70"/>
                  </a:lnTo>
                  <a:lnTo>
                    <a:pt x="40" y="73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49" y="74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7" y="77"/>
                  </a:lnTo>
                  <a:lnTo>
                    <a:pt x="59" y="77"/>
                  </a:lnTo>
                  <a:lnTo>
                    <a:pt x="59" y="74"/>
                  </a:lnTo>
                  <a:lnTo>
                    <a:pt x="59" y="73"/>
                  </a:lnTo>
                  <a:lnTo>
                    <a:pt x="57" y="69"/>
                  </a:lnTo>
                  <a:lnTo>
                    <a:pt x="57" y="67"/>
                  </a:lnTo>
                  <a:lnTo>
                    <a:pt x="59" y="61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61" y="51"/>
                  </a:lnTo>
                  <a:lnTo>
                    <a:pt x="61" y="50"/>
                  </a:lnTo>
                  <a:lnTo>
                    <a:pt x="61" y="46"/>
                  </a:lnTo>
                  <a:lnTo>
                    <a:pt x="61" y="43"/>
                  </a:lnTo>
                  <a:lnTo>
                    <a:pt x="63" y="42"/>
                  </a:lnTo>
                  <a:lnTo>
                    <a:pt x="64" y="38"/>
                  </a:lnTo>
                  <a:lnTo>
                    <a:pt x="67" y="30"/>
                  </a:lnTo>
                  <a:lnTo>
                    <a:pt x="67" y="23"/>
                  </a:lnTo>
                  <a:lnTo>
                    <a:pt x="71" y="17"/>
                  </a:lnTo>
                  <a:lnTo>
                    <a:pt x="72" y="13"/>
                  </a:lnTo>
                  <a:lnTo>
                    <a:pt x="72" y="10"/>
                  </a:lnTo>
                  <a:lnTo>
                    <a:pt x="72" y="7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3" y="15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27" y="17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0" y="34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7" y="46"/>
                  </a:lnTo>
                  <a:lnTo>
                    <a:pt x="14" y="54"/>
                  </a:lnTo>
                  <a:lnTo>
                    <a:pt x="19" y="61"/>
                  </a:lnTo>
                  <a:lnTo>
                    <a:pt x="23" y="65"/>
                  </a:lnTo>
                  <a:lnTo>
                    <a:pt x="27" y="69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3638A918-11B7-FEA3-2032-3CF46B1246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29545" y="3441971"/>
              <a:ext cx="103777" cy="109448"/>
            </a:xfrm>
            <a:custGeom>
              <a:avLst/>
              <a:gdLst>
                <a:gd name="T0" fmla="*/ 43 w 51"/>
                <a:gd name="T1" fmla="*/ 51 h 55"/>
                <a:gd name="T2" fmla="*/ 47 w 51"/>
                <a:gd name="T3" fmla="*/ 47 h 55"/>
                <a:gd name="T4" fmla="*/ 47 w 51"/>
                <a:gd name="T5" fmla="*/ 42 h 55"/>
                <a:gd name="T6" fmla="*/ 48 w 51"/>
                <a:gd name="T7" fmla="*/ 39 h 55"/>
                <a:gd name="T8" fmla="*/ 47 w 51"/>
                <a:gd name="T9" fmla="*/ 29 h 55"/>
                <a:gd name="T10" fmla="*/ 49 w 51"/>
                <a:gd name="T11" fmla="*/ 29 h 55"/>
                <a:gd name="T12" fmla="*/ 51 w 51"/>
                <a:gd name="T13" fmla="*/ 29 h 55"/>
                <a:gd name="T14" fmla="*/ 47 w 51"/>
                <a:gd name="T15" fmla="*/ 25 h 55"/>
                <a:gd name="T16" fmla="*/ 40 w 51"/>
                <a:gd name="T17" fmla="*/ 18 h 55"/>
                <a:gd name="T18" fmla="*/ 37 w 51"/>
                <a:gd name="T19" fmla="*/ 10 h 55"/>
                <a:gd name="T20" fmla="*/ 35 w 51"/>
                <a:gd name="T21" fmla="*/ 5 h 55"/>
                <a:gd name="T22" fmla="*/ 33 w 51"/>
                <a:gd name="T23" fmla="*/ 8 h 55"/>
                <a:gd name="T24" fmla="*/ 29 w 51"/>
                <a:gd name="T25" fmla="*/ 8 h 55"/>
                <a:gd name="T26" fmla="*/ 25 w 51"/>
                <a:gd name="T27" fmla="*/ 5 h 55"/>
                <a:gd name="T28" fmla="*/ 24 w 51"/>
                <a:gd name="T29" fmla="*/ 4 h 55"/>
                <a:gd name="T30" fmla="*/ 20 w 51"/>
                <a:gd name="T31" fmla="*/ 1 h 55"/>
                <a:gd name="T32" fmla="*/ 12 w 51"/>
                <a:gd name="T33" fmla="*/ 1 h 55"/>
                <a:gd name="T34" fmla="*/ 4 w 51"/>
                <a:gd name="T35" fmla="*/ 0 h 55"/>
                <a:gd name="T36" fmla="*/ 3 w 51"/>
                <a:gd name="T37" fmla="*/ 1 h 55"/>
                <a:gd name="T38" fmla="*/ 0 w 51"/>
                <a:gd name="T39" fmla="*/ 5 h 55"/>
                <a:gd name="T40" fmla="*/ 4 w 51"/>
                <a:gd name="T41" fmla="*/ 9 h 55"/>
                <a:gd name="T42" fmla="*/ 0 w 51"/>
                <a:gd name="T43" fmla="*/ 17 h 55"/>
                <a:gd name="T44" fmla="*/ 3 w 51"/>
                <a:gd name="T45" fmla="*/ 22 h 55"/>
                <a:gd name="T46" fmla="*/ 8 w 51"/>
                <a:gd name="T47" fmla="*/ 26 h 55"/>
                <a:gd name="T48" fmla="*/ 12 w 51"/>
                <a:gd name="T49" fmla="*/ 29 h 55"/>
                <a:gd name="T50" fmla="*/ 13 w 51"/>
                <a:gd name="T51" fmla="*/ 22 h 55"/>
                <a:gd name="T52" fmla="*/ 9 w 51"/>
                <a:gd name="T53" fmla="*/ 18 h 55"/>
                <a:gd name="T54" fmla="*/ 12 w 51"/>
                <a:gd name="T55" fmla="*/ 18 h 55"/>
                <a:gd name="T56" fmla="*/ 17 w 51"/>
                <a:gd name="T57" fmla="*/ 22 h 55"/>
                <a:gd name="T58" fmla="*/ 20 w 51"/>
                <a:gd name="T59" fmla="*/ 29 h 55"/>
                <a:gd name="T60" fmla="*/ 25 w 51"/>
                <a:gd name="T61" fmla="*/ 30 h 55"/>
                <a:gd name="T62" fmla="*/ 33 w 51"/>
                <a:gd name="T63" fmla="*/ 35 h 55"/>
                <a:gd name="T64" fmla="*/ 35 w 51"/>
                <a:gd name="T65" fmla="*/ 42 h 55"/>
                <a:gd name="T66" fmla="*/ 33 w 51"/>
                <a:gd name="T67" fmla="*/ 45 h 55"/>
                <a:gd name="T68" fmla="*/ 39 w 51"/>
                <a:gd name="T69" fmla="*/ 51 h 55"/>
                <a:gd name="T70" fmla="*/ 39 w 51"/>
                <a:gd name="T71" fmla="*/ 47 h 55"/>
                <a:gd name="T72" fmla="*/ 39 w 51"/>
                <a:gd name="T73" fmla="*/ 43 h 55"/>
                <a:gd name="T74" fmla="*/ 43 w 51"/>
                <a:gd name="T75" fmla="*/ 49 h 55"/>
                <a:gd name="T76" fmla="*/ 43 w 51"/>
                <a:gd name="T77" fmla="*/ 53 h 55"/>
                <a:gd name="T78" fmla="*/ 44 w 51"/>
                <a:gd name="T79" fmla="*/ 54 h 55"/>
                <a:gd name="T80" fmla="*/ 44 w 51"/>
                <a:gd name="T81" fmla="*/ 53 h 55"/>
                <a:gd name="T82" fmla="*/ 44 w 51"/>
                <a:gd name="T83" fmla="*/ 53 h 55"/>
                <a:gd name="T84" fmla="*/ 44 w 51"/>
                <a:gd name="T8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55">
                  <a:moveTo>
                    <a:pt x="44" y="53"/>
                  </a:moveTo>
                  <a:lnTo>
                    <a:pt x="43" y="51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3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48" y="39"/>
                  </a:lnTo>
                  <a:lnTo>
                    <a:pt x="44" y="3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47" y="25"/>
                  </a:lnTo>
                  <a:lnTo>
                    <a:pt x="44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5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3" y="21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7" y="31"/>
                  </a:lnTo>
                  <a:lnTo>
                    <a:pt x="33" y="35"/>
                  </a:lnTo>
                  <a:lnTo>
                    <a:pt x="35" y="38"/>
                  </a:lnTo>
                  <a:lnTo>
                    <a:pt x="35" y="42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5" y="49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39" y="47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39" y="45"/>
                  </a:lnTo>
                  <a:lnTo>
                    <a:pt x="43" y="49"/>
                  </a:lnTo>
                  <a:lnTo>
                    <a:pt x="40" y="51"/>
                  </a:lnTo>
                  <a:lnTo>
                    <a:pt x="43" y="53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2059D6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115ABA33-BBC5-FD12-7181-D650100F0BA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717043" y="3499679"/>
              <a:ext cx="189241" cy="83577"/>
            </a:xfrm>
            <a:custGeom>
              <a:avLst/>
              <a:gdLst>
                <a:gd name="T0" fmla="*/ 21 w 93"/>
                <a:gd name="T1" fmla="*/ 40 h 42"/>
                <a:gd name="T2" fmla="*/ 18 w 93"/>
                <a:gd name="T3" fmla="*/ 37 h 42"/>
                <a:gd name="T4" fmla="*/ 18 w 93"/>
                <a:gd name="T5" fmla="*/ 37 h 42"/>
                <a:gd name="T6" fmla="*/ 18 w 93"/>
                <a:gd name="T7" fmla="*/ 37 h 42"/>
                <a:gd name="T8" fmla="*/ 66 w 93"/>
                <a:gd name="T9" fmla="*/ 20 h 42"/>
                <a:gd name="T10" fmla="*/ 65 w 93"/>
                <a:gd name="T11" fmla="*/ 24 h 42"/>
                <a:gd name="T12" fmla="*/ 65 w 93"/>
                <a:gd name="T13" fmla="*/ 24 h 42"/>
                <a:gd name="T14" fmla="*/ 89 w 93"/>
                <a:gd name="T15" fmla="*/ 20 h 42"/>
                <a:gd name="T16" fmla="*/ 91 w 93"/>
                <a:gd name="T17" fmla="*/ 16 h 42"/>
                <a:gd name="T18" fmla="*/ 81 w 93"/>
                <a:gd name="T19" fmla="*/ 6 h 42"/>
                <a:gd name="T20" fmla="*/ 65 w 93"/>
                <a:gd name="T21" fmla="*/ 1 h 42"/>
                <a:gd name="T22" fmla="*/ 54 w 93"/>
                <a:gd name="T23" fmla="*/ 1 h 42"/>
                <a:gd name="T24" fmla="*/ 41 w 93"/>
                <a:gd name="T25" fmla="*/ 9 h 42"/>
                <a:gd name="T26" fmla="*/ 26 w 93"/>
                <a:gd name="T27" fmla="*/ 14 h 42"/>
                <a:gd name="T28" fmla="*/ 21 w 93"/>
                <a:gd name="T29" fmla="*/ 9 h 42"/>
                <a:gd name="T30" fmla="*/ 14 w 93"/>
                <a:gd name="T31" fmla="*/ 10 h 42"/>
                <a:gd name="T32" fmla="*/ 10 w 93"/>
                <a:gd name="T33" fmla="*/ 6 h 42"/>
                <a:gd name="T34" fmla="*/ 8 w 93"/>
                <a:gd name="T35" fmla="*/ 0 h 42"/>
                <a:gd name="T36" fmla="*/ 5 w 93"/>
                <a:gd name="T37" fmla="*/ 0 h 42"/>
                <a:gd name="T38" fmla="*/ 5 w 93"/>
                <a:gd name="T39" fmla="*/ 10 h 42"/>
                <a:gd name="T40" fmla="*/ 4 w 93"/>
                <a:gd name="T41" fmla="*/ 14 h 42"/>
                <a:gd name="T42" fmla="*/ 0 w 93"/>
                <a:gd name="T43" fmla="*/ 22 h 42"/>
                <a:gd name="T44" fmla="*/ 1 w 93"/>
                <a:gd name="T45" fmla="*/ 26 h 42"/>
                <a:gd name="T46" fmla="*/ 4 w 93"/>
                <a:gd name="T47" fmla="*/ 22 h 42"/>
                <a:gd name="T48" fmla="*/ 10 w 93"/>
                <a:gd name="T49" fmla="*/ 22 h 42"/>
                <a:gd name="T50" fmla="*/ 17 w 93"/>
                <a:gd name="T51" fmla="*/ 24 h 42"/>
                <a:gd name="T52" fmla="*/ 24 w 93"/>
                <a:gd name="T53" fmla="*/ 33 h 42"/>
                <a:gd name="T54" fmla="*/ 28 w 93"/>
                <a:gd name="T55" fmla="*/ 29 h 42"/>
                <a:gd name="T56" fmla="*/ 32 w 93"/>
                <a:gd name="T57" fmla="*/ 33 h 42"/>
                <a:gd name="T58" fmla="*/ 36 w 93"/>
                <a:gd name="T59" fmla="*/ 42 h 42"/>
                <a:gd name="T60" fmla="*/ 45 w 93"/>
                <a:gd name="T61" fmla="*/ 40 h 42"/>
                <a:gd name="T62" fmla="*/ 45 w 93"/>
                <a:gd name="T63" fmla="*/ 32 h 42"/>
                <a:gd name="T64" fmla="*/ 43 w 93"/>
                <a:gd name="T65" fmla="*/ 22 h 42"/>
                <a:gd name="T66" fmla="*/ 53 w 93"/>
                <a:gd name="T67" fmla="*/ 14 h 42"/>
                <a:gd name="T68" fmla="*/ 62 w 93"/>
                <a:gd name="T69" fmla="*/ 10 h 42"/>
                <a:gd name="T70" fmla="*/ 70 w 93"/>
                <a:gd name="T71" fmla="*/ 14 h 42"/>
                <a:gd name="T72" fmla="*/ 74 w 93"/>
                <a:gd name="T73" fmla="*/ 18 h 42"/>
                <a:gd name="T74" fmla="*/ 78 w 93"/>
                <a:gd name="T75" fmla="*/ 18 h 42"/>
                <a:gd name="T76" fmla="*/ 83 w 93"/>
                <a:gd name="T77" fmla="*/ 26 h 42"/>
                <a:gd name="T78" fmla="*/ 75 w 93"/>
                <a:gd name="T79" fmla="*/ 26 h 42"/>
                <a:gd name="T80" fmla="*/ 75 w 93"/>
                <a:gd name="T81" fmla="*/ 36 h 42"/>
                <a:gd name="T82" fmla="*/ 79 w 93"/>
                <a:gd name="T83" fmla="*/ 41 h 42"/>
                <a:gd name="T84" fmla="*/ 83 w 93"/>
                <a:gd name="T85" fmla="*/ 40 h 42"/>
                <a:gd name="T86" fmla="*/ 85 w 93"/>
                <a:gd name="T87" fmla="*/ 37 h 42"/>
                <a:gd name="T88" fmla="*/ 93 w 93"/>
                <a:gd name="T89" fmla="*/ 26 h 42"/>
                <a:gd name="T90" fmla="*/ 89 w 93"/>
                <a:gd name="T91" fmla="*/ 20 h 42"/>
                <a:gd name="T92" fmla="*/ 89 w 93"/>
                <a:gd name="T9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42">
                  <a:moveTo>
                    <a:pt x="18" y="37"/>
                  </a:moveTo>
                  <a:lnTo>
                    <a:pt x="18" y="40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65" y="24"/>
                  </a:moveTo>
                  <a:lnTo>
                    <a:pt x="66" y="22"/>
                  </a:lnTo>
                  <a:lnTo>
                    <a:pt x="66" y="20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close/>
                  <a:moveTo>
                    <a:pt x="89" y="20"/>
                  </a:moveTo>
                  <a:lnTo>
                    <a:pt x="89" y="18"/>
                  </a:lnTo>
                  <a:lnTo>
                    <a:pt x="90" y="17"/>
                  </a:lnTo>
                  <a:lnTo>
                    <a:pt x="91" y="16"/>
                  </a:lnTo>
                  <a:lnTo>
                    <a:pt x="87" y="14"/>
                  </a:lnTo>
                  <a:lnTo>
                    <a:pt x="85" y="13"/>
                  </a:lnTo>
                  <a:lnTo>
                    <a:pt x="81" y="6"/>
                  </a:lnTo>
                  <a:lnTo>
                    <a:pt x="78" y="5"/>
                  </a:lnTo>
                  <a:lnTo>
                    <a:pt x="74" y="2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4" y="13"/>
                  </a:lnTo>
                  <a:lnTo>
                    <a:pt x="22" y="10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9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2" y="32"/>
                  </a:lnTo>
                  <a:lnTo>
                    <a:pt x="24" y="33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2" y="33"/>
                  </a:lnTo>
                  <a:lnTo>
                    <a:pt x="32" y="37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5" y="40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5" y="32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5" y="20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9" y="20"/>
                  </a:lnTo>
                  <a:lnTo>
                    <a:pt x="81" y="24"/>
                  </a:lnTo>
                  <a:lnTo>
                    <a:pt x="83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4" y="28"/>
                  </a:lnTo>
                  <a:lnTo>
                    <a:pt x="75" y="36"/>
                  </a:lnTo>
                  <a:lnTo>
                    <a:pt x="77" y="37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1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5" y="37"/>
                  </a:lnTo>
                  <a:lnTo>
                    <a:pt x="91" y="32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7C38B88E-808A-431B-0B99-F94D242C76E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32443" y="3404162"/>
              <a:ext cx="437491" cy="413909"/>
            </a:xfrm>
            <a:custGeom>
              <a:avLst/>
              <a:gdLst>
                <a:gd name="T0" fmla="*/ 211 w 215"/>
                <a:gd name="T1" fmla="*/ 65 h 208"/>
                <a:gd name="T2" fmla="*/ 198 w 215"/>
                <a:gd name="T3" fmla="*/ 66 h 208"/>
                <a:gd name="T4" fmla="*/ 189 w 215"/>
                <a:gd name="T5" fmla="*/ 64 h 208"/>
                <a:gd name="T6" fmla="*/ 197 w 215"/>
                <a:gd name="T7" fmla="*/ 54 h 208"/>
                <a:gd name="T8" fmla="*/ 191 w 215"/>
                <a:gd name="T9" fmla="*/ 45 h 208"/>
                <a:gd name="T10" fmla="*/ 183 w 215"/>
                <a:gd name="T11" fmla="*/ 48 h 208"/>
                <a:gd name="T12" fmla="*/ 179 w 215"/>
                <a:gd name="T13" fmla="*/ 41 h 208"/>
                <a:gd name="T14" fmla="*/ 175 w 215"/>
                <a:gd name="T15" fmla="*/ 40 h 208"/>
                <a:gd name="T16" fmla="*/ 169 w 215"/>
                <a:gd name="T17" fmla="*/ 33 h 208"/>
                <a:gd name="T18" fmla="*/ 170 w 215"/>
                <a:gd name="T19" fmla="*/ 30 h 208"/>
                <a:gd name="T20" fmla="*/ 174 w 215"/>
                <a:gd name="T21" fmla="*/ 28 h 208"/>
                <a:gd name="T22" fmla="*/ 145 w 215"/>
                <a:gd name="T23" fmla="*/ 28 h 208"/>
                <a:gd name="T24" fmla="*/ 151 w 215"/>
                <a:gd name="T25" fmla="*/ 32 h 208"/>
                <a:gd name="T26" fmla="*/ 134 w 215"/>
                <a:gd name="T27" fmla="*/ 40 h 208"/>
                <a:gd name="T28" fmla="*/ 118 w 215"/>
                <a:gd name="T29" fmla="*/ 32 h 208"/>
                <a:gd name="T30" fmla="*/ 84 w 215"/>
                <a:gd name="T31" fmla="*/ 32 h 208"/>
                <a:gd name="T32" fmla="*/ 77 w 215"/>
                <a:gd name="T33" fmla="*/ 15 h 208"/>
                <a:gd name="T34" fmla="*/ 60 w 215"/>
                <a:gd name="T35" fmla="*/ 11 h 208"/>
                <a:gd name="T36" fmla="*/ 52 w 215"/>
                <a:gd name="T37" fmla="*/ 15 h 208"/>
                <a:gd name="T38" fmla="*/ 33 w 215"/>
                <a:gd name="T39" fmla="*/ 24 h 208"/>
                <a:gd name="T40" fmla="*/ 37 w 215"/>
                <a:gd name="T41" fmla="*/ 41 h 208"/>
                <a:gd name="T42" fmla="*/ 25 w 215"/>
                <a:gd name="T43" fmla="*/ 54 h 208"/>
                <a:gd name="T44" fmla="*/ 25 w 215"/>
                <a:gd name="T45" fmla="*/ 36 h 208"/>
                <a:gd name="T46" fmla="*/ 27 w 215"/>
                <a:gd name="T47" fmla="*/ 23 h 208"/>
                <a:gd name="T48" fmla="*/ 25 w 215"/>
                <a:gd name="T49" fmla="*/ 15 h 208"/>
                <a:gd name="T50" fmla="*/ 33 w 215"/>
                <a:gd name="T51" fmla="*/ 7 h 208"/>
                <a:gd name="T52" fmla="*/ 17 w 215"/>
                <a:gd name="T53" fmla="*/ 17 h 208"/>
                <a:gd name="T54" fmla="*/ 0 w 215"/>
                <a:gd name="T55" fmla="*/ 54 h 208"/>
                <a:gd name="T56" fmla="*/ 11 w 215"/>
                <a:gd name="T57" fmla="*/ 58 h 208"/>
                <a:gd name="T58" fmla="*/ 12 w 215"/>
                <a:gd name="T59" fmla="*/ 81 h 208"/>
                <a:gd name="T60" fmla="*/ 20 w 215"/>
                <a:gd name="T61" fmla="*/ 94 h 208"/>
                <a:gd name="T62" fmla="*/ 35 w 215"/>
                <a:gd name="T63" fmla="*/ 94 h 208"/>
                <a:gd name="T64" fmla="*/ 51 w 215"/>
                <a:gd name="T65" fmla="*/ 94 h 208"/>
                <a:gd name="T66" fmla="*/ 64 w 215"/>
                <a:gd name="T67" fmla="*/ 110 h 208"/>
                <a:gd name="T68" fmla="*/ 82 w 215"/>
                <a:gd name="T69" fmla="*/ 107 h 208"/>
                <a:gd name="T70" fmla="*/ 88 w 215"/>
                <a:gd name="T71" fmla="*/ 115 h 208"/>
                <a:gd name="T72" fmla="*/ 86 w 215"/>
                <a:gd name="T73" fmla="*/ 147 h 208"/>
                <a:gd name="T74" fmla="*/ 86 w 215"/>
                <a:gd name="T75" fmla="*/ 167 h 208"/>
                <a:gd name="T76" fmla="*/ 94 w 215"/>
                <a:gd name="T77" fmla="*/ 180 h 208"/>
                <a:gd name="T78" fmla="*/ 104 w 215"/>
                <a:gd name="T79" fmla="*/ 203 h 208"/>
                <a:gd name="T80" fmla="*/ 112 w 215"/>
                <a:gd name="T81" fmla="*/ 207 h 208"/>
                <a:gd name="T82" fmla="*/ 122 w 215"/>
                <a:gd name="T83" fmla="*/ 207 h 208"/>
                <a:gd name="T84" fmla="*/ 138 w 215"/>
                <a:gd name="T85" fmla="*/ 195 h 208"/>
                <a:gd name="T86" fmla="*/ 149 w 215"/>
                <a:gd name="T87" fmla="*/ 184 h 208"/>
                <a:gd name="T88" fmla="*/ 145 w 215"/>
                <a:gd name="T89" fmla="*/ 176 h 208"/>
                <a:gd name="T90" fmla="*/ 138 w 215"/>
                <a:gd name="T91" fmla="*/ 151 h 208"/>
                <a:gd name="T92" fmla="*/ 138 w 215"/>
                <a:gd name="T93" fmla="*/ 146 h 208"/>
                <a:gd name="T94" fmla="*/ 147 w 215"/>
                <a:gd name="T95" fmla="*/ 150 h 208"/>
                <a:gd name="T96" fmla="*/ 161 w 215"/>
                <a:gd name="T97" fmla="*/ 155 h 208"/>
                <a:gd name="T98" fmla="*/ 169 w 215"/>
                <a:gd name="T99" fmla="*/ 147 h 208"/>
                <a:gd name="T100" fmla="*/ 185 w 215"/>
                <a:gd name="T101" fmla="*/ 141 h 208"/>
                <a:gd name="T102" fmla="*/ 199 w 215"/>
                <a:gd name="T103" fmla="*/ 133 h 208"/>
                <a:gd name="T104" fmla="*/ 189 w 215"/>
                <a:gd name="T105" fmla="*/ 114 h 208"/>
                <a:gd name="T106" fmla="*/ 197 w 215"/>
                <a:gd name="T107" fmla="*/ 98 h 208"/>
                <a:gd name="T108" fmla="*/ 206 w 215"/>
                <a:gd name="T109" fmla="*/ 93 h 208"/>
                <a:gd name="T110" fmla="*/ 202 w 215"/>
                <a:gd name="T111" fmla="*/ 81 h 208"/>
                <a:gd name="T112" fmla="*/ 215 w 215"/>
                <a:gd name="T113" fmla="*/ 70 h 208"/>
                <a:gd name="T114" fmla="*/ 214 w 215"/>
                <a:gd name="T115" fmla="*/ 69 h 208"/>
                <a:gd name="T116" fmla="*/ 170 w 215"/>
                <a:gd name="T117" fmla="*/ 40 h 208"/>
                <a:gd name="T118" fmla="*/ 169 w 215"/>
                <a:gd name="T119" fmla="*/ 40 h 208"/>
                <a:gd name="T120" fmla="*/ 56 w 215"/>
                <a:gd name="T121" fmla="*/ 0 h 208"/>
                <a:gd name="T122" fmla="*/ 60 w 215"/>
                <a:gd name="T123" fmla="*/ 9 h 208"/>
                <a:gd name="T124" fmla="*/ 60 w 215"/>
                <a:gd name="T12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" h="208">
                  <a:moveTo>
                    <a:pt x="214" y="69"/>
                  </a:moveTo>
                  <a:lnTo>
                    <a:pt x="213" y="66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0" y="64"/>
                  </a:lnTo>
                  <a:lnTo>
                    <a:pt x="206" y="66"/>
                  </a:lnTo>
                  <a:lnTo>
                    <a:pt x="205" y="66"/>
                  </a:lnTo>
                  <a:lnTo>
                    <a:pt x="201" y="66"/>
                  </a:lnTo>
                  <a:lnTo>
                    <a:pt x="198" y="66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89" y="66"/>
                  </a:lnTo>
                  <a:lnTo>
                    <a:pt x="185" y="66"/>
                  </a:lnTo>
                  <a:lnTo>
                    <a:pt x="189" y="64"/>
                  </a:lnTo>
                  <a:lnTo>
                    <a:pt x="193" y="66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7" y="61"/>
                  </a:lnTo>
                  <a:lnTo>
                    <a:pt x="197" y="54"/>
                  </a:lnTo>
                  <a:lnTo>
                    <a:pt x="201" y="53"/>
                  </a:lnTo>
                  <a:lnTo>
                    <a:pt x="201" y="50"/>
                  </a:lnTo>
                  <a:lnTo>
                    <a:pt x="198" y="49"/>
                  </a:lnTo>
                  <a:lnTo>
                    <a:pt x="195" y="48"/>
                  </a:lnTo>
                  <a:lnTo>
                    <a:pt x="191" y="45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5" y="44"/>
                  </a:lnTo>
                  <a:lnTo>
                    <a:pt x="185" y="45"/>
                  </a:lnTo>
                  <a:lnTo>
                    <a:pt x="183" y="48"/>
                  </a:lnTo>
                  <a:lnTo>
                    <a:pt x="185" y="44"/>
                  </a:lnTo>
                  <a:lnTo>
                    <a:pt x="183" y="41"/>
                  </a:lnTo>
                  <a:lnTo>
                    <a:pt x="179" y="40"/>
                  </a:lnTo>
                  <a:lnTo>
                    <a:pt x="178" y="40"/>
                  </a:lnTo>
                  <a:lnTo>
                    <a:pt x="179" y="41"/>
                  </a:lnTo>
                  <a:lnTo>
                    <a:pt x="179" y="44"/>
                  </a:lnTo>
                  <a:lnTo>
                    <a:pt x="178" y="41"/>
                  </a:lnTo>
                  <a:lnTo>
                    <a:pt x="178" y="44"/>
                  </a:lnTo>
                  <a:lnTo>
                    <a:pt x="175" y="45"/>
                  </a:lnTo>
                  <a:lnTo>
                    <a:pt x="175" y="40"/>
                  </a:lnTo>
                  <a:lnTo>
                    <a:pt x="174" y="37"/>
                  </a:lnTo>
                  <a:lnTo>
                    <a:pt x="171" y="36"/>
                  </a:lnTo>
                  <a:lnTo>
                    <a:pt x="171" y="37"/>
                  </a:lnTo>
                  <a:lnTo>
                    <a:pt x="170" y="33"/>
                  </a:lnTo>
                  <a:lnTo>
                    <a:pt x="169" y="33"/>
                  </a:lnTo>
                  <a:lnTo>
                    <a:pt x="166" y="33"/>
                  </a:lnTo>
                  <a:lnTo>
                    <a:pt x="169" y="32"/>
                  </a:lnTo>
                  <a:lnTo>
                    <a:pt x="170" y="32"/>
                  </a:lnTo>
                  <a:lnTo>
                    <a:pt x="169" y="30"/>
                  </a:lnTo>
                  <a:lnTo>
                    <a:pt x="170" y="30"/>
                  </a:lnTo>
                  <a:lnTo>
                    <a:pt x="171" y="30"/>
                  </a:lnTo>
                  <a:lnTo>
                    <a:pt x="178" y="30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74" y="28"/>
                  </a:lnTo>
                  <a:lnTo>
                    <a:pt x="161" y="28"/>
                  </a:lnTo>
                  <a:lnTo>
                    <a:pt x="155" y="28"/>
                  </a:lnTo>
                  <a:lnTo>
                    <a:pt x="153" y="28"/>
                  </a:lnTo>
                  <a:lnTo>
                    <a:pt x="149" y="28"/>
                  </a:lnTo>
                  <a:lnTo>
                    <a:pt x="145" y="28"/>
                  </a:lnTo>
                  <a:lnTo>
                    <a:pt x="147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5" y="32"/>
                  </a:lnTo>
                  <a:lnTo>
                    <a:pt x="151" y="32"/>
                  </a:lnTo>
                  <a:lnTo>
                    <a:pt x="147" y="32"/>
                  </a:lnTo>
                  <a:lnTo>
                    <a:pt x="145" y="33"/>
                  </a:lnTo>
                  <a:lnTo>
                    <a:pt x="141" y="36"/>
                  </a:lnTo>
                  <a:lnTo>
                    <a:pt x="138" y="37"/>
                  </a:lnTo>
                  <a:lnTo>
                    <a:pt x="134" y="40"/>
                  </a:lnTo>
                  <a:lnTo>
                    <a:pt x="132" y="37"/>
                  </a:lnTo>
                  <a:lnTo>
                    <a:pt x="130" y="37"/>
                  </a:lnTo>
                  <a:lnTo>
                    <a:pt x="128" y="37"/>
                  </a:lnTo>
                  <a:lnTo>
                    <a:pt x="122" y="36"/>
                  </a:lnTo>
                  <a:lnTo>
                    <a:pt x="118" y="32"/>
                  </a:lnTo>
                  <a:lnTo>
                    <a:pt x="114" y="30"/>
                  </a:lnTo>
                  <a:lnTo>
                    <a:pt x="113" y="28"/>
                  </a:lnTo>
                  <a:lnTo>
                    <a:pt x="105" y="28"/>
                  </a:lnTo>
                  <a:lnTo>
                    <a:pt x="96" y="30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82" y="27"/>
                  </a:lnTo>
                  <a:lnTo>
                    <a:pt x="82" y="20"/>
                  </a:lnTo>
                  <a:lnTo>
                    <a:pt x="81" y="17"/>
                  </a:lnTo>
                  <a:lnTo>
                    <a:pt x="77" y="15"/>
                  </a:lnTo>
                  <a:lnTo>
                    <a:pt x="70" y="13"/>
                  </a:lnTo>
                  <a:lnTo>
                    <a:pt x="65" y="13"/>
                  </a:lnTo>
                  <a:lnTo>
                    <a:pt x="61" y="13"/>
                  </a:lnTo>
                  <a:lnTo>
                    <a:pt x="60" y="9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7" y="13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4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33" y="36"/>
                  </a:lnTo>
                  <a:lnTo>
                    <a:pt x="37" y="41"/>
                  </a:lnTo>
                  <a:lnTo>
                    <a:pt x="37" y="48"/>
                  </a:lnTo>
                  <a:lnTo>
                    <a:pt x="35" y="53"/>
                  </a:lnTo>
                  <a:lnTo>
                    <a:pt x="31" y="57"/>
                  </a:lnTo>
                  <a:lnTo>
                    <a:pt x="27" y="57"/>
                  </a:lnTo>
                  <a:lnTo>
                    <a:pt x="25" y="54"/>
                  </a:lnTo>
                  <a:lnTo>
                    <a:pt x="25" y="53"/>
                  </a:lnTo>
                  <a:lnTo>
                    <a:pt x="25" y="50"/>
                  </a:lnTo>
                  <a:lnTo>
                    <a:pt x="21" y="48"/>
                  </a:lnTo>
                  <a:lnTo>
                    <a:pt x="21" y="41"/>
                  </a:lnTo>
                  <a:lnTo>
                    <a:pt x="25" y="36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9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29" y="7"/>
                  </a:lnTo>
                  <a:lnTo>
                    <a:pt x="25" y="9"/>
                  </a:lnTo>
                  <a:lnTo>
                    <a:pt x="24" y="13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1" y="30"/>
                  </a:lnTo>
                  <a:lnTo>
                    <a:pt x="8" y="40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8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3" y="70"/>
                  </a:lnTo>
                  <a:lnTo>
                    <a:pt x="16" y="72"/>
                  </a:lnTo>
                  <a:lnTo>
                    <a:pt x="13" y="76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6" y="88"/>
                  </a:lnTo>
                  <a:lnTo>
                    <a:pt x="17" y="89"/>
                  </a:lnTo>
                  <a:lnTo>
                    <a:pt x="17" y="93"/>
                  </a:lnTo>
                  <a:lnTo>
                    <a:pt x="20" y="94"/>
                  </a:lnTo>
                  <a:lnTo>
                    <a:pt x="24" y="94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5" y="94"/>
                  </a:lnTo>
                  <a:lnTo>
                    <a:pt x="39" y="93"/>
                  </a:lnTo>
                  <a:lnTo>
                    <a:pt x="40" y="93"/>
                  </a:lnTo>
                  <a:lnTo>
                    <a:pt x="44" y="94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8" y="110"/>
                  </a:lnTo>
                  <a:lnTo>
                    <a:pt x="69" y="110"/>
                  </a:lnTo>
                  <a:lnTo>
                    <a:pt x="74" y="110"/>
                  </a:lnTo>
                  <a:lnTo>
                    <a:pt x="77" y="107"/>
                  </a:lnTo>
                  <a:lnTo>
                    <a:pt x="82" y="107"/>
                  </a:lnTo>
                  <a:lnTo>
                    <a:pt x="88" y="106"/>
                  </a:lnTo>
                  <a:lnTo>
                    <a:pt x="90" y="107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88" y="115"/>
                  </a:lnTo>
                  <a:lnTo>
                    <a:pt x="88" y="121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41"/>
                  </a:lnTo>
                  <a:lnTo>
                    <a:pt x="86" y="147"/>
                  </a:lnTo>
                  <a:lnTo>
                    <a:pt x="88" y="154"/>
                  </a:lnTo>
                  <a:lnTo>
                    <a:pt x="92" y="158"/>
                  </a:lnTo>
                  <a:lnTo>
                    <a:pt x="92" y="162"/>
                  </a:lnTo>
                  <a:lnTo>
                    <a:pt x="90" y="163"/>
                  </a:lnTo>
                  <a:lnTo>
                    <a:pt x="86" y="167"/>
                  </a:lnTo>
                  <a:lnTo>
                    <a:pt x="84" y="169"/>
                  </a:lnTo>
                  <a:lnTo>
                    <a:pt x="82" y="171"/>
                  </a:lnTo>
                  <a:lnTo>
                    <a:pt x="86" y="171"/>
                  </a:lnTo>
                  <a:lnTo>
                    <a:pt x="90" y="173"/>
                  </a:lnTo>
                  <a:lnTo>
                    <a:pt x="94" y="180"/>
                  </a:lnTo>
                  <a:lnTo>
                    <a:pt x="96" y="186"/>
                  </a:lnTo>
                  <a:lnTo>
                    <a:pt x="97" y="191"/>
                  </a:lnTo>
                  <a:lnTo>
                    <a:pt x="97" y="195"/>
                  </a:lnTo>
                  <a:lnTo>
                    <a:pt x="100" y="199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08" y="207"/>
                  </a:lnTo>
                  <a:lnTo>
                    <a:pt x="109" y="207"/>
                  </a:lnTo>
                  <a:lnTo>
                    <a:pt x="112" y="207"/>
                  </a:lnTo>
                  <a:lnTo>
                    <a:pt x="117" y="203"/>
                  </a:lnTo>
                  <a:lnTo>
                    <a:pt x="118" y="203"/>
                  </a:lnTo>
                  <a:lnTo>
                    <a:pt x="121" y="204"/>
                  </a:lnTo>
                  <a:lnTo>
                    <a:pt x="121" y="208"/>
                  </a:lnTo>
                  <a:lnTo>
                    <a:pt x="122" y="207"/>
                  </a:lnTo>
                  <a:lnTo>
                    <a:pt x="125" y="203"/>
                  </a:lnTo>
                  <a:lnTo>
                    <a:pt x="126" y="202"/>
                  </a:lnTo>
                  <a:lnTo>
                    <a:pt x="130" y="199"/>
                  </a:lnTo>
                  <a:lnTo>
                    <a:pt x="136" y="195"/>
                  </a:lnTo>
                  <a:lnTo>
                    <a:pt x="138" y="195"/>
                  </a:lnTo>
                  <a:lnTo>
                    <a:pt x="139" y="195"/>
                  </a:lnTo>
                  <a:lnTo>
                    <a:pt x="141" y="191"/>
                  </a:lnTo>
                  <a:lnTo>
                    <a:pt x="143" y="188"/>
                  </a:lnTo>
                  <a:lnTo>
                    <a:pt x="145" y="186"/>
                  </a:lnTo>
                  <a:lnTo>
                    <a:pt x="149" y="184"/>
                  </a:lnTo>
                  <a:lnTo>
                    <a:pt x="153" y="182"/>
                  </a:lnTo>
                  <a:lnTo>
                    <a:pt x="155" y="178"/>
                  </a:lnTo>
                  <a:lnTo>
                    <a:pt x="151" y="176"/>
                  </a:lnTo>
                  <a:lnTo>
                    <a:pt x="147" y="176"/>
                  </a:lnTo>
                  <a:lnTo>
                    <a:pt x="145" y="176"/>
                  </a:lnTo>
                  <a:lnTo>
                    <a:pt x="145" y="171"/>
                  </a:lnTo>
                  <a:lnTo>
                    <a:pt x="143" y="167"/>
                  </a:lnTo>
                  <a:lnTo>
                    <a:pt x="141" y="159"/>
                  </a:lnTo>
                  <a:lnTo>
                    <a:pt x="141" y="155"/>
                  </a:lnTo>
                  <a:lnTo>
                    <a:pt x="138" y="151"/>
                  </a:lnTo>
                  <a:lnTo>
                    <a:pt x="134" y="147"/>
                  </a:lnTo>
                  <a:lnTo>
                    <a:pt x="134" y="146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3" y="146"/>
                  </a:lnTo>
                  <a:lnTo>
                    <a:pt x="145" y="147"/>
                  </a:lnTo>
                  <a:lnTo>
                    <a:pt x="145" y="150"/>
                  </a:lnTo>
                  <a:lnTo>
                    <a:pt x="147" y="150"/>
                  </a:lnTo>
                  <a:lnTo>
                    <a:pt x="153" y="150"/>
                  </a:lnTo>
                  <a:lnTo>
                    <a:pt x="155" y="150"/>
                  </a:lnTo>
                  <a:lnTo>
                    <a:pt x="157" y="150"/>
                  </a:lnTo>
                  <a:lnTo>
                    <a:pt x="158" y="151"/>
                  </a:lnTo>
                  <a:lnTo>
                    <a:pt x="161" y="155"/>
                  </a:lnTo>
                  <a:lnTo>
                    <a:pt x="165" y="155"/>
                  </a:lnTo>
                  <a:lnTo>
                    <a:pt x="166" y="155"/>
                  </a:lnTo>
                  <a:lnTo>
                    <a:pt x="166" y="154"/>
                  </a:lnTo>
                  <a:lnTo>
                    <a:pt x="166" y="147"/>
                  </a:lnTo>
                  <a:lnTo>
                    <a:pt x="169" y="147"/>
                  </a:lnTo>
                  <a:lnTo>
                    <a:pt x="170" y="146"/>
                  </a:lnTo>
                  <a:lnTo>
                    <a:pt x="171" y="146"/>
                  </a:lnTo>
                  <a:lnTo>
                    <a:pt x="175" y="146"/>
                  </a:lnTo>
                  <a:lnTo>
                    <a:pt x="182" y="145"/>
                  </a:lnTo>
                  <a:lnTo>
                    <a:pt x="185" y="141"/>
                  </a:lnTo>
                  <a:lnTo>
                    <a:pt x="191" y="138"/>
                  </a:lnTo>
                  <a:lnTo>
                    <a:pt x="193" y="141"/>
                  </a:lnTo>
                  <a:lnTo>
                    <a:pt x="195" y="138"/>
                  </a:lnTo>
                  <a:lnTo>
                    <a:pt x="198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29"/>
                  </a:lnTo>
                  <a:lnTo>
                    <a:pt x="198" y="126"/>
                  </a:lnTo>
                  <a:lnTo>
                    <a:pt x="193" y="121"/>
                  </a:lnTo>
                  <a:lnTo>
                    <a:pt x="189" y="114"/>
                  </a:lnTo>
                  <a:lnTo>
                    <a:pt x="191" y="110"/>
                  </a:lnTo>
                  <a:lnTo>
                    <a:pt x="193" y="105"/>
                  </a:lnTo>
                  <a:lnTo>
                    <a:pt x="193" y="101"/>
                  </a:lnTo>
                  <a:lnTo>
                    <a:pt x="195" y="98"/>
                  </a:lnTo>
                  <a:lnTo>
                    <a:pt x="197" y="98"/>
                  </a:lnTo>
                  <a:lnTo>
                    <a:pt x="198" y="98"/>
                  </a:lnTo>
                  <a:lnTo>
                    <a:pt x="201" y="98"/>
                  </a:lnTo>
                  <a:lnTo>
                    <a:pt x="202" y="97"/>
                  </a:lnTo>
                  <a:lnTo>
                    <a:pt x="205" y="94"/>
                  </a:lnTo>
                  <a:lnTo>
                    <a:pt x="206" y="93"/>
                  </a:lnTo>
                  <a:lnTo>
                    <a:pt x="205" y="90"/>
                  </a:lnTo>
                  <a:lnTo>
                    <a:pt x="202" y="90"/>
                  </a:lnTo>
                  <a:lnTo>
                    <a:pt x="201" y="88"/>
                  </a:lnTo>
                  <a:lnTo>
                    <a:pt x="201" y="84"/>
                  </a:lnTo>
                  <a:lnTo>
                    <a:pt x="202" y="81"/>
                  </a:lnTo>
                  <a:lnTo>
                    <a:pt x="206" y="77"/>
                  </a:lnTo>
                  <a:lnTo>
                    <a:pt x="214" y="72"/>
                  </a:lnTo>
                  <a:lnTo>
                    <a:pt x="215" y="72"/>
                  </a:lnTo>
                  <a:lnTo>
                    <a:pt x="215" y="70"/>
                  </a:lnTo>
                  <a:lnTo>
                    <a:pt x="215" y="70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close/>
                  <a:moveTo>
                    <a:pt x="169" y="40"/>
                  </a:moveTo>
                  <a:lnTo>
                    <a:pt x="166" y="37"/>
                  </a:lnTo>
                  <a:lnTo>
                    <a:pt x="170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close/>
                  <a:moveTo>
                    <a:pt x="60" y="1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0" y="9"/>
                  </a:lnTo>
                  <a:lnTo>
                    <a:pt x="60" y="5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730BA274-C700-DCE9-0FDE-B54FD4B24D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4873" y="3625046"/>
              <a:ext cx="132265" cy="153227"/>
            </a:xfrm>
            <a:custGeom>
              <a:avLst/>
              <a:gdLst>
                <a:gd name="T0" fmla="*/ 33 w 65"/>
                <a:gd name="T1" fmla="*/ 75 h 77"/>
                <a:gd name="T2" fmla="*/ 30 w 65"/>
                <a:gd name="T3" fmla="*/ 71 h 77"/>
                <a:gd name="T4" fmla="*/ 30 w 65"/>
                <a:gd name="T5" fmla="*/ 67 h 77"/>
                <a:gd name="T6" fmla="*/ 34 w 65"/>
                <a:gd name="T7" fmla="*/ 65 h 77"/>
                <a:gd name="T8" fmla="*/ 42 w 65"/>
                <a:gd name="T9" fmla="*/ 64 h 77"/>
                <a:gd name="T10" fmla="*/ 48 w 65"/>
                <a:gd name="T11" fmla="*/ 64 h 77"/>
                <a:gd name="T12" fmla="*/ 52 w 65"/>
                <a:gd name="T13" fmla="*/ 65 h 77"/>
                <a:gd name="T14" fmla="*/ 58 w 65"/>
                <a:gd name="T15" fmla="*/ 63 h 77"/>
                <a:gd name="T16" fmla="*/ 61 w 65"/>
                <a:gd name="T17" fmla="*/ 56 h 77"/>
                <a:gd name="T18" fmla="*/ 63 w 65"/>
                <a:gd name="T19" fmla="*/ 47 h 77"/>
                <a:gd name="T20" fmla="*/ 60 w 65"/>
                <a:gd name="T21" fmla="*/ 39 h 77"/>
                <a:gd name="T22" fmla="*/ 57 w 65"/>
                <a:gd name="T23" fmla="*/ 26 h 77"/>
                <a:gd name="T24" fmla="*/ 61 w 65"/>
                <a:gd name="T25" fmla="*/ 14 h 77"/>
                <a:gd name="T26" fmla="*/ 63 w 65"/>
                <a:gd name="T27" fmla="*/ 10 h 77"/>
                <a:gd name="T28" fmla="*/ 63 w 65"/>
                <a:gd name="T29" fmla="*/ 4 h 77"/>
                <a:gd name="T30" fmla="*/ 54 w 65"/>
                <a:gd name="T31" fmla="*/ 0 h 77"/>
                <a:gd name="T32" fmla="*/ 48 w 65"/>
                <a:gd name="T33" fmla="*/ 3 h 77"/>
                <a:gd name="T34" fmla="*/ 48 w 65"/>
                <a:gd name="T35" fmla="*/ 4 h 77"/>
                <a:gd name="T36" fmla="*/ 46 w 65"/>
                <a:gd name="T37" fmla="*/ 3 h 77"/>
                <a:gd name="T38" fmla="*/ 38 w 65"/>
                <a:gd name="T39" fmla="*/ 3 h 77"/>
                <a:gd name="T40" fmla="*/ 34 w 65"/>
                <a:gd name="T41" fmla="*/ 3 h 77"/>
                <a:gd name="T42" fmla="*/ 33 w 65"/>
                <a:gd name="T43" fmla="*/ 4 h 77"/>
                <a:gd name="T44" fmla="*/ 21 w 65"/>
                <a:gd name="T45" fmla="*/ 3 h 77"/>
                <a:gd name="T46" fmla="*/ 13 w 65"/>
                <a:gd name="T47" fmla="*/ 7 h 77"/>
                <a:gd name="T48" fmla="*/ 13 w 65"/>
                <a:gd name="T49" fmla="*/ 10 h 77"/>
                <a:gd name="T50" fmla="*/ 12 w 65"/>
                <a:gd name="T51" fmla="*/ 16 h 77"/>
                <a:gd name="T52" fmla="*/ 4 w 65"/>
                <a:gd name="T53" fmla="*/ 20 h 77"/>
                <a:gd name="T54" fmla="*/ 0 w 65"/>
                <a:gd name="T55" fmla="*/ 23 h 77"/>
                <a:gd name="T56" fmla="*/ 0 w 65"/>
                <a:gd name="T57" fmla="*/ 40 h 77"/>
                <a:gd name="T58" fmla="*/ 6 w 65"/>
                <a:gd name="T59" fmla="*/ 48 h 77"/>
                <a:gd name="T60" fmla="*/ 10 w 65"/>
                <a:gd name="T61" fmla="*/ 48 h 77"/>
                <a:gd name="T62" fmla="*/ 12 w 65"/>
                <a:gd name="T63" fmla="*/ 58 h 77"/>
                <a:gd name="T64" fmla="*/ 17 w 65"/>
                <a:gd name="T65" fmla="*/ 67 h 77"/>
                <a:gd name="T66" fmla="*/ 20 w 65"/>
                <a:gd name="T67" fmla="*/ 71 h 77"/>
                <a:gd name="T68" fmla="*/ 29 w 65"/>
                <a:gd name="T69" fmla="*/ 77 h 77"/>
                <a:gd name="T70" fmla="*/ 30 w 65"/>
                <a:gd name="T71" fmla="*/ 77 h 77"/>
                <a:gd name="T72" fmla="*/ 30 w 65"/>
                <a:gd name="T73" fmla="*/ 77 h 77"/>
                <a:gd name="T74" fmla="*/ 30 w 65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77">
                  <a:moveTo>
                    <a:pt x="30" y="77"/>
                  </a:moveTo>
                  <a:lnTo>
                    <a:pt x="33" y="75"/>
                  </a:lnTo>
                  <a:lnTo>
                    <a:pt x="33" y="73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7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4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8" y="63"/>
                  </a:lnTo>
                  <a:lnTo>
                    <a:pt x="60" y="62"/>
                  </a:lnTo>
                  <a:lnTo>
                    <a:pt x="61" y="56"/>
                  </a:lnTo>
                  <a:lnTo>
                    <a:pt x="61" y="51"/>
                  </a:lnTo>
                  <a:lnTo>
                    <a:pt x="63" y="47"/>
                  </a:lnTo>
                  <a:lnTo>
                    <a:pt x="63" y="44"/>
                  </a:lnTo>
                  <a:lnTo>
                    <a:pt x="60" y="39"/>
                  </a:lnTo>
                  <a:lnTo>
                    <a:pt x="57" y="34"/>
                  </a:lnTo>
                  <a:lnTo>
                    <a:pt x="57" y="26"/>
                  </a:lnTo>
                  <a:lnTo>
                    <a:pt x="57" y="20"/>
                  </a:lnTo>
                  <a:lnTo>
                    <a:pt x="61" y="14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5" y="7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4" y="44"/>
                  </a:lnTo>
                  <a:lnTo>
                    <a:pt x="6" y="48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2" y="58"/>
                  </a:lnTo>
                  <a:lnTo>
                    <a:pt x="13" y="62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4" y="75"/>
                  </a:lnTo>
                  <a:lnTo>
                    <a:pt x="29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476C6BCD-F86A-5210-046C-BDD59F62AA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4755" y="3638975"/>
              <a:ext cx="95638" cy="127357"/>
            </a:xfrm>
            <a:custGeom>
              <a:avLst/>
              <a:gdLst>
                <a:gd name="T0" fmla="*/ 9 w 47"/>
                <a:gd name="T1" fmla="*/ 5 h 64"/>
                <a:gd name="T2" fmla="*/ 7 w 47"/>
                <a:gd name="T3" fmla="*/ 7 h 64"/>
                <a:gd name="T4" fmla="*/ 3 w 47"/>
                <a:gd name="T5" fmla="*/ 13 h 64"/>
                <a:gd name="T6" fmla="*/ 3 w 47"/>
                <a:gd name="T7" fmla="*/ 19 h 64"/>
                <a:gd name="T8" fmla="*/ 3 w 47"/>
                <a:gd name="T9" fmla="*/ 27 h 64"/>
                <a:gd name="T10" fmla="*/ 6 w 47"/>
                <a:gd name="T11" fmla="*/ 32 h 64"/>
                <a:gd name="T12" fmla="*/ 9 w 47"/>
                <a:gd name="T13" fmla="*/ 37 h 64"/>
                <a:gd name="T14" fmla="*/ 9 w 47"/>
                <a:gd name="T15" fmla="*/ 40 h 64"/>
                <a:gd name="T16" fmla="*/ 7 w 47"/>
                <a:gd name="T17" fmla="*/ 44 h 64"/>
                <a:gd name="T18" fmla="*/ 7 w 47"/>
                <a:gd name="T19" fmla="*/ 49 h 64"/>
                <a:gd name="T20" fmla="*/ 6 w 47"/>
                <a:gd name="T21" fmla="*/ 55 h 64"/>
                <a:gd name="T22" fmla="*/ 4 w 47"/>
                <a:gd name="T23" fmla="*/ 56 h 64"/>
                <a:gd name="T24" fmla="*/ 0 w 47"/>
                <a:gd name="T25" fmla="*/ 60 h 64"/>
                <a:gd name="T26" fmla="*/ 2 w 47"/>
                <a:gd name="T27" fmla="*/ 62 h 64"/>
                <a:gd name="T28" fmla="*/ 6 w 47"/>
                <a:gd name="T29" fmla="*/ 64 h 64"/>
                <a:gd name="T30" fmla="*/ 7 w 47"/>
                <a:gd name="T31" fmla="*/ 64 h 64"/>
                <a:gd name="T32" fmla="*/ 13 w 47"/>
                <a:gd name="T33" fmla="*/ 60 h 64"/>
                <a:gd name="T34" fmla="*/ 15 w 47"/>
                <a:gd name="T35" fmla="*/ 62 h 64"/>
                <a:gd name="T36" fmla="*/ 19 w 47"/>
                <a:gd name="T37" fmla="*/ 62 h 64"/>
                <a:gd name="T38" fmla="*/ 20 w 47"/>
                <a:gd name="T39" fmla="*/ 62 h 64"/>
                <a:gd name="T40" fmla="*/ 24 w 47"/>
                <a:gd name="T41" fmla="*/ 62 h 64"/>
                <a:gd name="T42" fmla="*/ 27 w 47"/>
                <a:gd name="T43" fmla="*/ 62 h 64"/>
                <a:gd name="T44" fmla="*/ 31 w 47"/>
                <a:gd name="T45" fmla="*/ 58 h 64"/>
                <a:gd name="T46" fmla="*/ 37 w 47"/>
                <a:gd name="T47" fmla="*/ 44 h 64"/>
                <a:gd name="T48" fmla="*/ 45 w 47"/>
                <a:gd name="T49" fmla="*/ 32 h 64"/>
                <a:gd name="T50" fmla="*/ 47 w 47"/>
                <a:gd name="T51" fmla="*/ 27 h 64"/>
                <a:gd name="T52" fmla="*/ 47 w 47"/>
                <a:gd name="T53" fmla="*/ 24 h 64"/>
                <a:gd name="T54" fmla="*/ 45 w 47"/>
                <a:gd name="T55" fmla="*/ 20 h 64"/>
                <a:gd name="T56" fmla="*/ 45 w 47"/>
                <a:gd name="T57" fmla="*/ 19 h 64"/>
                <a:gd name="T58" fmla="*/ 44 w 47"/>
                <a:gd name="T59" fmla="*/ 20 h 64"/>
                <a:gd name="T60" fmla="*/ 41 w 47"/>
                <a:gd name="T61" fmla="*/ 19 h 64"/>
                <a:gd name="T62" fmla="*/ 37 w 47"/>
                <a:gd name="T63" fmla="*/ 16 h 64"/>
                <a:gd name="T64" fmla="*/ 36 w 47"/>
                <a:gd name="T65" fmla="*/ 16 h 64"/>
                <a:gd name="T66" fmla="*/ 37 w 47"/>
                <a:gd name="T67" fmla="*/ 15 h 64"/>
                <a:gd name="T68" fmla="*/ 36 w 47"/>
                <a:gd name="T69" fmla="*/ 13 h 64"/>
                <a:gd name="T70" fmla="*/ 32 w 47"/>
                <a:gd name="T71" fmla="*/ 11 h 64"/>
                <a:gd name="T72" fmla="*/ 28 w 47"/>
                <a:gd name="T73" fmla="*/ 5 h 64"/>
                <a:gd name="T74" fmla="*/ 24 w 47"/>
                <a:gd name="T75" fmla="*/ 3 h 64"/>
                <a:gd name="T76" fmla="*/ 20 w 47"/>
                <a:gd name="T77" fmla="*/ 3 h 64"/>
                <a:gd name="T78" fmla="*/ 15 w 47"/>
                <a:gd name="T79" fmla="*/ 0 h 64"/>
                <a:gd name="T80" fmla="*/ 13 w 47"/>
                <a:gd name="T81" fmla="*/ 0 h 64"/>
                <a:gd name="T82" fmla="*/ 11 w 47"/>
                <a:gd name="T83" fmla="*/ 0 h 64"/>
                <a:gd name="T84" fmla="*/ 9 w 47"/>
                <a:gd name="T85" fmla="*/ 3 h 64"/>
                <a:gd name="T86" fmla="*/ 9 w 47"/>
                <a:gd name="T87" fmla="*/ 5 h 64"/>
                <a:gd name="T88" fmla="*/ 9 w 47"/>
                <a:gd name="T89" fmla="*/ 5 h 64"/>
                <a:gd name="T90" fmla="*/ 9 w 47"/>
                <a:gd name="T91" fmla="*/ 5 h 64"/>
                <a:gd name="T92" fmla="*/ 9 w 47"/>
                <a:gd name="T93" fmla="*/ 5 h 64"/>
                <a:gd name="T94" fmla="*/ 9 w 47"/>
                <a:gd name="T95" fmla="*/ 5 h 64"/>
                <a:gd name="T96" fmla="*/ 9 w 47"/>
                <a:gd name="T97" fmla="*/ 5 h 64"/>
                <a:gd name="T98" fmla="*/ 9 w 47"/>
                <a:gd name="T99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64">
                  <a:moveTo>
                    <a:pt x="9" y="5"/>
                  </a:moveTo>
                  <a:lnTo>
                    <a:pt x="7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13" y="60"/>
                  </a:lnTo>
                  <a:lnTo>
                    <a:pt x="15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7" y="62"/>
                  </a:lnTo>
                  <a:lnTo>
                    <a:pt x="31" y="58"/>
                  </a:lnTo>
                  <a:lnTo>
                    <a:pt x="37" y="44"/>
                  </a:lnTo>
                  <a:lnTo>
                    <a:pt x="45" y="32"/>
                  </a:lnTo>
                  <a:lnTo>
                    <a:pt x="47" y="27"/>
                  </a:lnTo>
                  <a:lnTo>
                    <a:pt x="47" y="24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1" y="19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0DEB059-C268-B4D7-09D0-7447C02B3D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17026" y="3535498"/>
              <a:ext cx="156683" cy="264664"/>
            </a:xfrm>
            <a:custGeom>
              <a:avLst/>
              <a:gdLst>
                <a:gd name="T0" fmla="*/ 20 w 77"/>
                <a:gd name="T1" fmla="*/ 59 h 133"/>
                <a:gd name="T2" fmla="*/ 21 w 77"/>
                <a:gd name="T3" fmla="*/ 65 h 133"/>
                <a:gd name="T4" fmla="*/ 20 w 77"/>
                <a:gd name="T5" fmla="*/ 72 h 133"/>
                <a:gd name="T6" fmla="*/ 26 w 77"/>
                <a:gd name="T7" fmla="*/ 76 h 133"/>
                <a:gd name="T8" fmla="*/ 29 w 77"/>
                <a:gd name="T9" fmla="*/ 84 h 133"/>
                <a:gd name="T10" fmla="*/ 26 w 77"/>
                <a:gd name="T11" fmla="*/ 88 h 133"/>
                <a:gd name="T12" fmla="*/ 24 w 77"/>
                <a:gd name="T13" fmla="*/ 96 h 133"/>
                <a:gd name="T14" fmla="*/ 21 w 77"/>
                <a:gd name="T15" fmla="*/ 109 h 133"/>
                <a:gd name="T16" fmla="*/ 25 w 77"/>
                <a:gd name="T17" fmla="*/ 116 h 133"/>
                <a:gd name="T18" fmla="*/ 25 w 77"/>
                <a:gd name="T19" fmla="*/ 120 h 133"/>
                <a:gd name="T20" fmla="*/ 25 w 77"/>
                <a:gd name="T21" fmla="*/ 124 h 133"/>
                <a:gd name="T22" fmla="*/ 33 w 77"/>
                <a:gd name="T23" fmla="*/ 129 h 133"/>
                <a:gd name="T24" fmla="*/ 37 w 77"/>
                <a:gd name="T25" fmla="*/ 132 h 133"/>
                <a:gd name="T26" fmla="*/ 39 w 77"/>
                <a:gd name="T27" fmla="*/ 133 h 133"/>
                <a:gd name="T28" fmla="*/ 43 w 77"/>
                <a:gd name="T29" fmla="*/ 129 h 133"/>
                <a:gd name="T30" fmla="*/ 55 w 77"/>
                <a:gd name="T31" fmla="*/ 124 h 133"/>
                <a:gd name="T32" fmla="*/ 59 w 77"/>
                <a:gd name="T33" fmla="*/ 122 h 133"/>
                <a:gd name="T34" fmla="*/ 69 w 77"/>
                <a:gd name="T35" fmla="*/ 120 h 133"/>
                <a:gd name="T36" fmla="*/ 77 w 77"/>
                <a:gd name="T37" fmla="*/ 120 h 133"/>
                <a:gd name="T38" fmla="*/ 70 w 77"/>
                <a:gd name="T39" fmla="*/ 114 h 133"/>
                <a:gd name="T40" fmla="*/ 66 w 77"/>
                <a:gd name="T41" fmla="*/ 107 h 133"/>
                <a:gd name="T42" fmla="*/ 65 w 77"/>
                <a:gd name="T43" fmla="*/ 97 h 133"/>
                <a:gd name="T44" fmla="*/ 61 w 77"/>
                <a:gd name="T45" fmla="*/ 96 h 133"/>
                <a:gd name="T46" fmla="*/ 57 w 77"/>
                <a:gd name="T47" fmla="*/ 89 h 133"/>
                <a:gd name="T48" fmla="*/ 53 w 77"/>
                <a:gd name="T49" fmla="*/ 81 h 133"/>
                <a:gd name="T50" fmla="*/ 53 w 77"/>
                <a:gd name="T51" fmla="*/ 65 h 133"/>
                <a:gd name="T52" fmla="*/ 63 w 77"/>
                <a:gd name="T53" fmla="*/ 65 h 133"/>
                <a:gd name="T54" fmla="*/ 65 w 77"/>
                <a:gd name="T55" fmla="*/ 59 h 133"/>
                <a:gd name="T56" fmla="*/ 66 w 77"/>
                <a:gd name="T57" fmla="*/ 53 h 133"/>
                <a:gd name="T58" fmla="*/ 66 w 77"/>
                <a:gd name="T59" fmla="*/ 45 h 133"/>
                <a:gd name="T60" fmla="*/ 65 w 77"/>
                <a:gd name="T61" fmla="*/ 40 h 133"/>
                <a:gd name="T62" fmla="*/ 61 w 77"/>
                <a:gd name="T63" fmla="*/ 39 h 133"/>
                <a:gd name="T64" fmla="*/ 50 w 77"/>
                <a:gd name="T65" fmla="*/ 31 h 133"/>
                <a:gd name="T66" fmla="*/ 46 w 77"/>
                <a:gd name="T67" fmla="*/ 35 h 133"/>
                <a:gd name="T68" fmla="*/ 43 w 77"/>
                <a:gd name="T69" fmla="*/ 40 h 133"/>
                <a:gd name="T70" fmla="*/ 47 w 77"/>
                <a:gd name="T71" fmla="*/ 27 h 133"/>
                <a:gd name="T72" fmla="*/ 46 w 77"/>
                <a:gd name="T73" fmla="*/ 19 h 133"/>
                <a:gd name="T74" fmla="*/ 39 w 77"/>
                <a:gd name="T75" fmla="*/ 14 h 133"/>
                <a:gd name="T76" fmla="*/ 33 w 77"/>
                <a:gd name="T77" fmla="*/ 6 h 133"/>
                <a:gd name="T78" fmla="*/ 30 w 77"/>
                <a:gd name="T79" fmla="*/ 6 h 133"/>
                <a:gd name="T80" fmla="*/ 24 w 77"/>
                <a:gd name="T81" fmla="*/ 0 h 133"/>
                <a:gd name="T82" fmla="*/ 26 w 77"/>
                <a:gd name="T83" fmla="*/ 4 h 133"/>
                <a:gd name="T84" fmla="*/ 26 w 77"/>
                <a:gd name="T85" fmla="*/ 6 h 133"/>
                <a:gd name="T86" fmla="*/ 17 w 77"/>
                <a:gd name="T87" fmla="*/ 11 h 133"/>
                <a:gd name="T88" fmla="*/ 12 w 77"/>
                <a:gd name="T89" fmla="*/ 18 h 133"/>
                <a:gd name="T90" fmla="*/ 13 w 77"/>
                <a:gd name="T91" fmla="*/ 24 h 133"/>
                <a:gd name="T92" fmla="*/ 17 w 77"/>
                <a:gd name="T93" fmla="*/ 27 h 133"/>
                <a:gd name="T94" fmla="*/ 13 w 77"/>
                <a:gd name="T95" fmla="*/ 31 h 133"/>
                <a:gd name="T96" fmla="*/ 9 w 77"/>
                <a:gd name="T97" fmla="*/ 32 h 133"/>
                <a:gd name="T98" fmla="*/ 6 w 77"/>
                <a:gd name="T99" fmla="*/ 32 h 133"/>
                <a:gd name="T100" fmla="*/ 4 w 77"/>
                <a:gd name="T101" fmla="*/ 39 h 133"/>
                <a:gd name="T102" fmla="*/ 0 w 77"/>
                <a:gd name="T103" fmla="*/ 48 h 133"/>
                <a:gd name="T104" fmla="*/ 9 w 77"/>
                <a:gd name="T105" fmla="*/ 60 h 133"/>
                <a:gd name="T106" fmla="*/ 17 w 77"/>
                <a:gd name="T107" fmla="*/ 59 h 133"/>
                <a:gd name="T108" fmla="*/ 17 w 77"/>
                <a:gd name="T109" fmla="*/ 59 h 133"/>
                <a:gd name="T110" fmla="*/ 17 w 77"/>
                <a:gd name="T111" fmla="*/ 59 h 133"/>
                <a:gd name="T112" fmla="*/ 17 w 77"/>
                <a:gd name="T113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133">
                  <a:moveTo>
                    <a:pt x="17" y="59"/>
                  </a:moveTo>
                  <a:lnTo>
                    <a:pt x="20" y="59"/>
                  </a:lnTo>
                  <a:lnTo>
                    <a:pt x="21" y="61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0" y="72"/>
                  </a:lnTo>
                  <a:lnTo>
                    <a:pt x="21" y="75"/>
                  </a:lnTo>
                  <a:lnTo>
                    <a:pt x="26" y="76"/>
                  </a:lnTo>
                  <a:lnTo>
                    <a:pt x="25" y="79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26" y="88"/>
                  </a:lnTo>
                  <a:lnTo>
                    <a:pt x="25" y="92"/>
                  </a:lnTo>
                  <a:lnTo>
                    <a:pt x="24" y="96"/>
                  </a:lnTo>
                  <a:lnTo>
                    <a:pt x="21" y="103"/>
                  </a:lnTo>
                  <a:lnTo>
                    <a:pt x="21" y="109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5" y="118"/>
                  </a:lnTo>
                  <a:lnTo>
                    <a:pt x="25" y="120"/>
                  </a:lnTo>
                  <a:lnTo>
                    <a:pt x="26" y="122"/>
                  </a:lnTo>
                  <a:lnTo>
                    <a:pt x="25" y="124"/>
                  </a:lnTo>
                  <a:lnTo>
                    <a:pt x="29" y="125"/>
                  </a:lnTo>
                  <a:lnTo>
                    <a:pt x="33" y="129"/>
                  </a:lnTo>
                  <a:lnTo>
                    <a:pt x="34" y="132"/>
                  </a:lnTo>
                  <a:lnTo>
                    <a:pt x="37" y="132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42" y="132"/>
                  </a:lnTo>
                  <a:lnTo>
                    <a:pt x="43" y="129"/>
                  </a:lnTo>
                  <a:lnTo>
                    <a:pt x="50" y="125"/>
                  </a:lnTo>
                  <a:lnTo>
                    <a:pt x="55" y="124"/>
                  </a:lnTo>
                  <a:lnTo>
                    <a:pt x="57" y="124"/>
                  </a:lnTo>
                  <a:lnTo>
                    <a:pt x="59" y="122"/>
                  </a:lnTo>
                  <a:lnTo>
                    <a:pt x="63" y="120"/>
                  </a:lnTo>
                  <a:lnTo>
                    <a:pt x="69" y="120"/>
                  </a:lnTo>
                  <a:lnTo>
                    <a:pt x="73" y="120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70" y="114"/>
                  </a:lnTo>
                  <a:lnTo>
                    <a:pt x="70" y="112"/>
                  </a:lnTo>
                  <a:lnTo>
                    <a:pt x="66" y="107"/>
                  </a:lnTo>
                  <a:lnTo>
                    <a:pt x="65" y="103"/>
                  </a:lnTo>
                  <a:lnTo>
                    <a:pt x="65" y="97"/>
                  </a:lnTo>
                  <a:lnTo>
                    <a:pt x="63" y="93"/>
                  </a:lnTo>
                  <a:lnTo>
                    <a:pt x="61" y="96"/>
                  </a:lnTo>
                  <a:lnTo>
                    <a:pt x="59" y="93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3" y="68"/>
                  </a:lnTo>
                  <a:lnTo>
                    <a:pt x="53" y="65"/>
                  </a:lnTo>
                  <a:lnTo>
                    <a:pt x="57" y="65"/>
                  </a:lnTo>
                  <a:lnTo>
                    <a:pt x="63" y="65"/>
                  </a:lnTo>
                  <a:lnTo>
                    <a:pt x="65" y="61"/>
                  </a:lnTo>
                  <a:lnTo>
                    <a:pt x="65" y="59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45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57" y="35"/>
                  </a:lnTo>
                  <a:lnTo>
                    <a:pt x="50" y="31"/>
                  </a:lnTo>
                  <a:lnTo>
                    <a:pt x="47" y="31"/>
                  </a:lnTo>
                  <a:lnTo>
                    <a:pt x="46" y="35"/>
                  </a:lnTo>
                  <a:lnTo>
                    <a:pt x="46" y="39"/>
                  </a:lnTo>
                  <a:lnTo>
                    <a:pt x="43" y="40"/>
                  </a:lnTo>
                  <a:lnTo>
                    <a:pt x="43" y="35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6" y="19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7" y="10"/>
                  </a:lnTo>
                  <a:lnTo>
                    <a:pt x="33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17" y="11"/>
                  </a:lnTo>
                  <a:lnTo>
                    <a:pt x="13" y="15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5"/>
                  </a:lnTo>
                  <a:lnTo>
                    <a:pt x="4" y="39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D6F7FF00-821F-17C4-471D-285848467B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35063" y="3388250"/>
              <a:ext cx="400863" cy="602954"/>
            </a:xfrm>
            <a:custGeom>
              <a:avLst/>
              <a:gdLst>
                <a:gd name="T0" fmla="*/ 187 w 197"/>
                <a:gd name="T1" fmla="*/ 177 h 303"/>
                <a:gd name="T2" fmla="*/ 187 w 197"/>
                <a:gd name="T3" fmla="*/ 167 h 303"/>
                <a:gd name="T4" fmla="*/ 181 w 197"/>
                <a:gd name="T5" fmla="*/ 145 h 303"/>
                <a:gd name="T6" fmla="*/ 189 w 197"/>
                <a:gd name="T7" fmla="*/ 115 h 303"/>
                <a:gd name="T8" fmla="*/ 174 w 197"/>
                <a:gd name="T9" fmla="*/ 111 h 303"/>
                <a:gd name="T10" fmla="*/ 157 w 197"/>
                <a:gd name="T11" fmla="*/ 114 h 303"/>
                <a:gd name="T12" fmla="*/ 145 w 197"/>
                <a:gd name="T13" fmla="*/ 98 h 303"/>
                <a:gd name="T14" fmla="*/ 128 w 197"/>
                <a:gd name="T15" fmla="*/ 98 h 303"/>
                <a:gd name="T16" fmla="*/ 114 w 197"/>
                <a:gd name="T17" fmla="*/ 97 h 303"/>
                <a:gd name="T18" fmla="*/ 110 w 197"/>
                <a:gd name="T19" fmla="*/ 80 h 303"/>
                <a:gd name="T20" fmla="*/ 105 w 197"/>
                <a:gd name="T21" fmla="*/ 61 h 303"/>
                <a:gd name="T22" fmla="*/ 101 w 197"/>
                <a:gd name="T23" fmla="*/ 52 h 303"/>
                <a:gd name="T24" fmla="*/ 121 w 197"/>
                <a:gd name="T25" fmla="*/ 17 h 303"/>
                <a:gd name="T26" fmla="*/ 136 w 197"/>
                <a:gd name="T27" fmla="*/ 4 h 303"/>
                <a:gd name="T28" fmla="*/ 122 w 197"/>
                <a:gd name="T29" fmla="*/ 5 h 303"/>
                <a:gd name="T30" fmla="*/ 109 w 197"/>
                <a:gd name="T31" fmla="*/ 13 h 303"/>
                <a:gd name="T32" fmla="*/ 86 w 197"/>
                <a:gd name="T33" fmla="*/ 21 h 303"/>
                <a:gd name="T34" fmla="*/ 80 w 197"/>
                <a:gd name="T35" fmla="*/ 27 h 303"/>
                <a:gd name="T36" fmla="*/ 69 w 197"/>
                <a:gd name="T37" fmla="*/ 31 h 303"/>
                <a:gd name="T38" fmla="*/ 64 w 197"/>
                <a:gd name="T39" fmla="*/ 40 h 303"/>
                <a:gd name="T40" fmla="*/ 61 w 197"/>
                <a:gd name="T41" fmla="*/ 53 h 303"/>
                <a:gd name="T42" fmla="*/ 44 w 197"/>
                <a:gd name="T43" fmla="*/ 66 h 303"/>
                <a:gd name="T44" fmla="*/ 37 w 197"/>
                <a:gd name="T45" fmla="*/ 74 h 303"/>
                <a:gd name="T46" fmla="*/ 31 w 197"/>
                <a:gd name="T47" fmla="*/ 72 h 303"/>
                <a:gd name="T48" fmla="*/ 25 w 197"/>
                <a:gd name="T49" fmla="*/ 85 h 303"/>
                <a:gd name="T50" fmla="*/ 27 w 197"/>
                <a:gd name="T51" fmla="*/ 98 h 303"/>
                <a:gd name="T52" fmla="*/ 29 w 197"/>
                <a:gd name="T53" fmla="*/ 114 h 303"/>
                <a:gd name="T54" fmla="*/ 29 w 197"/>
                <a:gd name="T55" fmla="*/ 131 h 303"/>
                <a:gd name="T56" fmla="*/ 31 w 197"/>
                <a:gd name="T57" fmla="*/ 149 h 303"/>
                <a:gd name="T58" fmla="*/ 31 w 197"/>
                <a:gd name="T59" fmla="*/ 154 h 303"/>
                <a:gd name="T60" fmla="*/ 31 w 197"/>
                <a:gd name="T61" fmla="*/ 158 h 303"/>
                <a:gd name="T62" fmla="*/ 23 w 197"/>
                <a:gd name="T63" fmla="*/ 171 h 303"/>
                <a:gd name="T64" fmla="*/ 17 w 197"/>
                <a:gd name="T65" fmla="*/ 179 h 303"/>
                <a:gd name="T66" fmla="*/ 8 w 197"/>
                <a:gd name="T67" fmla="*/ 188 h 303"/>
                <a:gd name="T68" fmla="*/ 0 w 197"/>
                <a:gd name="T69" fmla="*/ 195 h 303"/>
                <a:gd name="T70" fmla="*/ 21 w 197"/>
                <a:gd name="T71" fmla="*/ 211 h 303"/>
                <a:gd name="T72" fmla="*/ 27 w 197"/>
                <a:gd name="T73" fmla="*/ 219 h 303"/>
                <a:gd name="T74" fmla="*/ 43 w 197"/>
                <a:gd name="T75" fmla="*/ 219 h 303"/>
                <a:gd name="T76" fmla="*/ 56 w 197"/>
                <a:gd name="T77" fmla="*/ 224 h 303"/>
                <a:gd name="T78" fmla="*/ 70 w 197"/>
                <a:gd name="T79" fmla="*/ 232 h 303"/>
                <a:gd name="T80" fmla="*/ 80 w 197"/>
                <a:gd name="T81" fmla="*/ 246 h 303"/>
                <a:gd name="T82" fmla="*/ 90 w 197"/>
                <a:gd name="T83" fmla="*/ 256 h 303"/>
                <a:gd name="T84" fmla="*/ 97 w 197"/>
                <a:gd name="T85" fmla="*/ 268 h 303"/>
                <a:gd name="T86" fmla="*/ 114 w 197"/>
                <a:gd name="T87" fmla="*/ 268 h 303"/>
                <a:gd name="T88" fmla="*/ 128 w 197"/>
                <a:gd name="T89" fmla="*/ 267 h 303"/>
                <a:gd name="T90" fmla="*/ 144 w 197"/>
                <a:gd name="T91" fmla="*/ 280 h 303"/>
                <a:gd name="T92" fmla="*/ 141 w 197"/>
                <a:gd name="T93" fmla="*/ 295 h 303"/>
                <a:gd name="T94" fmla="*/ 151 w 197"/>
                <a:gd name="T95" fmla="*/ 280 h 303"/>
                <a:gd name="T96" fmla="*/ 153 w 197"/>
                <a:gd name="T97" fmla="*/ 238 h 303"/>
                <a:gd name="T98" fmla="*/ 145 w 197"/>
                <a:gd name="T99" fmla="*/ 219 h 303"/>
                <a:gd name="T100" fmla="*/ 158 w 197"/>
                <a:gd name="T101" fmla="*/ 212 h 303"/>
                <a:gd name="T102" fmla="*/ 149 w 197"/>
                <a:gd name="T103" fmla="*/ 206 h 303"/>
                <a:gd name="T104" fmla="*/ 157 w 197"/>
                <a:gd name="T105" fmla="*/ 194 h 303"/>
                <a:gd name="T106" fmla="*/ 175 w 197"/>
                <a:gd name="T107" fmla="*/ 190 h 303"/>
                <a:gd name="T108" fmla="*/ 187 w 197"/>
                <a:gd name="T109" fmla="*/ 186 h 303"/>
                <a:gd name="T110" fmla="*/ 193 w 197"/>
                <a:gd name="T111" fmla="*/ 203 h 303"/>
                <a:gd name="T112" fmla="*/ 194 w 197"/>
                <a:gd name="T113" fmla="*/ 19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303">
                  <a:moveTo>
                    <a:pt x="194" y="199"/>
                  </a:moveTo>
                  <a:lnTo>
                    <a:pt x="194" y="195"/>
                  </a:lnTo>
                  <a:lnTo>
                    <a:pt x="193" y="190"/>
                  </a:lnTo>
                  <a:lnTo>
                    <a:pt x="191" y="184"/>
                  </a:lnTo>
                  <a:lnTo>
                    <a:pt x="187" y="177"/>
                  </a:lnTo>
                  <a:lnTo>
                    <a:pt x="183" y="175"/>
                  </a:lnTo>
                  <a:lnTo>
                    <a:pt x="179" y="175"/>
                  </a:lnTo>
                  <a:lnTo>
                    <a:pt x="181" y="173"/>
                  </a:lnTo>
                  <a:lnTo>
                    <a:pt x="183" y="171"/>
                  </a:lnTo>
                  <a:lnTo>
                    <a:pt x="187" y="167"/>
                  </a:lnTo>
                  <a:lnTo>
                    <a:pt x="189" y="166"/>
                  </a:lnTo>
                  <a:lnTo>
                    <a:pt x="189" y="162"/>
                  </a:lnTo>
                  <a:lnTo>
                    <a:pt x="185" y="158"/>
                  </a:lnTo>
                  <a:lnTo>
                    <a:pt x="183" y="151"/>
                  </a:lnTo>
                  <a:lnTo>
                    <a:pt x="181" y="145"/>
                  </a:lnTo>
                  <a:lnTo>
                    <a:pt x="181" y="131"/>
                  </a:lnTo>
                  <a:lnTo>
                    <a:pt x="183" y="129"/>
                  </a:lnTo>
                  <a:lnTo>
                    <a:pt x="185" y="125"/>
                  </a:lnTo>
                  <a:lnTo>
                    <a:pt x="185" y="119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7" y="111"/>
                  </a:lnTo>
                  <a:lnTo>
                    <a:pt x="185" y="110"/>
                  </a:lnTo>
                  <a:lnTo>
                    <a:pt x="179" y="111"/>
                  </a:lnTo>
                  <a:lnTo>
                    <a:pt x="174" y="111"/>
                  </a:lnTo>
                  <a:lnTo>
                    <a:pt x="171" y="114"/>
                  </a:lnTo>
                  <a:lnTo>
                    <a:pt x="166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7" y="114"/>
                  </a:lnTo>
                  <a:lnTo>
                    <a:pt x="154" y="110"/>
                  </a:lnTo>
                  <a:lnTo>
                    <a:pt x="153" y="109"/>
                  </a:lnTo>
                  <a:lnTo>
                    <a:pt x="149" y="101"/>
                  </a:lnTo>
                  <a:lnTo>
                    <a:pt x="148" y="98"/>
                  </a:lnTo>
                  <a:lnTo>
                    <a:pt x="145" y="98"/>
                  </a:lnTo>
                  <a:lnTo>
                    <a:pt x="141" y="98"/>
                  </a:lnTo>
                  <a:lnTo>
                    <a:pt x="137" y="97"/>
                  </a:lnTo>
                  <a:lnTo>
                    <a:pt x="136" y="97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8"/>
                  </a:lnTo>
                  <a:lnTo>
                    <a:pt x="117" y="98"/>
                  </a:lnTo>
                  <a:lnTo>
                    <a:pt x="114" y="97"/>
                  </a:lnTo>
                  <a:lnTo>
                    <a:pt x="114" y="93"/>
                  </a:lnTo>
                  <a:lnTo>
                    <a:pt x="113" y="92"/>
                  </a:lnTo>
                  <a:lnTo>
                    <a:pt x="109" y="89"/>
                  </a:lnTo>
                  <a:lnTo>
                    <a:pt x="109" y="85"/>
                  </a:lnTo>
                  <a:lnTo>
                    <a:pt x="110" y="80"/>
                  </a:lnTo>
                  <a:lnTo>
                    <a:pt x="113" y="76"/>
                  </a:lnTo>
                  <a:lnTo>
                    <a:pt x="110" y="74"/>
                  </a:lnTo>
                  <a:lnTo>
                    <a:pt x="108" y="68"/>
                  </a:lnTo>
                  <a:lnTo>
                    <a:pt x="108" y="62"/>
                  </a:lnTo>
                  <a:lnTo>
                    <a:pt x="105" y="61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0" y="58"/>
                  </a:lnTo>
                  <a:lnTo>
                    <a:pt x="97" y="58"/>
                  </a:lnTo>
                  <a:lnTo>
                    <a:pt x="101" y="52"/>
                  </a:lnTo>
                  <a:lnTo>
                    <a:pt x="105" y="44"/>
                  </a:lnTo>
                  <a:lnTo>
                    <a:pt x="108" y="34"/>
                  </a:lnTo>
                  <a:lnTo>
                    <a:pt x="109" y="27"/>
                  </a:lnTo>
                  <a:lnTo>
                    <a:pt x="114" y="21"/>
                  </a:lnTo>
                  <a:lnTo>
                    <a:pt x="121" y="17"/>
                  </a:lnTo>
                  <a:lnTo>
                    <a:pt x="122" y="13"/>
                  </a:lnTo>
                  <a:lnTo>
                    <a:pt x="126" y="11"/>
                  </a:lnTo>
                  <a:lnTo>
                    <a:pt x="132" y="9"/>
                  </a:lnTo>
                  <a:lnTo>
                    <a:pt x="136" y="8"/>
                  </a:lnTo>
                  <a:lnTo>
                    <a:pt x="136" y="4"/>
                  </a:lnTo>
                  <a:lnTo>
                    <a:pt x="134" y="1"/>
                  </a:lnTo>
                  <a:lnTo>
                    <a:pt x="130" y="0"/>
                  </a:lnTo>
                  <a:lnTo>
                    <a:pt x="126" y="1"/>
                  </a:lnTo>
                  <a:lnTo>
                    <a:pt x="124" y="4"/>
                  </a:lnTo>
                  <a:lnTo>
                    <a:pt x="122" y="5"/>
                  </a:lnTo>
                  <a:lnTo>
                    <a:pt x="122" y="4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17" y="9"/>
                  </a:lnTo>
                  <a:lnTo>
                    <a:pt x="109" y="13"/>
                  </a:lnTo>
                  <a:lnTo>
                    <a:pt x="104" y="19"/>
                  </a:lnTo>
                  <a:lnTo>
                    <a:pt x="100" y="21"/>
                  </a:lnTo>
                  <a:lnTo>
                    <a:pt x="94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4"/>
                  </a:lnTo>
                  <a:lnTo>
                    <a:pt x="82" y="28"/>
                  </a:lnTo>
                  <a:lnTo>
                    <a:pt x="80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0" y="27"/>
                  </a:lnTo>
                  <a:lnTo>
                    <a:pt x="69" y="31"/>
                  </a:lnTo>
                  <a:lnTo>
                    <a:pt x="66" y="32"/>
                  </a:lnTo>
                  <a:lnTo>
                    <a:pt x="65" y="34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1" y="40"/>
                  </a:lnTo>
                  <a:lnTo>
                    <a:pt x="64" y="41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1" y="62"/>
                  </a:lnTo>
                  <a:lnTo>
                    <a:pt x="44" y="66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7" y="74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2" y="69"/>
                  </a:lnTo>
                  <a:lnTo>
                    <a:pt x="31" y="70"/>
                  </a:lnTo>
                  <a:lnTo>
                    <a:pt x="31" y="72"/>
                  </a:lnTo>
                  <a:lnTo>
                    <a:pt x="35" y="78"/>
                  </a:lnTo>
                  <a:lnTo>
                    <a:pt x="35" y="81"/>
                  </a:lnTo>
                  <a:lnTo>
                    <a:pt x="33" y="84"/>
                  </a:lnTo>
                  <a:lnTo>
                    <a:pt x="27" y="89"/>
                  </a:lnTo>
                  <a:lnTo>
                    <a:pt x="25" y="85"/>
                  </a:lnTo>
                  <a:lnTo>
                    <a:pt x="25" y="88"/>
                  </a:lnTo>
                  <a:lnTo>
                    <a:pt x="25" y="92"/>
                  </a:lnTo>
                  <a:lnTo>
                    <a:pt x="23" y="93"/>
                  </a:lnTo>
                  <a:lnTo>
                    <a:pt x="23" y="94"/>
                  </a:lnTo>
                  <a:lnTo>
                    <a:pt x="27" y="98"/>
                  </a:lnTo>
                  <a:lnTo>
                    <a:pt x="29" y="105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31" y="119"/>
                  </a:lnTo>
                  <a:lnTo>
                    <a:pt x="31" y="122"/>
                  </a:lnTo>
                  <a:lnTo>
                    <a:pt x="29" y="122"/>
                  </a:lnTo>
                  <a:lnTo>
                    <a:pt x="27" y="123"/>
                  </a:lnTo>
                  <a:lnTo>
                    <a:pt x="29" y="131"/>
                  </a:lnTo>
                  <a:lnTo>
                    <a:pt x="31" y="137"/>
                  </a:lnTo>
                  <a:lnTo>
                    <a:pt x="29" y="142"/>
                  </a:lnTo>
                  <a:lnTo>
                    <a:pt x="29" y="146"/>
                  </a:lnTo>
                  <a:lnTo>
                    <a:pt x="29" y="149"/>
                  </a:lnTo>
                  <a:lnTo>
                    <a:pt x="31" y="149"/>
                  </a:lnTo>
                  <a:lnTo>
                    <a:pt x="29" y="150"/>
                  </a:lnTo>
                  <a:lnTo>
                    <a:pt x="27" y="151"/>
                  </a:lnTo>
                  <a:lnTo>
                    <a:pt x="29" y="151"/>
                  </a:lnTo>
                  <a:lnTo>
                    <a:pt x="31" y="151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31" y="155"/>
                  </a:lnTo>
                  <a:lnTo>
                    <a:pt x="33" y="155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3" y="159"/>
                  </a:lnTo>
                  <a:lnTo>
                    <a:pt x="29" y="163"/>
                  </a:lnTo>
                  <a:lnTo>
                    <a:pt x="27" y="167"/>
                  </a:lnTo>
                  <a:lnTo>
                    <a:pt x="25" y="169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1" y="177"/>
                  </a:lnTo>
                  <a:lnTo>
                    <a:pt x="21" y="179"/>
                  </a:lnTo>
                  <a:lnTo>
                    <a:pt x="20" y="179"/>
                  </a:lnTo>
                  <a:lnTo>
                    <a:pt x="17" y="179"/>
                  </a:lnTo>
                  <a:lnTo>
                    <a:pt x="12" y="180"/>
                  </a:lnTo>
                  <a:lnTo>
                    <a:pt x="9" y="182"/>
                  </a:lnTo>
                  <a:lnTo>
                    <a:pt x="8" y="184"/>
                  </a:lnTo>
                  <a:lnTo>
                    <a:pt x="8" y="186"/>
                  </a:lnTo>
                  <a:lnTo>
                    <a:pt x="8" y="188"/>
                  </a:lnTo>
                  <a:lnTo>
                    <a:pt x="8" y="190"/>
                  </a:lnTo>
                  <a:lnTo>
                    <a:pt x="8" y="194"/>
                  </a:lnTo>
                  <a:lnTo>
                    <a:pt x="4" y="192"/>
                  </a:lnTo>
                  <a:lnTo>
                    <a:pt x="3" y="194"/>
                  </a:lnTo>
                  <a:lnTo>
                    <a:pt x="0" y="195"/>
                  </a:lnTo>
                  <a:lnTo>
                    <a:pt x="3" y="195"/>
                  </a:lnTo>
                  <a:lnTo>
                    <a:pt x="7" y="202"/>
                  </a:lnTo>
                  <a:lnTo>
                    <a:pt x="12" y="206"/>
                  </a:lnTo>
                  <a:lnTo>
                    <a:pt x="17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5" y="212"/>
                  </a:lnTo>
                  <a:lnTo>
                    <a:pt x="27" y="215"/>
                  </a:lnTo>
                  <a:lnTo>
                    <a:pt x="27" y="216"/>
                  </a:lnTo>
                  <a:lnTo>
                    <a:pt x="27" y="219"/>
                  </a:lnTo>
                  <a:lnTo>
                    <a:pt x="31" y="219"/>
                  </a:lnTo>
                  <a:lnTo>
                    <a:pt x="39" y="220"/>
                  </a:lnTo>
                  <a:lnTo>
                    <a:pt x="43" y="220"/>
                  </a:lnTo>
                  <a:lnTo>
                    <a:pt x="44" y="220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7" y="219"/>
                  </a:lnTo>
                  <a:lnTo>
                    <a:pt x="48" y="219"/>
                  </a:lnTo>
                  <a:lnTo>
                    <a:pt x="51" y="223"/>
                  </a:lnTo>
                  <a:lnTo>
                    <a:pt x="56" y="224"/>
                  </a:lnTo>
                  <a:lnTo>
                    <a:pt x="60" y="227"/>
                  </a:lnTo>
                  <a:lnTo>
                    <a:pt x="61" y="226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70" y="232"/>
                  </a:lnTo>
                  <a:lnTo>
                    <a:pt x="74" y="236"/>
                  </a:lnTo>
                  <a:lnTo>
                    <a:pt x="77" y="242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80" y="246"/>
                  </a:lnTo>
                  <a:lnTo>
                    <a:pt x="82" y="247"/>
                  </a:lnTo>
                  <a:lnTo>
                    <a:pt x="86" y="250"/>
                  </a:lnTo>
                  <a:lnTo>
                    <a:pt x="88" y="251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4" y="259"/>
                  </a:lnTo>
                  <a:lnTo>
                    <a:pt x="96" y="260"/>
                  </a:lnTo>
                  <a:lnTo>
                    <a:pt x="96" y="263"/>
                  </a:lnTo>
                  <a:lnTo>
                    <a:pt x="96" y="267"/>
                  </a:lnTo>
                  <a:lnTo>
                    <a:pt x="97" y="268"/>
                  </a:lnTo>
                  <a:lnTo>
                    <a:pt x="100" y="269"/>
                  </a:lnTo>
                  <a:lnTo>
                    <a:pt x="101" y="269"/>
                  </a:lnTo>
                  <a:lnTo>
                    <a:pt x="105" y="269"/>
                  </a:lnTo>
                  <a:lnTo>
                    <a:pt x="109" y="269"/>
                  </a:lnTo>
                  <a:lnTo>
                    <a:pt x="114" y="268"/>
                  </a:lnTo>
                  <a:lnTo>
                    <a:pt x="117" y="267"/>
                  </a:lnTo>
                  <a:lnTo>
                    <a:pt x="118" y="264"/>
                  </a:lnTo>
                  <a:lnTo>
                    <a:pt x="121" y="267"/>
                  </a:lnTo>
                  <a:lnTo>
                    <a:pt x="124" y="268"/>
                  </a:lnTo>
                  <a:lnTo>
                    <a:pt x="128" y="267"/>
                  </a:lnTo>
                  <a:lnTo>
                    <a:pt x="132" y="267"/>
                  </a:lnTo>
                  <a:lnTo>
                    <a:pt x="136" y="269"/>
                  </a:lnTo>
                  <a:lnTo>
                    <a:pt x="141" y="269"/>
                  </a:lnTo>
                  <a:lnTo>
                    <a:pt x="145" y="276"/>
                  </a:lnTo>
                  <a:lnTo>
                    <a:pt x="144" y="280"/>
                  </a:lnTo>
                  <a:lnTo>
                    <a:pt x="140" y="285"/>
                  </a:lnTo>
                  <a:lnTo>
                    <a:pt x="136" y="293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41" y="295"/>
                  </a:lnTo>
                  <a:lnTo>
                    <a:pt x="144" y="295"/>
                  </a:lnTo>
                  <a:lnTo>
                    <a:pt x="148" y="300"/>
                  </a:lnTo>
                  <a:lnTo>
                    <a:pt x="148" y="303"/>
                  </a:lnTo>
                  <a:lnTo>
                    <a:pt x="149" y="296"/>
                  </a:lnTo>
                  <a:lnTo>
                    <a:pt x="151" y="280"/>
                  </a:lnTo>
                  <a:lnTo>
                    <a:pt x="154" y="256"/>
                  </a:lnTo>
                  <a:lnTo>
                    <a:pt x="154" y="251"/>
                  </a:lnTo>
                  <a:lnTo>
                    <a:pt x="154" y="247"/>
                  </a:lnTo>
                  <a:lnTo>
                    <a:pt x="153" y="243"/>
                  </a:lnTo>
                  <a:lnTo>
                    <a:pt x="153" y="238"/>
                  </a:lnTo>
                  <a:lnTo>
                    <a:pt x="151" y="234"/>
                  </a:lnTo>
                  <a:lnTo>
                    <a:pt x="148" y="232"/>
                  </a:lnTo>
                  <a:lnTo>
                    <a:pt x="145" y="226"/>
                  </a:lnTo>
                  <a:lnTo>
                    <a:pt x="145" y="223"/>
                  </a:lnTo>
                  <a:lnTo>
                    <a:pt x="145" y="219"/>
                  </a:lnTo>
                  <a:lnTo>
                    <a:pt x="145" y="215"/>
                  </a:lnTo>
                  <a:lnTo>
                    <a:pt x="151" y="212"/>
                  </a:lnTo>
                  <a:lnTo>
                    <a:pt x="153" y="211"/>
                  </a:lnTo>
                  <a:lnTo>
                    <a:pt x="157" y="212"/>
                  </a:lnTo>
                  <a:lnTo>
                    <a:pt x="158" y="212"/>
                  </a:lnTo>
                  <a:lnTo>
                    <a:pt x="158" y="211"/>
                  </a:lnTo>
                  <a:lnTo>
                    <a:pt x="158" y="207"/>
                  </a:lnTo>
                  <a:lnTo>
                    <a:pt x="154" y="206"/>
                  </a:lnTo>
                  <a:lnTo>
                    <a:pt x="151" y="206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8" y="194"/>
                  </a:lnTo>
                  <a:lnTo>
                    <a:pt x="149" y="194"/>
                  </a:lnTo>
                  <a:lnTo>
                    <a:pt x="153" y="194"/>
                  </a:lnTo>
                  <a:lnTo>
                    <a:pt x="157" y="194"/>
                  </a:lnTo>
                  <a:lnTo>
                    <a:pt x="170" y="194"/>
                  </a:lnTo>
                  <a:lnTo>
                    <a:pt x="171" y="194"/>
                  </a:lnTo>
                  <a:lnTo>
                    <a:pt x="174" y="194"/>
                  </a:lnTo>
                  <a:lnTo>
                    <a:pt x="174" y="190"/>
                  </a:lnTo>
                  <a:lnTo>
                    <a:pt x="175" y="190"/>
                  </a:lnTo>
                  <a:lnTo>
                    <a:pt x="178" y="192"/>
                  </a:lnTo>
                  <a:lnTo>
                    <a:pt x="179" y="194"/>
                  </a:lnTo>
                  <a:lnTo>
                    <a:pt x="181" y="190"/>
                  </a:lnTo>
                  <a:lnTo>
                    <a:pt x="185" y="188"/>
                  </a:lnTo>
                  <a:lnTo>
                    <a:pt x="187" y="186"/>
                  </a:lnTo>
                  <a:lnTo>
                    <a:pt x="189" y="188"/>
                  </a:lnTo>
                  <a:lnTo>
                    <a:pt x="191" y="192"/>
                  </a:lnTo>
                  <a:lnTo>
                    <a:pt x="193" y="195"/>
                  </a:lnTo>
                  <a:lnTo>
                    <a:pt x="193" y="202"/>
                  </a:lnTo>
                  <a:lnTo>
                    <a:pt x="193" y="203"/>
                  </a:lnTo>
                  <a:lnTo>
                    <a:pt x="194" y="203"/>
                  </a:lnTo>
                  <a:lnTo>
                    <a:pt x="197" y="203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 kern="0">
                <a:solidFill>
                  <a:prstClr val="black"/>
                </a:solidFill>
                <a:latin typeface="Franklin Gothic Book" panose="020B0503020102020204"/>
              </a:endParaRPr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474087C0-3133-4AD9-D0A5-DC5BB3BF94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4019" y="3792202"/>
              <a:ext cx="185170" cy="232824"/>
            </a:xfrm>
            <a:custGeom>
              <a:avLst/>
              <a:gdLst>
                <a:gd name="T0" fmla="*/ 13 w 91"/>
                <a:gd name="T1" fmla="*/ 96 h 117"/>
                <a:gd name="T2" fmla="*/ 10 w 91"/>
                <a:gd name="T3" fmla="*/ 100 h 117"/>
                <a:gd name="T4" fmla="*/ 11 w 91"/>
                <a:gd name="T5" fmla="*/ 104 h 117"/>
                <a:gd name="T6" fmla="*/ 11 w 91"/>
                <a:gd name="T7" fmla="*/ 106 h 117"/>
                <a:gd name="T8" fmla="*/ 13 w 91"/>
                <a:gd name="T9" fmla="*/ 104 h 117"/>
                <a:gd name="T10" fmla="*/ 19 w 91"/>
                <a:gd name="T11" fmla="*/ 108 h 117"/>
                <a:gd name="T12" fmla="*/ 23 w 91"/>
                <a:gd name="T13" fmla="*/ 108 h 117"/>
                <a:gd name="T14" fmla="*/ 26 w 91"/>
                <a:gd name="T15" fmla="*/ 113 h 117"/>
                <a:gd name="T16" fmla="*/ 30 w 91"/>
                <a:gd name="T17" fmla="*/ 117 h 117"/>
                <a:gd name="T18" fmla="*/ 34 w 91"/>
                <a:gd name="T19" fmla="*/ 113 h 117"/>
                <a:gd name="T20" fmla="*/ 41 w 91"/>
                <a:gd name="T21" fmla="*/ 93 h 117"/>
                <a:gd name="T22" fmla="*/ 42 w 91"/>
                <a:gd name="T23" fmla="*/ 90 h 117"/>
                <a:gd name="T24" fmla="*/ 46 w 91"/>
                <a:gd name="T25" fmla="*/ 90 h 117"/>
                <a:gd name="T26" fmla="*/ 46 w 91"/>
                <a:gd name="T27" fmla="*/ 86 h 117"/>
                <a:gd name="T28" fmla="*/ 50 w 91"/>
                <a:gd name="T29" fmla="*/ 81 h 117"/>
                <a:gd name="T30" fmla="*/ 61 w 91"/>
                <a:gd name="T31" fmla="*/ 77 h 117"/>
                <a:gd name="T32" fmla="*/ 77 w 91"/>
                <a:gd name="T33" fmla="*/ 68 h 117"/>
                <a:gd name="T34" fmla="*/ 86 w 91"/>
                <a:gd name="T35" fmla="*/ 52 h 117"/>
                <a:gd name="T36" fmla="*/ 90 w 91"/>
                <a:gd name="T37" fmla="*/ 43 h 117"/>
                <a:gd name="T38" fmla="*/ 91 w 91"/>
                <a:gd name="T39" fmla="*/ 39 h 117"/>
                <a:gd name="T40" fmla="*/ 89 w 91"/>
                <a:gd name="T41" fmla="*/ 33 h 117"/>
                <a:gd name="T42" fmla="*/ 86 w 91"/>
                <a:gd name="T43" fmla="*/ 29 h 117"/>
                <a:gd name="T44" fmla="*/ 90 w 91"/>
                <a:gd name="T45" fmla="*/ 28 h 117"/>
                <a:gd name="T46" fmla="*/ 81 w 91"/>
                <a:gd name="T47" fmla="*/ 24 h 117"/>
                <a:gd name="T48" fmla="*/ 77 w 91"/>
                <a:gd name="T49" fmla="*/ 20 h 117"/>
                <a:gd name="T50" fmla="*/ 73 w 91"/>
                <a:gd name="T51" fmla="*/ 20 h 117"/>
                <a:gd name="T52" fmla="*/ 73 w 91"/>
                <a:gd name="T53" fmla="*/ 21 h 117"/>
                <a:gd name="T54" fmla="*/ 61 w 91"/>
                <a:gd name="T55" fmla="*/ 20 h 117"/>
                <a:gd name="T56" fmla="*/ 57 w 91"/>
                <a:gd name="T57" fmla="*/ 17 h 117"/>
                <a:gd name="T58" fmla="*/ 55 w 91"/>
                <a:gd name="T59" fmla="*/ 13 h 117"/>
                <a:gd name="T60" fmla="*/ 51 w 91"/>
                <a:gd name="T61" fmla="*/ 12 h 117"/>
                <a:gd name="T62" fmla="*/ 42 w 91"/>
                <a:gd name="T63" fmla="*/ 7 h 117"/>
                <a:gd name="T64" fmla="*/ 34 w 91"/>
                <a:gd name="T65" fmla="*/ 0 h 117"/>
                <a:gd name="T66" fmla="*/ 30 w 91"/>
                <a:gd name="T67" fmla="*/ 4 h 117"/>
                <a:gd name="T68" fmla="*/ 25 w 91"/>
                <a:gd name="T69" fmla="*/ 7 h 117"/>
                <a:gd name="T70" fmla="*/ 21 w 91"/>
                <a:gd name="T71" fmla="*/ 9 h 117"/>
                <a:gd name="T72" fmla="*/ 13 w 91"/>
                <a:gd name="T73" fmla="*/ 12 h 117"/>
                <a:gd name="T74" fmla="*/ 15 w 91"/>
                <a:gd name="T75" fmla="*/ 20 h 117"/>
                <a:gd name="T76" fmla="*/ 10 w 91"/>
                <a:gd name="T77" fmla="*/ 31 h 117"/>
                <a:gd name="T78" fmla="*/ 10 w 91"/>
                <a:gd name="T79" fmla="*/ 37 h 117"/>
                <a:gd name="T80" fmla="*/ 8 w 91"/>
                <a:gd name="T81" fmla="*/ 39 h 117"/>
                <a:gd name="T82" fmla="*/ 6 w 91"/>
                <a:gd name="T83" fmla="*/ 43 h 117"/>
                <a:gd name="T84" fmla="*/ 2 w 91"/>
                <a:gd name="T85" fmla="*/ 44 h 117"/>
                <a:gd name="T86" fmla="*/ 2 w 91"/>
                <a:gd name="T87" fmla="*/ 52 h 117"/>
                <a:gd name="T88" fmla="*/ 4 w 91"/>
                <a:gd name="T89" fmla="*/ 60 h 117"/>
                <a:gd name="T90" fmla="*/ 2 w 91"/>
                <a:gd name="T91" fmla="*/ 65 h 117"/>
                <a:gd name="T92" fmla="*/ 2 w 91"/>
                <a:gd name="T93" fmla="*/ 69 h 117"/>
                <a:gd name="T94" fmla="*/ 11 w 91"/>
                <a:gd name="T95" fmla="*/ 77 h 117"/>
                <a:gd name="T96" fmla="*/ 15 w 91"/>
                <a:gd name="T97" fmla="*/ 69 h 117"/>
                <a:gd name="T98" fmla="*/ 15 w 91"/>
                <a:gd name="T99" fmla="*/ 73 h 117"/>
                <a:gd name="T100" fmla="*/ 17 w 91"/>
                <a:gd name="T101" fmla="*/ 70 h 117"/>
                <a:gd name="T102" fmla="*/ 17 w 91"/>
                <a:gd name="T103" fmla="*/ 64 h 117"/>
                <a:gd name="T104" fmla="*/ 17 w 91"/>
                <a:gd name="T105" fmla="*/ 68 h 117"/>
                <a:gd name="T106" fmla="*/ 19 w 91"/>
                <a:gd name="T107" fmla="*/ 73 h 117"/>
                <a:gd name="T108" fmla="*/ 17 w 91"/>
                <a:gd name="T109" fmla="*/ 84 h 117"/>
                <a:gd name="T110" fmla="*/ 11 w 91"/>
                <a:gd name="T111" fmla="*/ 88 h 117"/>
                <a:gd name="T112" fmla="*/ 13 w 91"/>
                <a:gd name="T113" fmla="*/ 92 h 117"/>
                <a:gd name="T114" fmla="*/ 13 w 91"/>
                <a:gd name="T115" fmla="*/ 92 h 117"/>
                <a:gd name="T116" fmla="*/ 13 w 91"/>
                <a:gd name="T117" fmla="*/ 92 h 117"/>
                <a:gd name="T118" fmla="*/ 13 w 91"/>
                <a:gd name="T119" fmla="*/ 9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17">
                  <a:moveTo>
                    <a:pt x="13" y="92"/>
                  </a:moveTo>
                  <a:lnTo>
                    <a:pt x="13" y="96"/>
                  </a:lnTo>
                  <a:lnTo>
                    <a:pt x="13" y="97"/>
                  </a:lnTo>
                  <a:lnTo>
                    <a:pt x="10" y="100"/>
                  </a:lnTo>
                  <a:lnTo>
                    <a:pt x="10" y="101"/>
                  </a:lnTo>
                  <a:lnTo>
                    <a:pt x="11" y="104"/>
                  </a:lnTo>
                  <a:lnTo>
                    <a:pt x="10" y="108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5" y="109"/>
                  </a:lnTo>
                  <a:lnTo>
                    <a:pt x="26" y="113"/>
                  </a:lnTo>
                  <a:lnTo>
                    <a:pt x="29" y="114"/>
                  </a:lnTo>
                  <a:lnTo>
                    <a:pt x="30" y="117"/>
                  </a:lnTo>
                  <a:lnTo>
                    <a:pt x="33" y="114"/>
                  </a:lnTo>
                  <a:lnTo>
                    <a:pt x="34" y="113"/>
                  </a:lnTo>
                  <a:lnTo>
                    <a:pt x="39" y="92"/>
                  </a:lnTo>
                  <a:lnTo>
                    <a:pt x="41" y="93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3" y="88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7" y="84"/>
                  </a:lnTo>
                  <a:lnTo>
                    <a:pt x="50" y="81"/>
                  </a:lnTo>
                  <a:lnTo>
                    <a:pt x="53" y="78"/>
                  </a:lnTo>
                  <a:lnTo>
                    <a:pt x="61" y="77"/>
                  </a:lnTo>
                  <a:lnTo>
                    <a:pt x="70" y="73"/>
                  </a:lnTo>
                  <a:lnTo>
                    <a:pt x="77" y="68"/>
                  </a:lnTo>
                  <a:lnTo>
                    <a:pt x="82" y="60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90" y="43"/>
                  </a:lnTo>
                  <a:lnTo>
                    <a:pt x="91" y="44"/>
                  </a:lnTo>
                  <a:lnTo>
                    <a:pt x="91" y="39"/>
                  </a:lnTo>
                  <a:lnTo>
                    <a:pt x="90" y="35"/>
                  </a:lnTo>
                  <a:lnTo>
                    <a:pt x="89" y="33"/>
                  </a:lnTo>
                  <a:lnTo>
                    <a:pt x="87" y="31"/>
                  </a:lnTo>
                  <a:lnTo>
                    <a:pt x="86" y="29"/>
                  </a:lnTo>
                  <a:lnTo>
                    <a:pt x="87" y="29"/>
                  </a:lnTo>
                  <a:lnTo>
                    <a:pt x="90" y="28"/>
                  </a:lnTo>
                  <a:lnTo>
                    <a:pt x="86" y="25"/>
                  </a:lnTo>
                  <a:lnTo>
                    <a:pt x="81" y="24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4" y="20"/>
                  </a:lnTo>
                  <a:lnTo>
                    <a:pt x="73" y="20"/>
                  </a:lnTo>
                  <a:lnTo>
                    <a:pt x="74" y="21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3" y="7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5" y="20"/>
                  </a:lnTo>
                  <a:lnTo>
                    <a:pt x="13" y="25"/>
                  </a:lnTo>
                  <a:lnTo>
                    <a:pt x="10" y="31"/>
                  </a:lnTo>
                  <a:lnTo>
                    <a:pt x="8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2" y="69"/>
                  </a:lnTo>
                  <a:lnTo>
                    <a:pt x="4" y="69"/>
                  </a:lnTo>
                  <a:lnTo>
                    <a:pt x="11" y="77"/>
                  </a:lnTo>
                  <a:lnTo>
                    <a:pt x="13" y="70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17" y="68"/>
                  </a:lnTo>
                  <a:lnTo>
                    <a:pt x="19" y="70"/>
                  </a:lnTo>
                  <a:lnTo>
                    <a:pt x="19" y="73"/>
                  </a:lnTo>
                  <a:lnTo>
                    <a:pt x="19" y="77"/>
                  </a:lnTo>
                  <a:lnTo>
                    <a:pt x="17" y="84"/>
                  </a:lnTo>
                  <a:lnTo>
                    <a:pt x="13" y="86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8262F24B-374A-8B4B-0259-D334099439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1096" y="4540422"/>
              <a:ext cx="276738" cy="298492"/>
            </a:xfrm>
            <a:custGeom>
              <a:avLst/>
              <a:gdLst>
                <a:gd name="T0" fmla="*/ 10 w 136"/>
                <a:gd name="T1" fmla="*/ 61 h 150"/>
                <a:gd name="T2" fmla="*/ 15 w 136"/>
                <a:gd name="T3" fmla="*/ 70 h 150"/>
                <a:gd name="T4" fmla="*/ 24 w 136"/>
                <a:gd name="T5" fmla="*/ 75 h 150"/>
                <a:gd name="T6" fmla="*/ 32 w 136"/>
                <a:gd name="T7" fmla="*/ 83 h 150"/>
                <a:gd name="T8" fmla="*/ 40 w 136"/>
                <a:gd name="T9" fmla="*/ 85 h 150"/>
                <a:gd name="T10" fmla="*/ 48 w 136"/>
                <a:gd name="T11" fmla="*/ 87 h 150"/>
                <a:gd name="T12" fmla="*/ 59 w 136"/>
                <a:gd name="T13" fmla="*/ 94 h 150"/>
                <a:gd name="T14" fmla="*/ 72 w 136"/>
                <a:gd name="T15" fmla="*/ 101 h 150"/>
                <a:gd name="T16" fmla="*/ 76 w 136"/>
                <a:gd name="T17" fmla="*/ 105 h 150"/>
                <a:gd name="T18" fmla="*/ 84 w 136"/>
                <a:gd name="T19" fmla="*/ 106 h 150"/>
                <a:gd name="T20" fmla="*/ 88 w 136"/>
                <a:gd name="T21" fmla="*/ 111 h 150"/>
                <a:gd name="T22" fmla="*/ 84 w 136"/>
                <a:gd name="T23" fmla="*/ 119 h 150"/>
                <a:gd name="T24" fmla="*/ 80 w 136"/>
                <a:gd name="T25" fmla="*/ 127 h 150"/>
                <a:gd name="T26" fmla="*/ 80 w 136"/>
                <a:gd name="T27" fmla="*/ 135 h 150"/>
                <a:gd name="T28" fmla="*/ 76 w 136"/>
                <a:gd name="T29" fmla="*/ 142 h 150"/>
                <a:gd name="T30" fmla="*/ 76 w 136"/>
                <a:gd name="T31" fmla="*/ 146 h 150"/>
                <a:gd name="T32" fmla="*/ 85 w 136"/>
                <a:gd name="T33" fmla="*/ 144 h 150"/>
                <a:gd name="T34" fmla="*/ 97 w 136"/>
                <a:gd name="T35" fmla="*/ 148 h 150"/>
                <a:gd name="T36" fmla="*/ 105 w 136"/>
                <a:gd name="T37" fmla="*/ 148 h 150"/>
                <a:gd name="T38" fmla="*/ 108 w 136"/>
                <a:gd name="T39" fmla="*/ 148 h 150"/>
                <a:gd name="T40" fmla="*/ 112 w 136"/>
                <a:gd name="T41" fmla="*/ 148 h 150"/>
                <a:gd name="T42" fmla="*/ 118 w 136"/>
                <a:gd name="T43" fmla="*/ 146 h 150"/>
                <a:gd name="T44" fmla="*/ 121 w 136"/>
                <a:gd name="T45" fmla="*/ 146 h 150"/>
                <a:gd name="T46" fmla="*/ 124 w 136"/>
                <a:gd name="T47" fmla="*/ 140 h 150"/>
                <a:gd name="T48" fmla="*/ 129 w 136"/>
                <a:gd name="T49" fmla="*/ 138 h 150"/>
                <a:gd name="T50" fmla="*/ 133 w 136"/>
                <a:gd name="T51" fmla="*/ 132 h 150"/>
                <a:gd name="T52" fmla="*/ 133 w 136"/>
                <a:gd name="T53" fmla="*/ 127 h 150"/>
                <a:gd name="T54" fmla="*/ 133 w 136"/>
                <a:gd name="T55" fmla="*/ 115 h 150"/>
                <a:gd name="T56" fmla="*/ 133 w 136"/>
                <a:gd name="T57" fmla="*/ 111 h 150"/>
                <a:gd name="T58" fmla="*/ 136 w 136"/>
                <a:gd name="T59" fmla="*/ 97 h 150"/>
                <a:gd name="T60" fmla="*/ 136 w 136"/>
                <a:gd name="T61" fmla="*/ 89 h 150"/>
                <a:gd name="T62" fmla="*/ 133 w 136"/>
                <a:gd name="T63" fmla="*/ 83 h 150"/>
                <a:gd name="T64" fmla="*/ 128 w 136"/>
                <a:gd name="T65" fmla="*/ 83 h 150"/>
                <a:gd name="T66" fmla="*/ 120 w 136"/>
                <a:gd name="T67" fmla="*/ 85 h 150"/>
                <a:gd name="T68" fmla="*/ 114 w 136"/>
                <a:gd name="T69" fmla="*/ 75 h 150"/>
                <a:gd name="T70" fmla="*/ 108 w 136"/>
                <a:gd name="T71" fmla="*/ 61 h 150"/>
                <a:gd name="T72" fmla="*/ 101 w 136"/>
                <a:gd name="T73" fmla="*/ 54 h 150"/>
                <a:gd name="T74" fmla="*/ 95 w 136"/>
                <a:gd name="T75" fmla="*/ 53 h 150"/>
                <a:gd name="T76" fmla="*/ 92 w 136"/>
                <a:gd name="T77" fmla="*/ 58 h 150"/>
                <a:gd name="T78" fmla="*/ 84 w 136"/>
                <a:gd name="T79" fmla="*/ 54 h 150"/>
                <a:gd name="T80" fmla="*/ 76 w 136"/>
                <a:gd name="T81" fmla="*/ 53 h 150"/>
                <a:gd name="T82" fmla="*/ 72 w 136"/>
                <a:gd name="T83" fmla="*/ 47 h 150"/>
                <a:gd name="T84" fmla="*/ 75 w 136"/>
                <a:gd name="T85" fmla="*/ 41 h 150"/>
                <a:gd name="T86" fmla="*/ 72 w 136"/>
                <a:gd name="T87" fmla="*/ 40 h 150"/>
                <a:gd name="T88" fmla="*/ 75 w 136"/>
                <a:gd name="T89" fmla="*/ 32 h 150"/>
                <a:gd name="T90" fmla="*/ 72 w 136"/>
                <a:gd name="T91" fmla="*/ 26 h 150"/>
                <a:gd name="T92" fmla="*/ 68 w 136"/>
                <a:gd name="T93" fmla="*/ 18 h 150"/>
                <a:gd name="T94" fmla="*/ 67 w 136"/>
                <a:gd name="T95" fmla="*/ 14 h 150"/>
                <a:gd name="T96" fmla="*/ 67 w 136"/>
                <a:gd name="T97" fmla="*/ 10 h 150"/>
                <a:gd name="T98" fmla="*/ 59 w 136"/>
                <a:gd name="T99" fmla="*/ 4 h 150"/>
                <a:gd name="T100" fmla="*/ 45 w 136"/>
                <a:gd name="T101" fmla="*/ 0 h 150"/>
                <a:gd name="T102" fmla="*/ 32 w 136"/>
                <a:gd name="T103" fmla="*/ 1 h 150"/>
                <a:gd name="T104" fmla="*/ 10 w 136"/>
                <a:gd name="T105" fmla="*/ 6 h 150"/>
                <a:gd name="T106" fmla="*/ 6 w 136"/>
                <a:gd name="T107" fmla="*/ 17 h 150"/>
                <a:gd name="T108" fmla="*/ 4 w 136"/>
                <a:gd name="T109" fmla="*/ 26 h 150"/>
                <a:gd name="T110" fmla="*/ 0 w 136"/>
                <a:gd name="T111" fmla="*/ 53 h 150"/>
                <a:gd name="T112" fmla="*/ 6 w 136"/>
                <a:gd name="T113" fmla="*/ 58 h 150"/>
                <a:gd name="T114" fmla="*/ 6 w 136"/>
                <a:gd name="T115" fmla="*/ 58 h 150"/>
                <a:gd name="T116" fmla="*/ 6 w 136"/>
                <a:gd name="T117" fmla="*/ 58 h 150"/>
                <a:gd name="T118" fmla="*/ 6 w 136"/>
                <a:gd name="T119" fmla="*/ 5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50">
                  <a:moveTo>
                    <a:pt x="6" y="58"/>
                  </a:moveTo>
                  <a:lnTo>
                    <a:pt x="10" y="61"/>
                  </a:lnTo>
                  <a:lnTo>
                    <a:pt x="11" y="66"/>
                  </a:lnTo>
                  <a:lnTo>
                    <a:pt x="15" y="70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8" y="81"/>
                  </a:lnTo>
                  <a:lnTo>
                    <a:pt x="32" y="83"/>
                  </a:lnTo>
                  <a:lnTo>
                    <a:pt x="36" y="83"/>
                  </a:lnTo>
                  <a:lnTo>
                    <a:pt x="40" y="85"/>
                  </a:lnTo>
                  <a:lnTo>
                    <a:pt x="44" y="85"/>
                  </a:lnTo>
                  <a:lnTo>
                    <a:pt x="48" y="87"/>
                  </a:lnTo>
                  <a:lnTo>
                    <a:pt x="51" y="89"/>
                  </a:lnTo>
                  <a:lnTo>
                    <a:pt x="59" y="94"/>
                  </a:lnTo>
                  <a:lnTo>
                    <a:pt x="67" y="98"/>
                  </a:lnTo>
                  <a:lnTo>
                    <a:pt x="72" y="101"/>
                  </a:lnTo>
                  <a:lnTo>
                    <a:pt x="75" y="102"/>
                  </a:lnTo>
                  <a:lnTo>
                    <a:pt x="76" y="105"/>
                  </a:lnTo>
                  <a:lnTo>
                    <a:pt x="80" y="105"/>
                  </a:lnTo>
                  <a:lnTo>
                    <a:pt x="84" y="106"/>
                  </a:lnTo>
                  <a:lnTo>
                    <a:pt x="85" y="110"/>
                  </a:lnTo>
                  <a:lnTo>
                    <a:pt x="88" y="111"/>
                  </a:lnTo>
                  <a:lnTo>
                    <a:pt x="85" y="115"/>
                  </a:lnTo>
                  <a:lnTo>
                    <a:pt x="84" y="119"/>
                  </a:lnTo>
                  <a:lnTo>
                    <a:pt x="81" y="124"/>
                  </a:lnTo>
                  <a:lnTo>
                    <a:pt x="80" y="127"/>
                  </a:lnTo>
                  <a:lnTo>
                    <a:pt x="80" y="131"/>
                  </a:lnTo>
                  <a:lnTo>
                    <a:pt x="80" y="135"/>
                  </a:lnTo>
                  <a:lnTo>
                    <a:pt x="79" y="136"/>
                  </a:lnTo>
                  <a:lnTo>
                    <a:pt x="76" y="142"/>
                  </a:lnTo>
                  <a:lnTo>
                    <a:pt x="76" y="144"/>
                  </a:lnTo>
                  <a:lnTo>
                    <a:pt x="76" y="146"/>
                  </a:lnTo>
                  <a:lnTo>
                    <a:pt x="80" y="144"/>
                  </a:lnTo>
                  <a:lnTo>
                    <a:pt x="85" y="144"/>
                  </a:lnTo>
                  <a:lnTo>
                    <a:pt x="93" y="148"/>
                  </a:lnTo>
                  <a:lnTo>
                    <a:pt x="97" y="148"/>
                  </a:lnTo>
                  <a:lnTo>
                    <a:pt x="103" y="148"/>
                  </a:lnTo>
                  <a:lnTo>
                    <a:pt x="105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20" y="148"/>
                  </a:lnTo>
                  <a:lnTo>
                    <a:pt x="121" y="146"/>
                  </a:lnTo>
                  <a:lnTo>
                    <a:pt x="124" y="144"/>
                  </a:lnTo>
                  <a:lnTo>
                    <a:pt x="124" y="140"/>
                  </a:lnTo>
                  <a:lnTo>
                    <a:pt x="128" y="138"/>
                  </a:lnTo>
                  <a:lnTo>
                    <a:pt x="129" y="138"/>
                  </a:lnTo>
                  <a:lnTo>
                    <a:pt x="132" y="132"/>
                  </a:lnTo>
                  <a:lnTo>
                    <a:pt x="133" y="132"/>
                  </a:lnTo>
                  <a:lnTo>
                    <a:pt x="133" y="131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33" y="115"/>
                  </a:lnTo>
                  <a:lnTo>
                    <a:pt x="133" y="114"/>
                  </a:lnTo>
                  <a:lnTo>
                    <a:pt x="133" y="111"/>
                  </a:lnTo>
                  <a:lnTo>
                    <a:pt x="136" y="101"/>
                  </a:lnTo>
                  <a:lnTo>
                    <a:pt x="136" y="97"/>
                  </a:lnTo>
                  <a:lnTo>
                    <a:pt x="136" y="93"/>
                  </a:lnTo>
                  <a:lnTo>
                    <a:pt x="136" y="89"/>
                  </a:lnTo>
                  <a:lnTo>
                    <a:pt x="136" y="87"/>
                  </a:lnTo>
                  <a:lnTo>
                    <a:pt x="133" y="83"/>
                  </a:lnTo>
                  <a:lnTo>
                    <a:pt x="129" y="83"/>
                  </a:lnTo>
                  <a:lnTo>
                    <a:pt x="128" y="83"/>
                  </a:lnTo>
                  <a:lnTo>
                    <a:pt x="124" y="85"/>
                  </a:lnTo>
                  <a:lnTo>
                    <a:pt x="120" y="85"/>
                  </a:lnTo>
                  <a:lnTo>
                    <a:pt x="118" y="83"/>
                  </a:lnTo>
                  <a:lnTo>
                    <a:pt x="114" y="75"/>
                  </a:lnTo>
                  <a:lnTo>
                    <a:pt x="112" y="67"/>
                  </a:lnTo>
                  <a:lnTo>
                    <a:pt x="108" y="61"/>
                  </a:lnTo>
                  <a:lnTo>
                    <a:pt x="105" y="54"/>
                  </a:lnTo>
                  <a:lnTo>
                    <a:pt x="101" y="54"/>
                  </a:lnTo>
                  <a:lnTo>
                    <a:pt x="99" y="53"/>
                  </a:lnTo>
                  <a:lnTo>
                    <a:pt x="95" y="53"/>
                  </a:lnTo>
                  <a:lnTo>
                    <a:pt x="93" y="54"/>
                  </a:lnTo>
                  <a:lnTo>
                    <a:pt x="92" y="58"/>
                  </a:lnTo>
                  <a:lnTo>
                    <a:pt x="88" y="54"/>
                  </a:lnTo>
                  <a:lnTo>
                    <a:pt x="84" y="54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2" y="50"/>
                  </a:lnTo>
                  <a:lnTo>
                    <a:pt x="72" y="47"/>
                  </a:lnTo>
                  <a:lnTo>
                    <a:pt x="75" y="45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2" y="40"/>
                  </a:lnTo>
                  <a:lnTo>
                    <a:pt x="75" y="36"/>
                  </a:lnTo>
                  <a:lnTo>
                    <a:pt x="75" y="32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1" y="22"/>
                  </a:lnTo>
                  <a:lnTo>
                    <a:pt x="68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3"/>
                  </a:lnTo>
                  <a:lnTo>
                    <a:pt x="67" y="10"/>
                  </a:lnTo>
                  <a:lnTo>
                    <a:pt x="64" y="6"/>
                  </a:lnTo>
                  <a:lnTo>
                    <a:pt x="59" y="4"/>
                  </a:lnTo>
                  <a:lnTo>
                    <a:pt x="51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7" y="9"/>
                  </a:lnTo>
                  <a:lnTo>
                    <a:pt x="6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0" y="53"/>
                  </a:lnTo>
                  <a:lnTo>
                    <a:pt x="4" y="57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1172EECD-40AC-F5B4-D336-E0093CEA7C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56568" y="4194171"/>
              <a:ext cx="411037" cy="477587"/>
            </a:xfrm>
            <a:custGeom>
              <a:avLst/>
              <a:gdLst>
                <a:gd name="T0" fmla="*/ 149 w 152"/>
                <a:gd name="T1" fmla="*/ 108 h 181"/>
                <a:gd name="T2" fmla="*/ 146 w 152"/>
                <a:gd name="T3" fmla="*/ 106 h 181"/>
                <a:gd name="T4" fmla="*/ 139 w 152"/>
                <a:gd name="T5" fmla="*/ 96 h 181"/>
                <a:gd name="T6" fmla="*/ 129 w 152"/>
                <a:gd name="T7" fmla="*/ 91 h 181"/>
                <a:gd name="T8" fmla="*/ 119 w 152"/>
                <a:gd name="T9" fmla="*/ 89 h 181"/>
                <a:gd name="T10" fmla="*/ 115 w 152"/>
                <a:gd name="T11" fmla="*/ 78 h 181"/>
                <a:gd name="T12" fmla="*/ 116 w 152"/>
                <a:gd name="T13" fmla="*/ 73 h 181"/>
                <a:gd name="T14" fmla="*/ 114 w 152"/>
                <a:gd name="T15" fmla="*/ 58 h 181"/>
                <a:gd name="T16" fmla="*/ 103 w 152"/>
                <a:gd name="T17" fmla="*/ 52 h 181"/>
                <a:gd name="T18" fmla="*/ 92 w 152"/>
                <a:gd name="T19" fmla="*/ 48 h 181"/>
                <a:gd name="T20" fmla="*/ 86 w 152"/>
                <a:gd name="T21" fmla="*/ 45 h 181"/>
                <a:gd name="T22" fmla="*/ 81 w 152"/>
                <a:gd name="T23" fmla="*/ 42 h 181"/>
                <a:gd name="T24" fmla="*/ 76 w 152"/>
                <a:gd name="T25" fmla="*/ 40 h 181"/>
                <a:gd name="T26" fmla="*/ 72 w 152"/>
                <a:gd name="T27" fmla="*/ 39 h 181"/>
                <a:gd name="T28" fmla="*/ 63 w 152"/>
                <a:gd name="T29" fmla="*/ 35 h 181"/>
                <a:gd name="T30" fmla="*/ 56 w 152"/>
                <a:gd name="T31" fmla="*/ 30 h 181"/>
                <a:gd name="T32" fmla="*/ 53 w 152"/>
                <a:gd name="T33" fmla="*/ 28 h 181"/>
                <a:gd name="T34" fmla="*/ 52 w 152"/>
                <a:gd name="T35" fmla="*/ 17 h 181"/>
                <a:gd name="T36" fmla="*/ 50 w 152"/>
                <a:gd name="T37" fmla="*/ 12 h 181"/>
                <a:gd name="T38" fmla="*/ 50 w 152"/>
                <a:gd name="T39" fmla="*/ 2 h 181"/>
                <a:gd name="T40" fmla="*/ 42 w 152"/>
                <a:gd name="T41" fmla="*/ 2 h 181"/>
                <a:gd name="T42" fmla="*/ 30 w 152"/>
                <a:gd name="T43" fmla="*/ 7 h 181"/>
                <a:gd name="T44" fmla="*/ 25 w 152"/>
                <a:gd name="T45" fmla="*/ 10 h 181"/>
                <a:gd name="T46" fmla="*/ 22 w 152"/>
                <a:gd name="T47" fmla="*/ 13 h 181"/>
                <a:gd name="T48" fmla="*/ 17 w 152"/>
                <a:gd name="T49" fmla="*/ 16 h 181"/>
                <a:gd name="T50" fmla="*/ 12 w 152"/>
                <a:gd name="T51" fmla="*/ 19 h 181"/>
                <a:gd name="T52" fmla="*/ 7 w 152"/>
                <a:gd name="T53" fmla="*/ 17 h 181"/>
                <a:gd name="T54" fmla="*/ 0 w 152"/>
                <a:gd name="T55" fmla="*/ 17 h 181"/>
                <a:gd name="T56" fmla="*/ 10 w 152"/>
                <a:gd name="T57" fmla="*/ 42 h 181"/>
                <a:gd name="T58" fmla="*/ 10 w 152"/>
                <a:gd name="T59" fmla="*/ 50 h 181"/>
                <a:gd name="T60" fmla="*/ 12 w 152"/>
                <a:gd name="T61" fmla="*/ 60 h 181"/>
                <a:gd name="T62" fmla="*/ 7 w 152"/>
                <a:gd name="T63" fmla="*/ 71 h 181"/>
                <a:gd name="T64" fmla="*/ 10 w 152"/>
                <a:gd name="T65" fmla="*/ 77 h 181"/>
                <a:gd name="T66" fmla="*/ 13 w 152"/>
                <a:gd name="T67" fmla="*/ 83 h 181"/>
                <a:gd name="T68" fmla="*/ 16 w 152"/>
                <a:gd name="T69" fmla="*/ 89 h 181"/>
                <a:gd name="T70" fmla="*/ 17 w 152"/>
                <a:gd name="T71" fmla="*/ 91 h 181"/>
                <a:gd name="T72" fmla="*/ 15 w 152"/>
                <a:gd name="T73" fmla="*/ 93 h 181"/>
                <a:gd name="T74" fmla="*/ 9 w 152"/>
                <a:gd name="T75" fmla="*/ 102 h 181"/>
                <a:gd name="T76" fmla="*/ 10 w 152"/>
                <a:gd name="T77" fmla="*/ 109 h 181"/>
                <a:gd name="T78" fmla="*/ 17 w 152"/>
                <a:gd name="T79" fmla="*/ 159 h 181"/>
                <a:gd name="T80" fmla="*/ 38 w 152"/>
                <a:gd name="T81" fmla="*/ 179 h 181"/>
                <a:gd name="T82" fmla="*/ 48 w 152"/>
                <a:gd name="T83" fmla="*/ 175 h 181"/>
                <a:gd name="T84" fmla="*/ 55 w 152"/>
                <a:gd name="T85" fmla="*/ 169 h 181"/>
                <a:gd name="T86" fmla="*/ 60 w 152"/>
                <a:gd name="T87" fmla="*/ 168 h 181"/>
                <a:gd name="T88" fmla="*/ 71 w 152"/>
                <a:gd name="T89" fmla="*/ 169 h 181"/>
                <a:gd name="T90" fmla="*/ 79 w 152"/>
                <a:gd name="T91" fmla="*/ 179 h 181"/>
                <a:gd name="T92" fmla="*/ 83 w 152"/>
                <a:gd name="T93" fmla="*/ 168 h 181"/>
                <a:gd name="T94" fmla="*/ 95 w 152"/>
                <a:gd name="T95" fmla="*/ 168 h 181"/>
                <a:gd name="T96" fmla="*/ 101 w 152"/>
                <a:gd name="T97" fmla="*/ 158 h 181"/>
                <a:gd name="T98" fmla="*/ 102 w 152"/>
                <a:gd name="T99" fmla="*/ 144 h 181"/>
                <a:gd name="T100" fmla="*/ 108 w 152"/>
                <a:gd name="T101" fmla="*/ 135 h 181"/>
                <a:gd name="T102" fmla="*/ 132 w 152"/>
                <a:gd name="T103" fmla="*/ 131 h 181"/>
                <a:gd name="T104" fmla="*/ 146 w 152"/>
                <a:gd name="T105" fmla="*/ 136 h 181"/>
                <a:gd name="T106" fmla="*/ 148 w 152"/>
                <a:gd name="T107" fmla="*/ 142 h 181"/>
                <a:gd name="T108" fmla="*/ 151 w 152"/>
                <a:gd name="T109" fmla="*/ 139 h 181"/>
                <a:gd name="T110" fmla="*/ 151 w 152"/>
                <a:gd name="T111" fmla="*/ 131 h 181"/>
                <a:gd name="T112" fmla="*/ 151 w 152"/>
                <a:gd name="T113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" h="181">
                  <a:moveTo>
                    <a:pt x="152" y="116"/>
                  </a:moveTo>
                  <a:cubicBezTo>
                    <a:pt x="151" y="112"/>
                    <a:pt x="151" y="112"/>
                    <a:pt x="151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35" y="91"/>
                    <a:pt x="135" y="91"/>
                    <a:pt x="135" y="9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6" y="157"/>
                    <a:pt x="17" y="159"/>
                  </a:cubicBezTo>
                  <a:cubicBezTo>
                    <a:pt x="17" y="160"/>
                    <a:pt x="25" y="164"/>
                    <a:pt x="35" y="169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6" y="168"/>
                    <a:pt x="86" y="168"/>
                    <a:pt x="86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1" y="124"/>
                    <a:pt x="151" y="124"/>
                    <a:pt x="151" y="124"/>
                  </a:cubicBezTo>
                  <a:cubicBezTo>
                    <a:pt x="152" y="122"/>
                    <a:pt x="152" y="122"/>
                    <a:pt x="152" y="122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3D9255C7-B9B4-258A-C033-3A07F0BA35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65879" y="3845930"/>
              <a:ext cx="431385" cy="662653"/>
            </a:xfrm>
            <a:custGeom>
              <a:avLst/>
              <a:gdLst>
                <a:gd name="T0" fmla="*/ 200 w 212"/>
                <a:gd name="T1" fmla="*/ 323 h 333"/>
                <a:gd name="T2" fmla="*/ 204 w 212"/>
                <a:gd name="T3" fmla="*/ 316 h 333"/>
                <a:gd name="T4" fmla="*/ 208 w 212"/>
                <a:gd name="T5" fmla="*/ 305 h 333"/>
                <a:gd name="T6" fmla="*/ 208 w 212"/>
                <a:gd name="T7" fmla="*/ 293 h 333"/>
                <a:gd name="T8" fmla="*/ 200 w 212"/>
                <a:gd name="T9" fmla="*/ 288 h 333"/>
                <a:gd name="T10" fmla="*/ 195 w 212"/>
                <a:gd name="T11" fmla="*/ 282 h 333"/>
                <a:gd name="T12" fmla="*/ 199 w 212"/>
                <a:gd name="T13" fmla="*/ 278 h 333"/>
                <a:gd name="T14" fmla="*/ 204 w 212"/>
                <a:gd name="T15" fmla="*/ 270 h 333"/>
                <a:gd name="T16" fmla="*/ 208 w 212"/>
                <a:gd name="T17" fmla="*/ 252 h 333"/>
                <a:gd name="T18" fmla="*/ 205 w 212"/>
                <a:gd name="T19" fmla="*/ 231 h 333"/>
                <a:gd name="T20" fmla="*/ 185 w 212"/>
                <a:gd name="T21" fmla="*/ 197 h 333"/>
                <a:gd name="T22" fmla="*/ 178 w 212"/>
                <a:gd name="T23" fmla="*/ 175 h 333"/>
                <a:gd name="T24" fmla="*/ 171 w 212"/>
                <a:gd name="T25" fmla="*/ 174 h 333"/>
                <a:gd name="T26" fmla="*/ 151 w 212"/>
                <a:gd name="T27" fmla="*/ 175 h 333"/>
                <a:gd name="T28" fmla="*/ 135 w 212"/>
                <a:gd name="T29" fmla="*/ 166 h 333"/>
                <a:gd name="T30" fmla="*/ 126 w 212"/>
                <a:gd name="T31" fmla="*/ 147 h 333"/>
                <a:gd name="T32" fmla="*/ 120 w 212"/>
                <a:gd name="T33" fmla="*/ 134 h 333"/>
                <a:gd name="T34" fmla="*/ 124 w 212"/>
                <a:gd name="T35" fmla="*/ 122 h 333"/>
                <a:gd name="T36" fmla="*/ 131 w 212"/>
                <a:gd name="T37" fmla="*/ 111 h 333"/>
                <a:gd name="T38" fmla="*/ 134 w 212"/>
                <a:gd name="T39" fmla="*/ 95 h 333"/>
                <a:gd name="T40" fmla="*/ 144 w 212"/>
                <a:gd name="T41" fmla="*/ 86 h 333"/>
                <a:gd name="T42" fmla="*/ 166 w 212"/>
                <a:gd name="T43" fmla="*/ 77 h 333"/>
                <a:gd name="T44" fmla="*/ 179 w 212"/>
                <a:gd name="T45" fmla="*/ 77 h 333"/>
                <a:gd name="T46" fmla="*/ 175 w 212"/>
                <a:gd name="T47" fmla="*/ 69 h 333"/>
                <a:gd name="T48" fmla="*/ 178 w 212"/>
                <a:gd name="T49" fmla="*/ 54 h 333"/>
                <a:gd name="T50" fmla="*/ 162 w 212"/>
                <a:gd name="T51" fmla="*/ 41 h 333"/>
                <a:gd name="T52" fmla="*/ 148 w 212"/>
                <a:gd name="T53" fmla="*/ 42 h 333"/>
                <a:gd name="T54" fmla="*/ 131 w 212"/>
                <a:gd name="T55" fmla="*/ 42 h 333"/>
                <a:gd name="T56" fmla="*/ 124 w 212"/>
                <a:gd name="T57" fmla="*/ 30 h 333"/>
                <a:gd name="T58" fmla="*/ 114 w 212"/>
                <a:gd name="T59" fmla="*/ 20 h 333"/>
                <a:gd name="T60" fmla="*/ 104 w 212"/>
                <a:gd name="T61" fmla="*/ 6 h 333"/>
                <a:gd name="T62" fmla="*/ 91 w 212"/>
                <a:gd name="T63" fmla="*/ 2 h 333"/>
                <a:gd name="T64" fmla="*/ 95 w 212"/>
                <a:gd name="T65" fmla="*/ 12 h 333"/>
                <a:gd name="T66" fmla="*/ 86 w 212"/>
                <a:gd name="T67" fmla="*/ 33 h 333"/>
                <a:gd name="T68" fmla="*/ 54 w 212"/>
                <a:gd name="T69" fmla="*/ 54 h 333"/>
                <a:gd name="T70" fmla="*/ 47 w 212"/>
                <a:gd name="T71" fmla="*/ 61 h 333"/>
                <a:gd name="T72" fmla="*/ 38 w 212"/>
                <a:gd name="T73" fmla="*/ 86 h 333"/>
                <a:gd name="T74" fmla="*/ 29 w 212"/>
                <a:gd name="T75" fmla="*/ 82 h 333"/>
                <a:gd name="T76" fmla="*/ 17 w 212"/>
                <a:gd name="T77" fmla="*/ 77 h 333"/>
                <a:gd name="T78" fmla="*/ 14 w 212"/>
                <a:gd name="T79" fmla="*/ 74 h 333"/>
                <a:gd name="T80" fmla="*/ 15 w 212"/>
                <a:gd name="T81" fmla="*/ 61 h 333"/>
                <a:gd name="T82" fmla="*/ 6 w 212"/>
                <a:gd name="T83" fmla="*/ 69 h 333"/>
                <a:gd name="T84" fmla="*/ 4 w 212"/>
                <a:gd name="T85" fmla="*/ 90 h 333"/>
                <a:gd name="T86" fmla="*/ 8 w 212"/>
                <a:gd name="T87" fmla="*/ 104 h 333"/>
                <a:gd name="T88" fmla="*/ 6 w 212"/>
                <a:gd name="T89" fmla="*/ 111 h 333"/>
                <a:gd name="T90" fmla="*/ 30 w 212"/>
                <a:gd name="T91" fmla="*/ 134 h 333"/>
                <a:gd name="T92" fmla="*/ 50 w 212"/>
                <a:gd name="T93" fmla="*/ 168 h 333"/>
                <a:gd name="T94" fmla="*/ 65 w 212"/>
                <a:gd name="T95" fmla="*/ 204 h 333"/>
                <a:gd name="T96" fmla="*/ 74 w 212"/>
                <a:gd name="T97" fmla="*/ 217 h 333"/>
                <a:gd name="T98" fmla="*/ 90 w 212"/>
                <a:gd name="T99" fmla="*/ 241 h 333"/>
                <a:gd name="T100" fmla="*/ 91 w 212"/>
                <a:gd name="T101" fmla="*/ 253 h 333"/>
                <a:gd name="T102" fmla="*/ 100 w 212"/>
                <a:gd name="T103" fmla="*/ 269 h 333"/>
                <a:gd name="T104" fmla="*/ 134 w 212"/>
                <a:gd name="T105" fmla="*/ 293 h 333"/>
                <a:gd name="T106" fmla="*/ 170 w 212"/>
                <a:gd name="T107" fmla="*/ 312 h 333"/>
                <a:gd name="T108" fmla="*/ 187 w 212"/>
                <a:gd name="T109" fmla="*/ 327 h 333"/>
                <a:gd name="T110" fmla="*/ 192 w 212"/>
                <a:gd name="T111" fmla="*/ 331 h 333"/>
                <a:gd name="T112" fmla="*/ 192 w 212"/>
                <a:gd name="T113" fmla="*/ 3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333">
                  <a:moveTo>
                    <a:pt x="192" y="331"/>
                  </a:moveTo>
                  <a:lnTo>
                    <a:pt x="199" y="331"/>
                  </a:lnTo>
                  <a:lnTo>
                    <a:pt x="200" y="329"/>
                  </a:lnTo>
                  <a:lnTo>
                    <a:pt x="200" y="327"/>
                  </a:lnTo>
                  <a:lnTo>
                    <a:pt x="200" y="323"/>
                  </a:lnTo>
                  <a:lnTo>
                    <a:pt x="200" y="322"/>
                  </a:lnTo>
                  <a:lnTo>
                    <a:pt x="200" y="320"/>
                  </a:lnTo>
                  <a:lnTo>
                    <a:pt x="201" y="320"/>
                  </a:lnTo>
                  <a:lnTo>
                    <a:pt x="204" y="318"/>
                  </a:lnTo>
                  <a:lnTo>
                    <a:pt x="204" y="316"/>
                  </a:lnTo>
                  <a:lnTo>
                    <a:pt x="205" y="320"/>
                  </a:lnTo>
                  <a:lnTo>
                    <a:pt x="204" y="314"/>
                  </a:lnTo>
                  <a:lnTo>
                    <a:pt x="201" y="312"/>
                  </a:lnTo>
                  <a:lnTo>
                    <a:pt x="204" y="310"/>
                  </a:lnTo>
                  <a:lnTo>
                    <a:pt x="208" y="305"/>
                  </a:lnTo>
                  <a:lnTo>
                    <a:pt x="212" y="301"/>
                  </a:lnTo>
                  <a:lnTo>
                    <a:pt x="212" y="298"/>
                  </a:lnTo>
                  <a:lnTo>
                    <a:pt x="209" y="298"/>
                  </a:lnTo>
                  <a:lnTo>
                    <a:pt x="209" y="293"/>
                  </a:lnTo>
                  <a:lnTo>
                    <a:pt x="208" y="293"/>
                  </a:lnTo>
                  <a:lnTo>
                    <a:pt x="205" y="293"/>
                  </a:lnTo>
                  <a:lnTo>
                    <a:pt x="201" y="293"/>
                  </a:lnTo>
                  <a:lnTo>
                    <a:pt x="204" y="289"/>
                  </a:lnTo>
                  <a:lnTo>
                    <a:pt x="201" y="289"/>
                  </a:lnTo>
                  <a:lnTo>
                    <a:pt x="200" y="288"/>
                  </a:lnTo>
                  <a:lnTo>
                    <a:pt x="199" y="288"/>
                  </a:lnTo>
                  <a:lnTo>
                    <a:pt x="196" y="288"/>
                  </a:lnTo>
                  <a:lnTo>
                    <a:pt x="195" y="285"/>
                  </a:lnTo>
                  <a:lnTo>
                    <a:pt x="192" y="284"/>
                  </a:lnTo>
                  <a:lnTo>
                    <a:pt x="195" y="282"/>
                  </a:lnTo>
                  <a:lnTo>
                    <a:pt x="196" y="284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196" y="276"/>
                  </a:lnTo>
                  <a:lnTo>
                    <a:pt x="199" y="278"/>
                  </a:lnTo>
                  <a:lnTo>
                    <a:pt x="204" y="282"/>
                  </a:lnTo>
                  <a:lnTo>
                    <a:pt x="205" y="278"/>
                  </a:lnTo>
                  <a:lnTo>
                    <a:pt x="205" y="277"/>
                  </a:lnTo>
                  <a:lnTo>
                    <a:pt x="205" y="274"/>
                  </a:lnTo>
                  <a:lnTo>
                    <a:pt x="204" y="270"/>
                  </a:lnTo>
                  <a:lnTo>
                    <a:pt x="201" y="269"/>
                  </a:lnTo>
                  <a:lnTo>
                    <a:pt x="204" y="266"/>
                  </a:lnTo>
                  <a:lnTo>
                    <a:pt x="208" y="258"/>
                  </a:lnTo>
                  <a:lnTo>
                    <a:pt x="208" y="254"/>
                  </a:lnTo>
                  <a:lnTo>
                    <a:pt x="208" y="252"/>
                  </a:lnTo>
                  <a:lnTo>
                    <a:pt x="205" y="248"/>
                  </a:lnTo>
                  <a:lnTo>
                    <a:pt x="205" y="241"/>
                  </a:lnTo>
                  <a:lnTo>
                    <a:pt x="205" y="236"/>
                  </a:lnTo>
                  <a:lnTo>
                    <a:pt x="205" y="235"/>
                  </a:lnTo>
                  <a:lnTo>
                    <a:pt x="205" y="231"/>
                  </a:lnTo>
                  <a:lnTo>
                    <a:pt x="209" y="228"/>
                  </a:lnTo>
                  <a:lnTo>
                    <a:pt x="208" y="225"/>
                  </a:lnTo>
                  <a:lnTo>
                    <a:pt x="192" y="197"/>
                  </a:lnTo>
                  <a:lnTo>
                    <a:pt x="188" y="197"/>
                  </a:lnTo>
                  <a:lnTo>
                    <a:pt x="185" y="197"/>
                  </a:lnTo>
                  <a:lnTo>
                    <a:pt x="182" y="200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81"/>
                  </a:lnTo>
                  <a:lnTo>
                    <a:pt x="178" y="175"/>
                  </a:lnTo>
                  <a:lnTo>
                    <a:pt x="175" y="174"/>
                  </a:lnTo>
                  <a:lnTo>
                    <a:pt x="175" y="171"/>
                  </a:lnTo>
                  <a:lnTo>
                    <a:pt x="178" y="170"/>
                  </a:lnTo>
                  <a:lnTo>
                    <a:pt x="174" y="171"/>
                  </a:lnTo>
                  <a:lnTo>
                    <a:pt x="171" y="174"/>
                  </a:lnTo>
                  <a:lnTo>
                    <a:pt x="166" y="179"/>
                  </a:lnTo>
                  <a:lnTo>
                    <a:pt x="162" y="181"/>
                  </a:lnTo>
                  <a:lnTo>
                    <a:pt x="158" y="181"/>
                  </a:lnTo>
                  <a:lnTo>
                    <a:pt x="151" y="181"/>
                  </a:lnTo>
                  <a:lnTo>
                    <a:pt x="151" y="175"/>
                  </a:lnTo>
                  <a:lnTo>
                    <a:pt x="147" y="171"/>
                  </a:lnTo>
                  <a:lnTo>
                    <a:pt x="144" y="171"/>
                  </a:lnTo>
                  <a:lnTo>
                    <a:pt x="142" y="170"/>
                  </a:lnTo>
                  <a:lnTo>
                    <a:pt x="134" y="170"/>
                  </a:lnTo>
                  <a:lnTo>
                    <a:pt x="135" y="166"/>
                  </a:lnTo>
                  <a:lnTo>
                    <a:pt x="138" y="162"/>
                  </a:lnTo>
                  <a:lnTo>
                    <a:pt x="131" y="156"/>
                  </a:lnTo>
                  <a:lnTo>
                    <a:pt x="130" y="155"/>
                  </a:lnTo>
                  <a:lnTo>
                    <a:pt x="128" y="151"/>
                  </a:lnTo>
                  <a:lnTo>
                    <a:pt x="126" y="147"/>
                  </a:lnTo>
                  <a:lnTo>
                    <a:pt x="124" y="143"/>
                  </a:lnTo>
                  <a:lnTo>
                    <a:pt x="124" y="140"/>
                  </a:lnTo>
                  <a:lnTo>
                    <a:pt x="122" y="139"/>
                  </a:lnTo>
                  <a:lnTo>
                    <a:pt x="120" y="135"/>
                  </a:lnTo>
                  <a:lnTo>
                    <a:pt x="120" y="134"/>
                  </a:lnTo>
                  <a:lnTo>
                    <a:pt x="122" y="131"/>
                  </a:lnTo>
                  <a:lnTo>
                    <a:pt x="124" y="131"/>
                  </a:lnTo>
                  <a:lnTo>
                    <a:pt x="124" y="130"/>
                  </a:lnTo>
                  <a:lnTo>
                    <a:pt x="122" y="126"/>
                  </a:lnTo>
                  <a:lnTo>
                    <a:pt x="124" y="122"/>
                  </a:lnTo>
                  <a:lnTo>
                    <a:pt x="126" y="120"/>
                  </a:lnTo>
                  <a:lnTo>
                    <a:pt x="131" y="118"/>
                  </a:lnTo>
                  <a:lnTo>
                    <a:pt x="131" y="116"/>
                  </a:lnTo>
                  <a:lnTo>
                    <a:pt x="131" y="114"/>
                  </a:lnTo>
                  <a:lnTo>
                    <a:pt x="131" y="111"/>
                  </a:lnTo>
                  <a:lnTo>
                    <a:pt x="131" y="107"/>
                  </a:lnTo>
                  <a:lnTo>
                    <a:pt x="134" y="104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4" y="95"/>
                  </a:lnTo>
                  <a:lnTo>
                    <a:pt x="135" y="91"/>
                  </a:lnTo>
                  <a:lnTo>
                    <a:pt x="139" y="90"/>
                  </a:lnTo>
                  <a:lnTo>
                    <a:pt x="142" y="90"/>
                  </a:lnTo>
                  <a:lnTo>
                    <a:pt x="143" y="87"/>
                  </a:lnTo>
                  <a:lnTo>
                    <a:pt x="144" y="86"/>
                  </a:lnTo>
                  <a:lnTo>
                    <a:pt x="151" y="81"/>
                  </a:lnTo>
                  <a:lnTo>
                    <a:pt x="155" y="81"/>
                  </a:lnTo>
                  <a:lnTo>
                    <a:pt x="160" y="81"/>
                  </a:lnTo>
                  <a:lnTo>
                    <a:pt x="164" y="78"/>
                  </a:lnTo>
                  <a:lnTo>
                    <a:pt x="166" y="77"/>
                  </a:lnTo>
                  <a:lnTo>
                    <a:pt x="168" y="77"/>
                  </a:lnTo>
                  <a:lnTo>
                    <a:pt x="171" y="74"/>
                  </a:lnTo>
                  <a:lnTo>
                    <a:pt x="174" y="74"/>
                  </a:lnTo>
                  <a:lnTo>
                    <a:pt x="178" y="78"/>
                  </a:lnTo>
                  <a:lnTo>
                    <a:pt x="179" y="77"/>
                  </a:lnTo>
                  <a:lnTo>
                    <a:pt x="182" y="78"/>
                  </a:lnTo>
                  <a:lnTo>
                    <a:pt x="182" y="77"/>
                  </a:lnTo>
                  <a:lnTo>
                    <a:pt x="182" y="74"/>
                  </a:lnTo>
                  <a:lnTo>
                    <a:pt x="178" y="69"/>
                  </a:lnTo>
                  <a:lnTo>
                    <a:pt x="175" y="69"/>
                  </a:lnTo>
                  <a:lnTo>
                    <a:pt x="171" y="69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4" y="59"/>
                  </a:lnTo>
                  <a:lnTo>
                    <a:pt x="178" y="54"/>
                  </a:lnTo>
                  <a:lnTo>
                    <a:pt x="179" y="50"/>
                  </a:lnTo>
                  <a:lnTo>
                    <a:pt x="175" y="43"/>
                  </a:lnTo>
                  <a:lnTo>
                    <a:pt x="170" y="43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58" y="42"/>
                  </a:lnTo>
                  <a:lnTo>
                    <a:pt x="155" y="41"/>
                  </a:lnTo>
                  <a:lnTo>
                    <a:pt x="152" y="38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43" y="43"/>
                  </a:lnTo>
                  <a:lnTo>
                    <a:pt x="139" y="43"/>
                  </a:lnTo>
                  <a:lnTo>
                    <a:pt x="135" y="43"/>
                  </a:lnTo>
                  <a:lnTo>
                    <a:pt x="134" y="43"/>
                  </a:lnTo>
                  <a:lnTo>
                    <a:pt x="131" y="42"/>
                  </a:lnTo>
                  <a:lnTo>
                    <a:pt x="130" y="41"/>
                  </a:lnTo>
                  <a:lnTo>
                    <a:pt x="130" y="37"/>
                  </a:lnTo>
                  <a:lnTo>
                    <a:pt x="130" y="34"/>
                  </a:lnTo>
                  <a:lnTo>
                    <a:pt x="128" y="33"/>
                  </a:lnTo>
                  <a:lnTo>
                    <a:pt x="124" y="30"/>
                  </a:lnTo>
                  <a:lnTo>
                    <a:pt x="124" y="26"/>
                  </a:lnTo>
                  <a:lnTo>
                    <a:pt x="122" y="25"/>
                  </a:lnTo>
                  <a:lnTo>
                    <a:pt x="120" y="24"/>
                  </a:lnTo>
                  <a:lnTo>
                    <a:pt x="116" y="21"/>
                  </a:lnTo>
                  <a:lnTo>
                    <a:pt x="114" y="20"/>
                  </a:lnTo>
                  <a:lnTo>
                    <a:pt x="112" y="17"/>
                  </a:lnTo>
                  <a:lnTo>
                    <a:pt x="111" y="17"/>
                  </a:lnTo>
                  <a:lnTo>
                    <a:pt x="111" y="16"/>
                  </a:lnTo>
                  <a:lnTo>
                    <a:pt x="108" y="10"/>
                  </a:lnTo>
                  <a:lnTo>
                    <a:pt x="104" y="6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91" y="4"/>
                  </a:lnTo>
                  <a:lnTo>
                    <a:pt x="93" y="6"/>
                  </a:lnTo>
                  <a:lnTo>
                    <a:pt x="94" y="8"/>
                  </a:lnTo>
                  <a:lnTo>
                    <a:pt x="95" y="12"/>
                  </a:lnTo>
                  <a:lnTo>
                    <a:pt x="95" y="17"/>
                  </a:lnTo>
                  <a:lnTo>
                    <a:pt x="94" y="16"/>
                  </a:lnTo>
                  <a:lnTo>
                    <a:pt x="90" y="24"/>
                  </a:lnTo>
                  <a:lnTo>
                    <a:pt x="90" y="25"/>
                  </a:lnTo>
                  <a:lnTo>
                    <a:pt x="86" y="33"/>
                  </a:lnTo>
                  <a:lnTo>
                    <a:pt x="81" y="41"/>
                  </a:lnTo>
                  <a:lnTo>
                    <a:pt x="74" y="46"/>
                  </a:lnTo>
                  <a:lnTo>
                    <a:pt x="65" y="50"/>
                  </a:lnTo>
                  <a:lnTo>
                    <a:pt x="57" y="51"/>
                  </a:lnTo>
                  <a:lnTo>
                    <a:pt x="54" y="54"/>
                  </a:lnTo>
                  <a:lnTo>
                    <a:pt x="51" y="57"/>
                  </a:lnTo>
                  <a:lnTo>
                    <a:pt x="50" y="59"/>
                  </a:lnTo>
                  <a:lnTo>
                    <a:pt x="50" y="61"/>
                  </a:lnTo>
                  <a:lnTo>
                    <a:pt x="50" y="63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5"/>
                  </a:lnTo>
                  <a:lnTo>
                    <a:pt x="38" y="86"/>
                  </a:lnTo>
                  <a:lnTo>
                    <a:pt x="37" y="87"/>
                  </a:lnTo>
                  <a:lnTo>
                    <a:pt x="34" y="90"/>
                  </a:lnTo>
                  <a:lnTo>
                    <a:pt x="33" y="87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4" y="81"/>
                  </a:lnTo>
                  <a:lnTo>
                    <a:pt x="15" y="77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65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3"/>
                  </a:lnTo>
                  <a:lnTo>
                    <a:pt x="10" y="65"/>
                  </a:lnTo>
                  <a:lnTo>
                    <a:pt x="6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4" y="90"/>
                  </a:lnTo>
                  <a:lnTo>
                    <a:pt x="2" y="91"/>
                  </a:lnTo>
                  <a:lnTo>
                    <a:pt x="4" y="95"/>
                  </a:lnTo>
                  <a:lnTo>
                    <a:pt x="6" y="99"/>
                  </a:lnTo>
                  <a:lnTo>
                    <a:pt x="8" y="103"/>
                  </a:lnTo>
                  <a:lnTo>
                    <a:pt x="8" y="10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7"/>
                  </a:lnTo>
                  <a:lnTo>
                    <a:pt x="4" y="108"/>
                  </a:lnTo>
                  <a:lnTo>
                    <a:pt x="6" y="111"/>
                  </a:lnTo>
                  <a:lnTo>
                    <a:pt x="8" y="112"/>
                  </a:lnTo>
                  <a:lnTo>
                    <a:pt x="15" y="116"/>
                  </a:lnTo>
                  <a:lnTo>
                    <a:pt x="21" y="120"/>
                  </a:lnTo>
                  <a:lnTo>
                    <a:pt x="27" y="127"/>
                  </a:lnTo>
                  <a:lnTo>
                    <a:pt x="30" y="134"/>
                  </a:lnTo>
                  <a:lnTo>
                    <a:pt x="34" y="140"/>
                  </a:lnTo>
                  <a:lnTo>
                    <a:pt x="38" y="147"/>
                  </a:lnTo>
                  <a:lnTo>
                    <a:pt x="42" y="152"/>
                  </a:lnTo>
                  <a:lnTo>
                    <a:pt x="43" y="158"/>
                  </a:lnTo>
                  <a:lnTo>
                    <a:pt x="50" y="168"/>
                  </a:lnTo>
                  <a:lnTo>
                    <a:pt x="54" y="177"/>
                  </a:lnTo>
                  <a:lnTo>
                    <a:pt x="57" y="187"/>
                  </a:lnTo>
                  <a:lnTo>
                    <a:pt x="63" y="196"/>
                  </a:lnTo>
                  <a:lnTo>
                    <a:pt x="65" y="201"/>
                  </a:lnTo>
                  <a:lnTo>
                    <a:pt x="65" y="204"/>
                  </a:lnTo>
                  <a:lnTo>
                    <a:pt x="67" y="205"/>
                  </a:lnTo>
                  <a:lnTo>
                    <a:pt x="69" y="208"/>
                  </a:lnTo>
                  <a:lnTo>
                    <a:pt x="73" y="212"/>
                  </a:lnTo>
                  <a:lnTo>
                    <a:pt x="74" y="213"/>
                  </a:lnTo>
                  <a:lnTo>
                    <a:pt x="74" y="217"/>
                  </a:lnTo>
                  <a:lnTo>
                    <a:pt x="74" y="219"/>
                  </a:lnTo>
                  <a:lnTo>
                    <a:pt x="77" y="221"/>
                  </a:lnTo>
                  <a:lnTo>
                    <a:pt x="82" y="227"/>
                  </a:lnTo>
                  <a:lnTo>
                    <a:pt x="86" y="235"/>
                  </a:lnTo>
                  <a:lnTo>
                    <a:pt x="90" y="241"/>
                  </a:lnTo>
                  <a:lnTo>
                    <a:pt x="91" y="245"/>
                  </a:lnTo>
                  <a:lnTo>
                    <a:pt x="91" y="249"/>
                  </a:lnTo>
                  <a:lnTo>
                    <a:pt x="90" y="249"/>
                  </a:lnTo>
                  <a:lnTo>
                    <a:pt x="90" y="252"/>
                  </a:lnTo>
                  <a:lnTo>
                    <a:pt x="91" y="253"/>
                  </a:lnTo>
                  <a:lnTo>
                    <a:pt x="91" y="254"/>
                  </a:lnTo>
                  <a:lnTo>
                    <a:pt x="91" y="257"/>
                  </a:lnTo>
                  <a:lnTo>
                    <a:pt x="95" y="258"/>
                  </a:lnTo>
                  <a:lnTo>
                    <a:pt x="98" y="262"/>
                  </a:lnTo>
                  <a:lnTo>
                    <a:pt x="100" y="269"/>
                  </a:lnTo>
                  <a:lnTo>
                    <a:pt x="107" y="272"/>
                  </a:lnTo>
                  <a:lnTo>
                    <a:pt x="111" y="276"/>
                  </a:lnTo>
                  <a:lnTo>
                    <a:pt x="114" y="280"/>
                  </a:lnTo>
                  <a:lnTo>
                    <a:pt x="126" y="285"/>
                  </a:lnTo>
                  <a:lnTo>
                    <a:pt x="134" y="293"/>
                  </a:lnTo>
                  <a:lnTo>
                    <a:pt x="144" y="297"/>
                  </a:lnTo>
                  <a:lnTo>
                    <a:pt x="152" y="301"/>
                  </a:lnTo>
                  <a:lnTo>
                    <a:pt x="158" y="302"/>
                  </a:lnTo>
                  <a:lnTo>
                    <a:pt x="162" y="306"/>
                  </a:lnTo>
                  <a:lnTo>
                    <a:pt x="170" y="312"/>
                  </a:lnTo>
                  <a:lnTo>
                    <a:pt x="174" y="314"/>
                  </a:lnTo>
                  <a:lnTo>
                    <a:pt x="175" y="316"/>
                  </a:lnTo>
                  <a:lnTo>
                    <a:pt x="178" y="320"/>
                  </a:lnTo>
                  <a:lnTo>
                    <a:pt x="179" y="322"/>
                  </a:lnTo>
                  <a:lnTo>
                    <a:pt x="187" y="327"/>
                  </a:lnTo>
                  <a:lnTo>
                    <a:pt x="191" y="329"/>
                  </a:lnTo>
                  <a:lnTo>
                    <a:pt x="195" y="333"/>
                  </a:lnTo>
                  <a:lnTo>
                    <a:pt x="195" y="333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8D77B641-2F67-3D95-A896-691EA6A4BF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18476" y="4960300"/>
              <a:ext cx="162787" cy="141287"/>
            </a:xfrm>
            <a:custGeom>
              <a:avLst/>
              <a:gdLst>
                <a:gd name="T0" fmla="*/ 79 w 80"/>
                <a:gd name="T1" fmla="*/ 38 h 71"/>
                <a:gd name="T2" fmla="*/ 80 w 80"/>
                <a:gd name="T3" fmla="*/ 32 h 71"/>
                <a:gd name="T4" fmla="*/ 76 w 80"/>
                <a:gd name="T5" fmla="*/ 28 h 71"/>
                <a:gd name="T6" fmla="*/ 71 w 80"/>
                <a:gd name="T7" fmla="*/ 24 h 71"/>
                <a:gd name="T8" fmla="*/ 65 w 80"/>
                <a:gd name="T9" fmla="*/ 18 h 71"/>
                <a:gd name="T10" fmla="*/ 55 w 80"/>
                <a:gd name="T11" fmla="*/ 10 h 71"/>
                <a:gd name="T12" fmla="*/ 48 w 80"/>
                <a:gd name="T13" fmla="*/ 8 h 71"/>
                <a:gd name="T14" fmla="*/ 41 w 80"/>
                <a:gd name="T15" fmla="*/ 5 h 71"/>
                <a:gd name="T16" fmla="*/ 23 w 80"/>
                <a:gd name="T17" fmla="*/ 8 h 71"/>
                <a:gd name="T18" fmla="*/ 2 w 80"/>
                <a:gd name="T19" fmla="*/ 1 h 71"/>
                <a:gd name="T20" fmla="*/ 2 w 80"/>
                <a:gd name="T21" fmla="*/ 9 h 71"/>
                <a:gd name="T22" fmla="*/ 2 w 80"/>
                <a:gd name="T23" fmla="*/ 13 h 71"/>
                <a:gd name="T24" fmla="*/ 0 w 80"/>
                <a:gd name="T25" fmla="*/ 21 h 71"/>
                <a:gd name="T26" fmla="*/ 2 w 80"/>
                <a:gd name="T27" fmla="*/ 26 h 71"/>
                <a:gd name="T28" fmla="*/ 4 w 80"/>
                <a:gd name="T29" fmla="*/ 36 h 71"/>
                <a:gd name="T30" fmla="*/ 4 w 80"/>
                <a:gd name="T31" fmla="*/ 40 h 71"/>
                <a:gd name="T32" fmla="*/ 2 w 80"/>
                <a:gd name="T33" fmla="*/ 41 h 71"/>
                <a:gd name="T34" fmla="*/ 2 w 80"/>
                <a:gd name="T35" fmla="*/ 49 h 71"/>
                <a:gd name="T36" fmla="*/ 8 w 80"/>
                <a:gd name="T37" fmla="*/ 57 h 71"/>
                <a:gd name="T38" fmla="*/ 14 w 80"/>
                <a:gd name="T39" fmla="*/ 62 h 71"/>
                <a:gd name="T40" fmla="*/ 21 w 80"/>
                <a:gd name="T41" fmla="*/ 65 h 71"/>
                <a:gd name="T42" fmla="*/ 31 w 80"/>
                <a:gd name="T43" fmla="*/ 67 h 71"/>
                <a:gd name="T44" fmla="*/ 40 w 80"/>
                <a:gd name="T45" fmla="*/ 70 h 71"/>
                <a:gd name="T46" fmla="*/ 41 w 80"/>
                <a:gd name="T47" fmla="*/ 71 h 71"/>
                <a:gd name="T48" fmla="*/ 52 w 80"/>
                <a:gd name="T49" fmla="*/ 70 h 71"/>
                <a:gd name="T50" fmla="*/ 61 w 80"/>
                <a:gd name="T51" fmla="*/ 71 h 71"/>
                <a:gd name="T52" fmla="*/ 68 w 80"/>
                <a:gd name="T53" fmla="*/ 70 h 71"/>
                <a:gd name="T54" fmla="*/ 68 w 80"/>
                <a:gd name="T55" fmla="*/ 66 h 71"/>
                <a:gd name="T56" fmla="*/ 75 w 80"/>
                <a:gd name="T57" fmla="*/ 66 h 71"/>
                <a:gd name="T58" fmla="*/ 80 w 80"/>
                <a:gd name="T59" fmla="*/ 54 h 71"/>
                <a:gd name="T60" fmla="*/ 76 w 80"/>
                <a:gd name="T61" fmla="*/ 48 h 71"/>
                <a:gd name="T62" fmla="*/ 76 w 80"/>
                <a:gd name="T63" fmla="*/ 41 h 71"/>
                <a:gd name="T64" fmla="*/ 76 w 80"/>
                <a:gd name="T65" fmla="*/ 41 h 71"/>
                <a:gd name="T66" fmla="*/ 76 w 80"/>
                <a:gd name="T6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1">
                  <a:moveTo>
                    <a:pt x="76" y="41"/>
                  </a:moveTo>
                  <a:lnTo>
                    <a:pt x="79" y="38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79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5" y="18"/>
                  </a:lnTo>
                  <a:lnTo>
                    <a:pt x="59" y="14"/>
                  </a:lnTo>
                  <a:lnTo>
                    <a:pt x="55" y="10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23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7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40" y="70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7" y="71"/>
                  </a:lnTo>
                  <a:lnTo>
                    <a:pt x="61" y="71"/>
                  </a:lnTo>
                  <a:lnTo>
                    <a:pt x="67" y="70"/>
                  </a:lnTo>
                  <a:lnTo>
                    <a:pt x="68" y="70"/>
                  </a:lnTo>
                  <a:lnTo>
                    <a:pt x="71" y="67"/>
                  </a:lnTo>
                  <a:lnTo>
                    <a:pt x="68" y="66"/>
                  </a:lnTo>
                  <a:lnTo>
                    <a:pt x="72" y="67"/>
                  </a:lnTo>
                  <a:lnTo>
                    <a:pt x="75" y="66"/>
                  </a:lnTo>
                  <a:lnTo>
                    <a:pt x="76" y="61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76" y="4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1A495F54-9C5F-BD0A-B453-7792FEED35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05992" y="3653631"/>
              <a:ext cx="1271773" cy="1410873"/>
            </a:xfrm>
            <a:custGeom>
              <a:avLst/>
              <a:gdLst>
                <a:gd name="T0" fmla="*/ 354 w 625"/>
                <a:gd name="T1" fmla="*/ 114 h 709"/>
                <a:gd name="T2" fmla="*/ 378 w 625"/>
                <a:gd name="T3" fmla="*/ 91 h 709"/>
                <a:gd name="T4" fmla="*/ 594 w 625"/>
                <a:gd name="T5" fmla="*/ 188 h 709"/>
                <a:gd name="T6" fmla="*/ 522 w 625"/>
                <a:gd name="T7" fmla="*/ 148 h 709"/>
                <a:gd name="T8" fmla="*/ 479 w 625"/>
                <a:gd name="T9" fmla="*/ 143 h 709"/>
                <a:gd name="T10" fmla="*/ 467 w 625"/>
                <a:gd name="T11" fmla="*/ 151 h 709"/>
                <a:gd name="T12" fmla="*/ 463 w 625"/>
                <a:gd name="T13" fmla="*/ 126 h 709"/>
                <a:gd name="T14" fmla="*/ 448 w 625"/>
                <a:gd name="T15" fmla="*/ 121 h 709"/>
                <a:gd name="T16" fmla="*/ 428 w 625"/>
                <a:gd name="T17" fmla="*/ 113 h 709"/>
                <a:gd name="T18" fmla="*/ 409 w 625"/>
                <a:gd name="T19" fmla="*/ 110 h 709"/>
                <a:gd name="T20" fmla="*/ 388 w 625"/>
                <a:gd name="T21" fmla="*/ 135 h 709"/>
                <a:gd name="T22" fmla="*/ 367 w 625"/>
                <a:gd name="T23" fmla="*/ 122 h 709"/>
                <a:gd name="T24" fmla="*/ 404 w 625"/>
                <a:gd name="T25" fmla="*/ 113 h 709"/>
                <a:gd name="T26" fmla="*/ 371 w 625"/>
                <a:gd name="T27" fmla="*/ 109 h 709"/>
                <a:gd name="T28" fmla="*/ 344 w 625"/>
                <a:gd name="T29" fmla="*/ 122 h 709"/>
                <a:gd name="T30" fmla="*/ 380 w 625"/>
                <a:gd name="T31" fmla="*/ 73 h 709"/>
                <a:gd name="T32" fmla="*/ 362 w 625"/>
                <a:gd name="T33" fmla="*/ 22 h 709"/>
                <a:gd name="T34" fmla="*/ 320 w 625"/>
                <a:gd name="T35" fmla="*/ 53 h 709"/>
                <a:gd name="T36" fmla="*/ 283 w 625"/>
                <a:gd name="T37" fmla="*/ 57 h 709"/>
                <a:gd name="T38" fmla="*/ 239 w 625"/>
                <a:gd name="T39" fmla="*/ 74 h 709"/>
                <a:gd name="T40" fmla="*/ 225 w 625"/>
                <a:gd name="T41" fmla="*/ 33 h 709"/>
                <a:gd name="T42" fmla="*/ 209 w 625"/>
                <a:gd name="T43" fmla="*/ 1 h 709"/>
                <a:gd name="T44" fmla="*/ 181 w 625"/>
                <a:gd name="T45" fmla="*/ 21 h 709"/>
                <a:gd name="T46" fmla="*/ 152 w 625"/>
                <a:gd name="T47" fmla="*/ 21 h 709"/>
                <a:gd name="T48" fmla="*/ 164 w 625"/>
                <a:gd name="T49" fmla="*/ 57 h 709"/>
                <a:gd name="T50" fmla="*/ 128 w 625"/>
                <a:gd name="T51" fmla="*/ 78 h 709"/>
                <a:gd name="T52" fmla="*/ 99 w 625"/>
                <a:gd name="T53" fmla="*/ 59 h 709"/>
                <a:gd name="T54" fmla="*/ 65 w 625"/>
                <a:gd name="T55" fmla="*/ 77 h 709"/>
                <a:gd name="T56" fmla="*/ 67 w 625"/>
                <a:gd name="T57" fmla="*/ 114 h 709"/>
                <a:gd name="T58" fmla="*/ 40 w 625"/>
                <a:gd name="T59" fmla="*/ 178 h 709"/>
                <a:gd name="T60" fmla="*/ 11 w 625"/>
                <a:gd name="T61" fmla="*/ 213 h 709"/>
                <a:gd name="T62" fmla="*/ 10 w 625"/>
                <a:gd name="T63" fmla="*/ 252 h 709"/>
                <a:gd name="T64" fmla="*/ 58 w 625"/>
                <a:gd name="T65" fmla="*/ 267 h 709"/>
                <a:gd name="T66" fmla="*/ 85 w 625"/>
                <a:gd name="T67" fmla="*/ 297 h 709"/>
                <a:gd name="T68" fmla="*/ 123 w 625"/>
                <a:gd name="T69" fmla="*/ 276 h 709"/>
                <a:gd name="T70" fmla="*/ 147 w 625"/>
                <a:gd name="T71" fmla="*/ 310 h 709"/>
                <a:gd name="T72" fmla="*/ 182 w 625"/>
                <a:gd name="T73" fmla="*/ 332 h 709"/>
                <a:gd name="T74" fmla="*/ 225 w 625"/>
                <a:gd name="T75" fmla="*/ 373 h 709"/>
                <a:gd name="T76" fmla="*/ 270 w 625"/>
                <a:gd name="T77" fmla="*/ 413 h 709"/>
                <a:gd name="T78" fmla="*/ 269 w 625"/>
                <a:gd name="T79" fmla="*/ 460 h 709"/>
                <a:gd name="T80" fmla="*/ 286 w 625"/>
                <a:gd name="T81" fmla="*/ 500 h 709"/>
                <a:gd name="T82" fmla="*/ 331 w 625"/>
                <a:gd name="T83" fmla="*/ 529 h 709"/>
                <a:gd name="T84" fmla="*/ 352 w 625"/>
                <a:gd name="T85" fmla="*/ 578 h 709"/>
                <a:gd name="T86" fmla="*/ 320 w 625"/>
                <a:gd name="T87" fmla="*/ 614 h 709"/>
                <a:gd name="T88" fmla="*/ 340 w 625"/>
                <a:gd name="T89" fmla="*/ 662 h 709"/>
                <a:gd name="T90" fmla="*/ 375 w 625"/>
                <a:gd name="T91" fmla="*/ 698 h 709"/>
                <a:gd name="T92" fmla="*/ 392 w 625"/>
                <a:gd name="T93" fmla="*/ 670 h 709"/>
                <a:gd name="T94" fmla="*/ 409 w 625"/>
                <a:gd name="T95" fmla="*/ 643 h 709"/>
                <a:gd name="T96" fmla="*/ 396 w 625"/>
                <a:gd name="T97" fmla="*/ 674 h 709"/>
                <a:gd name="T98" fmla="*/ 435 w 625"/>
                <a:gd name="T99" fmla="*/ 592 h 709"/>
                <a:gd name="T100" fmla="*/ 432 w 625"/>
                <a:gd name="T101" fmla="*/ 560 h 709"/>
                <a:gd name="T102" fmla="*/ 461 w 625"/>
                <a:gd name="T103" fmla="*/ 531 h 709"/>
                <a:gd name="T104" fmla="*/ 485 w 625"/>
                <a:gd name="T105" fmla="*/ 516 h 709"/>
                <a:gd name="T106" fmla="*/ 516 w 625"/>
                <a:gd name="T107" fmla="*/ 512 h 709"/>
                <a:gd name="T108" fmla="*/ 545 w 625"/>
                <a:gd name="T109" fmla="*/ 474 h 709"/>
                <a:gd name="T110" fmla="*/ 564 w 625"/>
                <a:gd name="T111" fmla="*/ 413 h 709"/>
                <a:gd name="T112" fmla="*/ 564 w 625"/>
                <a:gd name="T113" fmla="*/ 337 h 709"/>
                <a:gd name="T114" fmla="*/ 586 w 625"/>
                <a:gd name="T115" fmla="*/ 301 h 709"/>
                <a:gd name="T116" fmla="*/ 623 w 625"/>
                <a:gd name="T117" fmla="*/ 252 h 709"/>
                <a:gd name="T118" fmla="*/ 621 w 625"/>
                <a:gd name="T119" fmla="*/ 21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709">
                  <a:moveTo>
                    <a:pt x="354" y="114"/>
                  </a:moveTo>
                  <a:lnTo>
                    <a:pt x="352" y="117"/>
                  </a:lnTo>
                  <a:lnTo>
                    <a:pt x="351" y="121"/>
                  </a:lnTo>
                  <a:lnTo>
                    <a:pt x="351" y="123"/>
                  </a:lnTo>
                  <a:lnTo>
                    <a:pt x="354" y="121"/>
                  </a:lnTo>
                  <a:lnTo>
                    <a:pt x="358" y="117"/>
                  </a:lnTo>
                  <a:lnTo>
                    <a:pt x="362" y="113"/>
                  </a:lnTo>
                  <a:lnTo>
                    <a:pt x="362" y="107"/>
                  </a:lnTo>
                  <a:lnTo>
                    <a:pt x="360" y="105"/>
                  </a:lnTo>
                  <a:lnTo>
                    <a:pt x="356" y="107"/>
                  </a:lnTo>
                  <a:lnTo>
                    <a:pt x="354" y="113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close/>
                  <a:moveTo>
                    <a:pt x="378" y="91"/>
                  </a:moveTo>
                  <a:lnTo>
                    <a:pt x="374" y="94"/>
                  </a:lnTo>
                  <a:lnTo>
                    <a:pt x="374" y="95"/>
                  </a:lnTo>
                  <a:lnTo>
                    <a:pt x="375" y="95"/>
                  </a:lnTo>
                  <a:lnTo>
                    <a:pt x="379" y="95"/>
                  </a:lnTo>
                  <a:lnTo>
                    <a:pt x="380" y="97"/>
                  </a:lnTo>
                  <a:lnTo>
                    <a:pt x="380" y="95"/>
                  </a:lnTo>
                  <a:lnTo>
                    <a:pt x="384" y="94"/>
                  </a:lnTo>
                  <a:lnTo>
                    <a:pt x="384" y="91"/>
                  </a:lnTo>
                  <a:lnTo>
                    <a:pt x="380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close/>
                  <a:moveTo>
                    <a:pt x="621" y="211"/>
                  </a:moveTo>
                  <a:lnTo>
                    <a:pt x="621" y="209"/>
                  </a:lnTo>
                  <a:lnTo>
                    <a:pt x="621" y="205"/>
                  </a:lnTo>
                  <a:lnTo>
                    <a:pt x="619" y="197"/>
                  </a:lnTo>
                  <a:lnTo>
                    <a:pt x="615" y="192"/>
                  </a:lnTo>
                  <a:lnTo>
                    <a:pt x="613" y="191"/>
                  </a:lnTo>
                  <a:lnTo>
                    <a:pt x="607" y="188"/>
                  </a:lnTo>
                  <a:lnTo>
                    <a:pt x="603" y="188"/>
                  </a:lnTo>
                  <a:lnTo>
                    <a:pt x="598" y="188"/>
                  </a:lnTo>
                  <a:lnTo>
                    <a:pt x="594" y="188"/>
                  </a:lnTo>
                  <a:lnTo>
                    <a:pt x="593" y="187"/>
                  </a:lnTo>
                  <a:lnTo>
                    <a:pt x="589" y="184"/>
                  </a:lnTo>
                  <a:lnTo>
                    <a:pt x="585" y="183"/>
                  </a:lnTo>
                  <a:lnTo>
                    <a:pt x="581" y="180"/>
                  </a:lnTo>
                  <a:lnTo>
                    <a:pt x="577" y="178"/>
                  </a:lnTo>
                  <a:lnTo>
                    <a:pt x="571" y="171"/>
                  </a:lnTo>
                  <a:lnTo>
                    <a:pt x="567" y="166"/>
                  </a:lnTo>
                  <a:lnTo>
                    <a:pt x="564" y="164"/>
                  </a:lnTo>
                  <a:lnTo>
                    <a:pt x="560" y="162"/>
                  </a:lnTo>
                  <a:lnTo>
                    <a:pt x="550" y="152"/>
                  </a:lnTo>
                  <a:lnTo>
                    <a:pt x="545" y="151"/>
                  </a:lnTo>
                  <a:lnTo>
                    <a:pt x="537" y="147"/>
                  </a:lnTo>
                  <a:lnTo>
                    <a:pt x="532" y="147"/>
                  </a:lnTo>
                  <a:lnTo>
                    <a:pt x="525" y="148"/>
                  </a:lnTo>
                  <a:lnTo>
                    <a:pt x="522" y="148"/>
                  </a:lnTo>
                  <a:lnTo>
                    <a:pt x="520" y="151"/>
                  </a:lnTo>
                  <a:lnTo>
                    <a:pt x="518" y="151"/>
                  </a:lnTo>
                  <a:lnTo>
                    <a:pt x="514" y="148"/>
                  </a:lnTo>
                  <a:lnTo>
                    <a:pt x="510" y="147"/>
                  </a:lnTo>
                  <a:lnTo>
                    <a:pt x="509" y="147"/>
                  </a:lnTo>
                  <a:lnTo>
                    <a:pt x="505" y="147"/>
                  </a:lnTo>
                  <a:lnTo>
                    <a:pt x="501" y="144"/>
                  </a:lnTo>
                  <a:lnTo>
                    <a:pt x="497" y="143"/>
                  </a:lnTo>
                  <a:lnTo>
                    <a:pt x="489" y="139"/>
                  </a:lnTo>
                  <a:lnTo>
                    <a:pt x="488" y="139"/>
                  </a:lnTo>
                  <a:lnTo>
                    <a:pt x="485" y="140"/>
                  </a:lnTo>
                  <a:lnTo>
                    <a:pt x="481" y="140"/>
                  </a:lnTo>
                  <a:lnTo>
                    <a:pt x="480" y="143"/>
                  </a:lnTo>
                  <a:lnTo>
                    <a:pt x="479" y="144"/>
                  </a:lnTo>
                  <a:lnTo>
                    <a:pt x="479" y="143"/>
                  </a:lnTo>
                  <a:lnTo>
                    <a:pt x="476" y="144"/>
                  </a:lnTo>
                  <a:lnTo>
                    <a:pt x="475" y="148"/>
                  </a:lnTo>
                  <a:lnTo>
                    <a:pt x="475" y="147"/>
                  </a:lnTo>
                  <a:lnTo>
                    <a:pt x="472" y="147"/>
                  </a:lnTo>
                  <a:lnTo>
                    <a:pt x="475" y="144"/>
                  </a:lnTo>
                  <a:lnTo>
                    <a:pt x="476" y="143"/>
                  </a:lnTo>
                  <a:lnTo>
                    <a:pt x="476" y="140"/>
                  </a:lnTo>
                  <a:lnTo>
                    <a:pt x="475" y="140"/>
                  </a:lnTo>
                  <a:lnTo>
                    <a:pt x="471" y="143"/>
                  </a:lnTo>
                  <a:lnTo>
                    <a:pt x="471" y="147"/>
                  </a:lnTo>
                  <a:lnTo>
                    <a:pt x="468" y="151"/>
                  </a:lnTo>
                  <a:lnTo>
                    <a:pt x="467" y="152"/>
                  </a:lnTo>
                  <a:lnTo>
                    <a:pt x="465" y="156"/>
                  </a:lnTo>
                  <a:lnTo>
                    <a:pt x="465" y="154"/>
                  </a:lnTo>
                  <a:lnTo>
                    <a:pt x="467" y="151"/>
                  </a:lnTo>
                  <a:lnTo>
                    <a:pt x="467" y="147"/>
                  </a:lnTo>
                  <a:lnTo>
                    <a:pt x="467" y="143"/>
                  </a:lnTo>
                  <a:lnTo>
                    <a:pt x="471" y="139"/>
                  </a:lnTo>
                  <a:lnTo>
                    <a:pt x="471" y="138"/>
                  </a:lnTo>
                  <a:lnTo>
                    <a:pt x="468" y="135"/>
                  </a:lnTo>
                  <a:lnTo>
                    <a:pt x="467" y="135"/>
                  </a:lnTo>
                  <a:lnTo>
                    <a:pt x="468" y="131"/>
                  </a:lnTo>
                  <a:lnTo>
                    <a:pt x="468" y="130"/>
                  </a:lnTo>
                  <a:lnTo>
                    <a:pt x="467" y="130"/>
                  </a:lnTo>
                  <a:lnTo>
                    <a:pt x="467" y="127"/>
                  </a:lnTo>
                  <a:lnTo>
                    <a:pt x="465" y="130"/>
                  </a:lnTo>
                  <a:lnTo>
                    <a:pt x="463" y="130"/>
                  </a:lnTo>
                  <a:lnTo>
                    <a:pt x="465" y="127"/>
                  </a:lnTo>
                  <a:lnTo>
                    <a:pt x="463" y="127"/>
                  </a:lnTo>
                  <a:lnTo>
                    <a:pt x="463" y="126"/>
                  </a:lnTo>
                  <a:lnTo>
                    <a:pt x="461" y="126"/>
                  </a:lnTo>
                  <a:lnTo>
                    <a:pt x="459" y="123"/>
                  </a:lnTo>
                  <a:lnTo>
                    <a:pt x="457" y="123"/>
                  </a:lnTo>
                  <a:lnTo>
                    <a:pt x="457" y="126"/>
                  </a:lnTo>
                  <a:lnTo>
                    <a:pt x="455" y="127"/>
                  </a:lnTo>
                  <a:lnTo>
                    <a:pt x="455" y="123"/>
                  </a:lnTo>
                  <a:lnTo>
                    <a:pt x="455" y="122"/>
                  </a:lnTo>
                  <a:lnTo>
                    <a:pt x="453" y="123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2" y="122"/>
                  </a:lnTo>
                  <a:lnTo>
                    <a:pt x="452" y="121"/>
                  </a:lnTo>
                  <a:lnTo>
                    <a:pt x="449" y="122"/>
                  </a:lnTo>
                  <a:lnTo>
                    <a:pt x="449" y="118"/>
                  </a:lnTo>
                  <a:lnTo>
                    <a:pt x="448" y="121"/>
                  </a:lnTo>
                  <a:lnTo>
                    <a:pt x="445" y="118"/>
                  </a:lnTo>
                  <a:lnTo>
                    <a:pt x="444" y="117"/>
                  </a:lnTo>
                  <a:lnTo>
                    <a:pt x="441" y="118"/>
                  </a:lnTo>
                  <a:lnTo>
                    <a:pt x="441" y="117"/>
                  </a:lnTo>
                  <a:lnTo>
                    <a:pt x="441" y="114"/>
                  </a:lnTo>
                  <a:lnTo>
                    <a:pt x="440" y="117"/>
                  </a:lnTo>
                  <a:lnTo>
                    <a:pt x="437" y="117"/>
                  </a:lnTo>
                  <a:lnTo>
                    <a:pt x="437" y="114"/>
                  </a:lnTo>
                  <a:lnTo>
                    <a:pt x="436" y="114"/>
                  </a:lnTo>
                  <a:lnTo>
                    <a:pt x="435" y="114"/>
                  </a:lnTo>
                  <a:lnTo>
                    <a:pt x="435" y="113"/>
                  </a:lnTo>
                  <a:lnTo>
                    <a:pt x="432" y="113"/>
                  </a:lnTo>
                  <a:lnTo>
                    <a:pt x="432" y="110"/>
                  </a:lnTo>
                  <a:lnTo>
                    <a:pt x="431" y="109"/>
                  </a:lnTo>
                  <a:lnTo>
                    <a:pt x="428" y="113"/>
                  </a:lnTo>
                  <a:lnTo>
                    <a:pt x="428" y="110"/>
                  </a:lnTo>
                  <a:lnTo>
                    <a:pt x="427" y="110"/>
                  </a:lnTo>
                  <a:lnTo>
                    <a:pt x="427" y="109"/>
                  </a:lnTo>
                  <a:lnTo>
                    <a:pt x="424" y="110"/>
                  </a:lnTo>
                  <a:lnTo>
                    <a:pt x="424" y="109"/>
                  </a:lnTo>
                  <a:lnTo>
                    <a:pt x="421" y="107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19" y="109"/>
                  </a:lnTo>
                  <a:lnTo>
                    <a:pt x="417" y="110"/>
                  </a:lnTo>
                  <a:lnTo>
                    <a:pt x="417" y="109"/>
                  </a:lnTo>
                  <a:lnTo>
                    <a:pt x="415" y="109"/>
                  </a:lnTo>
                  <a:lnTo>
                    <a:pt x="413" y="110"/>
                  </a:lnTo>
                  <a:lnTo>
                    <a:pt x="411" y="110"/>
                  </a:lnTo>
                  <a:lnTo>
                    <a:pt x="409" y="110"/>
                  </a:lnTo>
                  <a:lnTo>
                    <a:pt x="408" y="114"/>
                  </a:lnTo>
                  <a:lnTo>
                    <a:pt x="408" y="117"/>
                  </a:lnTo>
                  <a:lnTo>
                    <a:pt x="408" y="121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5" y="126"/>
                  </a:lnTo>
                  <a:lnTo>
                    <a:pt x="401" y="123"/>
                  </a:lnTo>
                  <a:lnTo>
                    <a:pt x="400" y="123"/>
                  </a:lnTo>
                  <a:lnTo>
                    <a:pt x="398" y="126"/>
                  </a:lnTo>
                  <a:lnTo>
                    <a:pt x="396" y="127"/>
                  </a:lnTo>
                  <a:lnTo>
                    <a:pt x="395" y="130"/>
                  </a:lnTo>
                  <a:lnTo>
                    <a:pt x="392" y="134"/>
                  </a:lnTo>
                  <a:lnTo>
                    <a:pt x="391" y="135"/>
                  </a:lnTo>
                  <a:lnTo>
                    <a:pt x="388" y="143"/>
                  </a:lnTo>
                  <a:lnTo>
                    <a:pt x="388" y="135"/>
                  </a:lnTo>
                  <a:lnTo>
                    <a:pt x="392" y="127"/>
                  </a:lnTo>
                  <a:lnTo>
                    <a:pt x="391" y="127"/>
                  </a:lnTo>
                  <a:lnTo>
                    <a:pt x="388" y="130"/>
                  </a:lnTo>
                  <a:lnTo>
                    <a:pt x="387" y="130"/>
                  </a:lnTo>
                  <a:lnTo>
                    <a:pt x="384" y="131"/>
                  </a:lnTo>
                  <a:lnTo>
                    <a:pt x="383" y="134"/>
                  </a:lnTo>
                  <a:lnTo>
                    <a:pt x="380" y="130"/>
                  </a:lnTo>
                  <a:lnTo>
                    <a:pt x="379" y="130"/>
                  </a:lnTo>
                  <a:lnTo>
                    <a:pt x="374" y="131"/>
                  </a:lnTo>
                  <a:lnTo>
                    <a:pt x="374" y="130"/>
                  </a:lnTo>
                  <a:lnTo>
                    <a:pt x="371" y="130"/>
                  </a:lnTo>
                  <a:lnTo>
                    <a:pt x="370" y="130"/>
                  </a:lnTo>
                  <a:lnTo>
                    <a:pt x="370" y="127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71" y="127"/>
                  </a:lnTo>
                  <a:lnTo>
                    <a:pt x="374" y="130"/>
                  </a:lnTo>
                  <a:lnTo>
                    <a:pt x="375" y="130"/>
                  </a:lnTo>
                  <a:lnTo>
                    <a:pt x="375" y="127"/>
                  </a:lnTo>
                  <a:lnTo>
                    <a:pt x="380" y="127"/>
                  </a:lnTo>
                  <a:lnTo>
                    <a:pt x="383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88" y="123"/>
                  </a:lnTo>
                  <a:lnTo>
                    <a:pt x="391" y="126"/>
                  </a:lnTo>
                  <a:lnTo>
                    <a:pt x="392" y="126"/>
                  </a:lnTo>
                  <a:lnTo>
                    <a:pt x="396" y="123"/>
                  </a:lnTo>
                  <a:lnTo>
                    <a:pt x="400" y="121"/>
                  </a:lnTo>
                  <a:lnTo>
                    <a:pt x="401" y="117"/>
                  </a:lnTo>
                  <a:lnTo>
                    <a:pt x="404" y="113"/>
                  </a:lnTo>
                  <a:lnTo>
                    <a:pt x="404" y="109"/>
                  </a:lnTo>
                  <a:lnTo>
                    <a:pt x="405" y="103"/>
                  </a:lnTo>
                  <a:lnTo>
                    <a:pt x="405" y="101"/>
                  </a:lnTo>
                  <a:lnTo>
                    <a:pt x="404" y="101"/>
                  </a:lnTo>
                  <a:lnTo>
                    <a:pt x="396" y="99"/>
                  </a:lnTo>
                  <a:lnTo>
                    <a:pt x="391" y="99"/>
                  </a:lnTo>
                  <a:lnTo>
                    <a:pt x="391" y="101"/>
                  </a:lnTo>
                  <a:lnTo>
                    <a:pt x="388" y="101"/>
                  </a:lnTo>
                  <a:lnTo>
                    <a:pt x="380" y="99"/>
                  </a:lnTo>
                  <a:lnTo>
                    <a:pt x="375" y="99"/>
                  </a:lnTo>
                  <a:lnTo>
                    <a:pt x="371" y="99"/>
                  </a:lnTo>
                  <a:lnTo>
                    <a:pt x="370" y="101"/>
                  </a:lnTo>
                  <a:lnTo>
                    <a:pt x="370" y="105"/>
                  </a:lnTo>
                  <a:lnTo>
                    <a:pt x="370" y="107"/>
                  </a:lnTo>
                  <a:lnTo>
                    <a:pt x="371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3"/>
                  </a:lnTo>
                  <a:lnTo>
                    <a:pt x="367" y="114"/>
                  </a:lnTo>
                  <a:lnTo>
                    <a:pt x="366" y="113"/>
                  </a:lnTo>
                  <a:lnTo>
                    <a:pt x="362" y="118"/>
                  </a:lnTo>
                  <a:lnTo>
                    <a:pt x="356" y="121"/>
                  </a:lnTo>
                  <a:lnTo>
                    <a:pt x="351" y="123"/>
                  </a:lnTo>
                  <a:lnTo>
                    <a:pt x="347" y="126"/>
                  </a:lnTo>
                  <a:lnTo>
                    <a:pt x="344" y="127"/>
                  </a:lnTo>
                  <a:lnTo>
                    <a:pt x="344" y="126"/>
                  </a:lnTo>
                  <a:lnTo>
                    <a:pt x="340" y="123"/>
                  </a:lnTo>
                  <a:lnTo>
                    <a:pt x="338" y="126"/>
                  </a:lnTo>
                  <a:lnTo>
                    <a:pt x="340" y="122"/>
                  </a:lnTo>
                  <a:lnTo>
                    <a:pt x="344" y="122"/>
                  </a:lnTo>
                  <a:lnTo>
                    <a:pt x="347" y="122"/>
                  </a:lnTo>
                  <a:lnTo>
                    <a:pt x="348" y="122"/>
                  </a:lnTo>
                  <a:lnTo>
                    <a:pt x="348" y="121"/>
                  </a:lnTo>
                  <a:lnTo>
                    <a:pt x="351" y="117"/>
                  </a:lnTo>
                  <a:lnTo>
                    <a:pt x="352" y="114"/>
                  </a:lnTo>
                  <a:lnTo>
                    <a:pt x="352" y="110"/>
                  </a:lnTo>
                  <a:lnTo>
                    <a:pt x="356" y="107"/>
                  </a:lnTo>
                  <a:lnTo>
                    <a:pt x="362" y="97"/>
                  </a:lnTo>
                  <a:lnTo>
                    <a:pt x="370" y="91"/>
                  </a:lnTo>
                  <a:lnTo>
                    <a:pt x="371" y="86"/>
                  </a:lnTo>
                  <a:lnTo>
                    <a:pt x="375" y="82"/>
                  </a:lnTo>
                  <a:lnTo>
                    <a:pt x="378" y="78"/>
                  </a:lnTo>
                  <a:lnTo>
                    <a:pt x="380" y="74"/>
                  </a:lnTo>
                  <a:lnTo>
                    <a:pt x="379" y="74"/>
                  </a:lnTo>
                  <a:lnTo>
                    <a:pt x="380" y="73"/>
                  </a:lnTo>
                  <a:lnTo>
                    <a:pt x="383" y="69"/>
                  </a:lnTo>
                  <a:lnTo>
                    <a:pt x="380" y="66"/>
                  </a:lnTo>
                  <a:lnTo>
                    <a:pt x="379" y="63"/>
                  </a:lnTo>
                  <a:lnTo>
                    <a:pt x="375" y="63"/>
                  </a:lnTo>
                  <a:lnTo>
                    <a:pt x="374" y="63"/>
                  </a:lnTo>
                  <a:lnTo>
                    <a:pt x="371" y="61"/>
                  </a:lnTo>
                  <a:lnTo>
                    <a:pt x="371" y="59"/>
                  </a:lnTo>
                  <a:lnTo>
                    <a:pt x="367" y="57"/>
                  </a:lnTo>
                  <a:lnTo>
                    <a:pt x="370" y="55"/>
                  </a:lnTo>
                  <a:lnTo>
                    <a:pt x="370" y="51"/>
                  </a:lnTo>
                  <a:lnTo>
                    <a:pt x="366" y="46"/>
                  </a:lnTo>
                  <a:lnTo>
                    <a:pt x="364" y="37"/>
                  </a:lnTo>
                  <a:lnTo>
                    <a:pt x="364" y="25"/>
                  </a:lnTo>
                  <a:lnTo>
                    <a:pt x="362" y="26"/>
                  </a:lnTo>
                  <a:lnTo>
                    <a:pt x="362" y="22"/>
                  </a:lnTo>
                  <a:lnTo>
                    <a:pt x="360" y="20"/>
                  </a:lnTo>
                  <a:lnTo>
                    <a:pt x="358" y="17"/>
                  </a:lnTo>
                  <a:lnTo>
                    <a:pt x="356" y="20"/>
                  </a:lnTo>
                  <a:lnTo>
                    <a:pt x="354" y="16"/>
                  </a:lnTo>
                  <a:lnTo>
                    <a:pt x="354" y="17"/>
                  </a:lnTo>
                  <a:lnTo>
                    <a:pt x="354" y="20"/>
                  </a:lnTo>
                  <a:lnTo>
                    <a:pt x="352" y="25"/>
                  </a:lnTo>
                  <a:lnTo>
                    <a:pt x="344" y="37"/>
                  </a:lnTo>
                  <a:lnTo>
                    <a:pt x="338" y="51"/>
                  </a:lnTo>
                  <a:lnTo>
                    <a:pt x="334" y="55"/>
                  </a:lnTo>
                  <a:lnTo>
                    <a:pt x="331" y="55"/>
                  </a:lnTo>
                  <a:lnTo>
                    <a:pt x="327" y="55"/>
                  </a:lnTo>
                  <a:lnTo>
                    <a:pt x="326" y="55"/>
                  </a:lnTo>
                  <a:lnTo>
                    <a:pt x="322" y="55"/>
                  </a:lnTo>
                  <a:lnTo>
                    <a:pt x="320" y="53"/>
                  </a:lnTo>
                  <a:lnTo>
                    <a:pt x="314" y="57"/>
                  </a:lnTo>
                  <a:lnTo>
                    <a:pt x="313" y="57"/>
                  </a:lnTo>
                  <a:lnTo>
                    <a:pt x="309" y="55"/>
                  </a:lnTo>
                  <a:lnTo>
                    <a:pt x="307" y="53"/>
                  </a:lnTo>
                  <a:lnTo>
                    <a:pt x="305" y="51"/>
                  </a:lnTo>
                  <a:lnTo>
                    <a:pt x="303" y="51"/>
                  </a:lnTo>
                  <a:lnTo>
                    <a:pt x="301" y="50"/>
                  </a:lnTo>
                  <a:lnTo>
                    <a:pt x="301" y="50"/>
                  </a:lnTo>
                  <a:lnTo>
                    <a:pt x="295" y="50"/>
                  </a:lnTo>
                  <a:lnTo>
                    <a:pt x="290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3" y="53"/>
                  </a:lnTo>
                  <a:lnTo>
                    <a:pt x="283" y="55"/>
                  </a:lnTo>
                  <a:lnTo>
                    <a:pt x="283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3" y="63"/>
                  </a:lnTo>
                  <a:lnTo>
                    <a:pt x="282" y="63"/>
                  </a:lnTo>
                  <a:lnTo>
                    <a:pt x="277" y="61"/>
                  </a:lnTo>
                  <a:lnTo>
                    <a:pt x="273" y="61"/>
                  </a:lnTo>
                  <a:lnTo>
                    <a:pt x="269" y="61"/>
                  </a:lnTo>
                  <a:lnTo>
                    <a:pt x="263" y="61"/>
                  </a:lnTo>
                  <a:lnTo>
                    <a:pt x="259" y="63"/>
                  </a:lnTo>
                  <a:lnTo>
                    <a:pt x="257" y="65"/>
                  </a:lnTo>
                  <a:lnTo>
                    <a:pt x="255" y="65"/>
                  </a:lnTo>
                  <a:lnTo>
                    <a:pt x="250" y="66"/>
                  </a:lnTo>
                  <a:lnTo>
                    <a:pt x="243" y="70"/>
                  </a:lnTo>
                  <a:lnTo>
                    <a:pt x="242" y="73"/>
                  </a:lnTo>
                  <a:lnTo>
                    <a:pt x="239" y="74"/>
                  </a:lnTo>
                  <a:lnTo>
                    <a:pt x="238" y="74"/>
                  </a:lnTo>
                  <a:lnTo>
                    <a:pt x="237" y="73"/>
                  </a:lnTo>
                  <a:lnTo>
                    <a:pt x="234" y="73"/>
                  </a:lnTo>
                  <a:lnTo>
                    <a:pt x="233" y="70"/>
                  </a:lnTo>
                  <a:lnTo>
                    <a:pt x="229" y="66"/>
                  </a:lnTo>
                  <a:lnTo>
                    <a:pt x="225" y="65"/>
                  </a:lnTo>
                  <a:lnTo>
                    <a:pt x="226" y="63"/>
                  </a:lnTo>
                  <a:lnTo>
                    <a:pt x="225" y="61"/>
                  </a:lnTo>
                  <a:lnTo>
                    <a:pt x="225" y="59"/>
                  </a:lnTo>
                  <a:lnTo>
                    <a:pt x="225" y="57"/>
                  </a:lnTo>
                  <a:lnTo>
                    <a:pt x="224" y="55"/>
                  </a:lnTo>
                  <a:lnTo>
                    <a:pt x="221" y="50"/>
                  </a:lnTo>
                  <a:lnTo>
                    <a:pt x="221" y="44"/>
                  </a:lnTo>
                  <a:lnTo>
                    <a:pt x="224" y="37"/>
                  </a:lnTo>
                  <a:lnTo>
                    <a:pt x="225" y="33"/>
                  </a:lnTo>
                  <a:lnTo>
                    <a:pt x="226" y="29"/>
                  </a:lnTo>
                  <a:lnTo>
                    <a:pt x="229" y="26"/>
                  </a:lnTo>
                  <a:lnTo>
                    <a:pt x="229" y="25"/>
                  </a:lnTo>
                  <a:lnTo>
                    <a:pt x="225" y="20"/>
                  </a:lnTo>
                  <a:lnTo>
                    <a:pt x="226" y="17"/>
                  </a:lnTo>
                  <a:lnTo>
                    <a:pt x="221" y="16"/>
                  </a:lnTo>
                  <a:lnTo>
                    <a:pt x="220" y="13"/>
                  </a:lnTo>
                  <a:lnTo>
                    <a:pt x="221" y="8"/>
                  </a:lnTo>
                  <a:lnTo>
                    <a:pt x="221" y="6"/>
                  </a:lnTo>
                  <a:lnTo>
                    <a:pt x="221" y="2"/>
                  </a:lnTo>
                  <a:lnTo>
                    <a:pt x="220" y="0"/>
                  </a:lnTo>
                  <a:lnTo>
                    <a:pt x="217" y="0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4"/>
                  </a:lnTo>
                  <a:lnTo>
                    <a:pt x="210" y="5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9" y="8"/>
                  </a:lnTo>
                  <a:lnTo>
                    <a:pt x="206" y="13"/>
                  </a:lnTo>
                  <a:lnTo>
                    <a:pt x="204" y="16"/>
                  </a:lnTo>
                  <a:lnTo>
                    <a:pt x="202" y="13"/>
                  </a:lnTo>
                  <a:lnTo>
                    <a:pt x="196" y="16"/>
                  </a:lnTo>
                  <a:lnTo>
                    <a:pt x="193" y="20"/>
                  </a:lnTo>
                  <a:lnTo>
                    <a:pt x="186" y="21"/>
                  </a:lnTo>
                  <a:lnTo>
                    <a:pt x="182" y="21"/>
                  </a:lnTo>
                  <a:lnTo>
                    <a:pt x="181" y="21"/>
                  </a:lnTo>
                  <a:lnTo>
                    <a:pt x="180" y="22"/>
                  </a:lnTo>
                  <a:lnTo>
                    <a:pt x="177" y="22"/>
                  </a:lnTo>
                  <a:lnTo>
                    <a:pt x="177" y="29"/>
                  </a:lnTo>
                  <a:lnTo>
                    <a:pt x="177" y="30"/>
                  </a:lnTo>
                  <a:lnTo>
                    <a:pt x="176" y="30"/>
                  </a:lnTo>
                  <a:lnTo>
                    <a:pt x="172" y="30"/>
                  </a:lnTo>
                  <a:lnTo>
                    <a:pt x="169" y="26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4" y="25"/>
                  </a:lnTo>
                  <a:lnTo>
                    <a:pt x="158" y="25"/>
                  </a:lnTo>
                  <a:lnTo>
                    <a:pt x="156" y="25"/>
                  </a:lnTo>
                  <a:lnTo>
                    <a:pt x="156" y="22"/>
                  </a:lnTo>
                  <a:lnTo>
                    <a:pt x="154" y="21"/>
                  </a:lnTo>
                  <a:lnTo>
                    <a:pt x="152" y="21"/>
                  </a:lnTo>
                  <a:lnTo>
                    <a:pt x="149" y="21"/>
                  </a:lnTo>
                  <a:lnTo>
                    <a:pt x="147" y="20"/>
                  </a:lnTo>
                  <a:lnTo>
                    <a:pt x="145" y="20"/>
                  </a:lnTo>
                  <a:lnTo>
                    <a:pt x="145" y="21"/>
                  </a:lnTo>
                  <a:lnTo>
                    <a:pt x="145" y="22"/>
                  </a:lnTo>
                  <a:lnTo>
                    <a:pt x="149" y="26"/>
                  </a:lnTo>
                  <a:lnTo>
                    <a:pt x="152" y="30"/>
                  </a:lnTo>
                  <a:lnTo>
                    <a:pt x="152" y="34"/>
                  </a:lnTo>
                  <a:lnTo>
                    <a:pt x="154" y="42"/>
                  </a:lnTo>
                  <a:lnTo>
                    <a:pt x="156" y="46"/>
                  </a:lnTo>
                  <a:lnTo>
                    <a:pt x="156" y="51"/>
                  </a:lnTo>
                  <a:lnTo>
                    <a:pt x="158" y="51"/>
                  </a:lnTo>
                  <a:lnTo>
                    <a:pt x="162" y="51"/>
                  </a:lnTo>
                  <a:lnTo>
                    <a:pt x="166" y="53"/>
                  </a:lnTo>
                  <a:lnTo>
                    <a:pt x="164" y="57"/>
                  </a:lnTo>
                  <a:lnTo>
                    <a:pt x="160" y="59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1" y="74"/>
                  </a:lnTo>
                  <a:lnTo>
                    <a:pt x="137" y="77"/>
                  </a:lnTo>
                  <a:lnTo>
                    <a:pt x="136" y="78"/>
                  </a:lnTo>
                  <a:lnTo>
                    <a:pt x="133" y="82"/>
                  </a:lnTo>
                  <a:lnTo>
                    <a:pt x="132" y="83"/>
                  </a:lnTo>
                  <a:lnTo>
                    <a:pt x="132" y="79"/>
                  </a:lnTo>
                  <a:lnTo>
                    <a:pt x="129" y="78"/>
                  </a:lnTo>
                  <a:lnTo>
                    <a:pt x="128" y="78"/>
                  </a:lnTo>
                  <a:lnTo>
                    <a:pt x="123" y="82"/>
                  </a:lnTo>
                  <a:lnTo>
                    <a:pt x="120" y="82"/>
                  </a:lnTo>
                  <a:lnTo>
                    <a:pt x="119" y="82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1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66"/>
                  </a:lnTo>
                  <a:lnTo>
                    <a:pt x="105" y="63"/>
                  </a:lnTo>
                  <a:lnTo>
                    <a:pt x="103" y="59"/>
                  </a:lnTo>
                  <a:lnTo>
                    <a:pt x="101" y="57"/>
                  </a:lnTo>
                  <a:lnTo>
                    <a:pt x="99" y="59"/>
                  </a:lnTo>
                  <a:lnTo>
                    <a:pt x="95" y="61"/>
                  </a:lnTo>
                  <a:lnTo>
                    <a:pt x="93" y="65"/>
                  </a:lnTo>
                  <a:lnTo>
                    <a:pt x="92" y="63"/>
                  </a:lnTo>
                  <a:lnTo>
                    <a:pt x="89" y="61"/>
                  </a:lnTo>
                  <a:lnTo>
                    <a:pt x="88" y="61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70"/>
                  </a:lnTo>
                  <a:lnTo>
                    <a:pt x="63" y="77"/>
                  </a:lnTo>
                  <a:lnTo>
                    <a:pt x="65" y="77"/>
                  </a:lnTo>
                  <a:lnTo>
                    <a:pt x="68" y="77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1" y="83"/>
                  </a:lnTo>
                  <a:lnTo>
                    <a:pt x="67" y="82"/>
                  </a:lnTo>
                  <a:lnTo>
                    <a:pt x="65" y="83"/>
                  </a:lnTo>
                  <a:lnTo>
                    <a:pt x="59" y="86"/>
                  </a:lnTo>
                  <a:lnTo>
                    <a:pt x="59" y="90"/>
                  </a:lnTo>
                  <a:lnTo>
                    <a:pt x="59" y="94"/>
                  </a:lnTo>
                  <a:lnTo>
                    <a:pt x="59" y="97"/>
                  </a:lnTo>
                  <a:lnTo>
                    <a:pt x="62" y="103"/>
                  </a:lnTo>
                  <a:lnTo>
                    <a:pt x="65" y="105"/>
                  </a:lnTo>
                  <a:lnTo>
                    <a:pt x="67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68" y="127"/>
                  </a:lnTo>
                  <a:lnTo>
                    <a:pt x="65" y="151"/>
                  </a:lnTo>
                  <a:lnTo>
                    <a:pt x="63" y="167"/>
                  </a:lnTo>
                  <a:lnTo>
                    <a:pt x="62" y="174"/>
                  </a:lnTo>
                  <a:lnTo>
                    <a:pt x="62" y="175"/>
                  </a:lnTo>
                  <a:lnTo>
                    <a:pt x="59" y="174"/>
                  </a:lnTo>
                  <a:lnTo>
                    <a:pt x="58" y="175"/>
                  </a:lnTo>
                  <a:lnTo>
                    <a:pt x="54" y="171"/>
                  </a:lnTo>
                  <a:lnTo>
                    <a:pt x="51" y="171"/>
                  </a:lnTo>
                  <a:lnTo>
                    <a:pt x="48" y="174"/>
                  </a:lnTo>
                  <a:lnTo>
                    <a:pt x="46" y="174"/>
                  </a:lnTo>
                  <a:lnTo>
                    <a:pt x="44" y="175"/>
                  </a:lnTo>
                  <a:lnTo>
                    <a:pt x="40" y="178"/>
                  </a:lnTo>
                  <a:lnTo>
                    <a:pt x="35" y="178"/>
                  </a:lnTo>
                  <a:lnTo>
                    <a:pt x="31" y="178"/>
                  </a:lnTo>
                  <a:lnTo>
                    <a:pt x="24" y="183"/>
                  </a:lnTo>
                  <a:lnTo>
                    <a:pt x="23" y="184"/>
                  </a:lnTo>
                  <a:lnTo>
                    <a:pt x="22" y="187"/>
                  </a:lnTo>
                  <a:lnTo>
                    <a:pt x="19" y="187"/>
                  </a:lnTo>
                  <a:lnTo>
                    <a:pt x="15" y="188"/>
                  </a:lnTo>
                  <a:lnTo>
                    <a:pt x="14" y="192"/>
                  </a:lnTo>
                  <a:lnTo>
                    <a:pt x="14" y="195"/>
                  </a:lnTo>
                  <a:lnTo>
                    <a:pt x="14" y="197"/>
                  </a:lnTo>
                  <a:lnTo>
                    <a:pt x="14" y="201"/>
                  </a:lnTo>
                  <a:lnTo>
                    <a:pt x="11" y="204"/>
                  </a:lnTo>
                  <a:lnTo>
                    <a:pt x="11" y="208"/>
                  </a:lnTo>
                  <a:lnTo>
                    <a:pt x="11" y="211"/>
                  </a:lnTo>
                  <a:lnTo>
                    <a:pt x="11" y="213"/>
                  </a:lnTo>
                  <a:lnTo>
                    <a:pt x="11" y="215"/>
                  </a:lnTo>
                  <a:lnTo>
                    <a:pt x="6" y="217"/>
                  </a:lnTo>
                  <a:lnTo>
                    <a:pt x="4" y="219"/>
                  </a:lnTo>
                  <a:lnTo>
                    <a:pt x="2" y="223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2" y="228"/>
                  </a:lnTo>
                  <a:lnTo>
                    <a:pt x="0" y="231"/>
                  </a:lnTo>
                  <a:lnTo>
                    <a:pt x="0" y="232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4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0" y="252"/>
                  </a:lnTo>
                  <a:lnTo>
                    <a:pt x="11" y="253"/>
                  </a:lnTo>
                  <a:lnTo>
                    <a:pt x="18" y="259"/>
                  </a:lnTo>
                  <a:lnTo>
                    <a:pt x="15" y="263"/>
                  </a:lnTo>
                  <a:lnTo>
                    <a:pt x="14" y="267"/>
                  </a:lnTo>
                  <a:lnTo>
                    <a:pt x="22" y="267"/>
                  </a:lnTo>
                  <a:lnTo>
                    <a:pt x="24" y="268"/>
                  </a:lnTo>
                  <a:lnTo>
                    <a:pt x="27" y="268"/>
                  </a:lnTo>
                  <a:lnTo>
                    <a:pt x="31" y="272"/>
                  </a:lnTo>
                  <a:lnTo>
                    <a:pt x="31" y="278"/>
                  </a:lnTo>
                  <a:lnTo>
                    <a:pt x="38" y="278"/>
                  </a:lnTo>
                  <a:lnTo>
                    <a:pt x="42" y="278"/>
                  </a:lnTo>
                  <a:lnTo>
                    <a:pt x="46" y="276"/>
                  </a:lnTo>
                  <a:lnTo>
                    <a:pt x="51" y="271"/>
                  </a:lnTo>
                  <a:lnTo>
                    <a:pt x="54" y="268"/>
                  </a:lnTo>
                  <a:lnTo>
                    <a:pt x="58" y="267"/>
                  </a:lnTo>
                  <a:lnTo>
                    <a:pt x="55" y="268"/>
                  </a:lnTo>
                  <a:lnTo>
                    <a:pt x="55" y="271"/>
                  </a:lnTo>
                  <a:lnTo>
                    <a:pt x="58" y="272"/>
                  </a:lnTo>
                  <a:lnTo>
                    <a:pt x="55" y="278"/>
                  </a:lnTo>
                  <a:lnTo>
                    <a:pt x="58" y="294"/>
                  </a:lnTo>
                  <a:lnTo>
                    <a:pt x="59" y="294"/>
                  </a:lnTo>
                  <a:lnTo>
                    <a:pt x="62" y="297"/>
                  </a:lnTo>
                  <a:lnTo>
                    <a:pt x="65" y="294"/>
                  </a:lnTo>
                  <a:lnTo>
                    <a:pt x="68" y="294"/>
                  </a:lnTo>
                  <a:lnTo>
                    <a:pt x="72" y="294"/>
                  </a:lnTo>
                  <a:lnTo>
                    <a:pt x="76" y="294"/>
                  </a:lnTo>
                  <a:lnTo>
                    <a:pt x="77" y="294"/>
                  </a:lnTo>
                  <a:lnTo>
                    <a:pt x="81" y="294"/>
                  </a:lnTo>
                  <a:lnTo>
                    <a:pt x="85" y="294"/>
                  </a:lnTo>
                  <a:lnTo>
                    <a:pt x="85" y="297"/>
                  </a:lnTo>
                  <a:lnTo>
                    <a:pt x="88" y="297"/>
                  </a:lnTo>
                  <a:lnTo>
                    <a:pt x="89" y="297"/>
                  </a:lnTo>
                  <a:lnTo>
                    <a:pt x="93" y="294"/>
                  </a:lnTo>
                  <a:lnTo>
                    <a:pt x="95" y="293"/>
                  </a:lnTo>
                  <a:lnTo>
                    <a:pt x="97" y="292"/>
                  </a:lnTo>
                  <a:lnTo>
                    <a:pt x="99" y="289"/>
                  </a:lnTo>
                  <a:lnTo>
                    <a:pt x="101" y="289"/>
                  </a:lnTo>
                  <a:lnTo>
                    <a:pt x="101" y="289"/>
                  </a:lnTo>
                  <a:lnTo>
                    <a:pt x="103" y="288"/>
                  </a:lnTo>
                  <a:lnTo>
                    <a:pt x="105" y="285"/>
                  </a:lnTo>
                  <a:lnTo>
                    <a:pt x="108" y="284"/>
                  </a:lnTo>
                  <a:lnTo>
                    <a:pt x="111" y="284"/>
                  </a:lnTo>
                  <a:lnTo>
                    <a:pt x="112" y="281"/>
                  </a:lnTo>
                  <a:lnTo>
                    <a:pt x="116" y="278"/>
                  </a:lnTo>
                  <a:lnTo>
                    <a:pt x="123" y="276"/>
                  </a:lnTo>
                  <a:lnTo>
                    <a:pt x="128" y="274"/>
                  </a:lnTo>
                  <a:lnTo>
                    <a:pt x="136" y="274"/>
                  </a:lnTo>
                  <a:lnTo>
                    <a:pt x="137" y="272"/>
                  </a:lnTo>
                  <a:lnTo>
                    <a:pt x="139" y="274"/>
                  </a:lnTo>
                  <a:lnTo>
                    <a:pt x="141" y="276"/>
                  </a:lnTo>
                  <a:lnTo>
                    <a:pt x="139" y="281"/>
                  </a:lnTo>
                  <a:lnTo>
                    <a:pt x="139" y="288"/>
                  </a:lnTo>
                  <a:lnTo>
                    <a:pt x="139" y="292"/>
                  </a:lnTo>
                  <a:lnTo>
                    <a:pt x="141" y="293"/>
                  </a:lnTo>
                  <a:lnTo>
                    <a:pt x="141" y="294"/>
                  </a:lnTo>
                  <a:lnTo>
                    <a:pt x="139" y="298"/>
                  </a:lnTo>
                  <a:lnTo>
                    <a:pt x="141" y="305"/>
                  </a:lnTo>
                  <a:lnTo>
                    <a:pt x="143" y="309"/>
                  </a:lnTo>
                  <a:lnTo>
                    <a:pt x="145" y="309"/>
                  </a:lnTo>
                  <a:lnTo>
                    <a:pt x="147" y="310"/>
                  </a:lnTo>
                  <a:lnTo>
                    <a:pt x="147" y="312"/>
                  </a:lnTo>
                  <a:lnTo>
                    <a:pt x="149" y="314"/>
                  </a:lnTo>
                  <a:lnTo>
                    <a:pt x="152" y="316"/>
                  </a:lnTo>
                  <a:lnTo>
                    <a:pt x="156" y="318"/>
                  </a:lnTo>
                  <a:lnTo>
                    <a:pt x="158" y="322"/>
                  </a:lnTo>
                  <a:lnTo>
                    <a:pt x="162" y="324"/>
                  </a:lnTo>
                  <a:lnTo>
                    <a:pt x="168" y="324"/>
                  </a:lnTo>
                  <a:lnTo>
                    <a:pt x="169" y="322"/>
                  </a:lnTo>
                  <a:lnTo>
                    <a:pt x="172" y="324"/>
                  </a:lnTo>
                  <a:lnTo>
                    <a:pt x="173" y="325"/>
                  </a:lnTo>
                  <a:lnTo>
                    <a:pt x="176" y="325"/>
                  </a:lnTo>
                  <a:lnTo>
                    <a:pt x="177" y="325"/>
                  </a:lnTo>
                  <a:lnTo>
                    <a:pt x="180" y="328"/>
                  </a:lnTo>
                  <a:lnTo>
                    <a:pt x="181" y="329"/>
                  </a:lnTo>
                  <a:lnTo>
                    <a:pt x="182" y="332"/>
                  </a:lnTo>
                  <a:lnTo>
                    <a:pt x="186" y="332"/>
                  </a:lnTo>
                  <a:lnTo>
                    <a:pt x="190" y="336"/>
                  </a:lnTo>
                  <a:lnTo>
                    <a:pt x="193" y="336"/>
                  </a:lnTo>
                  <a:lnTo>
                    <a:pt x="194" y="336"/>
                  </a:lnTo>
                  <a:lnTo>
                    <a:pt x="196" y="338"/>
                  </a:lnTo>
                  <a:lnTo>
                    <a:pt x="200" y="341"/>
                  </a:lnTo>
                  <a:lnTo>
                    <a:pt x="209" y="341"/>
                  </a:lnTo>
                  <a:lnTo>
                    <a:pt x="213" y="342"/>
                  </a:lnTo>
                  <a:lnTo>
                    <a:pt x="221" y="346"/>
                  </a:lnTo>
                  <a:lnTo>
                    <a:pt x="224" y="349"/>
                  </a:lnTo>
                  <a:lnTo>
                    <a:pt x="224" y="351"/>
                  </a:lnTo>
                  <a:lnTo>
                    <a:pt x="224" y="355"/>
                  </a:lnTo>
                  <a:lnTo>
                    <a:pt x="226" y="369"/>
                  </a:lnTo>
                  <a:lnTo>
                    <a:pt x="224" y="369"/>
                  </a:lnTo>
                  <a:lnTo>
                    <a:pt x="225" y="373"/>
                  </a:lnTo>
                  <a:lnTo>
                    <a:pt x="225" y="375"/>
                  </a:lnTo>
                  <a:lnTo>
                    <a:pt x="229" y="381"/>
                  </a:lnTo>
                  <a:lnTo>
                    <a:pt x="229" y="385"/>
                  </a:lnTo>
                  <a:lnTo>
                    <a:pt x="230" y="390"/>
                  </a:lnTo>
                  <a:lnTo>
                    <a:pt x="234" y="393"/>
                  </a:lnTo>
                  <a:lnTo>
                    <a:pt x="237" y="393"/>
                  </a:lnTo>
                  <a:lnTo>
                    <a:pt x="243" y="393"/>
                  </a:lnTo>
                  <a:lnTo>
                    <a:pt x="251" y="393"/>
                  </a:lnTo>
                  <a:lnTo>
                    <a:pt x="259" y="393"/>
                  </a:lnTo>
                  <a:lnTo>
                    <a:pt x="257" y="399"/>
                  </a:lnTo>
                  <a:lnTo>
                    <a:pt x="259" y="407"/>
                  </a:lnTo>
                  <a:lnTo>
                    <a:pt x="263" y="413"/>
                  </a:lnTo>
                  <a:lnTo>
                    <a:pt x="266" y="413"/>
                  </a:lnTo>
                  <a:lnTo>
                    <a:pt x="269" y="413"/>
                  </a:lnTo>
                  <a:lnTo>
                    <a:pt x="270" y="413"/>
                  </a:lnTo>
                  <a:lnTo>
                    <a:pt x="270" y="415"/>
                  </a:lnTo>
                  <a:lnTo>
                    <a:pt x="273" y="420"/>
                  </a:lnTo>
                  <a:lnTo>
                    <a:pt x="274" y="426"/>
                  </a:lnTo>
                  <a:lnTo>
                    <a:pt x="274" y="434"/>
                  </a:lnTo>
                  <a:lnTo>
                    <a:pt x="273" y="436"/>
                  </a:lnTo>
                  <a:lnTo>
                    <a:pt x="274" y="439"/>
                  </a:lnTo>
                  <a:lnTo>
                    <a:pt x="273" y="442"/>
                  </a:lnTo>
                  <a:lnTo>
                    <a:pt x="273" y="446"/>
                  </a:lnTo>
                  <a:lnTo>
                    <a:pt x="269" y="451"/>
                  </a:lnTo>
                  <a:lnTo>
                    <a:pt x="270" y="455"/>
                  </a:lnTo>
                  <a:lnTo>
                    <a:pt x="273" y="456"/>
                  </a:lnTo>
                  <a:lnTo>
                    <a:pt x="273" y="459"/>
                  </a:lnTo>
                  <a:lnTo>
                    <a:pt x="270" y="460"/>
                  </a:lnTo>
                  <a:lnTo>
                    <a:pt x="269" y="460"/>
                  </a:lnTo>
                  <a:lnTo>
                    <a:pt x="269" y="460"/>
                  </a:lnTo>
                  <a:lnTo>
                    <a:pt x="270" y="464"/>
                  </a:lnTo>
                  <a:lnTo>
                    <a:pt x="273" y="468"/>
                  </a:lnTo>
                  <a:lnTo>
                    <a:pt x="274" y="472"/>
                  </a:lnTo>
                  <a:lnTo>
                    <a:pt x="274" y="474"/>
                  </a:lnTo>
                  <a:lnTo>
                    <a:pt x="277" y="478"/>
                  </a:lnTo>
                  <a:lnTo>
                    <a:pt x="277" y="482"/>
                  </a:lnTo>
                  <a:lnTo>
                    <a:pt x="274" y="486"/>
                  </a:lnTo>
                  <a:lnTo>
                    <a:pt x="277" y="487"/>
                  </a:lnTo>
                  <a:lnTo>
                    <a:pt x="277" y="487"/>
                  </a:lnTo>
                  <a:lnTo>
                    <a:pt x="277" y="491"/>
                  </a:lnTo>
                  <a:lnTo>
                    <a:pt x="274" y="493"/>
                  </a:lnTo>
                  <a:lnTo>
                    <a:pt x="274" y="496"/>
                  </a:lnTo>
                  <a:lnTo>
                    <a:pt x="278" y="499"/>
                  </a:lnTo>
                  <a:lnTo>
                    <a:pt x="282" y="499"/>
                  </a:lnTo>
                  <a:lnTo>
                    <a:pt x="286" y="500"/>
                  </a:lnTo>
                  <a:lnTo>
                    <a:pt x="290" y="500"/>
                  </a:lnTo>
                  <a:lnTo>
                    <a:pt x="294" y="504"/>
                  </a:lnTo>
                  <a:lnTo>
                    <a:pt x="295" y="500"/>
                  </a:lnTo>
                  <a:lnTo>
                    <a:pt x="297" y="499"/>
                  </a:lnTo>
                  <a:lnTo>
                    <a:pt x="301" y="499"/>
                  </a:lnTo>
                  <a:lnTo>
                    <a:pt x="303" y="500"/>
                  </a:lnTo>
                  <a:lnTo>
                    <a:pt x="307" y="500"/>
                  </a:lnTo>
                  <a:lnTo>
                    <a:pt x="310" y="507"/>
                  </a:lnTo>
                  <a:lnTo>
                    <a:pt x="314" y="513"/>
                  </a:lnTo>
                  <a:lnTo>
                    <a:pt x="316" y="521"/>
                  </a:lnTo>
                  <a:lnTo>
                    <a:pt x="320" y="529"/>
                  </a:lnTo>
                  <a:lnTo>
                    <a:pt x="322" y="531"/>
                  </a:lnTo>
                  <a:lnTo>
                    <a:pt x="326" y="531"/>
                  </a:lnTo>
                  <a:lnTo>
                    <a:pt x="330" y="529"/>
                  </a:lnTo>
                  <a:lnTo>
                    <a:pt x="331" y="529"/>
                  </a:lnTo>
                  <a:lnTo>
                    <a:pt x="335" y="529"/>
                  </a:lnTo>
                  <a:lnTo>
                    <a:pt x="338" y="533"/>
                  </a:lnTo>
                  <a:lnTo>
                    <a:pt x="338" y="535"/>
                  </a:lnTo>
                  <a:lnTo>
                    <a:pt x="338" y="539"/>
                  </a:lnTo>
                  <a:lnTo>
                    <a:pt x="338" y="543"/>
                  </a:lnTo>
                  <a:lnTo>
                    <a:pt x="338" y="547"/>
                  </a:lnTo>
                  <a:lnTo>
                    <a:pt x="335" y="557"/>
                  </a:lnTo>
                  <a:lnTo>
                    <a:pt x="335" y="560"/>
                  </a:lnTo>
                  <a:lnTo>
                    <a:pt x="339" y="561"/>
                  </a:lnTo>
                  <a:lnTo>
                    <a:pt x="339" y="560"/>
                  </a:lnTo>
                  <a:lnTo>
                    <a:pt x="340" y="560"/>
                  </a:lnTo>
                  <a:lnTo>
                    <a:pt x="344" y="560"/>
                  </a:lnTo>
                  <a:lnTo>
                    <a:pt x="348" y="564"/>
                  </a:lnTo>
                  <a:lnTo>
                    <a:pt x="351" y="566"/>
                  </a:lnTo>
                  <a:lnTo>
                    <a:pt x="352" y="578"/>
                  </a:lnTo>
                  <a:lnTo>
                    <a:pt x="352" y="586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48" y="590"/>
                  </a:lnTo>
                  <a:lnTo>
                    <a:pt x="343" y="594"/>
                  </a:lnTo>
                  <a:lnTo>
                    <a:pt x="339" y="596"/>
                  </a:lnTo>
                  <a:lnTo>
                    <a:pt x="338" y="597"/>
                  </a:lnTo>
                  <a:lnTo>
                    <a:pt x="335" y="600"/>
                  </a:lnTo>
                  <a:lnTo>
                    <a:pt x="331" y="601"/>
                  </a:lnTo>
                  <a:lnTo>
                    <a:pt x="330" y="605"/>
                  </a:lnTo>
                  <a:lnTo>
                    <a:pt x="323" y="609"/>
                  </a:lnTo>
                  <a:lnTo>
                    <a:pt x="326" y="609"/>
                  </a:lnTo>
                  <a:lnTo>
                    <a:pt x="326" y="610"/>
                  </a:lnTo>
                  <a:lnTo>
                    <a:pt x="323" y="610"/>
                  </a:lnTo>
                  <a:lnTo>
                    <a:pt x="320" y="614"/>
                  </a:lnTo>
                  <a:lnTo>
                    <a:pt x="316" y="622"/>
                  </a:lnTo>
                  <a:lnTo>
                    <a:pt x="313" y="630"/>
                  </a:lnTo>
                  <a:lnTo>
                    <a:pt x="310" y="634"/>
                  </a:lnTo>
                  <a:lnTo>
                    <a:pt x="309" y="636"/>
                  </a:lnTo>
                  <a:lnTo>
                    <a:pt x="305" y="638"/>
                  </a:lnTo>
                  <a:lnTo>
                    <a:pt x="305" y="641"/>
                  </a:lnTo>
                  <a:lnTo>
                    <a:pt x="301" y="643"/>
                  </a:lnTo>
                  <a:lnTo>
                    <a:pt x="301" y="645"/>
                  </a:lnTo>
                  <a:lnTo>
                    <a:pt x="301" y="649"/>
                  </a:lnTo>
                  <a:lnTo>
                    <a:pt x="299" y="651"/>
                  </a:lnTo>
                  <a:lnTo>
                    <a:pt x="301" y="654"/>
                  </a:lnTo>
                  <a:lnTo>
                    <a:pt x="301" y="657"/>
                  </a:lnTo>
                  <a:lnTo>
                    <a:pt x="322" y="665"/>
                  </a:lnTo>
                  <a:lnTo>
                    <a:pt x="339" y="659"/>
                  </a:lnTo>
                  <a:lnTo>
                    <a:pt x="340" y="662"/>
                  </a:lnTo>
                  <a:lnTo>
                    <a:pt x="343" y="665"/>
                  </a:lnTo>
                  <a:lnTo>
                    <a:pt x="347" y="665"/>
                  </a:lnTo>
                  <a:lnTo>
                    <a:pt x="348" y="666"/>
                  </a:lnTo>
                  <a:lnTo>
                    <a:pt x="354" y="667"/>
                  </a:lnTo>
                  <a:lnTo>
                    <a:pt x="358" y="671"/>
                  </a:lnTo>
                  <a:lnTo>
                    <a:pt x="364" y="675"/>
                  </a:lnTo>
                  <a:lnTo>
                    <a:pt x="366" y="678"/>
                  </a:lnTo>
                  <a:lnTo>
                    <a:pt x="370" y="681"/>
                  </a:lnTo>
                  <a:lnTo>
                    <a:pt x="371" y="683"/>
                  </a:lnTo>
                  <a:lnTo>
                    <a:pt x="375" y="685"/>
                  </a:lnTo>
                  <a:lnTo>
                    <a:pt x="378" y="687"/>
                  </a:lnTo>
                  <a:lnTo>
                    <a:pt x="379" y="689"/>
                  </a:lnTo>
                  <a:lnTo>
                    <a:pt x="379" y="691"/>
                  </a:lnTo>
                  <a:lnTo>
                    <a:pt x="378" y="695"/>
                  </a:lnTo>
                  <a:lnTo>
                    <a:pt x="375" y="698"/>
                  </a:lnTo>
                  <a:lnTo>
                    <a:pt x="375" y="705"/>
                  </a:lnTo>
                  <a:lnTo>
                    <a:pt x="379" y="709"/>
                  </a:lnTo>
                  <a:lnTo>
                    <a:pt x="380" y="706"/>
                  </a:lnTo>
                  <a:lnTo>
                    <a:pt x="383" y="705"/>
                  </a:lnTo>
                  <a:lnTo>
                    <a:pt x="387" y="698"/>
                  </a:lnTo>
                  <a:lnTo>
                    <a:pt x="391" y="691"/>
                  </a:lnTo>
                  <a:lnTo>
                    <a:pt x="391" y="687"/>
                  </a:lnTo>
                  <a:lnTo>
                    <a:pt x="391" y="683"/>
                  </a:lnTo>
                  <a:lnTo>
                    <a:pt x="392" y="679"/>
                  </a:lnTo>
                  <a:lnTo>
                    <a:pt x="392" y="678"/>
                  </a:lnTo>
                  <a:lnTo>
                    <a:pt x="391" y="678"/>
                  </a:lnTo>
                  <a:lnTo>
                    <a:pt x="392" y="675"/>
                  </a:lnTo>
                  <a:lnTo>
                    <a:pt x="391" y="674"/>
                  </a:lnTo>
                  <a:lnTo>
                    <a:pt x="391" y="671"/>
                  </a:lnTo>
                  <a:lnTo>
                    <a:pt x="392" y="670"/>
                  </a:lnTo>
                  <a:lnTo>
                    <a:pt x="392" y="666"/>
                  </a:lnTo>
                  <a:lnTo>
                    <a:pt x="395" y="665"/>
                  </a:lnTo>
                  <a:lnTo>
                    <a:pt x="398" y="662"/>
                  </a:lnTo>
                  <a:lnTo>
                    <a:pt x="398" y="661"/>
                  </a:lnTo>
                  <a:lnTo>
                    <a:pt x="398" y="657"/>
                  </a:lnTo>
                  <a:lnTo>
                    <a:pt x="400" y="657"/>
                  </a:lnTo>
                  <a:lnTo>
                    <a:pt x="400" y="651"/>
                  </a:lnTo>
                  <a:lnTo>
                    <a:pt x="400" y="649"/>
                  </a:lnTo>
                  <a:lnTo>
                    <a:pt x="401" y="647"/>
                  </a:lnTo>
                  <a:lnTo>
                    <a:pt x="400" y="645"/>
                  </a:lnTo>
                  <a:lnTo>
                    <a:pt x="398" y="641"/>
                  </a:lnTo>
                  <a:lnTo>
                    <a:pt x="400" y="643"/>
                  </a:lnTo>
                  <a:lnTo>
                    <a:pt x="401" y="645"/>
                  </a:lnTo>
                  <a:lnTo>
                    <a:pt x="405" y="647"/>
                  </a:lnTo>
                  <a:lnTo>
                    <a:pt x="409" y="643"/>
                  </a:lnTo>
                  <a:lnTo>
                    <a:pt x="411" y="645"/>
                  </a:lnTo>
                  <a:lnTo>
                    <a:pt x="411" y="649"/>
                  </a:lnTo>
                  <a:lnTo>
                    <a:pt x="409" y="647"/>
                  </a:lnTo>
                  <a:lnTo>
                    <a:pt x="409" y="649"/>
                  </a:lnTo>
                  <a:lnTo>
                    <a:pt x="409" y="651"/>
                  </a:lnTo>
                  <a:lnTo>
                    <a:pt x="409" y="653"/>
                  </a:lnTo>
                  <a:lnTo>
                    <a:pt x="409" y="657"/>
                  </a:lnTo>
                  <a:lnTo>
                    <a:pt x="408" y="658"/>
                  </a:lnTo>
                  <a:lnTo>
                    <a:pt x="408" y="661"/>
                  </a:lnTo>
                  <a:lnTo>
                    <a:pt x="405" y="661"/>
                  </a:lnTo>
                  <a:lnTo>
                    <a:pt x="404" y="662"/>
                  </a:lnTo>
                  <a:lnTo>
                    <a:pt x="404" y="666"/>
                  </a:lnTo>
                  <a:lnTo>
                    <a:pt x="401" y="667"/>
                  </a:lnTo>
                  <a:lnTo>
                    <a:pt x="398" y="671"/>
                  </a:lnTo>
                  <a:lnTo>
                    <a:pt x="396" y="674"/>
                  </a:lnTo>
                  <a:lnTo>
                    <a:pt x="392" y="674"/>
                  </a:lnTo>
                  <a:lnTo>
                    <a:pt x="395" y="675"/>
                  </a:lnTo>
                  <a:lnTo>
                    <a:pt x="395" y="679"/>
                  </a:lnTo>
                  <a:lnTo>
                    <a:pt x="400" y="671"/>
                  </a:lnTo>
                  <a:lnTo>
                    <a:pt x="408" y="665"/>
                  </a:lnTo>
                  <a:lnTo>
                    <a:pt x="411" y="657"/>
                  </a:lnTo>
                  <a:lnTo>
                    <a:pt x="415" y="647"/>
                  </a:lnTo>
                  <a:lnTo>
                    <a:pt x="417" y="636"/>
                  </a:lnTo>
                  <a:lnTo>
                    <a:pt x="421" y="626"/>
                  </a:lnTo>
                  <a:lnTo>
                    <a:pt x="427" y="618"/>
                  </a:lnTo>
                  <a:lnTo>
                    <a:pt x="435" y="613"/>
                  </a:lnTo>
                  <a:lnTo>
                    <a:pt x="435" y="608"/>
                  </a:lnTo>
                  <a:lnTo>
                    <a:pt x="435" y="601"/>
                  </a:lnTo>
                  <a:lnTo>
                    <a:pt x="435" y="596"/>
                  </a:lnTo>
                  <a:lnTo>
                    <a:pt x="435" y="592"/>
                  </a:lnTo>
                  <a:lnTo>
                    <a:pt x="432" y="590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32" y="586"/>
                  </a:lnTo>
                  <a:lnTo>
                    <a:pt x="432" y="584"/>
                  </a:lnTo>
                  <a:lnTo>
                    <a:pt x="431" y="578"/>
                  </a:lnTo>
                  <a:lnTo>
                    <a:pt x="431" y="577"/>
                  </a:lnTo>
                  <a:lnTo>
                    <a:pt x="428" y="573"/>
                  </a:lnTo>
                  <a:lnTo>
                    <a:pt x="427" y="569"/>
                  </a:lnTo>
                  <a:lnTo>
                    <a:pt x="428" y="570"/>
                  </a:lnTo>
                  <a:lnTo>
                    <a:pt x="431" y="569"/>
                  </a:lnTo>
                  <a:lnTo>
                    <a:pt x="431" y="565"/>
                  </a:lnTo>
                  <a:lnTo>
                    <a:pt x="428" y="565"/>
                  </a:lnTo>
                  <a:lnTo>
                    <a:pt x="431" y="564"/>
                  </a:lnTo>
                  <a:lnTo>
                    <a:pt x="432" y="560"/>
                  </a:lnTo>
                  <a:lnTo>
                    <a:pt x="428" y="560"/>
                  </a:lnTo>
                  <a:lnTo>
                    <a:pt x="427" y="557"/>
                  </a:lnTo>
                  <a:lnTo>
                    <a:pt x="428" y="557"/>
                  </a:lnTo>
                  <a:lnTo>
                    <a:pt x="431" y="557"/>
                  </a:lnTo>
                  <a:lnTo>
                    <a:pt x="431" y="553"/>
                  </a:lnTo>
                  <a:lnTo>
                    <a:pt x="432" y="556"/>
                  </a:lnTo>
                  <a:lnTo>
                    <a:pt x="436" y="553"/>
                  </a:lnTo>
                  <a:lnTo>
                    <a:pt x="435" y="557"/>
                  </a:lnTo>
                  <a:lnTo>
                    <a:pt x="437" y="552"/>
                  </a:lnTo>
                  <a:lnTo>
                    <a:pt x="437" y="551"/>
                  </a:lnTo>
                  <a:lnTo>
                    <a:pt x="441" y="544"/>
                  </a:lnTo>
                  <a:lnTo>
                    <a:pt x="449" y="540"/>
                  </a:lnTo>
                  <a:lnTo>
                    <a:pt x="455" y="535"/>
                  </a:lnTo>
                  <a:lnTo>
                    <a:pt x="459" y="533"/>
                  </a:lnTo>
                  <a:lnTo>
                    <a:pt x="461" y="531"/>
                  </a:lnTo>
                  <a:lnTo>
                    <a:pt x="463" y="531"/>
                  </a:lnTo>
                  <a:lnTo>
                    <a:pt x="465" y="531"/>
                  </a:lnTo>
                  <a:lnTo>
                    <a:pt x="465" y="529"/>
                  </a:lnTo>
                  <a:lnTo>
                    <a:pt x="468" y="527"/>
                  </a:lnTo>
                  <a:lnTo>
                    <a:pt x="471" y="527"/>
                  </a:lnTo>
                  <a:lnTo>
                    <a:pt x="472" y="529"/>
                  </a:lnTo>
                  <a:lnTo>
                    <a:pt x="475" y="529"/>
                  </a:lnTo>
                  <a:lnTo>
                    <a:pt x="476" y="525"/>
                  </a:lnTo>
                  <a:lnTo>
                    <a:pt x="476" y="524"/>
                  </a:lnTo>
                  <a:lnTo>
                    <a:pt x="479" y="524"/>
                  </a:lnTo>
                  <a:lnTo>
                    <a:pt x="481" y="521"/>
                  </a:lnTo>
                  <a:lnTo>
                    <a:pt x="484" y="520"/>
                  </a:lnTo>
                  <a:lnTo>
                    <a:pt x="489" y="517"/>
                  </a:lnTo>
                  <a:lnTo>
                    <a:pt x="485" y="517"/>
                  </a:lnTo>
                  <a:lnTo>
                    <a:pt x="485" y="516"/>
                  </a:lnTo>
                  <a:lnTo>
                    <a:pt x="488" y="513"/>
                  </a:lnTo>
                  <a:lnTo>
                    <a:pt x="489" y="512"/>
                  </a:lnTo>
                  <a:lnTo>
                    <a:pt x="493" y="513"/>
                  </a:lnTo>
                  <a:lnTo>
                    <a:pt x="496" y="512"/>
                  </a:lnTo>
                  <a:lnTo>
                    <a:pt x="498" y="512"/>
                  </a:lnTo>
                  <a:lnTo>
                    <a:pt x="502" y="513"/>
                  </a:lnTo>
                  <a:lnTo>
                    <a:pt x="506" y="513"/>
                  </a:lnTo>
                  <a:lnTo>
                    <a:pt x="509" y="512"/>
                  </a:lnTo>
                  <a:lnTo>
                    <a:pt x="509" y="509"/>
                  </a:lnTo>
                  <a:lnTo>
                    <a:pt x="509" y="508"/>
                  </a:lnTo>
                  <a:lnTo>
                    <a:pt x="510" y="508"/>
                  </a:lnTo>
                  <a:lnTo>
                    <a:pt x="510" y="509"/>
                  </a:lnTo>
                  <a:lnTo>
                    <a:pt x="510" y="512"/>
                  </a:lnTo>
                  <a:lnTo>
                    <a:pt x="514" y="513"/>
                  </a:lnTo>
                  <a:lnTo>
                    <a:pt x="516" y="512"/>
                  </a:lnTo>
                  <a:lnTo>
                    <a:pt x="522" y="512"/>
                  </a:lnTo>
                  <a:lnTo>
                    <a:pt x="525" y="512"/>
                  </a:lnTo>
                  <a:lnTo>
                    <a:pt x="528" y="513"/>
                  </a:lnTo>
                  <a:lnTo>
                    <a:pt x="528" y="512"/>
                  </a:lnTo>
                  <a:lnTo>
                    <a:pt x="528" y="509"/>
                  </a:lnTo>
                  <a:lnTo>
                    <a:pt x="528" y="507"/>
                  </a:lnTo>
                  <a:lnTo>
                    <a:pt x="532" y="500"/>
                  </a:lnTo>
                  <a:lnTo>
                    <a:pt x="537" y="499"/>
                  </a:lnTo>
                  <a:lnTo>
                    <a:pt x="541" y="495"/>
                  </a:lnTo>
                  <a:lnTo>
                    <a:pt x="541" y="493"/>
                  </a:lnTo>
                  <a:lnTo>
                    <a:pt x="541" y="490"/>
                  </a:lnTo>
                  <a:lnTo>
                    <a:pt x="541" y="483"/>
                  </a:lnTo>
                  <a:lnTo>
                    <a:pt x="542" y="480"/>
                  </a:lnTo>
                  <a:lnTo>
                    <a:pt x="542" y="476"/>
                  </a:lnTo>
                  <a:lnTo>
                    <a:pt x="545" y="474"/>
                  </a:lnTo>
                  <a:lnTo>
                    <a:pt x="549" y="470"/>
                  </a:lnTo>
                  <a:lnTo>
                    <a:pt x="550" y="466"/>
                  </a:lnTo>
                  <a:lnTo>
                    <a:pt x="549" y="464"/>
                  </a:lnTo>
                  <a:lnTo>
                    <a:pt x="553" y="463"/>
                  </a:lnTo>
                  <a:lnTo>
                    <a:pt x="553" y="459"/>
                  </a:lnTo>
                  <a:lnTo>
                    <a:pt x="553" y="455"/>
                  </a:lnTo>
                  <a:lnTo>
                    <a:pt x="556" y="452"/>
                  </a:lnTo>
                  <a:lnTo>
                    <a:pt x="558" y="451"/>
                  </a:lnTo>
                  <a:lnTo>
                    <a:pt x="558" y="447"/>
                  </a:lnTo>
                  <a:lnTo>
                    <a:pt x="558" y="439"/>
                  </a:lnTo>
                  <a:lnTo>
                    <a:pt x="556" y="432"/>
                  </a:lnTo>
                  <a:lnTo>
                    <a:pt x="560" y="423"/>
                  </a:lnTo>
                  <a:lnTo>
                    <a:pt x="564" y="419"/>
                  </a:lnTo>
                  <a:lnTo>
                    <a:pt x="564" y="417"/>
                  </a:lnTo>
                  <a:lnTo>
                    <a:pt x="564" y="413"/>
                  </a:lnTo>
                  <a:lnTo>
                    <a:pt x="564" y="406"/>
                  </a:lnTo>
                  <a:lnTo>
                    <a:pt x="564" y="398"/>
                  </a:lnTo>
                  <a:lnTo>
                    <a:pt x="566" y="390"/>
                  </a:lnTo>
                  <a:lnTo>
                    <a:pt x="567" y="385"/>
                  </a:lnTo>
                  <a:lnTo>
                    <a:pt x="566" y="375"/>
                  </a:lnTo>
                  <a:lnTo>
                    <a:pt x="564" y="367"/>
                  </a:lnTo>
                  <a:lnTo>
                    <a:pt x="564" y="358"/>
                  </a:lnTo>
                  <a:lnTo>
                    <a:pt x="564" y="351"/>
                  </a:lnTo>
                  <a:lnTo>
                    <a:pt x="564" y="349"/>
                  </a:lnTo>
                  <a:lnTo>
                    <a:pt x="562" y="345"/>
                  </a:lnTo>
                  <a:lnTo>
                    <a:pt x="564" y="346"/>
                  </a:lnTo>
                  <a:lnTo>
                    <a:pt x="562" y="341"/>
                  </a:lnTo>
                  <a:lnTo>
                    <a:pt x="562" y="338"/>
                  </a:lnTo>
                  <a:lnTo>
                    <a:pt x="564" y="338"/>
                  </a:lnTo>
                  <a:lnTo>
                    <a:pt x="564" y="337"/>
                  </a:lnTo>
                  <a:lnTo>
                    <a:pt x="564" y="336"/>
                  </a:lnTo>
                  <a:lnTo>
                    <a:pt x="566" y="332"/>
                  </a:lnTo>
                  <a:lnTo>
                    <a:pt x="566" y="329"/>
                  </a:lnTo>
                  <a:lnTo>
                    <a:pt x="565" y="329"/>
                  </a:lnTo>
                  <a:lnTo>
                    <a:pt x="566" y="328"/>
                  </a:lnTo>
                  <a:lnTo>
                    <a:pt x="567" y="324"/>
                  </a:lnTo>
                  <a:lnTo>
                    <a:pt x="569" y="328"/>
                  </a:lnTo>
                  <a:lnTo>
                    <a:pt x="569" y="329"/>
                  </a:lnTo>
                  <a:lnTo>
                    <a:pt x="569" y="332"/>
                  </a:lnTo>
                  <a:lnTo>
                    <a:pt x="573" y="332"/>
                  </a:lnTo>
                  <a:lnTo>
                    <a:pt x="575" y="329"/>
                  </a:lnTo>
                  <a:lnTo>
                    <a:pt x="581" y="320"/>
                  </a:lnTo>
                  <a:lnTo>
                    <a:pt x="586" y="305"/>
                  </a:lnTo>
                  <a:lnTo>
                    <a:pt x="585" y="305"/>
                  </a:lnTo>
                  <a:lnTo>
                    <a:pt x="586" y="301"/>
                  </a:lnTo>
                  <a:lnTo>
                    <a:pt x="586" y="302"/>
                  </a:lnTo>
                  <a:lnTo>
                    <a:pt x="589" y="301"/>
                  </a:lnTo>
                  <a:lnTo>
                    <a:pt x="590" y="298"/>
                  </a:lnTo>
                  <a:lnTo>
                    <a:pt x="590" y="297"/>
                  </a:lnTo>
                  <a:lnTo>
                    <a:pt x="593" y="294"/>
                  </a:lnTo>
                  <a:lnTo>
                    <a:pt x="590" y="292"/>
                  </a:lnTo>
                  <a:lnTo>
                    <a:pt x="593" y="292"/>
                  </a:lnTo>
                  <a:lnTo>
                    <a:pt x="593" y="293"/>
                  </a:lnTo>
                  <a:lnTo>
                    <a:pt x="595" y="289"/>
                  </a:lnTo>
                  <a:lnTo>
                    <a:pt x="602" y="285"/>
                  </a:lnTo>
                  <a:lnTo>
                    <a:pt x="607" y="280"/>
                  </a:lnTo>
                  <a:lnTo>
                    <a:pt x="611" y="272"/>
                  </a:lnTo>
                  <a:lnTo>
                    <a:pt x="615" y="267"/>
                  </a:lnTo>
                  <a:lnTo>
                    <a:pt x="619" y="263"/>
                  </a:lnTo>
                  <a:lnTo>
                    <a:pt x="623" y="252"/>
                  </a:lnTo>
                  <a:lnTo>
                    <a:pt x="623" y="248"/>
                  </a:lnTo>
                  <a:lnTo>
                    <a:pt x="625" y="241"/>
                  </a:lnTo>
                  <a:lnTo>
                    <a:pt x="625" y="237"/>
                  </a:lnTo>
                  <a:lnTo>
                    <a:pt x="625" y="235"/>
                  </a:lnTo>
                  <a:lnTo>
                    <a:pt x="623" y="232"/>
                  </a:lnTo>
                  <a:lnTo>
                    <a:pt x="625" y="231"/>
                  </a:lnTo>
                  <a:lnTo>
                    <a:pt x="625" y="228"/>
                  </a:lnTo>
                  <a:lnTo>
                    <a:pt x="625" y="223"/>
                  </a:lnTo>
                  <a:lnTo>
                    <a:pt x="625" y="219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1BC7C171-0534-4D20-FB1A-E929B59B76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156568" y="4474753"/>
              <a:ext cx="484291" cy="1359135"/>
            </a:xfrm>
            <a:custGeom>
              <a:avLst/>
              <a:gdLst>
                <a:gd name="T0" fmla="*/ 135 w 179"/>
                <a:gd name="T1" fmla="*/ 489 h 515"/>
                <a:gd name="T2" fmla="*/ 52 w 179"/>
                <a:gd name="T3" fmla="*/ 372 h 515"/>
                <a:gd name="T4" fmla="*/ 105 w 179"/>
                <a:gd name="T5" fmla="*/ 488 h 515"/>
                <a:gd name="T6" fmla="*/ 114 w 179"/>
                <a:gd name="T7" fmla="*/ 495 h 515"/>
                <a:gd name="T8" fmla="*/ 60 w 179"/>
                <a:gd name="T9" fmla="*/ 422 h 515"/>
                <a:gd name="T10" fmla="*/ 60 w 179"/>
                <a:gd name="T11" fmla="*/ 432 h 515"/>
                <a:gd name="T12" fmla="*/ 65 w 179"/>
                <a:gd name="T13" fmla="*/ 438 h 515"/>
                <a:gd name="T14" fmla="*/ 63 w 179"/>
                <a:gd name="T15" fmla="*/ 426 h 515"/>
                <a:gd name="T16" fmla="*/ 152 w 179"/>
                <a:gd name="T17" fmla="*/ 511 h 515"/>
                <a:gd name="T18" fmla="*/ 174 w 179"/>
                <a:gd name="T19" fmla="*/ 515 h 515"/>
                <a:gd name="T20" fmla="*/ 178 w 179"/>
                <a:gd name="T21" fmla="*/ 508 h 515"/>
                <a:gd name="T22" fmla="*/ 145 w 179"/>
                <a:gd name="T23" fmla="*/ 476 h 515"/>
                <a:gd name="T24" fmla="*/ 132 w 179"/>
                <a:gd name="T25" fmla="*/ 481 h 515"/>
                <a:gd name="T26" fmla="*/ 144 w 179"/>
                <a:gd name="T27" fmla="*/ 496 h 515"/>
                <a:gd name="T28" fmla="*/ 145 w 179"/>
                <a:gd name="T29" fmla="*/ 498 h 515"/>
                <a:gd name="T30" fmla="*/ 138 w 179"/>
                <a:gd name="T31" fmla="*/ 505 h 515"/>
                <a:gd name="T32" fmla="*/ 118 w 179"/>
                <a:gd name="T33" fmla="*/ 468 h 515"/>
                <a:gd name="T34" fmla="*/ 91 w 179"/>
                <a:gd name="T35" fmla="*/ 452 h 515"/>
                <a:gd name="T36" fmla="*/ 78 w 179"/>
                <a:gd name="T37" fmla="*/ 433 h 515"/>
                <a:gd name="T38" fmla="*/ 81 w 179"/>
                <a:gd name="T39" fmla="*/ 407 h 515"/>
                <a:gd name="T40" fmla="*/ 76 w 179"/>
                <a:gd name="T41" fmla="*/ 382 h 515"/>
                <a:gd name="T42" fmla="*/ 68 w 179"/>
                <a:gd name="T43" fmla="*/ 366 h 515"/>
                <a:gd name="T44" fmla="*/ 55 w 179"/>
                <a:gd name="T45" fmla="*/ 342 h 515"/>
                <a:gd name="T46" fmla="*/ 46 w 179"/>
                <a:gd name="T47" fmla="*/ 309 h 515"/>
                <a:gd name="T48" fmla="*/ 45 w 179"/>
                <a:gd name="T49" fmla="*/ 280 h 515"/>
                <a:gd name="T50" fmla="*/ 42 w 179"/>
                <a:gd name="T51" fmla="*/ 243 h 515"/>
                <a:gd name="T52" fmla="*/ 39 w 179"/>
                <a:gd name="T53" fmla="*/ 211 h 515"/>
                <a:gd name="T54" fmla="*/ 29 w 179"/>
                <a:gd name="T55" fmla="*/ 180 h 515"/>
                <a:gd name="T56" fmla="*/ 36 w 179"/>
                <a:gd name="T57" fmla="*/ 132 h 515"/>
                <a:gd name="T58" fmla="*/ 35 w 179"/>
                <a:gd name="T59" fmla="*/ 102 h 515"/>
                <a:gd name="T60" fmla="*/ 36 w 179"/>
                <a:gd name="T61" fmla="*/ 66 h 515"/>
                <a:gd name="T62" fmla="*/ 5 w 179"/>
                <a:gd name="T63" fmla="*/ 12 h 515"/>
                <a:gd name="T64" fmla="*/ 9 w 179"/>
                <a:gd name="T65" fmla="*/ 75 h 515"/>
                <a:gd name="T66" fmla="*/ 12 w 179"/>
                <a:gd name="T67" fmla="*/ 122 h 515"/>
                <a:gd name="T68" fmla="*/ 13 w 179"/>
                <a:gd name="T69" fmla="*/ 172 h 515"/>
                <a:gd name="T70" fmla="*/ 22 w 179"/>
                <a:gd name="T71" fmla="*/ 221 h 515"/>
                <a:gd name="T72" fmla="*/ 17 w 179"/>
                <a:gd name="T73" fmla="*/ 266 h 515"/>
                <a:gd name="T74" fmla="*/ 27 w 179"/>
                <a:gd name="T75" fmla="*/ 300 h 515"/>
                <a:gd name="T76" fmla="*/ 39 w 179"/>
                <a:gd name="T77" fmla="*/ 330 h 515"/>
                <a:gd name="T78" fmla="*/ 50 w 179"/>
                <a:gd name="T79" fmla="*/ 347 h 515"/>
                <a:gd name="T80" fmla="*/ 50 w 179"/>
                <a:gd name="T81" fmla="*/ 363 h 515"/>
                <a:gd name="T82" fmla="*/ 55 w 179"/>
                <a:gd name="T83" fmla="*/ 382 h 515"/>
                <a:gd name="T84" fmla="*/ 49 w 179"/>
                <a:gd name="T85" fmla="*/ 386 h 515"/>
                <a:gd name="T86" fmla="*/ 39 w 179"/>
                <a:gd name="T87" fmla="*/ 396 h 515"/>
                <a:gd name="T88" fmla="*/ 58 w 179"/>
                <a:gd name="T89" fmla="*/ 405 h 515"/>
                <a:gd name="T90" fmla="*/ 63 w 179"/>
                <a:gd name="T91" fmla="*/ 413 h 515"/>
                <a:gd name="T92" fmla="*/ 58 w 179"/>
                <a:gd name="T93" fmla="*/ 416 h 515"/>
                <a:gd name="T94" fmla="*/ 68 w 179"/>
                <a:gd name="T95" fmla="*/ 425 h 515"/>
                <a:gd name="T96" fmla="*/ 71 w 179"/>
                <a:gd name="T97" fmla="*/ 438 h 515"/>
                <a:gd name="T98" fmla="*/ 79 w 179"/>
                <a:gd name="T99" fmla="*/ 450 h 515"/>
                <a:gd name="T100" fmla="*/ 92 w 179"/>
                <a:gd name="T101" fmla="*/ 465 h 515"/>
                <a:gd name="T102" fmla="*/ 103 w 179"/>
                <a:gd name="T103" fmla="*/ 481 h 515"/>
                <a:gd name="T104" fmla="*/ 93 w 179"/>
                <a:gd name="T105" fmla="*/ 481 h 515"/>
                <a:gd name="T106" fmla="*/ 112 w 179"/>
                <a:gd name="T107" fmla="*/ 483 h 515"/>
                <a:gd name="T108" fmla="*/ 121 w 179"/>
                <a:gd name="T109" fmla="*/ 483 h 515"/>
                <a:gd name="T110" fmla="*/ 128 w 179"/>
                <a:gd name="T111" fmla="*/ 483 h 515"/>
                <a:gd name="T112" fmla="*/ 132 w 179"/>
                <a:gd name="T113" fmla="*/ 499 h 515"/>
                <a:gd name="T114" fmla="*/ 40 w 179"/>
                <a:gd name="T115" fmla="*/ 353 h 515"/>
                <a:gd name="T116" fmla="*/ 33 w 179"/>
                <a:gd name="T117" fmla="*/ 333 h 515"/>
                <a:gd name="T118" fmla="*/ 43 w 179"/>
                <a:gd name="T119" fmla="*/ 370 h 515"/>
                <a:gd name="T120" fmla="*/ 126 w 179"/>
                <a:gd name="T121" fmla="*/ 49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515">
                  <a:moveTo>
                    <a:pt x="131" y="501"/>
                  </a:moveTo>
                  <a:cubicBezTo>
                    <a:pt x="129" y="501"/>
                    <a:pt x="129" y="501"/>
                    <a:pt x="129" y="501"/>
                  </a:cubicBezTo>
                  <a:cubicBezTo>
                    <a:pt x="129" y="502"/>
                    <a:pt x="129" y="502"/>
                    <a:pt x="129" y="502"/>
                  </a:cubicBezTo>
                  <a:cubicBezTo>
                    <a:pt x="131" y="502"/>
                    <a:pt x="131" y="502"/>
                    <a:pt x="131" y="502"/>
                  </a:cubicBezTo>
                  <a:cubicBezTo>
                    <a:pt x="132" y="502"/>
                    <a:pt x="132" y="502"/>
                    <a:pt x="132" y="502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32" y="501"/>
                    <a:pt x="132" y="501"/>
                    <a:pt x="132" y="501"/>
                  </a:cubicBezTo>
                  <a:lnTo>
                    <a:pt x="131" y="501"/>
                  </a:lnTo>
                  <a:close/>
                  <a:moveTo>
                    <a:pt x="138" y="495"/>
                  </a:moveTo>
                  <a:cubicBezTo>
                    <a:pt x="139" y="493"/>
                    <a:pt x="139" y="493"/>
                    <a:pt x="139" y="493"/>
                  </a:cubicBezTo>
                  <a:cubicBezTo>
                    <a:pt x="138" y="492"/>
                    <a:pt x="138" y="492"/>
                    <a:pt x="138" y="492"/>
                  </a:cubicBezTo>
                  <a:cubicBezTo>
                    <a:pt x="136" y="489"/>
                    <a:pt x="136" y="489"/>
                    <a:pt x="136" y="489"/>
                  </a:cubicBezTo>
                  <a:cubicBezTo>
                    <a:pt x="135" y="489"/>
                    <a:pt x="135" y="489"/>
                    <a:pt x="135" y="489"/>
                  </a:cubicBezTo>
                  <a:cubicBezTo>
                    <a:pt x="134" y="491"/>
                    <a:pt x="134" y="491"/>
                    <a:pt x="134" y="491"/>
                  </a:cubicBezTo>
                  <a:cubicBezTo>
                    <a:pt x="135" y="492"/>
                    <a:pt x="135" y="492"/>
                    <a:pt x="135" y="492"/>
                  </a:cubicBezTo>
                  <a:cubicBezTo>
                    <a:pt x="134" y="492"/>
                    <a:pt x="134" y="492"/>
                    <a:pt x="134" y="492"/>
                  </a:cubicBezTo>
                  <a:cubicBezTo>
                    <a:pt x="135" y="496"/>
                    <a:pt x="135" y="496"/>
                    <a:pt x="135" y="496"/>
                  </a:cubicBezTo>
                  <a:cubicBezTo>
                    <a:pt x="136" y="498"/>
                    <a:pt x="136" y="498"/>
                    <a:pt x="136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6" y="493"/>
                    <a:pt x="136" y="493"/>
                    <a:pt x="136" y="493"/>
                  </a:cubicBezTo>
                  <a:lnTo>
                    <a:pt x="138" y="495"/>
                  </a:lnTo>
                  <a:close/>
                  <a:moveTo>
                    <a:pt x="56" y="367"/>
                  </a:moveTo>
                  <a:cubicBezTo>
                    <a:pt x="55" y="367"/>
                    <a:pt x="55" y="367"/>
                    <a:pt x="55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2" y="370"/>
                    <a:pt x="52" y="370"/>
                    <a:pt x="52" y="370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3" y="373"/>
                    <a:pt x="53" y="373"/>
                    <a:pt x="53" y="373"/>
                  </a:cubicBezTo>
                  <a:cubicBezTo>
                    <a:pt x="55" y="375"/>
                    <a:pt x="55" y="375"/>
                    <a:pt x="55" y="375"/>
                  </a:cubicBezTo>
                  <a:cubicBezTo>
                    <a:pt x="56" y="373"/>
                    <a:pt x="56" y="373"/>
                    <a:pt x="56" y="373"/>
                  </a:cubicBezTo>
                  <a:cubicBezTo>
                    <a:pt x="58" y="372"/>
                    <a:pt x="58" y="372"/>
                    <a:pt x="58" y="372"/>
                  </a:cubicBezTo>
                  <a:cubicBezTo>
                    <a:pt x="58" y="370"/>
                    <a:pt x="58" y="370"/>
                    <a:pt x="58" y="370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8" y="369"/>
                    <a:pt x="58" y="369"/>
                    <a:pt x="58" y="369"/>
                  </a:cubicBezTo>
                  <a:lnTo>
                    <a:pt x="56" y="367"/>
                  </a:lnTo>
                  <a:close/>
                  <a:moveTo>
                    <a:pt x="111" y="489"/>
                  </a:moveTo>
                  <a:cubicBezTo>
                    <a:pt x="109" y="488"/>
                    <a:pt x="109" y="488"/>
                    <a:pt x="109" y="488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8" y="488"/>
                    <a:pt x="108" y="488"/>
                    <a:pt x="108" y="488"/>
                  </a:cubicBezTo>
                  <a:cubicBezTo>
                    <a:pt x="105" y="488"/>
                    <a:pt x="105" y="488"/>
                    <a:pt x="105" y="488"/>
                  </a:cubicBezTo>
                  <a:cubicBezTo>
                    <a:pt x="109" y="491"/>
                    <a:pt x="109" y="491"/>
                    <a:pt x="109" y="491"/>
                  </a:cubicBezTo>
                  <a:cubicBezTo>
                    <a:pt x="106" y="489"/>
                    <a:pt x="106" y="489"/>
                    <a:pt x="106" y="48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03" y="491"/>
                    <a:pt x="103" y="491"/>
                    <a:pt x="103" y="491"/>
                  </a:cubicBezTo>
                  <a:cubicBezTo>
                    <a:pt x="105" y="491"/>
                    <a:pt x="105" y="491"/>
                    <a:pt x="105" y="491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09" y="493"/>
                    <a:pt x="109" y="493"/>
                    <a:pt x="109" y="493"/>
                  </a:cubicBezTo>
                  <a:cubicBezTo>
                    <a:pt x="111" y="495"/>
                    <a:pt x="111" y="495"/>
                    <a:pt x="111" y="495"/>
                  </a:cubicBezTo>
                  <a:cubicBezTo>
                    <a:pt x="111" y="493"/>
                    <a:pt x="111" y="493"/>
                    <a:pt x="111" y="493"/>
                  </a:cubicBezTo>
                  <a:cubicBezTo>
                    <a:pt x="114" y="492"/>
                    <a:pt x="114" y="492"/>
                    <a:pt x="114" y="492"/>
                  </a:cubicBezTo>
                  <a:cubicBezTo>
                    <a:pt x="115" y="492"/>
                    <a:pt x="115" y="492"/>
                    <a:pt x="115" y="492"/>
                  </a:cubicBezTo>
                  <a:cubicBezTo>
                    <a:pt x="114" y="493"/>
                    <a:pt x="114" y="493"/>
                    <a:pt x="114" y="493"/>
                  </a:cubicBezTo>
                  <a:cubicBezTo>
                    <a:pt x="115" y="495"/>
                    <a:pt x="115" y="495"/>
                    <a:pt x="115" y="495"/>
                  </a:cubicBezTo>
                  <a:cubicBezTo>
                    <a:pt x="114" y="495"/>
                    <a:pt x="114" y="495"/>
                    <a:pt x="114" y="495"/>
                  </a:cubicBezTo>
                  <a:cubicBezTo>
                    <a:pt x="115" y="496"/>
                    <a:pt x="115" y="496"/>
                    <a:pt x="115" y="496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3"/>
                    <a:pt x="118" y="493"/>
                    <a:pt x="118" y="493"/>
                  </a:cubicBezTo>
                  <a:cubicBezTo>
                    <a:pt x="119" y="492"/>
                    <a:pt x="119" y="492"/>
                    <a:pt x="119" y="492"/>
                  </a:cubicBezTo>
                  <a:cubicBezTo>
                    <a:pt x="118" y="491"/>
                    <a:pt x="118" y="491"/>
                    <a:pt x="118" y="491"/>
                  </a:cubicBezTo>
                  <a:cubicBezTo>
                    <a:pt x="116" y="491"/>
                    <a:pt x="116" y="491"/>
                    <a:pt x="116" y="491"/>
                  </a:cubicBezTo>
                  <a:cubicBezTo>
                    <a:pt x="115" y="489"/>
                    <a:pt x="115" y="489"/>
                    <a:pt x="115" y="489"/>
                  </a:cubicBezTo>
                  <a:cubicBezTo>
                    <a:pt x="114" y="489"/>
                    <a:pt x="114" y="489"/>
                    <a:pt x="114" y="489"/>
                  </a:cubicBezTo>
                  <a:cubicBezTo>
                    <a:pt x="112" y="488"/>
                    <a:pt x="112" y="488"/>
                    <a:pt x="112" y="488"/>
                  </a:cubicBezTo>
                  <a:cubicBezTo>
                    <a:pt x="111" y="488"/>
                    <a:pt x="111" y="488"/>
                    <a:pt x="111" y="488"/>
                  </a:cubicBezTo>
                  <a:lnTo>
                    <a:pt x="111" y="489"/>
                  </a:lnTo>
                  <a:close/>
                  <a:moveTo>
                    <a:pt x="62" y="425"/>
                  </a:moveTo>
                  <a:cubicBezTo>
                    <a:pt x="62" y="423"/>
                    <a:pt x="62" y="423"/>
                    <a:pt x="62" y="423"/>
                  </a:cubicBezTo>
                  <a:cubicBezTo>
                    <a:pt x="60" y="422"/>
                    <a:pt x="60" y="422"/>
                    <a:pt x="60" y="422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8" y="419"/>
                    <a:pt x="58" y="419"/>
                    <a:pt x="58" y="419"/>
                  </a:cubicBezTo>
                  <a:cubicBezTo>
                    <a:pt x="56" y="418"/>
                    <a:pt x="56" y="418"/>
                    <a:pt x="56" y="418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56" y="422"/>
                    <a:pt x="56" y="422"/>
                    <a:pt x="56" y="422"/>
                  </a:cubicBezTo>
                  <a:cubicBezTo>
                    <a:pt x="58" y="423"/>
                    <a:pt x="58" y="423"/>
                    <a:pt x="58" y="423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6"/>
                    <a:pt x="59" y="426"/>
                    <a:pt x="59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59" y="428"/>
                    <a:pt x="59" y="428"/>
                    <a:pt x="59" y="428"/>
                  </a:cubicBezTo>
                  <a:cubicBezTo>
                    <a:pt x="60" y="428"/>
                    <a:pt x="60" y="428"/>
                    <a:pt x="60" y="428"/>
                  </a:cubicBezTo>
                  <a:cubicBezTo>
                    <a:pt x="62" y="430"/>
                    <a:pt x="62" y="430"/>
                    <a:pt x="62" y="430"/>
                  </a:cubicBezTo>
                  <a:cubicBezTo>
                    <a:pt x="62" y="433"/>
                    <a:pt x="62" y="433"/>
                    <a:pt x="62" y="433"/>
                  </a:cubicBezTo>
                  <a:cubicBezTo>
                    <a:pt x="60" y="432"/>
                    <a:pt x="60" y="432"/>
                    <a:pt x="60" y="432"/>
                  </a:cubicBezTo>
                  <a:cubicBezTo>
                    <a:pt x="60" y="433"/>
                    <a:pt x="60" y="433"/>
                    <a:pt x="60" y="433"/>
                  </a:cubicBezTo>
                  <a:cubicBezTo>
                    <a:pt x="58" y="433"/>
                    <a:pt x="58" y="433"/>
                    <a:pt x="58" y="433"/>
                  </a:cubicBezTo>
                  <a:cubicBezTo>
                    <a:pt x="56" y="432"/>
                    <a:pt x="56" y="432"/>
                    <a:pt x="56" y="432"/>
                  </a:cubicBezTo>
                  <a:cubicBezTo>
                    <a:pt x="58" y="435"/>
                    <a:pt x="58" y="435"/>
                    <a:pt x="58" y="435"/>
                  </a:cubicBezTo>
                  <a:cubicBezTo>
                    <a:pt x="60" y="436"/>
                    <a:pt x="60" y="436"/>
                    <a:pt x="60" y="436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5" y="440"/>
                    <a:pt x="65" y="440"/>
                    <a:pt x="65" y="440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63" y="438"/>
                    <a:pt x="63" y="438"/>
                    <a:pt x="63" y="438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5" y="435"/>
                    <a:pt x="65" y="435"/>
                    <a:pt x="65" y="435"/>
                  </a:cubicBezTo>
                  <a:cubicBezTo>
                    <a:pt x="65" y="436"/>
                    <a:pt x="65" y="436"/>
                    <a:pt x="65" y="436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66" y="439"/>
                    <a:pt x="66" y="439"/>
                    <a:pt x="66" y="439"/>
                  </a:cubicBezTo>
                  <a:cubicBezTo>
                    <a:pt x="68" y="440"/>
                    <a:pt x="68" y="440"/>
                    <a:pt x="68" y="440"/>
                  </a:cubicBezTo>
                  <a:cubicBezTo>
                    <a:pt x="68" y="442"/>
                    <a:pt x="68" y="442"/>
                    <a:pt x="68" y="442"/>
                  </a:cubicBezTo>
                  <a:cubicBezTo>
                    <a:pt x="71" y="442"/>
                    <a:pt x="71" y="442"/>
                    <a:pt x="71" y="442"/>
                  </a:cubicBezTo>
                  <a:cubicBezTo>
                    <a:pt x="71" y="440"/>
                    <a:pt x="71" y="440"/>
                    <a:pt x="71" y="440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71" y="439"/>
                    <a:pt x="71" y="439"/>
                    <a:pt x="71" y="439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8" y="433"/>
                    <a:pt x="68" y="433"/>
                    <a:pt x="68" y="433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5" y="429"/>
                    <a:pt x="65" y="429"/>
                    <a:pt x="65" y="429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3" y="426"/>
                    <a:pt x="63" y="426"/>
                    <a:pt x="63" y="426"/>
                  </a:cubicBezTo>
                  <a:lnTo>
                    <a:pt x="62" y="425"/>
                  </a:lnTo>
                  <a:close/>
                  <a:moveTo>
                    <a:pt x="178" y="508"/>
                  </a:moveTo>
                  <a:cubicBezTo>
                    <a:pt x="174" y="506"/>
                    <a:pt x="174" y="506"/>
                    <a:pt x="174" y="506"/>
                  </a:cubicBezTo>
                  <a:cubicBezTo>
                    <a:pt x="171" y="506"/>
                    <a:pt x="171" y="506"/>
                    <a:pt x="171" y="506"/>
                  </a:cubicBezTo>
                  <a:cubicBezTo>
                    <a:pt x="169" y="506"/>
                    <a:pt x="169" y="506"/>
                    <a:pt x="169" y="506"/>
                  </a:cubicBezTo>
                  <a:cubicBezTo>
                    <a:pt x="167" y="508"/>
                    <a:pt x="167" y="508"/>
                    <a:pt x="167" y="508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59" y="508"/>
                    <a:pt x="159" y="508"/>
                    <a:pt x="159" y="508"/>
                  </a:cubicBezTo>
                  <a:cubicBezTo>
                    <a:pt x="157" y="508"/>
                    <a:pt x="157" y="508"/>
                    <a:pt x="157" y="508"/>
                  </a:cubicBezTo>
                  <a:cubicBezTo>
                    <a:pt x="155" y="508"/>
                    <a:pt x="155" y="508"/>
                    <a:pt x="155" y="508"/>
                  </a:cubicBezTo>
                  <a:cubicBezTo>
                    <a:pt x="155" y="509"/>
                    <a:pt x="155" y="509"/>
                    <a:pt x="155" y="509"/>
                  </a:cubicBezTo>
                  <a:cubicBezTo>
                    <a:pt x="154" y="508"/>
                    <a:pt x="154" y="508"/>
                    <a:pt x="154" y="508"/>
                  </a:cubicBezTo>
                  <a:cubicBezTo>
                    <a:pt x="151" y="509"/>
                    <a:pt x="151" y="509"/>
                    <a:pt x="151" y="509"/>
                  </a:cubicBezTo>
                  <a:cubicBezTo>
                    <a:pt x="152" y="511"/>
                    <a:pt x="152" y="511"/>
                    <a:pt x="152" y="511"/>
                  </a:cubicBezTo>
                  <a:cubicBezTo>
                    <a:pt x="155" y="511"/>
                    <a:pt x="155" y="511"/>
                    <a:pt x="155" y="511"/>
                  </a:cubicBezTo>
                  <a:cubicBezTo>
                    <a:pt x="155" y="512"/>
                    <a:pt x="155" y="512"/>
                    <a:pt x="155" y="512"/>
                  </a:cubicBezTo>
                  <a:cubicBezTo>
                    <a:pt x="157" y="512"/>
                    <a:pt x="157" y="512"/>
                    <a:pt x="157" y="512"/>
                  </a:cubicBezTo>
                  <a:cubicBezTo>
                    <a:pt x="161" y="514"/>
                    <a:pt x="161" y="514"/>
                    <a:pt x="161" y="514"/>
                  </a:cubicBezTo>
                  <a:cubicBezTo>
                    <a:pt x="158" y="511"/>
                    <a:pt x="158" y="511"/>
                    <a:pt x="158" y="511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59" y="509"/>
                    <a:pt x="159" y="509"/>
                    <a:pt x="159" y="509"/>
                  </a:cubicBezTo>
                  <a:cubicBezTo>
                    <a:pt x="162" y="511"/>
                    <a:pt x="162" y="511"/>
                    <a:pt x="162" y="511"/>
                  </a:cubicBezTo>
                  <a:cubicBezTo>
                    <a:pt x="164" y="512"/>
                    <a:pt x="164" y="512"/>
                    <a:pt x="164" y="512"/>
                  </a:cubicBezTo>
                  <a:cubicBezTo>
                    <a:pt x="164" y="514"/>
                    <a:pt x="164" y="514"/>
                    <a:pt x="164" y="514"/>
                  </a:cubicBezTo>
                  <a:cubicBezTo>
                    <a:pt x="167" y="514"/>
                    <a:pt x="167" y="514"/>
                    <a:pt x="167" y="514"/>
                  </a:cubicBezTo>
                  <a:cubicBezTo>
                    <a:pt x="169" y="514"/>
                    <a:pt x="169" y="514"/>
                    <a:pt x="169" y="514"/>
                  </a:cubicBezTo>
                  <a:cubicBezTo>
                    <a:pt x="172" y="515"/>
                    <a:pt x="172" y="515"/>
                    <a:pt x="172" y="515"/>
                  </a:cubicBezTo>
                  <a:cubicBezTo>
                    <a:pt x="174" y="515"/>
                    <a:pt x="174" y="515"/>
                    <a:pt x="174" y="515"/>
                  </a:cubicBezTo>
                  <a:cubicBezTo>
                    <a:pt x="172" y="514"/>
                    <a:pt x="172" y="514"/>
                    <a:pt x="172" y="514"/>
                  </a:cubicBezTo>
                  <a:cubicBezTo>
                    <a:pt x="169" y="512"/>
                    <a:pt x="169" y="512"/>
                    <a:pt x="169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5" y="511"/>
                    <a:pt x="165" y="511"/>
                    <a:pt x="165" y="511"/>
                  </a:cubicBezTo>
                  <a:cubicBezTo>
                    <a:pt x="167" y="511"/>
                    <a:pt x="167" y="511"/>
                    <a:pt x="167" y="511"/>
                  </a:cubicBezTo>
                  <a:cubicBezTo>
                    <a:pt x="169" y="511"/>
                    <a:pt x="169" y="511"/>
                    <a:pt x="169" y="511"/>
                  </a:cubicBezTo>
                  <a:cubicBezTo>
                    <a:pt x="172" y="511"/>
                    <a:pt x="172" y="511"/>
                    <a:pt x="172" y="511"/>
                  </a:cubicBezTo>
                  <a:cubicBezTo>
                    <a:pt x="174" y="511"/>
                    <a:pt x="174" y="511"/>
                    <a:pt x="174" y="511"/>
                  </a:cubicBezTo>
                  <a:cubicBezTo>
                    <a:pt x="175" y="511"/>
                    <a:pt x="175" y="511"/>
                    <a:pt x="175" y="511"/>
                  </a:cubicBezTo>
                  <a:cubicBezTo>
                    <a:pt x="177" y="511"/>
                    <a:pt x="177" y="511"/>
                    <a:pt x="177" y="511"/>
                  </a:cubicBezTo>
                  <a:cubicBezTo>
                    <a:pt x="178" y="512"/>
                    <a:pt x="178" y="512"/>
                    <a:pt x="178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79" y="509"/>
                    <a:pt x="179" y="509"/>
                    <a:pt x="179" y="509"/>
                  </a:cubicBezTo>
                  <a:lnTo>
                    <a:pt x="178" y="508"/>
                  </a:lnTo>
                  <a:close/>
                  <a:moveTo>
                    <a:pt x="152" y="505"/>
                  </a:moveTo>
                  <a:cubicBezTo>
                    <a:pt x="154" y="506"/>
                    <a:pt x="154" y="506"/>
                    <a:pt x="154" y="506"/>
                  </a:cubicBezTo>
                  <a:cubicBezTo>
                    <a:pt x="158" y="506"/>
                    <a:pt x="158" y="506"/>
                    <a:pt x="158" y="506"/>
                  </a:cubicBezTo>
                  <a:cubicBezTo>
                    <a:pt x="159" y="506"/>
                    <a:pt x="159" y="506"/>
                    <a:pt x="159" y="506"/>
                  </a:cubicBezTo>
                  <a:cubicBezTo>
                    <a:pt x="161" y="506"/>
                    <a:pt x="161" y="506"/>
                    <a:pt x="161" y="506"/>
                  </a:cubicBezTo>
                  <a:cubicBezTo>
                    <a:pt x="159" y="505"/>
                    <a:pt x="159" y="505"/>
                    <a:pt x="159" y="505"/>
                  </a:cubicBezTo>
                  <a:cubicBezTo>
                    <a:pt x="162" y="506"/>
                    <a:pt x="162" y="506"/>
                    <a:pt x="162" y="506"/>
                  </a:cubicBezTo>
                  <a:cubicBezTo>
                    <a:pt x="162" y="504"/>
                    <a:pt x="162" y="504"/>
                    <a:pt x="162" y="504"/>
                  </a:cubicBezTo>
                  <a:cubicBezTo>
                    <a:pt x="161" y="504"/>
                    <a:pt x="161" y="504"/>
                    <a:pt x="161" y="504"/>
                  </a:cubicBezTo>
                  <a:cubicBezTo>
                    <a:pt x="158" y="496"/>
                    <a:pt x="158" y="496"/>
                    <a:pt x="158" y="496"/>
                  </a:cubicBezTo>
                  <a:cubicBezTo>
                    <a:pt x="151" y="482"/>
                    <a:pt x="151" y="482"/>
                    <a:pt x="151" y="482"/>
                  </a:cubicBezTo>
                  <a:cubicBezTo>
                    <a:pt x="149" y="479"/>
                    <a:pt x="149" y="479"/>
                    <a:pt x="149" y="479"/>
                  </a:cubicBezTo>
                  <a:cubicBezTo>
                    <a:pt x="148" y="476"/>
                    <a:pt x="148" y="476"/>
                    <a:pt x="148" y="476"/>
                  </a:cubicBezTo>
                  <a:cubicBezTo>
                    <a:pt x="145" y="476"/>
                    <a:pt x="145" y="476"/>
                    <a:pt x="145" y="476"/>
                  </a:cubicBezTo>
                  <a:cubicBezTo>
                    <a:pt x="142" y="476"/>
                    <a:pt x="142" y="476"/>
                    <a:pt x="142" y="476"/>
                  </a:cubicBezTo>
                  <a:cubicBezTo>
                    <a:pt x="141" y="475"/>
                    <a:pt x="141" y="475"/>
                    <a:pt x="141" y="475"/>
                  </a:cubicBezTo>
                  <a:cubicBezTo>
                    <a:pt x="139" y="475"/>
                    <a:pt x="139" y="475"/>
                    <a:pt x="139" y="475"/>
                  </a:cubicBezTo>
                  <a:cubicBezTo>
                    <a:pt x="138" y="475"/>
                    <a:pt x="138" y="475"/>
                    <a:pt x="138" y="475"/>
                  </a:cubicBezTo>
                  <a:cubicBezTo>
                    <a:pt x="138" y="478"/>
                    <a:pt x="138" y="478"/>
                    <a:pt x="138" y="478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36" y="479"/>
                    <a:pt x="136" y="479"/>
                    <a:pt x="136" y="479"/>
                  </a:cubicBezTo>
                  <a:cubicBezTo>
                    <a:pt x="134" y="478"/>
                    <a:pt x="134" y="478"/>
                    <a:pt x="134" y="478"/>
                  </a:cubicBezTo>
                  <a:cubicBezTo>
                    <a:pt x="131" y="478"/>
                    <a:pt x="131" y="478"/>
                    <a:pt x="131" y="478"/>
                  </a:cubicBezTo>
                  <a:cubicBezTo>
                    <a:pt x="134" y="479"/>
                    <a:pt x="134" y="479"/>
                    <a:pt x="134" y="479"/>
                  </a:cubicBezTo>
                  <a:cubicBezTo>
                    <a:pt x="135" y="481"/>
                    <a:pt x="135" y="481"/>
                    <a:pt x="135" y="481"/>
                  </a:cubicBezTo>
                  <a:cubicBezTo>
                    <a:pt x="135" y="482"/>
                    <a:pt x="135" y="482"/>
                    <a:pt x="135" y="482"/>
                  </a:cubicBezTo>
                  <a:cubicBezTo>
                    <a:pt x="134" y="482"/>
                    <a:pt x="134" y="482"/>
                    <a:pt x="134" y="482"/>
                  </a:cubicBezTo>
                  <a:cubicBezTo>
                    <a:pt x="132" y="481"/>
                    <a:pt x="132" y="481"/>
                    <a:pt x="132" y="481"/>
                  </a:cubicBezTo>
                  <a:cubicBezTo>
                    <a:pt x="132" y="483"/>
                    <a:pt x="132" y="483"/>
                    <a:pt x="132" y="483"/>
                  </a:cubicBezTo>
                  <a:cubicBezTo>
                    <a:pt x="134" y="485"/>
                    <a:pt x="134" y="485"/>
                    <a:pt x="134" y="485"/>
                  </a:cubicBezTo>
                  <a:cubicBezTo>
                    <a:pt x="135" y="486"/>
                    <a:pt x="135" y="486"/>
                    <a:pt x="135" y="486"/>
                  </a:cubicBezTo>
                  <a:cubicBezTo>
                    <a:pt x="136" y="486"/>
                    <a:pt x="136" y="486"/>
                    <a:pt x="136" y="486"/>
                  </a:cubicBezTo>
                  <a:cubicBezTo>
                    <a:pt x="141" y="486"/>
                    <a:pt x="141" y="486"/>
                    <a:pt x="141" y="486"/>
                  </a:cubicBezTo>
                  <a:cubicBezTo>
                    <a:pt x="144" y="485"/>
                    <a:pt x="144" y="485"/>
                    <a:pt x="144" y="485"/>
                  </a:cubicBezTo>
                  <a:cubicBezTo>
                    <a:pt x="145" y="486"/>
                    <a:pt x="145" y="486"/>
                    <a:pt x="145" y="486"/>
                  </a:cubicBezTo>
                  <a:cubicBezTo>
                    <a:pt x="146" y="486"/>
                    <a:pt x="146" y="486"/>
                    <a:pt x="146" y="486"/>
                  </a:cubicBezTo>
                  <a:cubicBezTo>
                    <a:pt x="145" y="489"/>
                    <a:pt x="145" y="489"/>
                    <a:pt x="145" y="489"/>
                  </a:cubicBezTo>
                  <a:cubicBezTo>
                    <a:pt x="142" y="489"/>
                    <a:pt x="142" y="489"/>
                    <a:pt x="142" y="489"/>
                  </a:cubicBezTo>
                  <a:cubicBezTo>
                    <a:pt x="141" y="491"/>
                    <a:pt x="141" y="491"/>
                    <a:pt x="141" y="491"/>
                  </a:cubicBezTo>
                  <a:cubicBezTo>
                    <a:pt x="141" y="492"/>
                    <a:pt x="141" y="492"/>
                    <a:pt x="141" y="492"/>
                  </a:cubicBezTo>
                  <a:cubicBezTo>
                    <a:pt x="141" y="493"/>
                    <a:pt x="141" y="493"/>
                    <a:pt x="141" y="493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48" y="498"/>
                    <a:pt x="148" y="498"/>
                    <a:pt x="148" y="498"/>
                  </a:cubicBezTo>
                  <a:cubicBezTo>
                    <a:pt x="152" y="498"/>
                    <a:pt x="152" y="498"/>
                    <a:pt x="152" y="498"/>
                  </a:cubicBezTo>
                  <a:cubicBezTo>
                    <a:pt x="157" y="501"/>
                    <a:pt x="157" y="501"/>
                    <a:pt x="157" y="501"/>
                  </a:cubicBezTo>
                  <a:cubicBezTo>
                    <a:pt x="155" y="501"/>
                    <a:pt x="155" y="501"/>
                    <a:pt x="155" y="501"/>
                  </a:cubicBezTo>
                  <a:cubicBezTo>
                    <a:pt x="155" y="502"/>
                    <a:pt x="155" y="502"/>
                    <a:pt x="155" y="502"/>
                  </a:cubicBezTo>
                  <a:cubicBezTo>
                    <a:pt x="154" y="502"/>
                    <a:pt x="154" y="502"/>
                    <a:pt x="154" y="502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2" y="499"/>
                    <a:pt x="152" y="499"/>
                    <a:pt x="152" y="499"/>
                  </a:cubicBezTo>
                  <a:cubicBezTo>
                    <a:pt x="151" y="499"/>
                    <a:pt x="151" y="499"/>
                    <a:pt x="151" y="499"/>
                  </a:cubicBezTo>
                  <a:cubicBezTo>
                    <a:pt x="149" y="499"/>
                    <a:pt x="149" y="499"/>
                    <a:pt x="149" y="499"/>
                  </a:cubicBezTo>
                  <a:cubicBezTo>
                    <a:pt x="146" y="498"/>
                    <a:pt x="146" y="498"/>
                    <a:pt x="146" y="498"/>
                  </a:cubicBezTo>
                  <a:cubicBezTo>
                    <a:pt x="148" y="501"/>
                    <a:pt x="148" y="501"/>
                    <a:pt x="148" y="501"/>
                  </a:cubicBezTo>
                  <a:cubicBezTo>
                    <a:pt x="146" y="499"/>
                    <a:pt x="146" y="499"/>
                    <a:pt x="146" y="499"/>
                  </a:cubicBezTo>
                  <a:cubicBezTo>
                    <a:pt x="145" y="498"/>
                    <a:pt x="145" y="498"/>
                    <a:pt x="145" y="498"/>
                  </a:cubicBezTo>
                  <a:cubicBezTo>
                    <a:pt x="144" y="499"/>
                    <a:pt x="144" y="499"/>
                    <a:pt x="144" y="499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45" y="502"/>
                    <a:pt x="145" y="502"/>
                    <a:pt x="145" y="502"/>
                  </a:cubicBezTo>
                  <a:cubicBezTo>
                    <a:pt x="144" y="502"/>
                    <a:pt x="144" y="502"/>
                    <a:pt x="144" y="502"/>
                  </a:cubicBezTo>
                  <a:cubicBezTo>
                    <a:pt x="142" y="501"/>
                    <a:pt x="142" y="501"/>
                    <a:pt x="142" y="501"/>
                  </a:cubicBezTo>
                  <a:cubicBezTo>
                    <a:pt x="139" y="499"/>
                    <a:pt x="139" y="499"/>
                    <a:pt x="139" y="499"/>
                  </a:cubicBezTo>
                  <a:cubicBezTo>
                    <a:pt x="138" y="499"/>
                    <a:pt x="138" y="499"/>
                    <a:pt x="138" y="499"/>
                  </a:cubicBezTo>
                  <a:cubicBezTo>
                    <a:pt x="136" y="499"/>
                    <a:pt x="136" y="499"/>
                    <a:pt x="136" y="499"/>
                  </a:cubicBezTo>
                  <a:cubicBezTo>
                    <a:pt x="136" y="501"/>
                    <a:pt x="136" y="501"/>
                    <a:pt x="136" y="501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35" y="504"/>
                    <a:pt x="135" y="504"/>
                    <a:pt x="135" y="504"/>
                  </a:cubicBezTo>
                  <a:cubicBezTo>
                    <a:pt x="136" y="504"/>
                    <a:pt x="136" y="504"/>
                    <a:pt x="136" y="504"/>
                  </a:cubicBezTo>
                  <a:cubicBezTo>
                    <a:pt x="136" y="502"/>
                    <a:pt x="136" y="502"/>
                    <a:pt x="136" y="502"/>
                  </a:cubicBezTo>
                  <a:cubicBezTo>
                    <a:pt x="138" y="505"/>
                    <a:pt x="138" y="505"/>
                    <a:pt x="138" y="505"/>
                  </a:cubicBezTo>
                  <a:cubicBezTo>
                    <a:pt x="141" y="504"/>
                    <a:pt x="141" y="504"/>
                    <a:pt x="141" y="504"/>
                  </a:cubicBezTo>
                  <a:cubicBezTo>
                    <a:pt x="142" y="504"/>
                    <a:pt x="142" y="504"/>
                    <a:pt x="142" y="504"/>
                  </a:cubicBezTo>
                  <a:cubicBezTo>
                    <a:pt x="141" y="505"/>
                    <a:pt x="141" y="505"/>
                    <a:pt x="141" y="505"/>
                  </a:cubicBezTo>
                  <a:cubicBezTo>
                    <a:pt x="144" y="505"/>
                    <a:pt x="144" y="505"/>
                    <a:pt x="144" y="505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45" y="505"/>
                    <a:pt x="145" y="505"/>
                    <a:pt x="145" y="505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49" y="505"/>
                    <a:pt x="149" y="505"/>
                    <a:pt x="149" y="505"/>
                  </a:cubicBezTo>
                  <a:cubicBezTo>
                    <a:pt x="151" y="504"/>
                    <a:pt x="151" y="504"/>
                    <a:pt x="151" y="504"/>
                  </a:cubicBezTo>
                  <a:lnTo>
                    <a:pt x="152" y="505"/>
                  </a:lnTo>
                  <a:close/>
                  <a:moveTo>
                    <a:pt x="139" y="471"/>
                  </a:moveTo>
                  <a:cubicBezTo>
                    <a:pt x="132" y="469"/>
                    <a:pt x="132" y="469"/>
                    <a:pt x="132" y="469"/>
                  </a:cubicBezTo>
                  <a:cubicBezTo>
                    <a:pt x="125" y="468"/>
                    <a:pt x="125" y="468"/>
                    <a:pt x="125" y="468"/>
                  </a:cubicBezTo>
                  <a:cubicBezTo>
                    <a:pt x="118" y="468"/>
                    <a:pt x="118" y="468"/>
                    <a:pt x="118" y="468"/>
                  </a:cubicBezTo>
                  <a:cubicBezTo>
                    <a:pt x="114" y="469"/>
                    <a:pt x="114" y="469"/>
                    <a:pt x="114" y="469"/>
                  </a:cubicBezTo>
                  <a:cubicBezTo>
                    <a:pt x="111" y="468"/>
                    <a:pt x="111" y="468"/>
                    <a:pt x="111" y="468"/>
                  </a:cubicBezTo>
                  <a:cubicBezTo>
                    <a:pt x="109" y="468"/>
                    <a:pt x="109" y="468"/>
                    <a:pt x="109" y="468"/>
                  </a:cubicBezTo>
                  <a:cubicBezTo>
                    <a:pt x="106" y="465"/>
                    <a:pt x="106" y="465"/>
                    <a:pt x="106" y="465"/>
                  </a:cubicBezTo>
                  <a:cubicBezTo>
                    <a:pt x="102" y="462"/>
                    <a:pt x="102" y="462"/>
                    <a:pt x="102" y="462"/>
                  </a:cubicBezTo>
                  <a:cubicBezTo>
                    <a:pt x="102" y="459"/>
                    <a:pt x="102" y="459"/>
                    <a:pt x="102" y="459"/>
                  </a:cubicBezTo>
                  <a:cubicBezTo>
                    <a:pt x="101" y="458"/>
                    <a:pt x="101" y="458"/>
                    <a:pt x="101" y="458"/>
                  </a:cubicBezTo>
                  <a:cubicBezTo>
                    <a:pt x="101" y="455"/>
                    <a:pt x="101" y="455"/>
                    <a:pt x="101" y="455"/>
                  </a:cubicBezTo>
                  <a:cubicBezTo>
                    <a:pt x="99" y="453"/>
                    <a:pt x="99" y="453"/>
                    <a:pt x="99" y="453"/>
                  </a:cubicBezTo>
                  <a:cubicBezTo>
                    <a:pt x="99" y="453"/>
                    <a:pt x="99" y="453"/>
                    <a:pt x="99" y="453"/>
                  </a:cubicBezTo>
                  <a:cubicBezTo>
                    <a:pt x="98" y="450"/>
                    <a:pt x="98" y="450"/>
                    <a:pt x="98" y="450"/>
                  </a:cubicBezTo>
                  <a:cubicBezTo>
                    <a:pt x="96" y="450"/>
                    <a:pt x="96" y="450"/>
                    <a:pt x="96" y="450"/>
                  </a:cubicBezTo>
                  <a:cubicBezTo>
                    <a:pt x="92" y="450"/>
                    <a:pt x="92" y="450"/>
                    <a:pt x="92" y="450"/>
                  </a:cubicBezTo>
                  <a:cubicBezTo>
                    <a:pt x="91" y="452"/>
                    <a:pt x="91" y="452"/>
                    <a:pt x="91" y="452"/>
                  </a:cubicBezTo>
                  <a:cubicBezTo>
                    <a:pt x="89" y="452"/>
                    <a:pt x="89" y="452"/>
                    <a:pt x="89" y="452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3" y="445"/>
                    <a:pt x="83" y="445"/>
                    <a:pt x="83" y="445"/>
                  </a:cubicBezTo>
                  <a:cubicBezTo>
                    <a:pt x="83" y="445"/>
                    <a:pt x="83" y="445"/>
                    <a:pt x="83" y="445"/>
                  </a:cubicBezTo>
                  <a:cubicBezTo>
                    <a:pt x="82" y="443"/>
                    <a:pt x="82" y="443"/>
                    <a:pt x="82" y="443"/>
                  </a:cubicBezTo>
                  <a:cubicBezTo>
                    <a:pt x="81" y="440"/>
                    <a:pt x="81" y="440"/>
                    <a:pt x="81" y="440"/>
                  </a:cubicBezTo>
                  <a:cubicBezTo>
                    <a:pt x="81" y="439"/>
                    <a:pt x="81" y="439"/>
                    <a:pt x="81" y="439"/>
                  </a:cubicBezTo>
                  <a:cubicBezTo>
                    <a:pt x="78" y="436"/>
                    <a:pt x="78" y="436"/>
                    <a:pt x="78" y="436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78" y="433"/>
                    <a:pt x="78" y="433"/>
                    <a:pt x="78" y="433"/>
                  </a:cubicBezTo>
                  <a:cubicBezTo>
                    <a:pt x="78" y="433"/>
                    <a:pt x="78" y="433"/>
                    <a:pt x="78" y="433"/>
                  </a:cubicBezTo>
                  <a:cubicBezTo>
                    <a:pt x="79" y="432"/>
                    <a:pt x="79" y="432"/>
                    <a:pt x="79" y="432"/>
                  </a:cubicBezTo>
                  <a:cubicBezTo>
                    <a:pt x="81" y="430"/>
                    <a:pt x="81" y="430"/>
                    <a:pt x="81" y="430"/>
                  </a:cubicBezTo>
                  <a:cubicBezTo>
                    <a:pt x="81" y="428"/>
                    <a:pt x="81" y="428"/>
                    <a:pt x="81" y="428"/>
                  </a:cubicBezTo>
                  <a:cubicBezTo>
                    <a:pt x="83" y="428"/>
                    <a:pt x="83" y="428"/>
                    <a:pt x="83" y="428"/>
                  </a:cubicBezTo>
                  <a:cubicBezTo>
                    <a:pt x="83" y="425"/>
                    <a:pt x="83" y="425"/>
                    <a:pt x="83" y="425"/>
                  </a:cubicBezTo>
                  <a:cubicBezTo>
                    <a:pt x="82" y="422"/>
                    <a:pt x="82" y="422"/>
                    <a:pt x="82" y="422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5" y="419"/>
                    <a:pt x="85" y="419"/>
                    <a:pt x="85" y="419"/>
                  </a:cubicBezTo>
                  <a:cubicBezTo>
                    <a:pt x="83" y="418"/>
                    <a:pt x="83" y="418"/>
                    <a:pt x="83" y="418"/>
                  </a:cubicBezTo>
                  <a:cubicBezTo>
                    <a:pt x="82" y="416"/>
                    <a:pt x="82" y="416"/>
                    <a:pt x="82" y="416"/>
                  </a:cubicBezTo>
                  <a:cubicBezTo>
                    <a:pt x="79" y="415"/>
                    <a:pt x="79" y="415"/>
                    <a:pt x="79" y="415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81" y="407"/>
                    <a:pt x="81" y="407"/>
                    <a:pt x="81" y="407"/>
                  </a:cubicBezTo>
                  <a:cubicBezTo>
                    <a:pt x="81" y="406"/>
                    <a:pt x="81" y="406"/>
                    <a:pt x="81" y="406"/>
                  </a:cubicBezTo>
                  <a:cubicBezTo>
                    <a:pt x="82" y="405"/>
                    <a:pt x="82" y="405"/>
                    <a:pt x="82" y="405"/>
                  </a:cubicBezTo>
                  <a:cubicBezTo>
                    <a:pt x="82" y="403"/>
                    <a:pt x="82" y="403"/>
                    <a:pt x="82" y="403"/>
                  </a:cubicBezTo>
                  <a:cubicBezTo>
                    <a:pt x="81" y="402"/>
                    <a:pt x="81" y="402"/>
                    <a:pt x="81" y="402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2" y="399"/>
                  </a:cubicBezTo>
                  <a:cubicBezTo>
                    <a:pt x="82" y="396"/>
                    <a:pt x="82" y="396"/>
                    <a:pt x="82" y="396"/>
                  </a:cubicBezTo>
                  <a:cubicBezTo>
                    <a:pt x="81" y="395"/>
                    <a:pt x="81" y="395"/>
                    <a:pt x="81" y="39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8" y="389"/>
                    <a:pt x="78" y="389"/>
                    <a:pt x="78" y="389"/>
                  </a:cubicBezTo>
                  <a:cubicBezTo>
                    <a:pt x="78" y="387"/>
                    <a:pt x="78" y="387"/>
                    <a:pt x="78" y="387"/>
                  </a:cubicBezTo>
                  <a:cubicBezTo>
                    <a:pt x="75" y="385"/>
                    <a:pt x="75" y="385"/>
                    <a:pt x="75" y="385"/>
                  </a:cubicBezTo>
                  <a:cubicBezTo>
                    <a:pt x="75" y="383"/>
                    <a:pt x="75" y="383"/>
                    <a:pt x="75" y="383"/>
                  </a:cubicBezTo>
                  <a:cubicBezTo>
                    <a:pt x="76" y="382"/>
                    <a:pt x="76" y="382"/>
                    <a:pt x="76" y="382"/>
                  </a:cubicBezTo>
                  <a:cubicBezTo>
                    <a:pt x="78" y="380"/>
                    <a:pt x="78" y="380"/>
                    <a:pt x="78" y="380"/>
                  </a:cubicBezTo>
                  <a:cubicBezTo>
                    <a:pt x="78" y="379"/>
                    <a:pt x="78" y="379"/>
                    <a:pt x="78" y="379"/>
                  </a:cubicBezTo>
                  <a:cubicBezTo>
                    <a:pt x="78" y="377"/>
                    <a:pt x="78" y="377"/>
                    <a:pt x="78" y="377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1" y="375"/>
                    <a:pt x="71" y="375"/>
                    <a:pt x="71" y="375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6" y="372"/>
                    <a:pt x="76" y="372"/>
                    <a:pt x="76" y="372"/>
                  </a:cubicBezTo>
                  <a:cubicBezTo>
                    <a:pt x="76" y="369"/>
                    <a:pt x="76" y="369"/>
                    <a:pt x="76" y="369"/>
                  </a:cubicBezTo>
                  <a:cubicBezTo>
                    <a:pt x="75" y="367"/>
                    <a:pt x="75" y="367"/>
                    <a:pt x="75" y="367"/>
                  </a:cubicBezTo>
                  <a:cubicBezTo>
                    <a:pt x="72" y="367"/>
                    <a:pt x="72" y="367"/>
                    <a:pt x="72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8" y="366"/>
                    <a:pt x="68" y="366"/>
                    <a:pt x="68" y="366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68" y="362"/>
                    <a:pt x="68" y="362"/>
                    <a:pt x="68" y="362"/>
                  </a:cubicBezTo>
                  <a:cubicBezTo>
                    <a:pt x="65" y="360"/>
                    <a:pt x="65" y="360"/>
                    <a:pt x="65" y="360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7"/>
                    <a:pt x="65" y="357"/>
                    <a:pt x="65" y="357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2" y="353"/>
                    <a:pt x="62" y="353"/>
                    <a:pt x="62" y="353"/>
                  </a:cubicBezTo>
                  <a:cubicBezTo>
                    <a:pt x="62" y="352"/>
                    <a:pt x="62" y="352"/>
                    <a:pt x="62" y="352"/>
                  </a:cubicBezTo>
                  <a:cubicBezTo>
                    <a:pt x="60" y="350"/>
                    <a:pt x="60" y="350"/>
                    <a:pt x="60" y="350"/>
                  </a:cubicBezTo>
                  <a:cubicBezTo>
                    <a:pt x="58" y="349"/>
                    <a:pt x="58" y="349"/>
                    <a:pt x="58" y="349"/>
                  </a:cubicBezTo>
                  <a:cubicBezTo>
                    <a:pt x="56" y="346"/>
                    <a:pt x="56" y="346"/>
                    <a:pt x="56" y="346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3" y="339"/>
                    <a:pt x="53" y="339"/>
                    <a:pt x="53" y="339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6"/>
                    <a:pt x="56" y="336"/>
                    <a:pt x="56" y="336"/>
                  </a:cubicBezTo>
                  <a:cubicBezTo>
                    <a:pt x="56" y="334"/>
                    <a:pt x="56" y="334"/>
                    <a:pt x="56" y="334"/>
                  </a:cubicBezTo>
                  <a:cubicBezTo>
                    <a:pt x="53" y="332"/>
                    <a:pt x="53" y="332"/>
                    <a:pt x="53" y="332"/>
                  </a:cubicBezTo>
                  <a:cubicBezTo>
                    <a:pt x="52" y="329"/>
                    <a:pt x="52" y="329"/>
                    <a:pt x="52" y="329"/>
                  </a:cubicBezTo>
                  <a:cubicBezTo>
                    <a:pt x="52" y="326"/>
                    <a:pt x="52" y="326"/>
                    <a:pt x="52" y="326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48" y="317"/>
                    <a:pt x="48" y="317"/>
                    <a:pt x="48" y="317"/>
                  </a:cubicBezTo>
                  <a:cubicBezTo>
                    <a:pt x="49" y="313"/>
                    <a:pt x="49" y="313"/>
                    <a:pt x="49" y="313"/>
                  </a:cubicBezTo>
                  <a:cubicBezTo>
                    <a:pt x="49" y="311"/>
                    <a:pt x="49" y="311"/>
                    <a:pt x="49" y="311"/>
                  </a:cubicBezTo>
                  <a:cubicBezTo>
                    <a:pt x="48" y="311"/>
                    <a:pt x="48" y="311"/>
                    <a:pt x="48" y="311"/>
                  </a:cubicBezTo>
                  <a:cubicBezTo>
                    <a:pt x="46" y="309"/>
                    <a:pt x="46" y="309"/>
                    <a:pt x="46" y="309"/>
                  </a:cubicBezTo>
                  <a:cubicBezTo>
                    <a:pt x="48" y="309"/>
                    <a:pt x="48" y="309"/>
                    <a:pt x="48" y="309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48" y="303"/>
                    <a:pt x="48" y="303"/>
                    <a:pt x="48" y="303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8" y="293"/>
                    <a:pt x="48" y="293"/>
                    <a:pt x="48" y="293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0" y="288"/>
                    <a:pt x="50" y="288"/>
                    <a:pt x="50" y="288"/>
                  </a:cubicBezTo>
                  <a:cubicBezTo>
                    <a:pt x="49" y="287"/>
                    <a:pt x="49" y="287"/>
                    <a:pt x="49" y="287"/>
                  </a:cubicBezTo>
                  <a:cubicBezTo>
                    <a:pt x="48" y="284"/>
                    <a:pt x="48" y="284"/>
                    <a:pt x="48" y="284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3" y="277"/>
                    <a:pt x="43" y="277"/>
                    <a:pt x="43" y="277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0" y="267"/>
                    <a:pt x="40" y="267"/>
                    <a:pt x="40" y="267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58"/>
                    <a:pt x="43" y="258"/>
                    <a:pt x="43" y="258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5" y="228"/>
                    <a:pt x="45" y="228"/>
                    <a:pt x="45" y="228"/>
                  </a:cubicBezTo>
                  <a:cubicBezTo>
                    <a:pt x="43" y="225"/>
                    <a:pt x="43" y="225"/>
                    <a:pt x="43" y="225"/>
                  </a:cubicBezTo>
                  <a:cubicBezTo>
                    <a:pt x="43" y="220"/>
                    <a:pt x="43" y="220"/>
                    <a:pt x="43" y="220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27" y="194"/>
                    <a:pt x="27" y="194"/>
                    <a:pt x="27" y="194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85"/>
                    <a:pt x="27" y="185"/>
                    <a:pt x="27" y="185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5" y="58"/>
                    <a:pt x="17" y="54"/>
                    <a:pt x="17" y="53"/>
                  </a:cubicBezTo>
                  <a:cubicBezTo>
                    <a:pt x="16" y="51"/>
                    <a:pt x="9" y="7"/>
                    <a:pt x="9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201"/>
                    <a:pt x="17" y="201"/>
                    <a:pt x="17" y="201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20" y="205"/>
                    <a:pt x="20" y="205"/>
                    <a:pt x="20" y="205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20" y="227"/>
                    <a:pt x="20" y="227"/>
                    <a:pt x="20" y="227"/>
                  </a:cubicBezTo>
                  <a:cubicBezTo>
                    <a:pt x="20" y="234"/>
                    <a:pt x="20" y="234"/>
                    <a:pt x="20" y="23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19" y="248"/>
                    <a:pt x="19" y="248"/>
                    <a:pt x="19" y="248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4"/>
                    <a:pt x="19" y="254"/>
                    <a:pt x="19" y="254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7" y="261"/>
                    <a:pt x="17" y="261"/>
                    <a:pt x="17" y="261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7" y="263"/>
                    <a:pt x="17" y="263"/>
                    <a:pt x="17" y="263"/>
                  </a:cubicBezTo>
                  <a:cubicBezTo>
                    <a:pt x="17" y="264"/>
                    <a:pt x="17" y="264"/>
                    <a:pt x="17" y="264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7"/>
                    <a:pt x="17" y="267"/>
                    <a:pt x="17" y="267"/>
                  </a:cubicBezTo>
                  <a:cubicBezTo>
                    <a:pt x="17" y="268"/>
                    <a:pt x="17" y="268"/>
                    <a:pt x="17" y="268"/>
                  </a:cubicBezTo>
                  <a:cubicBezTo>
                    <a:pt x="17" y="270"/>
                    <a:pt x="17" y="270"/>
                    <a:pt x="17" y="270"/>
                  </a:cubicBezTo>
                  <a:cubicBezTo>
                    <a:pt x="16" y="270"/>
                    <a:pt x="16" y="270"/>
                    <a:pt x="16" y="270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71"/>
                    <a:pt x="13" y="271"/>
                    <a:pt x="13" y="271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19" y="284"/>
                    <a:pt x="19" y="284"/>
                    <a:pt x="19" y="284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5" y="293"/>
                    <a:pt x="25" y="293"/>
                    <a:pt x="25" y="293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27" y="304"/>
                    <a:pt x="27" y="304"/>
                    <a:pt x="27" y="304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6" y="307"/>
                    <a:pt x="26" y="307"/>
                    <a:pt x="26" y="307"/>
                  </a:cubicBezTo>
                  <a:cubicBezTo>
                    <a:pt x="26" y="311"/>
                    <a:pt x="26" y="311"/>
                    <a:pt x="26" y="311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5" y="330"/>
                    <a:pt x="35" y="330"/>
                    <a:pt x="35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9" y="330"/>
                    <a:pt x="39" y="330"/>
                    <a:pt x="39" y="330"/>
                  </a:cubicBezTo>
                  <a:cubicBezTo>
                    <a:pt x="40" y="329"/>
                    <a:pt x="40" y="329"/>
                    <a:pt x="40" y="329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8" y="330"/>
                    <a:pt x="48" y="330"/>
                    <a:pt x="48" y="330"/>
                  </a:cubicBezTo>
                  <a:cubicBezTo>
                    <a:pt x="45" y="332"/>
                    <a:pt x="45" y="332"/>
                    <a:pt x="45" y="332"/>
                  </a:cubicBezTo>
                  <a:cubicBezTo>
                    <a:pt x="45" y="333"/>
                    <a:pt x="45" y="333"/>
                    <a:pt x="45" y="333"/>
                  </a:cubicBezTo>
                  <a:cubicBezTo>
                    <a:pt x="45" y="334"/>
                    <a:pt x="45" y="334"/>
                    <a:pt x="45" y="334"/>
                  </a:cubicBezTo>
                  <a:cubicBezTo>
                    <a:pt x="46" y="334"/>
                    <a:pt x="46" y="334"/>
                    <a:pt x="46" y="334"/>
                  </a:cubicBezTo>
                  <a:cubicBezTo>
                    <a:pt x="48" y="334"/>
                    <a:pt x="48" y="334"/>
                    <a:pt x="48" y="334"/>
                  </a:cubicBezTo>
                  <a:cubicBezTo>
                    <a:pt x="50" y="337"/>
                    <a:pt x="50" y="337"/>
                    <a:pt x="50" y="337"/>
                  </a:cubicBezTo>
                  <a:cubicBezTo>
                    <a:pt x="50" y="342"/>
                    <a:pt x="50" y="342"/>
                    <a:pt x="50" y="342"/>
                  </a:cubicBezTo>
                  <a:cubicBezTo>
                    <a:pt x="48" y="342"/>
                    <a:pt x="48" y="342"/>
                    <a:pt x="48" y="342"/>
                  </a:cubicBezTo>
                  <a:cubicBezTo>
                    <a:pt x="48" y="343"/>
                    <a:pt x="48" y="343"/>
                    <a:pt x="48" y="343"/>
                  </a:cubicBezTo>
                  <a:cubicBezTo>
                    <a:pt x="49" y="346"/>
                    <a:pt x="49" y="346"/>
                    <a:pt x="49" y="346"/>
                  </a:cubicBezTo>
                  <a:cubicBezTo>
                    <a:pt x="50" y="347"/>
                    <a:pt x="50" y="347"/>
                    <a:pt x="50" y="347"/>
                  </a:cubicBezTo>
                  <a:cubicBezTo>
                    <a:pt x="50" y="349"/>
                    <a:pt x="50" y="349"/>
                    <a:pt x="50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49" y="354"/>
                    <a:pt x="49" y="354"/>
                    <a:pt x="49" y="354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0" y="357"/>
                    <a:pt x="50" y="357"/>
                    <a:pt x="50" y="357"/>
                  </a:cubicBezTo>
                  <a:cubicBezTo>
                    <a:pt x="52" y="359"/>
                    <a:pt x="52" y="359"/>
                    <a:pt x="52" y="359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2" y="360"/>
                    <a:pt x="52" y="360"/>
                    <a:pt x="52" y="360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2" y="363"/>
                    <a:pt x="52" y="363"/>
                    <a:pt x="52" y="363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5" y="366"/>
                    <a:pt x="55" y="366"/>
                    <a:pt x="55" y="366"/>
                  </a:cubicBezTo>
                  <a:cubicBezTo>
                    <a:pt x="58" y="367"/>
                    <a:pt x="58" y="367"/>
                    <a:pt x="58" y="367"/>
                  </a:cubicBezTo>
                  <a:cubicBezTo>
                    <a:pt x="59" y="367"/>
                    <a:pt x="59" y="367"/>
                    <a:pt x="59" y="367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9" y="372"/>
                    <a:pt x="59" y="372"/>
                    <a:pt x="59" y="372"/>
                  </a:cubicBezTo>
                  <a:cubicBezTo>
                    <a:pt x="58" y="373"/>
                    <a:pt x="58" y="373"/>
                    <a:pt x="58" y="373"/>
                  </a:cubicBezTo>
                  <a:cubicBezTo>
                    <a:pt x="56" y="375"/>
                    <a:pt x="56" y="375"/>
                    <a:pt x="56" y="375"/>
                  </a:cubicBezTo>
                  <a:cubicBezTo>
                    <a:pt x="55" y="376"/>
                    <a:pt x="55" y="376"/>
                    <a:pt x="55" y="376"/>
                  </a:cubicBezTo>
                  <a:cubicBezTo>
                    <a:pt x="55" y="377"/>
                    <a:pt x="55" y="377"/>
                    <a:pt x="55" y="377"/>
                  </a:cubicBezTo>
                  <a:cubicBezTo>
                    <a:pt x="55" y="379"/>
                    <a:pt x="55" y="379"/>
                    <a:pt x="55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6" y="380"/>
                    <a:pt x="56" y="380"/>
                    <a:pt x="56" y="380"/>
                  </a:cubicBezTo>
                  <a:cubicBezTo>
                    <a:pt x="55" y="382"/>
                    <a:pt x="55" y="382"/>
                    <a:pt x="55" y="382"/>
                  </a:cubicBezTo>
                  <a:cubicBezTo>
                    <a:pt x="56" y="386"/>
                    <a:pt x="56" y="386"/>
                    <a:pt x="56" y="386"/>
                  </a:cubicBezTo>
                  <a:cubicBezTo>
                    <a:pt x="58" y="385"/>
                    <a:pt x="58" y="385"/>
                    <a:pt x="58" y="385"/>
                  </a:cubicBezTo>
                  <a:cubicBezTo>
                    <a:pt x="58" y="387"/>
                    <a:pt x="58" y="387"/>
                    <a:pt x="58" y="387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6" y="392"/>
                    <a:pt x="56" y="392"/>
                    <a:pt x="56" y="392"/>
                  </a:cubicBezTo>
                  <a:cubicBezTo>
                    <a:pt x="55" y="390"/>
                    <a:pt x="55" y="390"/>
                    <a:pt x="55" y="390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49" y="392"/>
                    <a:pt x="49" y="392"/>
                    <a:pt x="49" y="392"/>
                  </a:cubicBezTo>
                  <a:cubicBezTo>
                    <a:pt x="50" y="392"/>
                    <a:pt x="50" y="392"/>
                    <a:pt x="50" y="392"/>
                  </a:cubicBezTo>
                  <a:cubicBezTo>
                    <a:pt x="53" y="390"/>
                    <a:pt x="53" y="390"/>
                    <a:pt x="53" y="390"/>
                  </a:cubicBezTo>
                  <a:cubicBezTo>
                    <a:pt x="52" y="389"/>
                    <a:pt x="52" y="389"/>
                    <a:pt x="52" y="389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48" y="387"/>
                    <a:pt x="48" y="387"/>
                    <a:pt x="48" y="387"/>
                  </a:cubicBezTo>
                  <a:cubicBezTo>
                    <a:pt x="48" y="389"/>
                    <a:pt x="48" y="389"/>
                    <a:pt x="48" y="389"/>
                  </a:cubicBezTo>
                  <a:cubicBezTo>
                    <a:pt x="46" y="387"/>
                    <a:pt x="46" y="387"/>
                    <a:pt x="46" y="387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3" y="387"/>
                    <a:pt x="43" y="387"/>
                    <a:pt x="43" y="387"/>
                  </a:cubicBezTo>
                  <a:cubicBezTo>
                    <a:pt x="40" y="387"/>
                    <a:pt x="40" y="387"/>
                    <a:pt x="40" y="387"/>
                  </a:cubicBezTo>
                  <a:cubicBezTo>
                    <a:pt x="42" y="389"/>
                    <a:pt x="42" y="389"/>
                    <a:pt x="42" y="389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45" y="390"/>
                    <a:pt x="45" y="390"/>
                    <a:pt x="45" y="390"/>
                  </a:cubicBezTo>
                  <a:cubicBezTo>
                    <a:pt x="45" y="392"/>
                    <a:pt x="45" y="392"/>
                    <a:pt x="45" y="392"/>
                  </a:cubicBezTo>
                  <a:cubicBezTo>
                    <a:pt x="43" y="392"/>
                    <a:pt x="43" y="392"/>
                    <a:pt x="43" y="392"/>
                  </a:cubicBezTo>
                  <a:cubicBezTo>
                    <a:pt x="43" y="393"/>
                    <a:pt x="43" y="393"/>
                    <a:pt x="43" y="393"/>
                  </a:cubicBezTo>
                  <a:cubicBezTo>
                    <a:pt x="42" y="393"/>
                    <a:pt x="42" y="393"/>
                    <a:pt x="42" y="393"/>
                  </a:cubicBezTo>
                  <a:cubicBezTo>
                    <a:pt x="39" y="396"/>
                    <a:pt x="39" y="396"/>
                    <a:pt x="39" y="396"/>
                  </a:cubicBezTo>
                  <a:cubicBezTo>
                    <a:pt x="39" y="397"/>
                    <a:pt x="39" y="397"/>
                    <a:pt x="39" y="397"/>
                  </a:cubicBezTo>
                  <a:cubicBezTo>
                    <a:pt x="39" y="398"/>
                    <a:pt x="39" y="398"/>
                    <a:pt x="39" y="398"/>
                  </a:cubicBezTo>
                  <a:cubicBezTo>
                    <a:pt x="40" y="397"/>
                    <a:pt x="40" y="397"/>
                    <a:pt x="40" y="397"/>
                  </a:cubicBezTo>
                  <a:cubicBezTo>
                    <a:pt x="42" y="397"/>
                    <a:pt x="42" y="397"/>
                    <a:pt x="42" y="397"/>
                  </a:cubicBezTo>
                  <a:cubicBezTo>
                    <a:pt x="45" y="395"/>
                    <a:pt x="45" y="395"/>
                    <a:pt x="45" y="395"/>
                  </a:cubicBezTo>
                  <a:cubicBezTo>
                    <a:pt x="46" y="397"/>
                    <a:pt x="46" y="397"/>
                    <a:pt x="46" y="397"/>
                  </a:cubicBezTo>
                  <a:cubicBezTo>
                    <a:pt x="48" y="399"/>
                    <a:pt x="48" y="399"/>
                    <a:pt x="48" y="399"/>
                  </a:cubicBezTo>
                  <a:cubicBezTo>
                    <a:pt x="51" y="400"/>
                    <a:pt x="51" y="400"/>
                    <a:pt x="51" y="400"/>
                  </a:cubicBezTo>
                  <a:cubicBezTo>
                    <a:pt x="53" y="399"/>
                    <a:pt x="53" y="399"/>
                    <a:pt x="53" y="399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9" y="403"/>
                    <a:pt x="59" y="403"/>
                    <a:pt x="59" y="403"/>
                  </a:cubicBezTo>
                  <a:cubicBezTo>
                    <a:pt x="59" y="405"/>
                    <a:pt x="59" y="405"/>
                    <a:pt x="59" y="405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58" y="405"/>
                    <a:pt x="58" y="405"/>
                    <a:pt x="58" y="405"/>
                  </a:cubicBezTo>
                  <a:cubicBezTo>
                    <a:pt x="56" y="406"/>
                    <a:pt x="56" y="406"/>
                    <a:pt x="56" y="406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8" y="409"/>
                    <a:pt x="58" y="409"/>
                    <a:pt x="58" y="409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09"/>
                    <a:pt x="60" y="409"/>
                    <a:pt x="60" y="409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60" y="410"/>
                    <a:pt x="60" y="410"/>
                    <a:pt x="60" y="410"/>
                  </a:cubicBezTo>
                  <a:cubicBezTo>
                    <a:pt x="60" y="412"/>
                    <a:pt x="60" y="412"/>
                    <a:pt x="60" y="412"/>
                  </a:cubicBezTo>
                  <a:cubicBezTo>
                    <a:pt x="58" y="410"/>
                    <a:pt x="58" y="410"/>
                    <a:pt x="58" y="410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6" y="410"/>
                    <a:pt x="56" y="410"/>
                    <a:pt x="56" y="410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3" y="413"/>
                    <a:pt x="63" y="413"/>
                    <a:pt x="63" y="413"/>
                  </a:cubicBezTo>
                  <a:cubicBezTo>
                    <a:pt x="65" y="413"/>
                    <a:pt x="65" y="413"/>
                    <a:pt x="65" y="413"/>
                  </a:cubicBezTo>
                  <a:cubicBezTo>
                    <a:pt x="65" y="412"/>
                    <a:pt x="65" y="412"/>
                    <a:pt x="65" y="412"/>
                  </a:cubicBezTo>
                  <a:cubicBezTo>
                    <a:pt x="68" y="413"/>
                    <a:pt x="68" y="413"/>
                    <a:pt x="68" y="413"/>
                  </a:cubicBezTo>
                  <a:cubicBezTo>
                    <a:pt x="69" y="415"/>
                    <a:pt x="69" y="415"/>
                    <a:pt x="69" y="41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1" y="416"/>
                    <a:pt x="71" y="416"/>
                    <a:pt x="71" y="41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2" y="419"/>
                    <a:pt x="72" y="419"/>
                    <a:pt x="72" y="419"/>
                  </a:cubicBezTo>
                  <a:cubicBezTo>
                    <a:pt x="69" y="418"/>
                    <a:pt x="69" y="418"/>
                    <a:pt x="69" y="418"/>
                  </a:cubicBezTo>
                  <a:cubicBezTo>
                    <a:pt x="66" y="416"/>
                    <a:pt x="66" y="416"/>
                    <a:pt x="66" y="416"/>
                  </a:cubicBezTo>
                  <a:cubicBezTo>
                    <a:pt x="63" y="416"/>
                    <a:pt x="63" y="416"/>
                    <a:pt x="63" y="416"/>
                  </a:cubicBezTo>
                  <a:cubicBezTo>
                    <a:pt x="60" y="416"/>
                    <a:pt x="60" y="416"/>
                    <a:pt x="60" y="416"/>
                  </a:cubicBezTo>
                  <a:cubicBezTo>
                    <a:pt x="59" y="415"/>
                    <a:pt x="59" y="415"/>
                    <a:pt x="59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9" y="416"/>
                    <a:pt x="59" y="416"/>
                    <a:pt x="59" y="416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3" y="419"/>
                    <a:pt x="63" y="419"/>
                    <a:pt x="63" y="419"/>
                  </a:cubicBezTo>
                  <a:cubicBezTo>
                    <a:pt x="65" y="419"/>
                    <a:pt x="65" y="419"/>
                    <a:pt x="65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8" y="420"/>
                    <a:pt x="68" y="420"/>
                    <a:pt x="68" y="420"/>
                  </a:cubicBezTo>
                  <a:cubicBezTo>
                    <a:pt x="68" y="422"/>
                    <a:pt x="68" y="422"/>
                    <a:pt x="68" y="422"/>
                  </a:cubicBezTo>
                  <a:cubicBezTo>
                    <a:pt x="68" y="423"/>
                    <a:pt x="68" y="423"/>
                    <a:pt x="68" y="423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63" y="422"/>
                    <a:pt x="63" y="422"/>
                    <a:pt x="63" y="422"/>
                  </a:cubicBezTo>
                  <a:cubicBezTo>
                    <a:pt x="63" y="423"/>
                    <a:pt x="63" y="423"/>
                    <a:pt x="63" y="423"/>
                  </a:cubicBezTo>
                  <a:cubicBezTo>
                    <a:pt x="65" y="425"/>
                    <a:pt x="65" y="425"/>
                    <a:pt x="65" y="425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5" y="426"/>
                    <a:pt x="65" y="426"/>
                    <a:pt x="65" y="426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6" y="428"/>
                    <a:pt x="66" y="428"/>
                    <a:pt x="66" y="428"/>
                  </a:cubicBezTo>
                  <a:cubicBezTo>
                    <a:pt x="68" y="432"/>
                    <a:pt x="68" y="432"/>
                    <a:pt x="68" y="432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71" y="429"/>
                    <a:pt x="71" y="429"/>
                    <a:pt x="71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2" y="430"/>
                    <a:pt x="72" y="430"/>
                    <a:pt x="72" y="43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2" y="433"/>
                    <a:pt x="72" y="433"/>
                    <a:pt x="72" y="433"/>
                  </a:cubicBezTo>
                  <a:cubicBezTo>
                    <a:pt x="72" y="435"/>
                    <a:pt x="72" y="435"/>
                    <a:pt x="72" y="435"/>
                  </a:cubicBezTo>
                  <a:cubicBezTo>
                    <a:pt x="73" y="436"/>
                    <a:pt x="73" y="436"/>
                    <a:pt x="73" y="436"/>
                  </a:cubicBezTo>
                  <a:cubicBezTo>
                    <a:pt x="72" y="436"/>
                    <a:pt x="72" y="436"/>
                    <a:pt x="72" y="436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2" y="438"/>
                    <a:pt x="72" y="438"/>
                    <a:pt x="72" y="438"/>
                  </a:cubicBezTo>
                  <a:cubicBezTo>
                    <a:pt x="73" y="438"/>
                    <a:pt x="73" y="438"/>
                    <a:pt x="73" y="438"/>
                  </a:cubicBezTo>
                  <a:cubicBezTo>
                    <a:pt x="72" y="439"/>
                    <a:pt x="72" y="439"/>
                    <a:pt x="72" y="439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5" y="442"/>
                    <a:pt x="75" y="442"/>
                    <a:pt x="75" y="442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2" y="443"/>
                    <a:pt x="72" y="443"/>
                    <a:pt x="72" y="443"/>
                  </a:cubicBezTo>
                  <a:cubicBezTo>
                    <a:pt x="71" y="445"/>
                    <a:pt x="71" y="445"/>
                    <a:pt x="71" y="445"/>
                  </a:cubicBezTo>
                  <a:cubicBezTo>
                    <a:pt x="73" y="446"/>
                    <a:pt x="73" y="446"/>
                    <a:pt x="73" y="446"/>
                  </a:cubicBezTo>
                  <a:cubicBezTo>
                    <a:pt x="75" y="446"/>
                    <a:pt x="75" y="446"/>
                    <a:pt x="75" y="446"/>
                  </a:cubicBezTo>
                  <a:cubicBezTo>
                    <a:pt x="76" y="448"/>
                    <a:pt x="76" y="448"/>
                    <a:pt x="76" y="448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1" y="453"/>
                    <a:pt x="81" y="453"/>
                    <a:pt x="81" y="453"/>
                  </a:cubicBezTo>
                  <a:cubicBezTo>
                    <a:pt x="81" y="455"/>
                    <a:pt x="81" y="455"/>
                    <a:pt x="81" y="455"/>
                  </a:cubicBezTo>
                  <a:cubicBezTo>
                    <a:pt x="82" y="456"/>
                    <a:pt x="82" y="456"/>
                    <a:pt x="82" y="456"/>
                  </a:cubicBezTo>
                  <a:cubicBezTo>
                    <a:pt x="83" y="458"/>
                    <a:pt x="83" y="458"/>
                    <a:pt x="83" y="458"/>
                  </a:cubicBezTo>
                  <a:cubicBezTo>
                    <a:pt x="83" y="456"/>
                    <a:pt x="83" y="456"/>
                    <a:pt x="83" y="456"/>
                  </a:cubicBezTo>
                  <a:cubicBezTo>
                    <a:pt x="85" y="458"/>
                    <a:pt x="85" y="458"/>
                    <a:pt x="85" y="458"/>
                  </a:cubicBezTo>
                  <a:cubicBezTo>
                    <a:pt x="86" y="458"/>
                    <a:pt x="86" y="458"/>
                    <a:pt x="86" y="458"/>
                  </a:cubicBezTo>
                  <a:cubicBezTo>
                    <a:pt x="91" y="463"/>
                    <a:pt x="91" y="463"/>
                    <a:pt x="91" y="463"/>
                  </a:cubicBezTo>
                  <a:cubicBezTo>
                    <a:pt x="88" y="462"/>
                    <a:pt x="88" y="462"/>
                    <a:pt x="88" y="462"/>
                  </a:cubicBezTo>
                  <a:cubicBezTo>
                    <a:pt x="86" y="461"/>
                    <a:pt x="86" y="461"/>
                    <a:pt x="86" y="461"/>
                  </a:cubicBezTo>
                  <a:cubicBezTo>
                    <a:pt x="86" y="462"/>
                    <a:pt x="86" y="462"/>
                    <a:pt x="86" y="462"/>
                  </a:cubicBezTo>
                  <a:cubicBezTo>
                    <a:pt x="88" y="463"/>
                    <a:pt x="88" y="463"/>
                    <a:pt x="88" y="463"/>
                  </a:cubicBezTo>
                  <a:cubicBezTo>
                    <a:pt x="89" y="465"/>
                    <a:pt x="89" y="465"/>
                    <a:pt x="89" y="465"/>
                  </a:cubicBezTo>
                  <a:cubicBezTo>
                    <a:pt x="92" y="465"/>
                    <a:pt x="92" y="465"/>
                    <a:pt x="92" y="465"/>
                  </a:cubicBezTo>
                  <a:cubicBezTo>
                    <a:pt x="92" y="466"/>
                    <a:pt x="92" y="466"/>
                    <a:pt x="92" y="466"/>
                  </a:cubicBezTo>
                  <a:cubicBezTo>
                    <a:pt x="93" y="469"/>
                    <a:pt x="93" y="469"/>
                    <a:pt x="93" y="469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5" y="471"/>
                    <a:pt x="95" y="471"/>
                    <a:pt x="95" y="471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95" y="472"/>
                    <a:pt x="95" y="472"/>
                    <a:pt x="95" y="472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6" y="476"/>
                    <a:pt x="96" y="476"/>
                    <a:pt x="96" y="476"/>
                  </a:cubicBezTo>
                  <a:cubicBezTo>
                    <a:pt x="98" y="476"/>
                    <a:pt x="98" y="476"/>
                    <a:pt x="98" y="476"/>
                  </a:cubicBezTo>
                  <a:cubicBezTo>
                    <a:pt x="98" y="478"/>
                    <a:pt x="98" y="478"/>
                    <a:pt x="98" y="478"/>
                  </a:cubicBezTo>
                  <a:cubicBezTo>
                    <a:pt x="99" y="476"/>
                    <a:pt x="99" y="476"/>
                    <a:pt x="99" y="476"/>
                  </a:cubicBezTo>
                  <a:cubicBezTo>
                    <a:pt x="101" y="478"/>
                    <a:pt x="101" y="478"/>
                    <a:pt x="101" y="478"/>
                  </a:cubicBezTo>
                  <a:cubicBezTo>
                    <a:pt x="102" y="479"/>
                    <a:pt x="102" y="479"/>
                    <a:pt x="102" y="479"/>
                  </a:cubicBezTo>
                  <a:cubicBezTo>
                    <a:pt x="103" y="481"/>
                    <a:pt x="103" y="481"/>
                    <a:pt x="103" y="481"/>
                  </a:cubicBezTo>
                  <a:cubicBezTo>
                    <a:pt x="102" y="481"/>
                    <a:pt x="102" y="481"/>
                    <a:pt x="102" y="481"/>
                  </a:cubicBezTo>
                  <a:cubicBezTo>
                    <a:pt x="102" y="482"/>
                    <a:pt x="102" y="482"/>
                    <a:pt x="102" y="482"/>
                  </a:cubicBezTo>
                  <a:cubicBezTo>
                    <a:pt x="105" y="482"/>
                    <a:pt x="105" y="482"/>
                    <a:pt x="105" y="482"/>
                  </a:cubicBezTo>
                  <a:cubicBezTo>
                    <a:pt x="106" y="482"/>
                    <a:pt x="106" y="482"/>
                    <a:pt x="106" y="482"/>
                  </a:cubicBezTo>
                  <a:cubicBezTo>
                    <a:pt x="106" y="481"/>
                    <a:pt x="106" y="481"/>
                    <a:pt x="106" y="481"/>
                  </a:cubicBezTo>
                  <a:cubicBezTo>
                    <a:pt x="108" y="482"/>
                    <a:pt x="108" y="482"/>
                    <a:pt x="108" y="482"/>
                  </a:cubicBezTo>
                  <a:cubicBezTo>
                    <a:pt x="109" y="483"/>
                    <a:pt x="109" y="483"/>
                    <a:pt x="109" y="483"/>
                  </a:cubicBezTo>
                  <a:cubicBezTo>
                    <a:pt x="106" y="483"/>
                    <a:pt x="106" y="483"/>
                    <a:pt x="106" y="483"/>
                  </a:cubicBezTo>
                  <a:cubicBezTo>
                    <a:pt x="103" y="483"/>
                    <a:pt x="103" y="483"/>
                    <a:pt x="103" y="483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83"/>
                    <a:pt x="102" y="483"/>
                    <a:pt x="102" y="483"/>
                  </a:cubicBezTo>
                  <a:cubicBezTo>
                    <a:pt x="101" y="483"/>
                    <a:pt x="101" y="483"/>
                    <a:pt x="101" y="483"/>
                  </a:cubicBezTo>
                  <a:cubicBezTo>
                    <a:pt x="96" y="482"/>
                    <a:pt x="96" y="482"/>
                    <a:pt x="96" y="482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86" y="478"/>
                    <a:pt x="86" y="478"/>
                    <a:pt x="86" y="478"/>
                  </a:cubicBezTo>
                  <a:cubicBezTo>
                    <a:pt x="91" y="481"/>
                    <a:pt x="91" y="481"/>
                    <a:pt x="91" y="481"/>
                  </a:cubicBezTo>
                  <a:cubicBezTo>
                    <a:pt x="95" y="482"/>
                    <a:pt x="95" y="482"/>
                    <a:pt x="95" y="482"/>
                  </a:cubicBezTo>
                  <a:cubicBezTo>
                    <a:pt x="99" y="483"/>
                    <a:pt x="99" y="483"/>
                    <a:pt x="99" y="483"/>
                  </a:cubicBezTo>
                  <a:cubicBezTo>
                    <a:pt x="101" y="485"/>
                    <a:pt x="101" y="485"/>
                    <a:pt x="101" y="485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9" y="486"/>
                    <a:pt x="109" y="486"/>
                    <a:pt x="109" y="486"/>
                  </a:cubicBezTo>
                  <a:cubicBezTo>
                    <a:pt x="112" y="488"/>
                    <a:pt x="112" y="488"/>
                    <a:pt x="112" y="488"/>
                  </a:cubicBezTo>
                  <a:cubicBezTo>
                    <a:pt x="115" y="488"/>
                    <a:pt x="115" y="488"/>
                    <a:pt x="115" y="488"/>
                  </a:cubicBezTo>
                  <a:cubicBezTo>
                    <a:pt x="114" y="486"/>
                    <a:pt x="114" y="486"/>
                    <a:pt x="114" y="486"/>
                  </a:cubicBezTo>
                  <a:cubicBezTo>
                    <a:pt x="112" y="486"/>
                    <a:pt x="112" y="486"/>
                    <a:pt x="112" y="486"/>
                  </a:cubicBezTo>
                  <a:cubicBezTo>
                    <a:pt x="112" y="483"/>
                    <a:pt x="112" y="483"/>
                    <a:pt x="112" y="483"/>
                  </a:cubicBezTo>
                  <a:cubicBezTo>
                    <a:pt x="114" y="483"/>
                    <a:pt x="114" y="483"/>
                    <a:pt x="114" y="483"/>
                  </a:cubicBezTo>
                  <a:cubicBezTo>
                    <a:pt x="111" y="482"/>
                    <a:pt x="111" y="482"/>
                    <a:pt x="111" y="482"/>
                  </a:cubicBezTo>
                  <a:cubicBezTo>
                    <a:pt x="112" y="482"/>
                    <a:pt x="112" y="482"/>
                    <a:pt x="112" y="482"/>
                  </a:cubicBezTo>
                  <a:cubicBezTo>
                    <a:pt x="114" y="482"/>
                    <a:pt x="114" y="482"/>
                    <a:pt x="114" y="482"/>
                  </a:cubicBezTo>
                  <a:cubicBezTo>
                    <a:pt x="115" y="482"/>
                    <a:pt x="115" y="482"/>
                    <a:pt x="115" y="482"/>
                  </a:cubicBezTo>
                  <a:cubicBezTo>
                    <a:pt x="116" y="482"/>
                    <a:pt x="116" y="482"/>
                    <a:pt x="116" y="482"/>
                  </a:cubicBezTo>
                  <a:cubicBezTo>
                    <a:pt x="119" y="481"/>
                    <a:pt x="119" y="481"/>
                    <a:pt x="119" y="481"/>
                  </a:cubicBezTo>
                  <a:cubicBezTo>
                    <a:pt x="121" y="478"/>
                    <a:pt x="121" y="478"/>
                    <a:pt x="121" y="478"/>
                  </a:cubicBezTo>
                  <a:cubicBezTo>
                    <a:pt x="122" y="479"/>
                    <a:pt x="122" y="479"/>
                    <a:pt x="122" y="479"/>
                  </a:cubicBezTo>
                  <a:cubicBezTo>
                    <a:pt x="124" y="479"/>
                    <a:pt x="124" y="479"/>
                    <a:pt x="124" y="479"/>
                  </a:cubicBezTo>
                  <a:cubicBezTo>
                    <a:pt x="124" y="481"/>
                    <a:pt x="124" y="481"/>
                    <a:pt x="124" y="481"/>
                  </a:cubicBezTo>
                  <a:cubicBezTo>
                    <a:pt x="124" y="482"/>
                    <a:pt x="124" y="482"/>
                    <a:pt x="124" y="482"/>
                  </a:cubicBezTo>
                  <a:cubicBezTo>
                    <a:pt x="124" y="483"/>
                    <a:pt x="124" y="483"/>
                    <a:pt x="124" y="483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121" y="486"/>
                    <a:pt x="121" y="486"/>
                    <a:pt x="121" y="486"/>
                  </a:cubicBezTo>
                  <a:cubicBezTo>
                    <a:pt x="118" y="485"/>
                    <a:pt x="118" y="485"/>
                    <a:pt x="118" y="485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6" y="485"/>
                    <a:pt x="116" y="485"/>
                    <a:pt x="116" y="485"/>
                  </a:cubicBezTo>
                  <a:cubicBezTo>
                    <a:pt x="115" y="485"/>
                    <a:pt x="115" y="485"/>
                    <a:pt x="115" y="485"/>
                  </a:cubicBezTo>
                  <a:cubicBezTo>
                    <a:pt x="115" y="486"/>
                    <a:pt x="115" y="486"/>
                    <a:pt x="115" y="486"/>
                  </a:cubicBezTo>
                  <a:cubicBezTo>
                    <a:pt x="116" y="489"/>
                    <a:pt x="116" y="489"/>
                    <a:pt x="116" y="489"/>
                  </a:cubicBezTo>
                  <a:cubicBezTo>
                    <a:pt x="119" y="491"/>
                    <a:pt x="119" y="491"/>
                    <a:pt x="119" y="491"/>
                  </a:cubicBezTo>
                  <a:cubicBezTo>
                    <a:pt x="125" y="492"/>
                    <a:pt x="125" y="492"/>
                    <a:pt x="125" y="492"/>
                  </a:cubicBezTo>
                  <a:cubicBezTo>
                    <a:pt x="129" y="492"/>
                    <a:pt x="129" y="492"/>
                    <a:pt x="129" y="492"/>
                  </a:cubicBezTo>
                  <a:cubicBezTo>
                    <a:pt x="131" y="492"/>
                    <a:pt x="131" y="492"/>
                    <a:pt x="131" y="492"/>
                  </a:cubicBezTo>
                  <a:cubicBezTo>
                    <a:pt x="131" y="489"/>
                    <a:pt x="131" y="489"/>
                    <a:pt x="131" y="489"/>
                  </a:cubicBezTo>
                  <a:cubicBezTo>
                    <a:pt x="129" y="486"/>
                    <a:pt x="129" y="486"/>
                    <a:pt x="129" y="486"/>
                  </a:cubicBezTo>
                  <a:cubicBezTo>
                    <a:pt x="128" y="483"/>
                    <a:pt x="128" y="483"/>
                    <a:pt x="128" y="483"/>
                  </a:cubicBezTo>
                  <a:cubicBezTo>
                    <a:pt x="128" y="481"/>
                    <a:pt x="128" y="481"/>
                    <a:pt x="128" y="481"/>
                  </a:cubicBezTo>
                  <a:cubicBezTo>
                    <a:pt x="126" y="478"/>
                    <a:pt x="126" y="478"/>
                    <a:pt x="126" y="478"/>
                  </a:cubicBezTo>
                  <a:cubicBezTo>
                    <a:pt x="129" y="478"/>
                    <a:pt x="129" y="478"/>
                    <a:pt x="129" y="478"/>
                  </a:cubicBezTo>
                  <a:cubicBezTo>
                    <a:pt x="132" y="476"/>
                    <a:pt x="132" y="476"/>
                    <a:pt x="132" y="476"/>
                  </a:cubicBezTo>
                  <a:cubicBezTo>
                    <a:pt x="135" y="475"/>
                    <a:pt x="135" y="475"/>
                    <a:pt x="135" y="475"/>
                  </a:cubicBezTo>
                  <a:cubicBezTo>
                    <a:pt x="138" y="475"/>
                    <a:pt x="138" y="475"/>
                    <a:pt x="138" y="475"/>
                  </a:cubicBezTo>
                  <a:cubicBezTo>
                    <a:pt x="138" y="472"/>
                    <a:pt x="138" y="472"/>
                    <a:pt x="138" y="472"/>
                  </a:cubicBezTo>
                  <a:lnTo>
                    <a:pt x="139" y="471"/>
                  </a:lnTo>
                  <a:close/>
                  <a:moveTo>
                    <a:pt x="129" y="498"/>
                  </a:moveTo>
                  <a:cubicBezTo>
                    <a:pt x="129" y="496"/>
                    <a:pt x="129" y="496"/>
                    <a:pt x="129" y="496"/>
                  </a:cubicBezTo>
                  <a:cubicBezTo>
                    <a:pt x="131" y="496"/>
                    <a:pt x="131" y="496"/>
                    <a:pt x="131" y="496"/>
                  </a:cubicBezTo>
                  <a:cubicBezTo>
                    <a:pt x="131" y="498"/>
                    <a:pt x="131" y="498"/>
                    <a:pt x="131" y="498"/>
                  </a:cubicBezTo>
                  <a:cubicBezTo>
                    <a:pt x="132" y="498"/>
                    <a:pt x="132" y="498"/>
                    <a:pt x="132" y="498"/>
                  </a:cubicBezTo>
                  <a:cubicBezTo>
                    <a:pt x="132" y="499"/>
                    <a:pt x="132" y="499"/>
                    <a:pt x="132" y="499"/>
                  </a:cubicBezTo>
                  <a:cubicBezTo>
                    <a:pt x="135" y="498"/>
                    <a:pt x="135" y="498"/>
                    <a:pt x="135" y="498"/>
                  </a:cubicBezTo>
                  <a:cubicBezTo>
                    <a:pt x="132" y="496"/>
                    <a:pt x="132" y="496"/>
                    <a:pt x="132" y="496"/>
                  </a:cubicBezTo>
                  <a:cubicBezTo>
                    <a:pt x="131" y="495"/>
                    <a:pt x="131" y="495"/>
                    <a:pt x="131" y="495"/>
                  </a:cubicBezTo>
                  <a:cubicBezTo>
                    <a:pt x="126" y="493"/>
                    <a:pt x="126" y="493"/>
                    <a:pt x="126" y="493"/>
                  </a:cubicBezTo>
                  <a:cubicBezTo>
                    <a:pt x="128" y="496"/>
                    <a:pt x="128" y="496"/>
                    <a:pt x="128" y="496"/>
                  </a:cubicBezTo>
                  <a:lnTo>
                    <a:pt x="129" y="498"/>
                  </a:lnTo>
                  <a:close/>
                  <a:moveTo>
                    <a:pt x="46" y="377"/>
                  </a:moveTo>
                  <a:cubicBezTo>
                    <a:pt x="48" y="379"/>
                    <a:pt x="48" y="379"/>
                    <a:pt x="48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5" y="376"/>
                    <a:pt x="45" y="376"/>
                    <a:pt x="45" y="376"/>
                  </a:cubicBezTo>
                  <a:lnTo>
                    <a:pt x="46" y="377"/>
                  </a:lnTo>
                  <a:close/>
                  <a:moveTo>
                    <a:pt x="40" y="353"/>
                  </a:moveTo>
                  <a:cubicBezTo>
                    <a:pt x="40" y="350"/>
                    <a:pt x="40" y="350"/>
                    <a:pt x="40" y="350"/>
                  </a:cubicBezTo>
                  <a:cubicBezTo>
                    <a:pt x="42" y="350"/>
                    <a:pt x="42" y="350"/>
                    <a:pt x="42" y="350"/>
                  </a:cubicBezTo>
                  <a:cubicBezTo>
                    <a:pt x="42" y="349"/>
                    <a:pt x="42" y="349"/>
                    <a:pt x="42" y="349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42" y="347"/>
                    <a:pt x="42" y="347"/>
                    <a:pt x="42" y="347"/>
                  </a:cubicBezTo>
                  <a:cubicBezTo>
                    <a:pt x="39" y="344"/>
                    <a:pt x="39" y="344"/>
                    <a:pt x="39" y="344"/>
                  </a:cubicBezTo>
                  <a:cubicBezTo>
                    <a:pt x="38" y="343"/>
                    <a:pt x="38" y="343"/>
                    <a:pt x="38" y="343"/>
                  </a:cubicBezTo>
                  <a:cubicBezTo>
                    <a:pt x="39" y="342"/>
                    <a:pt x="39" y="342"/>
                    <a:pt x="39" y="342"/>
                  </a:cubicBezTo>
                  <a:cubicBezTo>
                    <a:pt x="38" y="340"/>
                    <a:pt x="38" y="340"/>
                    <a:pt x="38" y="340"/>
                  </a:cubicBezTo>
                  <a:cubicBezTo>
                    <a:pt x="40" y="339"/>
                    <a:pt x="40" y="339"/>
                    <a:pt x="40" y="339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6" y="333"/>
                    <a:pt x="36" y="333"/>
                    <a:pt x="36" y="333"/>
                  </a:cubicBezTo>
                  <a:cubicBezTo>
                    <a:pt x="35" y="333"/>
                    <a:pt x="35" y="333"/>
                    <a:pt x="35" y="333"/>
                  </a:cubicBezTo>
                  <a:cubicBezTo>
                    <a:pt x="33" y="333"/>
                    <a:pt x="33" y="333"/>
                    <a:pt x="33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30" y="332"/>
                    <a:pt x="30" y="332"/>
                    <a:pt x="30" y="332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30" y="336"/>
                    <a:pt x="30" y="336"/>
                    <a:pt x="30" y="336"/>
                  </a:cubicBezTo>
                  <a:cubicBezTo>
                    <a:pt x="32" y="339"/>
                    <a:pt x="32" y="339"/>
                    <a:pt x="32" y="339"/>
                  </a:cubicBezTo>
                  <a:cubicBezTo>
                    <a:pt x="33" y="343"/>
                    <a:pt x="33" y="343"/>
                    <a:pt x="33" y="343"/>
                  </a:cubicBezTo>
                  <a:cubicBezTo>
                    <a:pt x="33" y="347"/>
                    <a:pt x="33" y="347"/>
                    <a:pt x="33" y="347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3" y="352"/>
                    <a:pt x="33" y="352"/>
                    <a:pt x="33" y="352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40" y="354"/>
                    <a:pt x="40" y="354"/>
                    <a:pt x="40" y="354"/>
                  </a:cubicBezTo>
                  <a:lnTo>
                    <a:pt x="40" y="353"/>
                  </a:lnTo>
                  <a:close/>
                  <a:moveTo>
                    <a:pt x="43" y="370"/>
                  </a:moveTo>
                  <a:cubicBezTo>
                    <a:pt x="42" y="370"/>
                    <a:pt x="42" y="370"/>
                    <a:pt x="42" y="370"/>
                  </a:cubicBezTo>
                  <a:cubicBezTo>
                    <a:pt x="42" y="372"/>
                    <a:pt x="42" y="372"/>
                    <a:pt x="42" y="372"/>
                  </a:cubicBezTo>
                  <a:cubicBezTo>
                    <a:pt x="43" y="373"/>
                    <a:pt x="43" y="373"/>
                    <a:pt x="43" y="373"/>
                  </a:cubicBezTo>
                  <a:cubicBezTo>
                    <a:pt x="45" y="372"/>
                    <a:pt x="45" y="372"/>
                    <a:pt x="45" y="372"/>
                  </a:cubicBezTo>
                  <a:cubicBezTo>
                    <a:pt x="48" y="372"/>
                    <a:pt x="48" y="372"/>
                    <a:pt x="48" y="372"/>
                  </a:cubicBezTo>
                  <a:cubicBezTo>
                    <a:pt x="45" y="370"/>
                    <a:pt x="45" y="370"/>
                    <a:pt x="45" y="370"/>
                  </a:cubicBezTo>
                  <a:lnTo>
                    <a:pt x="43" y="370"/>
                  </a:lnTo>
                  <a:close/>
                  <a:moveTo>
                    <a:pt x="128" y="502"/>
                  </a:moveTo>
                  <a:cubicBezTo>
                    <a:pt x="129" y="502"/>
                    <a:pt x="129" y="502"/>
                    <a:pt x="129" y="502"/>
                  </a:cubicBezTo>
                  <a:cubicBezTo>
                    <a:pt x="126" y="501"/>
                    <a:pt x="126" y="501"/>
                    <a:pt x="126" y="501"/>
                  </a:cubicBezTo>
                  <a:lnTo>
                    <a:pt x="128" y="502"/>
                  </a:lnTo>
                  <a:close/>
                  <a:moveTo>
                    <a:pt x="126" y="498"/>
                  </a:moveTo>
                  <a:cubicBezTo>
                    <a:pt x="125" y="495"/>
                    <a:pt x="125" y="495"/>
                    <a:pt x="125" y="495"/>
                  </a:cubicBezTo>
                  <a:cubicBezTo>
                    <a:pt x="126" y="496"/>
                    <a:pt x="126" y="496"/>
                    <a:pt x="126" y="496"/>
                  </a:cubicBezTo>
                  <a:cubicBezTo>
                    <a:pt x="126" y="493"/>
                    <a:pt x="126" y="493"/>
                    <a:pt x="126" y="493"/>
                  </a:cubicBezTo>
                  <a:cubicBezTo>
                    <a:pt x="125" y="493"/>
                    <a:pt x="125" y="493"/>
                    <a:pt x="125" y="493"/>
                  </a:cubicBezTo>
                  <a:cubicBezTo>
                    <a:pt x="124" y="493"/>
                    <a:pt x="124" y="493"/>
                    <a:pt x="124" y="493"/>
                  </a:cubicBezTo>
                  <a:cubicBezTo>
                    <a:pt x="122" y="493"/>
                    <a:pt x="122" y="493"/>
                    <a:pt x="122" y="493"/>
                  </a:cubicBezTo>
                  <a:cubicBezTo>
                    <a:pt x="121" y="493"/>
                    <a:pt x="121" y="493"/>
                    <a:pt x="121" y="493"/>
                  </a:cubicBezTo>
                  <a:cubicBezTo>
                    <a:pt x="122" y="495"/>
                    <a:pt x="122" y="495"/>
                    <a:pt x="122" y="495"/>
                  </a:cubicBezTo>
                  <a:cubicBezTo>
                    <a:pt x="124" y="496"/>
                    <a:pt x="124" y="496"/>
                    <a:pt x="124" y="496"/>
                  </a:cubicBezTo>
                  <a:cubicBezTo>
                    <a:pt x="125" y="498"/>
                    <a:pt x="125" y="498"/>
                    <a:pt x="125" y="498"/>
                  </a:cubicBezTo>
                  <a:cubicBezTo>
                    <a:pt x="125" y="499"/>
                    <a:pt x="125" y="499"/>
                    <a:pt x="125" y="499"/>
                  </a:cubicBezTo>
                  <a:lnTo>
                    <a:pt x="126" y="49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594FE55B-6393-5268-F4C0-D5C8CD2403E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29235" y="3229046"/>
              <a:ext cx="28488" cy="105468"/>
            </a:xfrm>
            <a:custGeom>
              <a:avLst/>
              <a:gdLst>
                <a:gd name="T0" fmla="*/ 0 w 14"/>
                <a:gd name="T1" fmla="*/ 0 h 53"/>
                <a:gd name="T2" fmla="*/ 0 w 14"/>
                <a:gd name="T3" fmla="*/ 3 h 53"/>
                <a:gd name="T4" fmla="*/ 2 w 14"/>
                <a:gd name="T5" fmla="*/ 0 h 53"/>
                <a:gd name="T6" fmla="*/ 2 w 14"/>
                <a:gd name="T7" fmla="*/ 0 h 53"/>
                <a:gd name="T8" fmla="*/ 2 w 14"/>
                <a:gd name="T9" fmla="*/ 0 h 53"/>
                <a:gd name="T10" fmla="*/ 2 w 14"/>
                <a:gd name="T11" fmla="*/ 0 h 53"/>
                <a:gd name="T12" fmla="*/ 12 w 14"/>
                <a:gd name="T13" fmla="*/ 36 h 53"/>
                <a:gd name="T14" fmla="*/ 10 w 14"/>
                <a:gd name="T15" fmla="*/ 35 h 53"/>
                <a:gd name="T16" fmla="*/ 14 w 14"/>
                <a:gd name="T17" fmla="*/ 40 h 53"/>
                <a:gd name="T18" fmla="*/ 14 w 14"/>
                <a:gd name="T19" fmla="*/ 40 h 53"/>
                <a:gd name="T20" fmla="*/ 14 w 14"/>
                <a:gd name="T21" fmla="*/ 40 h 53"/>
                <a:gd name="T22" fmla="*/ 14 w 14"/>
                <a:gd name="T23" fmla="*/ 40 h 53"/>
                <a:gd name="T24" fmla="*/ 10 w 14"/>
                <a:gd name="T25" fmla="*/ 24 h 53"/>
                <a:gd name="T26" fmla="*/ 8 w 14"/>
                <a:gd name="T27" fmla="*/ 27 h 53"/>
                <a:gd name="T28" fmla="*/ 10 w 14"/>
                <a:gd name="T29" fmla="*/ 28 h 53"/>
                <a:gd name="T30" fmla="*/ 10 w 14"/>
                <a:gd name="T31" fmla="*/ 27 h 53"/>
                <a:gd name="T32" fmla="*/ 10 w 14"/>
                <a:gd name="T33" fmla="*/ 27 h 53"/>
                <a:gd name="T34" fmla="*/ 10 w 14"/>
                <a:gd name="T35" fmla="*/ 27 h 53"/>
                <a:gd name="T36" fmla="*/ 8 w 14"/>
                <a:gd name="T37" fmla="*/ 11 h 53"/>
                <a:gd name="T38" fmla="*/ 6 w 14"/>
                <a:gd name="T39" fmla="*/ 8 h 53"/>
                <a:gd name="T40" fmla="*/ 2 w 14"/>
                <a:gd name="T41" fmla="*/ 11 h 53"/>
                <a:gd name="T42" fmla="*/ 0 w 14"/>
                <a:gd name="T43" fmla="*/ 16 h 53"/>
                <a:gd name="T44" fmla="*/ 3 w 14"/>
                <a:gd name="T45" fmla="*/ 14 h 53"/>
                <a:gd name="T46" fmla="*/ 8 w 14"/>
                <a:gd name="T47" fmla="*/ 12 h 53"/>
                <a:gd name="T48" fmla="*/ 8 w 14"/>
                <a:gd name="T49" fmla="*/ 11 h 53"/>
                <a:gd name="T50" fmla="*/ 8 w 14"/>
                <a:gd name="T51" fmla="*/ 11 h 53"/>
                <a:gd name="T52" fmla="*/ 8 w 14"/>
                <a:gd name="T53" fmla="*/ 11 h 53"/>
                <a:gd name="T54" fmla="*/ 14 w 14"/>
                <a:gd name="T55" fmla="*/ 53 h 53"/>
                <a:gd name="T56" fmla="*/ 14 w 14"/>
                <a:gd name="T57" fmla="*/ 49 h 53"/>
                <a:gd name="T58" fmla="*/ 12 w 14"/>
                <a:gd name="T59" fmla="*/ 52 h 53"/>
                <a:gd name="T60" fmla="*/ 14 w 14"/>
                <a:gd name="T61" fmla="*/ 53 h 53"/>
                <a:gd name="T62" fmla="*/ 14 w 14"/>
                <a:gd name="T63" fmla="*/ 53 h 53"/>
                <a:gd name="T64" fmla="*/ 14 w 14"/>
                <a:gd name="T6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5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14" y="40"/>
                  </a:moveTo>
                  <a:lnTo>
                    <a:pt x="12" y="36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  <a:moveTo>
                    <a:pt x="10" y="27"/>
                  </a:moveTo>
                  <a:lnTo>
                    <a:pt x="10" y="24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close/>
                  <a:moveTo>
                    <a:pt x="8" y="11"/>
                  </a:moveTo>
                  <a:lnTo>
                    <a:pt x="7" y="11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close/>
                  <a:moveTo>
                    <a:pt x="14" y="53"/>
                  </a:moveTo>
                  <a:lnTo>
                    <a:pt x="14" y="52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537BF792-81F3-BDE9-2D6D-391E23A455F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29235" y="3426052"/>
              <a:ext cx="38663" cy="37810"/>
            </a:xfrm>
            <a:custGeom>
              <a:avLst/>
              <a:gdLst>
                <a:gd name="T0" fmla="*/ 18 w 19"/>
                <a:gd name="T1" fmla="*/ 0 h 19"/>
                <a:gd name="T2" fmla="*/ 15 w 19"/>
                <a:gd name="T3" fmla="*/ 4 h 19"/>
                <a:gd name="T4" fmla="*/ 15 w 19"/>
                <a:gd name="T5" fmla="*/ 5 h 19"/>
                <a:gd name="T6" fmla="*/ 19 w 19"/>
                <a:gd name="T7" fmla="*/ 2 h 19"/>
                <a:gd name="T8" fmla="*/ 19 w 19"/>
                <a:gd name="T9" fmla="*/ 0 h 19"/>
                <a:gd name="T10" fmla="*/ 18 w 19"/>
                <a:gd name="T11" fmla="*/ 0 h 19"/>
                <a:gd name="T12" fmla="*/ 18 w 19"/>
                <a:gd name="T13" fmla="*/ 0 h 19"/>
                <a:gd name="T14" fmla="*/ 18 w 19"/>
                <a:gd name="T15" fmla="*/ 0 h 19"/>
                <a:gd name="T16" fmla="*/ 18 w 19"/>
                <a:gd name="T17" fmla="*/ 0 h 19"/>
                <a:gd name="T18" fmla="*/ 18 w 19"/>
                <a:gd name="T19" fmla="*/ 0 h 19"/>
                <a:gd name="T20" fmla="*/ 18 w 19"/>
                <a:gd name="T21" fmla="*/ 0 h 19"/>
                <a:gd name="T22" fmla="*/ 18 w 19"/>
                <a:gd name="T23" fmla="*/ 0 h 19"/>
                <a:gd name="T24" fmla="*/ 18 w 19"/>
                <a:gd name="T25" fmla="*/ 0 h 19"/>
                <a:gd name="T26" fmla="*/ 3 w 19"/>
                <a:gd name="T27" fmla="*/ 10 h 19"/>
                <a:gd name="T28" fmla="*/ 3 w 19"/>
                <a:gd name="T29" fmla="*/ 10 h 19"/>
                <a:gd name="T30" fmla="*/ 3 w 19"/>
                <a:gd name="T31" fmla="*/ 12 h 19"/>
                <a:gd name="T32" fmla="*/ 6 w 19"/>
                <a:gd name="T33" fmla="*/ 12 h 19"/>
                <a:gd name="T34" fmla="*/ 6 w 19"/>
                <a:gd name="T35" fmla="*/ 12 h 19"/>
                <a:gd name="T36" fmla="*/ 6 w 19"/>
                <a:gd name="T37" fmla="*/ 12 h 19"/>
                <a:gd name="T38" fmla="*/ 6 w 19"/>
                <a:gd name="T39" fmla="*/ 16 h 19"/>
                <a:gd name="T40" fmla="*/ 3 w 19"/>
                <a:gd name="T41" fmla="*/ 17 h 19"/>
                <a:gd name="T42" fmla="*/ 0 w 19"/>
                <a:gd name="T43" fmla="*/ 18 h 19"/>
                <a:gd name="T44" fmla="*/ 0 w 19"/>
                <a:gd name="T45" fmla="*/ 19 h 19"/>
                <a:gd name="T46" fmla="*/ 10 w 19"/>
                <a:gd name="T47" fmla="*/ 18 h 19"/>
                <a:gd name="T48" fmla="*/ 11 w 19"/>
                <a:gd name="T49" fmla="*/ 17 h 19"/>
                <a:gd name="T50" fmla="*/ 12 w 19"/>
                <a:gd name="T51" fmla="*/ 16 h 19"/>
                <a:gd name="T52" fmla="*/ 11 w 19"/>
                <a:gd name="T53" fmla="*/ 16 h 19"/>
                <a:gd name="T54" fmla="*/ 11 w 19"/>
                <a:gd name="T55" fmla="*/ 14 h 19"/>
                <a:gd name="T56" fmla="*/ 11 w 19"/>
                <a:gd name="T57" fmla="*/ 10 h 19"/>
                <a:gd name="T58" fmla="*/ 12 w 19"/>
                <a:gd name="T59" fmla="*/ 10 h 19"/>
                <a:gd name="T60" fmla="*/ 12 w 19"/>
                <a:gd name="T61" fmla="*/ 9 h 19"/>
                <a:gd name="T62" fmla="*/ 6 w 19"/>
                <a:gd name="T63" fmla="*/ 10 h 19"/>
                <a:gd name="T64" fmla="*/ 3 w 19"/>
                <a:gd name="T65" fmla="*/ 10 h 19"/>
                <a:gd name="T66" fmla="*/ 3 w 19"/>
                <a:gd name="T67" fmla="*/ 10 h 19"/>
                <a:gd name="T68" fmla="*/ 3 w 19"/>
                <a:gd name="T69" fmla="*/ 10 h 19"/>
                <a:gd name="T70" fmla="*/ 3 w 19"/>
                <a:gd name="T71" fmla="*/ 10 h 19"/>
                <a:gd name="T72" fmla="*/ 3 w 19"/>
                <a:gd name="T73" fmla="*/ 10 h 19"/>
                <a:gd name="T74" fmla="*/ 3 w 19"/>
                <a:gd name="T75" fmla="*/ 10 h 19"/>
                <a:gd name="T76" fmla="*/ 3 w 19"/>
                <a:gd name="T77" fmla="*/ 10 h 19"/>
                <a:gd name="T78" fmla="*/ 3 w 19"/>
                <a:gd name="T7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lnTo>
                    <a:pt x="15" y="4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087B89DC-2A0A-01E0-4702-84737B2E7D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31563" y="3189247"/>
              <a:ext cx="6106" cy="398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3 w 3"/>
                <a:gd name="T11" fmla="*/ 0 h 2"/>
                <a:gd name="T12" fmla="*/ 3 w 3"/>
                <a:gd name="T13" fmla="*/ 0 h 2"/>
                <a:gd name="T14" fmla="*/ 3 w 3"/>
                <a:gd name="T15" fmla="*/ 0 h 2"/>
                <a:gd name="T16" fmla="*/ 3 w 3"/>
                <a:gd name="T17" fmla="*/ 0 h 2"/>
                <a:gd name="T18" fmla="*/ 3 w 3"/>
                <a:gd name="T19" fmla="*/ 0 h 2"/>
                <a:gd name="T20" fmla="*/ 3 w 3"/>
                <a:gd name="T21" fmla="*/ 0 h 2"/>
                <a:gd name="T22" fmla="*/ 3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4ED56EE9-C1BA-FF4D-435B-16A6C179E4B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207439" y="3372322"/>
              <a:ext cx="30523" cy="7960"/>
            </a:xfrm>
            <a:custGeom>
              <a:avLst/>
              <a:gdLst>
                <a:gd name="T0" fmla="*/ 2 w 15"/>
                <a:gd name="T1" fmla="*/ 1 h 4"/>
                <a:gd name="T2" fmla="*/ 0 w 15"/>
                <a:gd name="T3" fmla="*/ 0 h 4"/>
                <a:gd name="T4" fmla="*/ 0 w 15"/>
                <a:gd name="T5" fmla="*/ 1 h 4"/>
                <a:gd name="T6" fmla="*/ 2 w 15"/>
                <a:gd name="T7" fmla="*/ 3 h 4"/>
                <a:gd name="T8" fmla="*/ 6 w 15"/>
                <a:gd name="T9" fmla="*/ 4 h 4"/>
                <a:gd name="T10" fmla="*/ 3 w 15"/>
                <a:gd name="T11" fmla="*/ 3 h 4"/>
                <a:gd name="T12" fmla="*/ 2 w 15"/>
                <a:gd name="T13" fmla="*/ 1 h 4"/>
                <a:gd name="T14" fmla="*/ 2 w 15"/>
                <a:gd name="T15" fmla="*/ 1 h 4"/>
                <a:gd name="T16" fmla="*/ 2 w 15"/>
                <a:gd name="T17" fmla="*/ 1 h 4"/>
                <a:gd name="T18" fmla="*/ 2 w 15"/>
                <a:gd name="T19" fmla="*/ 1 h 4"/>
                <a:gd name="T20" fmla="*/ 2 w 15"/>
                <a:gd name="T21" fmla="*/ 1 h 4"/>
                <a:gd name="T22" fmla="*/ 2 w 15"/>
                <a:gd name="T23" fmla="*/ 1 h 4"/>
                <a:gd name="T24" fmla="*/ 2 w 15"/>
                <a:gd name="T25" fmla="*/ 1 h 4"/>
                <a:gd name="T26" fmla="*/ 14 w 15"/>
                <a:gd name="T27" fmla="*/ 1 h 4"/>
                <a:gd name="T28" fmla="*/ 12 w 15"/>
                <a:gd name="T29" fmla="*/ 1 h 4"/>
                <a:gd name="T30" fmla="*/ 10 w 15"/>
                <a:gd name="T31" fmla="*/ 0 h 4"/>
                <a:gd name="T32" fmla="*/ 10 w 15"/>
                <a:gd name="T33" fmla="*/ 3 h 4"/>
                <a:gd name="T34" fmla="*/ 12 w 15"/>
                <a:gd name="T35" fmla="*/ 3 h 4"/>
                <a:gd name="T36" fmla="*/ 14 w 15"/>
                <a:gd name="T37" fmla="*/ 4 h 4"/>
                <a:gd name="T38" fmla="*/ 15 w 15"/>
                <a:gd name="T39" fmla="*/ 3 h 4"/>
                <a:gd name="T40" fmla="*/ 14 w 15"/>
                <a:gd name="T41" fmla="*/ 1 h 4"/>
                <a:gd name="T42" fmla="*/ 14 w 15"/>
                <a:gd name="T43" fmla="*/ 1 h 4"/>
                <a:gd name="T44" fmla="*/ 14 w 15"/>
                <a:gd name="T45" fmla="*/ 1 h 4"/>
                <a:gd name="T46" fmla="*/ 14 w 15"/>
                <a:gd name="T47" fmla="*/ 1 h 4"/>
                <a:gd name="T48" fmla="*/ 14 w 15"/>
                <a:gd name="T49" fmla="*/ 1 h 4"/>
                <a:gd name="T50" fmla="*/ 14 w 15"/>
                <a:gd name="T51" fmla="*/ 1 h 4"/>
                <a:gd name="T52" fmla="*/ 14 w 15"/>
                <a:gd name="T5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4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14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C844FBC2-607A-DF5E-39EB-8A0D90F5904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540013" y="3863840"/>
              <a:ext cx="32557" cy="13930"/>
            </a:xfrm>
            <a:custGeom>
              <a:avLst/>
              <a:gdLst>
                <a:gd name="T0" fmla="*/ 2 w 16"/>
                <a:gd name="T1" fmla="*/ 0 h 7"/>
                <a:gd name="T2" fmla="*/ 2 w 16"/>
                <a:gd name="T3" fmla="*/ 0 h 7"/>
                <a:gd name="T4" fmla="*/ 0 w 16"/>
                <a:gd name="T5" fmla="*/ 1 h 7"/>
                <a:gd name="T6" fmla="*/ 0 w 16"/>
                <a:gd name="T7" fmla="*/ 3 h 7"/>
                <a:gd name="T8" fmla="*/ 2 w 16"/>
                <a:gd name="T9" fmla="*/ 3 h 7"/>
                <a:gd name="T10" fmla="*/ 3 w 16"/>
                <a:gd name="T11" fmla="*/ 3 h 7"/>
                <a:gd name="T12" fmla="*/ 4 w 16"/>
                <a:gd name="T13" fmla="*/ 3 h 7"/>
                <a:gd name="T14" fmla="*/ 4 w 16"/>
                <a:gd name="T15" fmla="*/ 0 h 7"/>
                <a:gd name="T16" fmla="*/ 3 w 16"/>
                <a:gd name="T17" fmla="*/ 0 h 7"/>
                <a:gd name="T18" fmla="*/ 2 w 16"/>
                <a:gd name="T19" fmla="*/ 0 h 7"/>
                <a:gd name="T20" fmla="*/ 2 w 16"/>
                <a:gd name="T21" fmla="*/ 0 h 7"/>
                <a:gd name="T22" fmla="*/ 2 w 16"/>
                <a:gd name="T23" fmla="*/ 0 h 7"/>
                <a:gd name="T24" fmla="*/ 2 w 16"/>
                <a:gd name="T25" fmla="*/ 0 h 7"/>
                <a:gd name="T26" fmla="*/ 2 w 16"/>
                <a:gd name="T27" fmla="*/ 0 h 7"/>
                <a:gd name="T28" fmla="*/ 2 w 16"/>
                <a:gd name="T29" fmla="*/ 0 h 7"/>
                <a:gd name="T30" fmla="*/ 2 w 16"/>
                <a:gd name="T31" fmla="*/ 0 h 7"/>
                <a:gd name="T32" fmla="*/ 2 w 16"/>
                <a:gd name="T33" fmla="*/ 0 h 7"/>
                <a:gd name="T34" fmla="*/ 15 w 16"/>
                <a:gd name="T35" fmla="*/ 3 h 7"/>
                <a:gd name="T36" fmla="*/ 14 w 16"/>
                <a:gd name="T37" fmla="*/ 3 h 7"/>
                <a:gd name="T38" fmla="*/ 12 w 16"/>
                <a:gd name="T39" fmla="*/ 5 h 7"/>
                <a:gd name="T40" fmla="*/ 12 w 16"/>
                <a:gd name="T41" fmla="*/ 7 h 7"/>
                <a:gd name="T42" fmla="*/ 12 w 16"/>
                <a:gd name="T43" fmla="*/ 7 h 7"/>
                <a:gd name="T44" fmla="*/ 14 w 16"/>
                <a:gd name="T45" fmla="*/ 7 h 7"/>
                <a:gd name="T46" fmla="*/ 15 w 16"/>
                <a:gd name="T47" fmla="*/ 5 h 7"/>
                <a:gd name="T48" fmla="*/ 16 w 16"/>
                <a:gd name="T49" fmla="*/ 4 h 7"/>
                <a:gd name="T50" fmla="*/ 16 w 16"/>
                <a:gd name="T51" fmla="*/ 3 h 7"/>
                <a:gd name="T52" fmla="*/ 15 w 16"/>
                <a:gd name="T53" fmla="*/ 3 h 7"/>
                <a:gd name="T54" fmla="*/ 15 w 16"/>
                <a:gd name="T55" fmla="*/ 3 h 7"/>
                <a:gd name="T56" fmla="*/ 15 w 16"/>
                <a:gd name="T57" fmla="*/ 3 h 7"/>
                <a:gd name="T58" fmla="*/ 15 w 16"/>
                <a:gd name="T59" fmla="*/ 3 h 7"/>
                <a:gd name="T60" fmla="*/ 15 w 16"/>
                <a:gd name="T61" fmla="*/ 3 h 7"/>
                <a:gd name="T62" fmla="*/ 15 w 16"/>
                <a:gd name="T63" fmla="*/ 3 h 7"/>
                <a:gd name="T64" fmla="*/ 15 w 16"/>
                <a:gd name="T65" fmla="*/ 3 h 7"/>
                <a:gd name="T66" fmla="*/ 15 w 16"/>
                <a:gd name="T6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7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15" y="3"/>
                  </a:moveTo>
                  <a:lnTo>
                    <a:pt x="14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0E9A9D81-A67C-CCA5-E870-2CC4B3AB61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24221" y="2675841"/>
              <a:ext cx="124126" cy="113427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2 h 43"/>
                <a:gd name="T4" fmla="*/ 44 w 46"/>
                <a:gd name="T5" fmla="*/ 3 h 43"/>
                <a:gd name="T6" fmla="*/ 42 w 46"/>
                <a:gd name="T7" fmla="*/ 3 h 43"/>
                <a:gd name="T8" fmla="*/ 16 w 46"/>
                <a:gd name="T9" fmla="*/ 6 h 43"/>
                <a:gd name="T10" fmla="*/ 11 w 46"/>
                <a:gd name="T11" fmla="*/ 4 h 43"/>
                <a:gd name="T12" fmla="*/ 8 w 46"/>
                <a:gd name="T13" fmla="*/ 3 h 43"/>
                <a:gd name="T14" fmla="*/ 8 w 46"/>
                <a:gd name="T15" fmla="*/ 3 h 43"/>
                <a:gd name="T16" fmla="*/ 4 w 46"/>
                <a:gd name="T17" fmla="*/ 0 h 43"/>
                <a:gd name="T18" fmla="*/ 4 w 46"/>
                <a:gd name="T19" fmla="*/ 0 h 43"/>
                <a:gd name="T20" fmla="*/ 4 w 46"/>
                <a:gd name="T21" fmla="*/ 6 h 43"/>
                <a:gd name="T22" fmla="*/ 4 w 46"/>
                <a:gd name="T23" fmla="*/ 9 h 43"/>
                <a:gd name="T24" fmla="*/ 3 w 46"/>
                <a:gd name="T25" fmla="*/ 12 h 43"/>
                <a:gd name="T26" fmla="*/ 3 w 46"/>
                <a:gd name="T27" fmla="*/ 15 h 43"/>
                <a:gd name="T28" fmla="*/ 3 w 46"/>
                <a:gd name="T29" fmla="*/ 17 h 43"/>
                <a:gd name="T30" fmla="*/ 3 w 46"/>
                <a:gd name="T31" fmla="*/ 18 h 43"/>
                <a:gd name="T32" fmla="*/ 3 w 46"/>
                <a:gd name="T33" fmla="*/ 19 h 43"/>
                <a:gd name="T34" fmla="*/ 3 w 46"/>
                <a:gd name="T35" fmla="*/ 19 h 43"/>
                <a:gd name="T36" fmla="*/ 1 w 46"/>
                <a:gd name="T37" fmla="*/ 25 h 43"/>
                <a:gd name="T38" fmla="*/ 1 w 46"/>
                <a:gd name="T39" fmla="*/ 31 h 43"/>
                <a:gd name="T40" fmla="*/ 1 w 46"/>
                <a:gd name="T41" fmla="*/ 32 h 43"/>
                <a:gd name="T42" fmla="*/ 0 w 46"/>
                <a:gd name="T43" fmla="*/ 36 h 43"/>
                <a:gd name="T44" fmla="*/ 0 w 46"/>
                <a:gd name="T45" fmla="*/ 40 h 43"/>
                <a:gd name="T46" fmla="*/ 0 w 46"/>
                <a:gd name="T47" fmla="*/ 42 h 43"/>
                <a:gd name="T48" fmla="*/ 2 w 46"/>
                <a:gd name="T49" fmla="*/ 42 h 43"/>
                <a:gd name="T50" fmla="*/ 2 w 46"/>
                <a:gd name="T51" fmla="*/ 42 h 43"/>
                <a:gd name="T52" fmla="*/ 6 w 46"/>
                <a:gd name="T53" fmla="*/ 43 h 43"/>
                <a:gd name="T54" fmla="*/ 13 w 46"/>
                <a:gd name="T55" fmla="*/ 43 h 43"/>
                <a:gd name="T56" fmla="*/ 16 w 46"/>
                <a:gd name="T57" fmla="*/ 42 h 43"/>
                <a:gd name="T58" fmla="*/ 17 w 46"/>
                <a:gd name="T59" fmla="*/ 39 h 43"/>
                <a:gd name="T60" fmla="*/ 20 w 46"/>
                <a:gd name="T61" fmla="*/ 36 h 43"/>
                <a:gd name="T62" fmla="*/ 23 w 46"/>
                <a:gd name="T63" fmla="*/ 33 h 43"/>
                <a:gd name="T64" fmla="*/ 27 w 46"/>
                <a:gd name="T65" fmla="*/ 33 h 43"/>
                <a:gd name="T66" fmla="*/ 29 w 46"/>
                <a:gd name="T67" fmla="*/ 33 h 43"/>
                <a:gd name="T68" fmla="*/ 29 w 46"/>
                <a:gd name="T69" fmla="*/ 32 h 43"/>
                <a:gd name="T70" fmla="*/ 30 w 46"/>
                <a:gd name="T71" fmla="*/ 29 h 43"/>
                <a:gd name="T72" fmla="*/ 30 w 46"/>
                <a:gd name="T73" fmla="*/ 28 h 43"/>
                <a:gd name="T74" fmla="*/ 34 w 46"/>
                <a:gd name="T75" fmla="*/ 26 h 43"/>
                <a:gd name="T76" fmla="*/ 21 w 46"/>
                <a:gd name="T77" fmla="*/ 12 h 43"/>
                <a:gd name="T78" fmla="*/ 33 w 46"/>
                <a:gd name="T79" fmla="*/ 9 h 43"/>
                <a:gd name="T80" fmla="*/ 44 w 46"/>
                <a:gd name="T81" fmla="*/ 3 h 43"/>
                <a:gd name="T82" fmla="*/ 45 w 46"/>
                <a:gd name="T83" fmla="*/ 3 h 43"/>
                <a:gd name="T84" fmla="*/ 46 w 46"/>
                <a:gd name="T85" fmla="*/ 3 h 43"/>
                <a:gd name="T86" fmla="*/ 46 w 46"/>
                <a:gd name="T8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4" y="2"/>
                    <a:pt x="44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7191978D-AF2A-6329-BD55-455977E424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16081" y="2592263"/>
              <a:ext cx="42732" cy="59698"/>
            </a:xfrm>
            <a:custGeom>
              <a:avLst/>
              <a:gdLst>
                <a:gd name="T0" fmla="*/ 16 w 21"/>
                <a:gd name="T1" fmla="*/ 19 h 30"/>
                <a:gd name="T2" fmla="*/ 13 w 21"/>
                <a:gd name="T3" fmla="*/ 18 h 30"/>
                <a:gd name="T4" fmla="*/ 13 w 21"/>
                <a:gd name="T5" fmla="*/ 15 h 30"/>
                <a:gd name="T6" fmla="*/ 19 w 21"/>
                <a:gd name="T7" fmla="*/ 15 h 30"/>
                <a:gd name="T8" fmla="*/ 19 w 21"/>
                <a:gd name="T9" fmla="*/ 14 h 30"/>
                <a:gd name="T10" fmla="*/ 19 w 21"/>
                <a:gd name="T11" fmla="*/ 12 h 30"/>
                <a:gd name="T12" fmla="*/ 21 w 21"/>
                <a:gd name="T13" fmla="*/ 10 h 30"/>
                <a:gd name="T14" fmla="*/ 21 w 21"/>
                <a:gd name="T15" fmla="*/ 8 h 30"/>
                <a:gd name="T16" fmla="*/ 19 w 21"/>
                <a:gd name="T17" fmla="*/ 4 h 30"/>
                <a:gd name="T18" fmla="*/ 17 w 21"/>
                <a:gd name="T19" fmla="*/ 4 h 30"/>
                <a:gd name="T20" fmla="*/ 17 w 21"/>
                <a:gd name="T21" fmla="*/ 0 h 30"/>
                <a:gd name="T22" fmla="*/ 16 w 21"/>
                <a:gd name="T23" fmla="*/ 0 h 30"/>
                <a:gd name="T24" fmla="*/ 13 w 21"/>
                <a:gd name="T25" fmla="*/ 0 h 30"/>
                <a:gd name="T26" fmla="*/ 12 w 21"/>
                <a:gd name="T27" fmla="*/ 0 h 30"/>
                <a:gd name="T28" fmla="*/ 12 w 21"/>
                <a:gd name="T29" fmla="*/ 2 h 30"/>
                <a:gd name="T30" fmla="*/ 12 w 21"/>
                <a:gd name="T31" fmla="*/ 4 h 30"/>
                <a:gd name="T32" fmla="*/ 8 w 21"/>
                <a:gd name="T33" fmla="*/ 6 h 30"/>
                <a:gd name="T34" fmla="*/ 8 w 21"/>
                <a:gd name="T35" fmla="*/ 10 h 30"/>
                <a:gd name="T36" fmla="*/ 5 w 21"/>
                <a:gd name="T37" fmla="*/ 14 h 30"/>
                <a:gd name="T38" fmla="*/ 4 w 21"/>
                <a:gd name="T39" fmla="*/ 22 h 30"/>
                <a:gd name="T40" fmla="*/ 3 w 21"/>
                <a:gd name="T41" fmla="*/ 26 h 30"/>
                <a:gd name="T42" fmla="*/ 0 w 21"/>
                <a:gd name="T43" fmla="*/ 28 h 30"/>
                <a:gd name="T44" fmla="*/ 3 w 21"/>
                <a:gd name="T45" fmla="*/ 28 h 30"/>
                <a:gd name="T46" fmla="*/ 3 w 21"/>
                <a:gd name="T47" fmla="*/ 28 h 30"/>
                <a:gd name="T48" fmla="*/ 9 w 21"/>
                <a:gd name="T49" fmla="*/ 30 h 30"/>
                <a:gd name="T50" fmla="*/ 12 w 21"/>
                <a:gd name="T51" fmla="*/ 23 h 30"/>
                <a:gd name="T52" fmla="*/ 16 w 21"/>
                <a:gd name="T53" fmla="*/ 19 h 30"/>
                <a:gd name="T54" fmla="*/ 16 w 21"/>
                <a:gd name="T55" fmla="*/ 19 h 30"/>
                <a:gd name="T56" fmla="*/ 16 w 21"/>
                <a:gd name="T57" fmla="*/ 19 h 30"/>
                <a:gd name="T58" fmla="*/ 16 w 21"/>
                <a:gd name="T59" fmla="*/ 19 h 30"/>
                <a:gd name="T60" fmla="*/ 16 w 21"/>
                <a:gd name="T61" fmla="*/ 19 h 30"/>
                <a:gd name="T62" fmla="*/ 16 w 21"/>
                <a:gd name="T63" fmla="*/ 19 h 30"/>
                <a:gd name="T64" fmla="*/ 16 w 21"/>
                <a:gd name="T6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0">
                  <a:moveTo>
                    <a:pt x="16" y="19"/>
                  </a:moveTo>
                  <a:lnTo>
                    <a:pt x="13" y="18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4" y="22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9" y="30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53434DBA-9359-254B-E714-F7F392D0C9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16081" y="2669872"/>
              <a:ext cx="18314" cy="45769"/>
            </a:xfrm>
            <a:custGeom>
              <a:avLst/>
              <a:gdLst>
                <a:gd name="T0" fmla="*/ 4 w 9"/>
                <a:gd name="T1" fmla="*/ 0 h 23"/>
                <a:gd name="T2" fmla="*/ 3 w 9"/>
                <a:gd name="T3" fmla="*/ 1 h 23"/>
                <a:gd name="T4" fmla="*/ 0 w 9"/>
                <a:gd name="T5" fmla="*/ 5 h 23"/>
                <a:gd name="T6" fmla="*/ 0 w 9"/>
                <a:gd name="T7" fmla="*/ 9 h 23"/>
                <a:gd name="T8" fmla="*/ 0 w 9"/>
                <a:gd name="T9" fmla="*/ 13 h 23"/>
                <a:gd name="T10" fmla="*/ 3 w 9"/>
                <a:gd name="T11" fmla="*/ 13 h 23"/>
                <a:gd name="T12" fmla="*/ 4 w 9"/>
                <a:gd name="T13" fmla="*/ 13 h 23"/>
                <a:gd name="T14" fmla="*/ 3 w 9"/>
                <a:gd name="T15" fmla="*/ 15 h 23"/>
                <a:gd name="T16" fmla="*/ 0 w 9"/>
                <a:gd name="T17" fmla="*/ 19 h 23"/>
                <a:gd name="T18" fmla="*/ 0 w 9"/>
                <a:gd name="T19" fmla="*/ 20 h 23"/>
                <a:gd name="T20" fmla="*/ 3 w 9"/>
                <a:gd name="T21" fmla="*/ 23 h 23"/>
                <a:gd name="T22" fmla="*/ 4 w 9"/>
                <a:gd name="T23" fmla="*/ 20 h 23"/>
                <a:gd name="T24" fmla="*/ 8 w 9"/>
                <a:gd name="T25" fmla="*/ 19 h 23"/>
                <a:gd name="T26" fmla="*/ 8 w 9"/>
                <a:gd name="T27" fmla="*/ 19 h 23"/>
                <a:gd name="T28" fmla="*/ 8 w 9"/>
                <a:gd name="T29" fmla="*/ 19 h 23"/>
                <a:gd name="T30" fmla="*/ 9 w 9"/>
                <a:gd name="T31" fmla="*/ 15 h 23"/>
                <a:gd name="T32" fmla="*/ 9 w 9"/>
                <a:gd name="T33" fmla="*/ 11 h 23"/>
                <a:gd name="T34" fmla="*/ 9 w 9"/>
                <a:gd name="T35" fmla="*/ 11 h 23"/>
                <a:gd name="T36" fmla="*/ 9 w 9"/>
                <a:gd name="T37" fmla="*/ 3 h 23"/>
                <a:gd name="T38" fmla="*/ 9 w 9"/>
                <a:gd name="T39" fmla="*/ 3 h 23"/>
                <a:gd name="T40" fmla="*/ 7 w 9"/>
                <a:gd name="T41" fmla="*/ 1 h 23"/>
                <a:gd name="T42" fmla="*/ 4 w 9"/>
                <a:gd name="T43" fmla="*/ 0 h 23"/>
                <a:gd name="T44" fmla="*/ 4 w 9"/>
                <a:gd name="T45" fmla="*/ 0 h 23"/>
                <a:gd name="T46" fmla="*/ 4 w 9"/>
                <a:gd name="T47" fmla="*/ 0 h 23"/>
                <a:gd name="T48" fmla="*/ 4 w 9"/>
                <a:gd name="T49" fmla="*/ 0 h 23"/>
                <a:gd name="T50" fmla="*/ 4 w 9"/>
                <a:gd name="T51" fmla="*/ 0 h 23"/>
                <a:gd name="T52" fmla="*/ 4 w 9"/>
                <a:gd name="T53" fmla="*/ 0 h 23"/>
                <a:gd name="T54" fmla="*/ 4 w 9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23">
                  <a:moveTo>
                    <a:pt x="4" y="0"/>
                  </a:moveTo>
                  <a:lnTo>
                    <a:pt x="3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CCFF8205-B9BD-8E73-D5D5-CB3250EB10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93698" y="2647981"/>
              <a:ext cx="40696" cy="135316"/>
            </a:xfrm>
            <a:custGeom>
              <a:avLst/>
              <a:gdLst>
                <a:gd name="T0" fmla="*/ 10 w 15"/>
                <a:gd name="T1" fmla="*/ 0 h 51"/>
                <a:gd name="T2" fmla="*/ 10 w 15"/>
                <a:gd name="T3" fmla="*/ 0 h 51"/>
                <a:gd name="T4" fmla="*/ 8 w 15"/>
                <a:gd name="T5" fmla="*/ 0 h 51"/>
                <a:gd name="T6" fmla="*/ 8 w 15"/>
                <a:gd name="T7" fmla="*/ 2 h 51"/>
                <a:gd name="T8" fmla="*/ 8 w 15"/>
                <a:gd name="T9" fmla="*/ 3 h 51"/>
                <a:gd name="T10" fmla="*/ 7 w 15"/>
                <a:gd name="T11" fmla="*/ 6 h 51"/>
                <a:gd name="T12" fmla="*/ 7 w 15"/>
                <a:gd name="T13" fmla="*/ 8 h 51"/>
                <a:gd name="T14" fmla="*/ 5 w 15"/>
                <a:gd name="T15" fmla="*/ 15 h 51"/>
                <a:gd name="T16" fmla="*/ 2 w 15"/>
                <a:gd name="T17" fmla="*/ 20 h 51"/>
                <a:gd name="T18" fmla="*/ 4 w 15"/>
                <a:gd name="T19" fmla="*/ 22 h 51"/>
                <a:gd name="T20" fmla="*/ 2 w 15"/>
                <a:gd name="T21" fmla="*/ 23 h 51"/>
                <a:gd name="T22" fmla="*/ 1 w 15"/>
                <a:gd name="T23" fmla="*/ 25 h 51"/>
                <a:gd name="T24" fmla="*/ 0 w 15"/>
                <a:gd name="T25" fmla="*/ 27 h 51"/>
                <a:gd name="T26" fmla="*/ 10 w 15"/>
                <a:gd name="T27" fmla="*/ 51 h 51"/>
                <a:gd name="T28" fmla="*/ 10 w 15"/>
                <a:gd name="T29" fmla="*/ 49 h 51"/>
                <a:gd name="T30" fmla="*/ 11 w 15"/>
                <a:gd name="T31" fmla="*/ 50 h 51"/>
                <a:gd name="T32" fmla="*/ 11 w 15"/>
                <a:gd name="T33" fmla="*/ 46 h 51"/>
                <a:gd name="T34" fmla="*/ 12 w 15"/>
                <a:gd name="T35" fmla="*/ 42 h 51"/>
                <a:gd name="T36" fmla="*/ 12 w 15"/>
                <a:gd name="T37" fmla="*/ 41 h 51"/>
                <a:gd name="T38" fmla="*/ 12 w 15"/>
                <a:gd name="T39" fmla="*/ 35 h 51"/>
                <a:gd name="T40" fmla="*/ 14 w 15"/>
                <a:gd name="T41" fmla="*/ 29 h 51"/>
                <a:gd name="T42" fmla="*/ 14 w 15"/>
                <a:gd name="T43" fmla="*/ 29 h 51"/>
                <a:gd name="T44" fmla="*/ 14 w 15"/>
                <a:gd name="T45" fmla="*/ 28 h 51"/>
                <a:gd name="T46" fmla="*/ 14 w 15"/>
                <a:gd name="T47" fmla="*/ 28 h 51"/>
                <a:gd name="T48" fmla="*/ 14 w 15"/>
                <a:gd name="T49" fmla="*/ 27 h 51"/>
                <a:gd name="T50" fmla="*/ 14 w 15"/>
                <a:gd name="T51" fmla="*/ 25 h 51"/>
                <a:gd name="T52" fmla="*/ 14 w 15"/>
                <a:gd name="T53" fmla="*/ 22 h 51"/>
                <a:gd name="T54" fmla="*/ 14 w 15"/>
                <a:gd name="T55" fmla="*/ 22 h 51"/>
                <a:gd name="T56" fmla="*/ 14 w 15"/>
                <a:gd name="T57" fmla="*/ 22 h 51"/>
                <a:gd name="T58" fmla="*/ 11 w 15"/>
                <a:gd name="T59" fmla="*/ 23 h 51"/>
                <a:gd name="T60" fmla="*/ 10 w 15"/>
                <a:gd name="T61" fmla="*/ 25 h 51"/>
                <a:gd name="T62" fmla="*/ 8 w 15"/>
                <a:gd name="T63" fmla="*/ 23 h 51"/>
                <a:gd name="T64" fmla="*/ 8 w 15"/>
                <a:gd name="T65" fmla="*/ 22 h 51"/>
                <a:gd name="T66" fmla="*/ 10 w 15"/>
                <a:gd name="T67" fmla="*/ 19 h 51"/>
                <a:gd name="T68" fmla="*/ 11 w 15"/>
                <a:gd name="T69" fmla="*/ 18 h 51"/>
                <a:gd name="T70" fmla="*/ 10 w 15"/>
                <a:gd name="T71" fmla="*/ 18 h 51"/>
                <a:gd name="T72" fmla="*/ 8 w 15"/>
                <a:gd name="T73" fmla="*/ 18 h 51"/>
                <a:gd name="T74" fmla="*/ 8 w 15"/>
                <a:gd name="T75" fmla="*/ 15 h 51"/>
                <a:gd name="T76" fmla="*/ 8 w 15"/>
                <a:gd name="T77" fmla="*/ 12 h 51"/>
                <a:gd name="T78" fmla="*/ 10 w 15"/>
                <a:gd name="T79" fmla="*/ 9 h 51"/>
                <a:gd name="T80" fmla="*/ 11 w 15"/>
                <a:gd name="T81" fmla="*/ 8 h 51"/>
                <a:gd name="T82" fmla="*/ 13 w 15"/>
                <a:gd name="T83" fmla="*/ 9 h 51"/>
                <a:gd name="T84" fmla="*/ 15 w 15"/>
                <a:gd name="T85" fmla="*/ 10 h 51"/>
                <a:gd name="T86" fmla="*/ 15 w 15"/>
                <a:gd name="T87" fmla="*/ 7 h 51"/>
                <a:gd name="T88" fmla="*/ 15 w 15"/>
                <a:gd name="T89" fmla="*/ 3 h 51"/>
                <a:gd name="T90" fmla="*/ 15 w 15"/>
                <a:gd name="T91" fmla="*/ 1 h 51"/>
                <a:gd name="T92" fmla="*/ 10 w 15"/>
                <a:gd name="T9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" h="5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42BDAD54-6EDE-CAD1-7E47-08BF1D14AA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27135" y="2385309"/>
              <a:ext cx="12209" cy="15919"/>
            </a:xfrm>
            <a:custGeom>
              <a:avLst/>
              <a:gdLst>
                <a:gd name="T0" fmla="*/ 1 w 6"/>
                <a:gd name="T1" fmla="*/ 4 h 8"/>
                <a:gd name="T2" fmla="*/ 0 w 6"/>
                <a:gd name="T3" fmla="*/ 8 h 8"/>
                <a:gd name="T4" fmla="*/ 2 w 6"/>
                <a:gd name="T5" fmla="*/ 4 h 8"/>
                <a:gd name="T6" fmla="*/ 6 w 6"/>
                <a:gd name="T7" fmla="*/ 0 h 8"/>
                <a:gd name="T8" fmla="*/ 2 w 6"/>
                <a:gd name="T9" fmla="*/ 0 h 8"/>
                <a:gd name="T10" fmla="*/ 1 w 6"/>
                <a:gd name="T11" fmla="*/ 4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4 h 8"/>
                <a:gd name="T22" fmla="*/ 1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4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DF1E44DE-D4D2-2CEE-5B0E-3241765FFB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11149" y="1836083"/>
              <a:ext cx="258425" cy="165166"/>
            </a:xfrm>
            <a:custGeom>
              <a:avLst/>
              <a:gdLst>
                <a:gd name="T0" fmla="*/ 6 w 127"/>
                <a:gd name="T1" fmla="*/ 53 h 83"/>
                <a:gd name="T2" fmla="*/ 5 w 127"/>
                <a:gd name="T3" fmla="*/ 61 h 83"/>
                <a:gd name="T4" fmla="*/ 0 w 127"/>
                <a:gd name="T5" fmla="*/ 69 h 83"/>
                <a:gd name="T6" fmla="*/ 5 w 127"/>
                <a:gd name="T7" fmla="*/ 74 h 83"/>
                <a:gd name="T8" fmla="*/ 5 w 127"/>
                <a:gd name="T9" fmla="*/ 78 h 83"/>
                <a:gd name="T10" fmla="*/ 14 w 127"/>
                <a:gd name="T11" fmla="*/ 74 h 83"/>
                <a:gd name="T12" fmla="*/ 33 w 127"/>
                <a:gd name="T13" fmla="*/ 73 h 83"/>
                <a:gd name="T14" fmla="*/ 49 w 127"/>
                <a:gd name="T15" fmla="*/ 74 h 83"/>
                <a:gd name="T16" fmla="*/ 58 w 127"/>
                <a:gd name="T17" fmla="*/ 78 h 83"/>
                <a:gd name="T18" fmla="*/ 63 w 127"/>
                <a:gd name="T19" fmla="*/ 78 h 83"/>
                <a:gd name="T20" fmla="*/ 74 w 127"/>
                <a:gd name="T21" fmla="*/ 78 h 83"/>
                <a:gd name="T22" fmla="*/ 77 w 127"/>
                <a:gd name="T23" fmla="*/ 78 h 83"/>
                <a:gd name="T24" fmla="*/ 85 w 127"/>
                <a:gd name="T25" fmla="*/ 82 h 83"/>
                <a:gd name="T26" fmla="*/ 93 w 127"/>
                <a:gd name="T27" fmla="*/ 79 h 83"/>
                <a:gd name="T28" fmla="*/ 101 w 127"/>
                <a:gd name="T29" fmla="*/ 83 h 83"/>
                <a:gd name="T30" fmla="*/ 101 w 127"/>
                <a:gd name="T31" fmla="*/ 78 h 83"/>
                <a:gd name="T32" fmla="*/ 106 w 127"/>
                <a:gd name="T33" fmla="*/ 70 h 83"/>
                <a:gd name="T34" fmla="*/ 117 w 127"/>
                <a:gd name="T35" fmla="*/ 70 h 83"/>
                <a:gd name="T36" fmla="*/ 111 w 127"/>
                <a:gd name="T37" fmla="*/ 61 h 83"/>
                <a:gd name="T38" fmla="*/ 107 w 127"/>
                <a:gd name="T39" fmla="*/ 53 h 83"/>
                <a:gd name="T40" fmla="*/ 114 w 127"/>
                <a:gd name="T41" fmla="*/ 51 h 83"/>
                <a:gd name="T42" fmla="*/ 127 w 127"/>
                <a:gd name="T43" fmla="*/ 47 h 83"/>
                <a:gd name="T44" fmla="*/ 121 w 127"/>
                <a:gd name="T45" fmla="*/ 42 h 83"/>
                <a:gd name="T46" fmla="*/ 111 w 127"/>
                <a:gd name="T47" fmla="*/ 39 h 83"/>
                <a:gd name="T48" fmla="*/ 107 w 127"/>
                <a:gd name="T49" fmla="*/ 34 h 83"/>
                <a:gd name="T50" fmla="*/ 98 w 127"/>
                <a:gd name="T51" fmla="*/ 25 h 83"/>
                <a:gd name="T52" fmla="*/ 98 w 127"/>
                <a:gd name="T53" fmla="*/ 17 h 83"/>
                <a:gd name="T54" fmla="*/ 97 w 127"/>
                <a:gd name="T55" fmla="*/ 9 h 83"/>
                <a:gd name="T56" fmla="*/ 81 w 127"/>
                <a:gd name="T57" fmla="*/ 6 h 83"/>
                <a:gd name="T58" fmla="*/ 75 w 127"/>
                <a:gd name="T59" fmla="*/ 4 h 83"/>
                <a:gd name="T60" fmla="*/ 67 w 127"/>
                <a:gd name="T61" fmla="*/ 2 h 83"/>
                <a:gd name="T62" fmla="*/ 62 w 127"/>
                <a:gd name="T63" fmla="*/ 2 h 83"/>
                <a:gd name="T64" fmla="*/ 58 w 127"/>
                <a:gd name="T65" fmla="*/ 0 h 83"/>
                <a:gd name="T66" fmla="*/ 50 w 127"/>
                <a:gd name="T67" fmla="*/ 6 h 83"/>
                <a:gd name="T68" fmla="*/ 40 w 127"/>
                <a:gd name="T69" fmla="*/ 7 h 83"/>
                <a:gd name="T70" fmla="*/ 41 w 127"/>
                <a:gd name="T71" fmla="*/ 15 h 83"/>
                <a:gd name="T72" fmla="*/ 36 w 127"/>
                <a:gd name="T73" fmla="*/ 19 h 83"/>
                <a:gd name="T74" fmla="*/ 30 w 127"/>
                <a:gd name="T75" fmla="*/ 23 h 83"/>
                <a:gd name="T76" fmla="*/ 26 w 127"/>
                <a:gd name="T77" fmla="*/ 30 h 83"/>
                <a:gd name="T78" fmla="*/ 30 w 127"/>
                <a:gd name="T79" fmla="*/ 34 h 83"/>
                <a:gd name="T80" fmla="*/ 26 w 127"/>
                <a:gd name="T81" fmla="*/ 33 h 83"/>
                <a:gd name="T82" fmla="*/ 20 w 127"/>
                <a:gd name="T83" fmla="*/ 34 h 83"/>
                <a:gd name="T84" fmla="*/ 14 w 127"/>
                <a:gd name="T85" fmla="*/ 38 h 83"/>
                <a:gd name="T86" fmla="*/ 9 w 127"/>
                <a:gd name="T87" fmla="*/ 38 h 83"/>
                <a:gd name="T88" fmla="*/ 2 w 127"/>
                <a:gd name="T89" fmla="*/ 38 h 83"/>
                <a:gd name="T90" fmla="*/ 2 w 127"/>
                <a:gd name="T91" fmla="*/ 43 h 83"/>
                <a:gd name="T92" fmla="*/ 2 w 127"/>
                <a:gd name="T93" fmla="*/ 43 h 83"/>
                <a:gd name="T94" fmla="*/ 2 w 127"/>
                <a:gd name="T95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83">
                  <a:moveTo>
                    <a:pt x="2" y="43"/>
                  </a:moveTo>
                  <a:lnTo>
                    <a:pt x="5" y="49"/>
                  </a:lnTo>
                  <a:lnTo>
                    <a:pt x="6" y="53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5" y="61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69"/>
                  </a:lnTo>
                  <a:lnTo>
                    <a:pt x="5" y="70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10" y="78"/>
                  </a:lnTo>
                  <a:lnTo>
                    <a:pt x="14" y="74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33" y="73"/>
                  </a:lnTo>
                  <a:lnTo>
                    <a:pt x="40" y="73"/>
                  </a:lnTo>
                  <a:lnTo>
                    <a:pt x="45" y="74"/>
                  </a:lnTo>
                  <a:lnTo>
                    <a:pt x="49" y="74"/>
                  </a:lnTo>
                  <a:lnTo>
                    <a:pt x="53" y="77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59" y="78"/>
                  </a:lnTo>
                  <a:lnTo>
                    <a:pt x="62" y="79"/>
                  </a:lnTo>
                  <a:lnTo>
                    <a:pt x="63" y="78"/>
                  </a:lnTo>
                  <a:lnTo>
                    <a:pt x="66" y="78"/>
                  </a:lnTo>
                  <a:lnTo>
                    <a:pt x="70" y="79"/>
                  </a:lnTo>
                  <a:lnTo>
                    <a:pt x="74" y="78"/>
                  </a:lnTo>
                  <a:lnTo>
                    <a:pt x="75" y="82"/>
                  </a:lnTo>
                  <a:lnTo>
                    <a:pt x="75" y="79"/>
                  </a:lnTo>
                  <a:lnTo>
                    <a:pt x="77" y="78"/>
                  </a:lnTo>
                  <a:lnTo>
                    <a:pt x="81" y="78"/>
                  </a:lnTo>
                  <a:lnTo>
                    <a:pt x="83" y="82"/>
                  </a:lnTo>
                  <a:lnTo>
                    <a:pt x="85" y="82"/>
                  </a:lnTo>
                  <a:lnTo>
                    <a:pt x="87" y="82"/>
                  </a:lnTo>
                  <a:lnTo>
                    <a:pt x="90" y="79"/>
                  </a:lnTo>
                  <a:lnTo>
                    <a:pt x="93" y="79"/>
                  </a:lnTo>
                  <a:lnTo>
                    <a:pt x="94" y="79"/>
                  </a:lnTo>
                  <a:lnTo>
                    <a:pt x="98" y="83"/>
                  </a:lnTo>
                  <a:lnTo>
                    <a:pt x="101" y="83"/>
                  </a:lnTo>
                  <a:lnTo>
                    <a:pt x="102" y="83"/>
                  </a:lnTo>
                  <a:lnTo>
                    <a:pt x="101" y="79"/>
                  </a:lnTo>
                  <a:lnTo>
                    <a:pt x="101" y="78"/>
                  </a:lnTo>
                  <a:lnTo>
                    <a:pt x="102" y="74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7" y="70"/>
                  </a:lnTo>
                  <a:lnTo>
                    <a:pt x="115" y="69"/>
                  </a:lnTo>
                  <a:lnTo>
                    <a:pt x="114" y="66"/>
                  </a:lnTo>
                  <a:lnTo>
                    <a:pt x="111" y="61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7" y="53"/>
                  </a:lnTo>
                  <a:lnTo>
                    <a:pt x="107" y="51"/>
                  </a:lnTo>
                  <a:lnTo>
                    <a:pt x="110" y="51"/>
                  </a:lnTo>
                  <a:lnTo>
                    <a:pt x="114" y="51"/>
                  </a:lnTo>
                  <a:lnTo>
                    <a:pt x="119" y="51"/>
                  </a:lnTo>
                  <a:lnTo>
                    <a:pt x="123" y="49"/>
                  </a:lnTo>
                  <a:lnTo>
                    <a:pt x="127" y="47"/>
                  </a:lnTo>
                  <a:lnTo>
                    <a:pt x="125" y="46"/>
                  </a:lnTo>
                  <a:lnTo>
                    <a:pt x="121" y="43"/>
                  </a:lnTo>
                  <a:lnTo>
                    <a:pt x="121" y="42"/>
                  </a:lnTo>
                  <a:lnTo>
                    <a:pt x="119" y="39"/>
                  </a:lnTo>
                  <a:lnTo>
                    <a:pt x="114" y="39"/>
                  </a:lnTo>
                  <a:lnTo>
                    <a:pt x="111" y="39"/>
                  </a:lnTo>
                  <a:lnTo>
                    <a:pt x="111" y="35"/>
                  </a:lnTo>
                  <a:lnTo>
                    <a:pt x="110" y="34"/>
                  </a:lnTo>
                  <a:lnTo>
                    <a:pt x="107" y="34"/>
                  </a:lnTo>
                  <a:lnTo>
                    <a:pt x="103" y="33"/>
                  </a:lnTo>
                  <a:lnTo>
                    <a:pt x="102" y="29"/>
                  </a:lnTo>
                  <a:lnTo>
                    <a:pt x="98" y="25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8" y="17"/>
                  </a:lnTo>
                  <a:lnTo>
                    <a:pt x="97" y="15"/>
                  </a:lnTo>
                  <a:lnTo>
                    <a:pt x="97" y="13"/>
                  </a:lnTo>
                  <a:lnTo>
                    <a:pt x="97" y="9"/>
                  </a:lnTo>
                  <a:lnTo>
                    <a:pt x="93" y="7"/>
                  </a:lnTo>
                  <a:lnTo>
                    <a:pt x="87" y="6"/>
                  </a:lnTo>
                  <a:lnTo>
                    <a:pt x="81" y="6"/>
                  </a:lnTo>
                  <a:lnTo>
                    <a:pt x="77" y="7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3" y="4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8" y="11"/>
                  </a:lnTo>
                  <a:lnTo>
                    <a:pt x="37" y="13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297361D3-EAC3-51BB-3415-12C7DA7FAF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21030" y="2329590"/>
              <a:ext cx="89532" cy="55719"/>
            </a:xfrm>
            <a:custGeom>
              <a:avLst/>
              <a:gdLst>
                <a:gd name="T0" fmla="*/ 43 w 44"/>
                <a:gd name="T1" fmla="*/ 14 h 28"/>
                <a:gd name="T2" fmla="*/ 33 w 44"/>
                <a:gd name="T3" fmla="*/ 10 h 28"/>
                <a:gd name="T4" fmla="*/ 27 w 44"/>
                <a:gd name="T5" fmla="*/ 5 h 28"/>
                <a:gd name="T6" fmla="*/ 27 w 44"/>
                <a:gd name="T7" fmla="*/ 2 h 28"/>
                <a:gd name="T8" fmla="*/ 27 w 44"/>
                <a:gd name="T9" fmla="*/ 1 h 28"/>
                <a:gd name="T10" fmla="*/ 25 w 44"/>
                <a:gd name="T11" fmla="*/ 1 h 28"/>
                <a:gd name="T12" fmla="*/ 23 w 44"/>
                <a:gd name="T13" fmla="*/ 1 h 28"/>
                <a:gd name="T14" fmla="*/ 21 w 44"/>
                <a:gd name="T15" fmla="*/ 1 h 28"/>
                <a:gd name="T16" fmla="*/ 20 w 44"/>
                <a:gd name="T17" fmla="*/ 1 h 28"/>
                <a:gd name="T18" fmla="*/ 17 w 44"/>
                <a:gd name="T19" fmla="*/ 0 h 28"/>
                <a:gd name="T20" fmla="*/ 16 w 44"/>
                <a:gd name="T21" fmla="*/ 0 h 28"/>
                <a:gd name="T22" fmla="*/ 13 w 44"/>
                <a:gd name="T23" fmla="*/ 0 h 28"/>
                <a:gd name="T24" fmla="*/ 8 w 44"/>
                <a:gd name="T25" fmla="*/ 1 h 28"/>
                <a:gd name="T26" fmla="*/ 5 w 44"/>
                <a:gd name="T27" fmla="*/ 2 h 28"/>
                <a:gd name="T28" fmla="*/ 4 w 44"/>
                <a:gd name="T29" fmla="*/ 5 h 28"/>
                <a:gd name="T30" fmla="*/ 3 w 44"/>
                <a:gd name="T31" fmla="*/ 5 h 28"/>
                <a:gd name="T32" fmla="*/ 4 w 44"/>
                <a:gd name="T33" fmla="*/ 6 h 28"/>
                <a:gd name="T34" fmla="*/ 5 w 44"/>
                <a:gd name="T35" fmla="*/ 6 h 28"/>
                <a:gd name="T36" fmla="*/ 5 w 44"/>
                <a:gd name="T37" fmla="*/ 9 h 28"/>
                <a:gd name="T38" fmla="*/ 8 w 44"/>
                <a:gd name="T39" fmla="*/ 10 h 28"/>
                <a:gd name="T40" fmla="*/ 5 w 44"/>
                <a:gd name="T41" fmla="*/ 13 h 28"/>
                <a:gd name="T42" fmla="*/ 4 w 44"/>
                <a:gd name="T43" fmla="*/ 13 h 28"/>
                <a:gd name="T44" fmla="*/ 4 w 44"/>
                <a:gd name="T45" fmla="*/ 14 h 28"/>
                <a:gd name="T46" fmla="*/ 4 w 44"/>
                <a:gd name="T47" fmla="*/ 18 h 28"/>
                <a:gd name="T48" fmla="*/ 4 w 44"/>
                <a:gd name="T49" fmla="*/ 18 h 28"/>
                <a:gd name="T50" fmla="*/ 3 w 44"/>
                <a:gd name="T51" fmla="*/ 20 h 28"/>
                <a:gd name="T52" fmla="*/ 0 w 44"/>
                <a:gd name="T53" fmla="*/ 24 h 28"/>
                <a:gd name="T54" fmla="*/ 3 w 44"/>
                <a:gd name="T55" fmla="*/ 26 h 28"/>
                <a:gd name="T56" fmla="*/ 4 w 44"/>
                <a:gd name="T57" fmla="*/ 26 h 28"/>
                <a:gd name="T58" fmla="*/ 8 w 44"/>
                <a:gd name="T59" fmla="*/ 24 h 28"/>
                <a:gd name="T60" fmla="*/ 9 w 44"/>
                <a:gd name="T61" fmla="*/ 24 h 28"/>
                <a:gd name="T62" fmla="*/ 9 w 44"/>
                <a:gd name="T63" fmla="*/ 26 h 28"/>
                <a:gd name="T64" fmla="*/ 9 w 44"/>
                <a:gd name="T65" fmla="*/ 28 h 28"/>
                <a:gd name="T66" fmla="*/ 13 w 44"/>
                <a:gd name="T67" fmla="*/ 26 h 28"/>
                <a:gd name="T68" fmla="*/ 17 w 44"/>
                <a:gd name="T69" fmla="*/ 22 h 28"/>
                <a:gd name="T70" fmla="*/ 20 w 44"/>
                <a:gd name="T71" fmla="*/ 20 h 28"/>
                <a:gd name="T72" fmla="*/ 23 w 44"/>
                <a:gd name="T73" fmla="*/ 18 h 28"/>
                <a:gd name="T74" fmla="*/ 25 w 44"/>
                <a:gd name="T75" fmla="*/ 18 h 28"/>
                <a:gd name="T76" fmla="*/ 27 w 44"/>
                <a:gd name="T77" fmla="*/ 18 h 28"/>
                <a:gd name="T78" fmla="*/ 31 w 44"/>
                <a:gd name="T79" fmla="*/ 16 h 28"/>
                <a:gd name="T80" fmla="*/ 36 w 44"/>
                <a:gd name="T81" fmla="*/ 18 h 28"/>
                <a:gd name="T82" fmla="*/ 40 w 44"/>
                <a:gd name="T83" fmla="*/ 18 h 28"/>
                <a:gd name="T84" fmla="*/ 43 w 44"/>
                <a:gd name="T85" fmla="*/ 16 h 28"/>
                <a:gd name="T86" fmla="*/ 44 w 44"/>
                <a:gd name="T87" fmla="*/ 14 h 28"/>
                <a:gd name="T88" fmla="*/ 43 w 44"/>
                <a:gd name="T89" fmla="*/ 14 h 28"/>
                <a:gd name="T90" fmla="*/ 43 w 44"/>
                <a:gd name="T91" fmla="*/ 14 h 28"/>
                <a:gd name="T92" fmla="*/ 43 w 44"/>
                <a:gd name="T93" fmla="*/ 14 h 28"/>
                <a:gd name="T94" fmla="*/ 43 w 44"/>
                <a:gd name="T95" fmla="*/ 14 h 28"/>
                <a:gd name="T96" fmla="*/ 43 w 44"/>
                <a:gd name="T97" fmla="*/ 14 h 28"/>
                <a:gd name="T98" fmla="*/ 43 w 44"/>
                <a:gd name="T99" fmla="*/ 14 h 28"/>
                <a:gd name="T100" fmla="*/ 43 w 44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8">
                  <a:moveTo>
                    <a:pt x="43" y="14"/>
                  </a:moveTo>
                  <a:lnTo>
                    <a:pt x="33" y="10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3" y="26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1" y="16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9519FEA3-1103-4B5C-40FF-7E82AD9626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0104" y="2315661"/>
              <a:ext cx="73254" cy="53729"/>
            </a:xfrm>
            <a:custGeom>
              <a:avLst/>
              <a:gdLst>
                <a:gd name="T0" fmla="*/ 3 w 36"/>
                <a:gd name="T1" fmla="*/ 13 h 27"/>
                <a:gd name="T2" fmla="*/ 3 w 36"/>
                <a:gd name="T3" fmla="*/ 13 h 27"/>
                <a:gd name="T4" fmla="*/ 0 w 36"/>
                <a:gd name="T5" fmla="*/ 16 h 27"/>
                <a:gd name="T6" fmla="*/ 3 w 36"/>
                <a:gd name="T7" fmla="*/ 17 h 27"/>
                <a:gd name="T8" fmla="*/ 3 w 36"/>
                <a:gd name="T9" fmla="*/ 20 h 27"/>
                <a:gd name="T10" fmla="*/ 3 w 36"/>
                <a:gd name="T11" fmla="*/ 21 h 27"/>
                <a:gd name="T12" fmla="*/ 4 w 36"/>
                <a:gd name="T13" fmla="*/ 23 h 27"/>
                <a:gd name="T14" fmla="*/ 4 w 36"/>
                <a:gd name="T15" fmla="*/ 25 h 27"/>
                <a:gd name="T16" fmla="*/ 6 w 36"/>
                <a:gd name="T17" fmla="*/ 27 h 27"/>
                <a:gd name="T18" fmla="*/ 8 w 36"/>
                <a:gd name="T19" fmla="*/ 27 h 27"/>
                <a:gd name="T20" fmla="*/ 12 w 36"/>
                <a:gd name="T21" fmla="*/ 27 h 27"/>
                <a:gd name="T22" fmla="*/ 14 w 36"/>
                <a:gd name="T23" fmla="*/ 27 h 27"/>
                <a:gd name="T24" fmla="*/ 19 w 36"/>
                <a:gd name="T25" fmla="*/ 25 h 27"/>
                <a:gd name="T26" fmla="*/ 26 w 36"/>
                <a:gd name="T27" fmla="*/ 23 h 27"/>
                <a:gd name="T28" fmla="*/ 30 w 36"/>
                <a:gd name="T29" fmla="*/ 21 h 27"/>
                <a:gd name="T30" fmla="*/ 32 w 36"/>
                <a:gd name="T31" fmla="*/ 21 h 27"/>
                <a:gd name="T32" fmla="*/ 35 w 36"/>
                <a:gd name="T33" fmla="*/ 20 h 27"/>
                <a:gd name="T34" fmla="*/ 36 w 36"/>
                <a:gd name="T35" fmla="*/ 20 h 27"/>
                <a:gd name="T36" fmla="*/ 36 w 36"/>
                <a:gd name="T37" fmla="*/ 16 h 27"/>
                <a:gd name="T38" fmla="*/ 36 w 36"/>
                <a:gd name="T39" fmla="*/ 13 h 27"/>
                <a:gd name="T40" fmla="*/ 36 w 36"/>
                <a:gd name="T41" fmla="*/ 12 h 27"/>
                <a:gd name="T42" fmla="*/ 35 w 36"/>
                <a:gd name="T43" fmla="*/ 8 h 27"/>
                <a:gd name="T44" fmla="*/ 32 w 36"/>
                <a:gd name="T45" fmla="*/ 7 h 27"/>
                <a:gd name="T46" fmla="*/ 31 w 36"/>
                <a:gd name="T47" fmla="*/ 4 h 27"/>
                <a:gd name="T48" fmla="*/ 30 w 36"/>
                <a:gd name="T49" fmla="*/ 3 h 27"/>
                <a:gd name="T50" fmla="*/ 28 w 36"/>
                <a:gd name="T51" fmla="*/ 1 h 27"/>
                <a:gd name="T52" fmla="*/ 27 w 36"/>
                <a:gd name="T53" fmla="*/ 0 h 27"/>
                <a:gd name="T54" fmla="*/ 26 w 36"/>
                <a:gd name="T55" fmla="*/ 0 h 27"/>
                <a:gd name="T56" fmla="*/ 23 w 36"/>
                <a:gd name="T57" fmla="*/ 3 h 27"/>
                <a:gd name="T58" fmla="*/ 19 w 36"/>
                <a:gd name="T59" fmla="*/ 3 h 27"/>
                <a:gd name="T60" fmla="*/ 18 w 36"/>
                <a:gd name="T61" fmla="*/ 3 h 27"/>
                <a:gd name="T62" fmla="*/ 16 w 36"/>
                <a:gd name="T63" fmla="*/ 3 h 27"/>
                <a:gd name="T64" fmla="*/ 14 w 36"/>
                <a:gd name="T65" fmla="*/ 4 h 27"/>
                <a:gd name="T66" fmla="*/ 14 w 36"/>
                <a:gd name="T67" fmla="*/ 7 h 27"/>
                <a:gd name="T68" fmla="*/ 10 w 36"/>
                <a:gd name="T69" fmla="*/ 4 h 27"/>
                <a:gd name="T70" fmla="*/ 8 w 36"/>
                <a:gd name="T71" fmla="*/ 4 h 27"/>
                <a:gd name="T72" fmla="*/ 6 w 36"/>
                <a:gd name="T73" fmla="*/ 7 h 27"/>
                <a:gd name="T74" fmla="*/ 4 w 36"/>
                <a:gd name="T75" fmla="*/ 8 h 27"/>
                <a:gd name="T76" fmla="*/ 3 w 36"/>
                <a:gd name="T77" fmla="*/ 9 h 27"/>
                <a:gd name="T78" fmla="*/ 3 w 36"/>
                <a:gd name="T79" fmla="*/ 12 h 27"/>
                <a:gd name="T80" fmla="*/ 3 w 36"/>
                <a:gd name="T81" fmla="*/ 13 h 27"/>
                <a:gd name="T82" fmla="*/ 3 w 36"/>
                <a:gd name="T83" fmla="*/ 13 h 27"/>
                <a:gd name="T84" fmla="*/ 3 w 36"/>
                <a:gd name="T85" fmla="*/ 13 h 27"/>
                <a:gd name="T86" fmla="*/ 3 w 36"/>
                <a:gd name="T87" fmla="*/ 13 h 27"/>
                <a:gd name="T88" fmla="*/ 3 w 36"/>
                <a:gd name="T89" fmla="*/ 13 h 27"/>
                <a:gd name="T90" fmla="*/ 3 w 36"/>
                <a:gd name="T91" fmla="*/ 13 h 27"/>
                <a:gd name="T92" fmla="*/ 3 w 36"/>
                <a:gd name="T9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27">
                  <a:moveTo>
                    <a:pt x="3" y="13"/>
                  </a:moveTo>
                  <a:lnTo>
                    <a:pt x="3" y="13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7CFE02C3-6E9F-B810-E935-58DF8BD7E7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15512" y="2307701"/>
              <a:ext cx="54942" cy="109448"/>
            </a:xfrm>
            <a:custGeom>
              <a:avLst/>
              <a:gdLst>
                <a:gd name="T0" fmla="*/ 13 w 20"/>
                <a:gd name="T1" fmla="*/ 39 h 41"/>
                <a:gd name="T2" fmla="*/ 13 w 20"/>
                <a:gd name="T3" fmla="*/ 38 h 41"/>
                <a:gd name="T4" fmla="*/ 13 w 20"/>
                <a:gd name="T5" fmla="*/ 37 h 41"/>
                <a:gd name="T6" fmla="*/ 13 w 20"/>
                <a:gd name="T7" fmla="*/ 36 h 41"/>
                <a:gd name="T8" fmla="*/ 15 w 20"/>
                <a:gd name="T9" fmla="*/ 35 h 41"/>
                <a:gd name="T10" fmla="*/ 17 w 20"/>
                <a:gd name="T11" fmla="*/ 30 h 41"/>
                <a:gd name="T12" fmla="*/ 19 w 20"/>
                <a:gd name="T13" fmla="*/ 29 h 41"/>
                <a:gd name="T14" fmla="*/ 20 w 20"/>
                <a:gd name="T15" fmla="*/ 28 h 41"/>
                <a:gd name="T16" fmla="*/ 20 w 20"/>
                <a:gd name="T17" fmla="*/ 26 h 41"/>
                <a:gd name="T18" fmla="*/ 20 w 20"/>
                <a:gd name="T19" fmla="*/ 25 h 41"/>
                <a:gd name="T20" fmla="*/ 19 w 20"/>
                <a:gd name="T21" fmla="*/ 23 h 41"/>
                <a:gd name="T22" fmla="*/ 17 w 20"/>
                <a:gd name="T23" fmla="*/ 23 h 41"/>
                <a:gd name="T24" fmla="*/ 16 w 20"/>
                <a:gd name="T25" fmla="*/ 22 h 41"/>
                <a:gd name="T26" fmla="*/ 16 w 20"/>
                <a:gd name="T27" fmla="*/ 20 h 41"/>
                <a:gd name="T28" fmla="*/ 15 w 20"/>
                <a:gd name="T29" fmla="*/ 19 h 41"/>
                <a:gd name="T30" fmla="*/ 15 w 20"/>
                <a:gd name="T31" fmla="*/ 18 h 41"/>
                <a:gd name="T32" fmla="*/ 15 w 20"/>
                <a:gd name="T33" fmla="*/ 16 h 41"/>
                <a:gd name="T34" fmla="*/ 13 w 20"/>
                <a:gd name="T35" fmla="*/ 15 h 41"/>
                <a:gd name="T36" fmla="*/ 15 w 20"/>
                <a:gd name="T37" fmla="*/ 13 h 41"/>
                <a:gd name="T38" fmla="*/ 15 w 20"/>
                <a:gd name="T39" fmla="*/ 13 h 41"/>
                <a:gd name="T40" fmla="*/ 15 w 20"/>
                <a:gd name="T41" fmla="*/ 12 h 41"/>
                <a:gd name="T42" fmla="*/ 15 w 20"/>
                <a:gd name="T43" fmla="*/ 10 h 41"/>
                <a:gd name="T44" fmla="*/ 15 w 20"/>
                <a:gd name="T45" fmla="*/ 9 h 41"/>
                <a:gd name="T46" fmla="*/ 15 w 20"/>
                <a:gd name="T47" fmla="*/ 8 h 41"/>
                <a:gd name="T48" fmla="*/ 15 w 20"/>
                <a:gd name="T49" fmla="*/ 6 h 41"/>
                <a:gd name="T50" fmla="*/ 13 w 20"/>
                <a:gd name="T51" fmla="*/ 5 h 41"/>
                <a:gd name="T52" fmla="*/ 13 w 20"/>
                <a:gd name="T53" fmla="*/ 5 h 41"/>
                <a:gd name="T54" fmla="*/ 10 w 20"/>
                <a:gd name="T55" fmla="*/ 3 h 41"/>
                <a:gd name="T56" fmla="*/ 10 w 20"/>
                <a:gd name="T57" fmla="*/ 2 h 41"/>
                <a:gd name="T58" fmla="*/ 10 w 20"/>
                <a:gd name="T59" fmla="*/ 1 h 41"/>
                <a:gd name="T60" fmla="*/ 9 w 20"/>
                <a:gd name="T61" fmla="*/ 0 h 41"/>
                <a:gd name="T62" fmla="*/ 7 w 20"/>
                <a:gd name="T63" fmla="*/ 2 h 41"/>
                <a:gd name="T64" fmla="*/ 6 w 20"/>
                <a:gd name="T65" fmla="*/ 2 h 41"/>
                <a:gd name="T66" fmla="*/ 4 w 20"/>
                <a:gd name="T67" fmla="*/ 2 h 41"/>
                <a:gd name="T68" fmla="*/ 4 w 20"/>
                <a:gd name="T69" fmla="*/ 0 h 41"/>
                <a:gd name="T70" fmla="*/ 3 w 20"/>
                <a:gd name="T71" fmla="*/ 0 h 41"/>
                <a:gd name="T72" fmla="*/ 1 w 20"/>
                <a:gd name="T73" fmla="*/ 3 h 41"/>
                <a:gd name="T74" fmla="*/ 0 w 20"/>
                <a:gd name="T75" fmla="*/ 6 h 41"/>
                <a:gd name="T76" fmla="*/ 2 w 20"/>
                <a:gd name="T77" fmla="*/ 10 h 41"/>
                <a:gd name="T78" fmla="*/ 3 w 20"/>
                <a:gd name="T79" fmla="*/ 10 h 41"/>
                <a:gd name="T80" fmla="*/ 3 w 20"/>
                <a:gd name="T81" fmla="*/ 13 h 41"/>
                <a:gd name="T82" fmla="*/ 2 w 20"/>
                <a:gd name="T83" fmla="*/ 16 h 41"/>
                <a:gd name="T84" fmla="*/ 3 w 20"/>
                <a:gd name="T85" fmla="*/ 18 h 41"/>
                <a:gd name="T86" fmla="*/ 3 w 20"/>
                <a:gd name="T87" fmla="*/ 19 h 41"/>
                <a:gd name="T88" fmla="*/ 3 w 20"/>
                <a:gd name="T89" fmla="*/ 22 h 41"/>
                <a:gd name="T90" fmla="*/ 3 w 20"/>
                <a:gd name="T91" fmla="*/ 23 h 41"/>
                <a:gd name="T92" fmla="*/ 2 w 20"/>
                <a:gd name="T93" fmla="*/ 23 h 41"/>
                <a:gd name="T94" fmla="*/ 2 w 20"/>
                <a:gd name="T95" fmla="*/ 25 h 41"/>
                <a:gd name="T96" fmla="*/ 2 w 20"/>
                <a:gd name="T97" fmla="*/ 26 h 41"/>
                <a:gd name="T98" fmla="*/ 3 w 20"/>
                <a:gd name="T99" fmla="*/ 29 h 41"/>
                <a:gd name="T100" fmla="*/ 3 w 20"/>
                <a:gd name="T101" fmla="*/ 30 h 41"/>
                <a:gd name="T102" fmla="*/ 2 w 20"/>
                <a:gd name="T103" fmla="*/ 30 h 41"/>
                <a:gd name="T104" fmla="*/ 6 w 20"/>
                <a:gd name="T105" fmla="*/ 33 h 41"/>
                <a:gd name="T106" fmla="*/ 7 w 20"/>
                <a:gd name="T107" fmla="*/ 35 h 41"/>
                <a:gd name="T108" fmla="*/ 9 w 20"/>
                <a:gd name="T109" fmla="*/ 38 h 41"/>
                <a:gd name="T110" fmla="*/ 9 w 20"/>
                <a:gd name="T111" fmla="*/ 39 h 41"/>
                <a:gd name="T112" fmla="*/ 10 w 20"/>
                <a:gd name="T113" fmla="*/ 40 h 41"/>
                <a:gd name="T114" fmla="*/ 12 w 20"/>
                <a:gd name="T115" fmla="*/ 41 h 41"/>
                <a:gd name="T116" fmla="*/ 13 w 20"/>
                <a:gd name="T1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1"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535CEF8D-81D3-C041-7B45-2B84EF89E3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05045" y="2251983"/>
              <a:ext cx="183135" cy="103477"/>
            </a:xfrm>
            <a:custGeom>
              <a:avLst/>
              <a:gdLst>
                <a:gd name="T0" fmla="*/ 4 w 90"/>
                <a:gd name="T1" fmla="*/ 36 h 52"/>
                <a:gd name="T2" fmla="*/ 8 w 90"/>
                <a:gd name="T3" fmla="*/ 40 h 52"/>
                <a:gd name="T4" fmla="*/ 9 w 90"/>
                <a:gd name="T5" fmla="*/ 45 h 52"/>
                <a:gd name="T6" fmla="*/ 9 w 90"/>
                <a:gd name="T7" fmla="*/ 52 h 52"/>
                <a:gd name="T8" fmla="*/ 13 w 90"/>
                <a:gd name="T9" fmla="*/ 52 h 52"/>
                <a:gd name="T10" fmla="*/ 21 w 90"/>
                <a:gd name="T11" fmla="*/ 52 h 52"/>
                <a:gd name="T12" fmla="*/ 29 w 90"/>
                <a:gd name="T13" fmla="*/ 48 h 52"/>
                <a:gd name="T14" fmla="*/ 33 w 90"/>
                <a:gd name="T15" fmla="*/ 48 h 52"/>
                <a:gd name="T16" fmla="*/ 36 w 90"/>
                <a:gd name="T17" fmla="*/ 52 h 52"/>
                <a:gd name="T18" fmla="*/ 40 w 90"/>
                <a:gd name="T19" fmla="*/ 49 h 52"/>
                <a:gd name="T20" fmla="*/ 44 w 90"/>
                <a:gd name="T21" fmla="*/ 52 h 52"/>
                <a:gd name="T22" fmla="*/ 52 w 90"/>
                <a:gd name="T23" fmla="*/ 52 h 52"/>
                <a:gd name="T24" fmla="*/ 56 w 90"/>
                <a:gd name="T25" fmla="*/ 52 h 52"/>
                <a:gd name="T26" fmla="*/ 57 w 90"/>
                <a:gd name="T27" fmla="*/ 48 h 52"/>
                <a:gd name="T28" fmla="*/ 56 w 90"/>
                <a:gd name="T29" fmla="*/ 45 h 52"/>
                <a:gd name="T30" fmla="*/ 57 w 90"/>
                <a:gd name="T31" fmla="*/ 44 h 52"/>
                <a:gd name="T32" fmla="*/ 61 w 90"/>
                <a:gd name="T33" fmla="*/ 44 h 52"/>
                <a:gd name="T34" fmla="*/ 65 w 90"/>
                <a:gd name="T35" fmla="*/ 40 h 52"/>
                <a:gd name="T36" fmla="*/ 73 w 90"/>
                <a:gd name="T37" fmla="*/ 39 h 52"/>
                <a:gd name="T38" fmla="*/ 77 w 90"/>
                <a:gd name="T39" fmla="*/ 40 h 52"/>
                <a:gd name="T40" fmla="*/ 80 w 90"/>
                <a:gd name="T41" fmla="*/ 40 h 52"/>
                <a:gd name="T42" fmla="*/ 82 w 90"/>
                <a:gd name="T43" fmla="*/ 39 h 52"/>
                <a:gd name="T44" fmla="*/ 74 w 90"/>
                <a:gd name="T45" fmla="*/ 31 h 52"/>
                <a:gd name="T46" fmla="*/ 78 w 90"/>
                <a:gd name="T47" fmla="*/ 28 h 52"/>
                <a:gd name="T48" fmla="*/ 80 w 90"/>
                <a:gd name="T49" fmla="*/ 23 h 52"/>
                <a:gd name="T50" fmla="*/ 82 w 90"/>
                <a:gd name="T51" fmla="*/ 15 h 52"/>
                <a:gd name="T52" fmla="*/ 88 w 90"/>
                <a:gd name="T53" fmla="*/ 14 h 52"/>
                <a:gd name="T54" fmla="*/ 90 w 90"/>
                <a:gd name="T55" fmla="*/ 10 h 52"/>
                <a:gd name="T56" fmla="*/ 88 w 90"/>
                <a:gd name="T57" fmla="*/ 8 h 52"/>
                <a:gd name="T58" fmla="*/ 78 w 90"/>
                <a:gd name="T59" fmla="*/ 4 h 52"/>
                <a:gd name="T60" fmla="*/ 70 w 90"/>
                <a:gd name="T61" fmla="*/ 2 h 52"/>
                <a:gd name="T62" fmla="*/ 65 w 90"/>
                <a:gd name="T63" fmla="*/ 2 h 52"/>
                <a:gd name="T64" fmla="*/ 53 w 90"/>
                <a:gd name="T65" fmla="*/ 4 h 52"/>
                <a:gd name="T66" fmla="*/ 47 w 90"/>
                <a:gd name="T67" fmla="*/ 10 h 52"/>
                <a:gd name="T68" fmla="*/ 39 w 90"/>
                <a:gd name="T69" fmla="*/ 8 h 52"/>
                <a:gd name="T70" fmla="*/ 29 w 90"/>
                <a:gd name="T71" fmla="*/ 8 h 52"/>
                <a:gd name="T72" fmla="*/ 17 w 90"/>
                <a:gd name="T73" fmla="*/ 6 h 52"/>
                <a:gd name="T74" fmla="*/ 8 w 90"/>
                <a:gd name="T75" fmla="*/ 8 h 52"/>
                <a:gd name="T76" fmla="*/ 8 w 90"/>
                <a:gd name="T77" fmla="*/ 4 h 52"/>
                <a:gd name="T78" fmla="*/ 4 w 90"/>
                <a:gd name="T79" fmla="*/ 0 h 52"/>
                <a:gd name="T80" fmla="*/ 0 w 90"/>
                <a:gd name="T81" fmla="*/ 4 h 52"/>
                <a:gd name="T82" fmla="*/ 0 w 90"/>
                <a:gd name="T83" fmla="*/ 8 h 52"/>
                <a:gd name="T84" fmla="*/ 4 w 90"/>
                <a:gd name="T85" fmla="*/ 14 h 52"/>
                <a:gd name="T86" fmla="*/ 5 w 90"/>
                <a:gd name="T87" fmla="*/ 23 h 52"/>
                <a:gd name="T88" fmla="*/ 3 w 90"/>
                <a:gd name="T89" fmla="*/ 25 h 52"/>
                <a:gd name="T90" fmla="*/ 3 w 90"/>
                <a:gd name="T91" fmla="*/ 31 h 52"/>
                <a:gd name="T92" fmla="*/ 0 w 90"/>
                <a:gd name="T93" fmla="*/ 32 h 52"/>
                <a:gd name="T94" fmla="*/ 3 w 90"/>
                <a:gd name="T95" fmla="*/ 35 h 52"/>
                <a:gd name="T96" fmla="*/ 3 w 90"/>
                <a:gd name="T97" fmla="*/ 35 h 52"/>
                <a:gd name="T98" fmla="*/ 3 w 90"/>
                <a:gd name="T99" fmla="*/ 35 h 52"/>
                <a:gd name="T100" fmla="*/ 3 w 90"/>
                <a:gd name="T101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52">
                  <a:moveTo>
                    <a:pt x="3" y="35"/>
                  </a:moveTo>
                  <a:lnTo>
                    <a:pt x="4" y="36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5" y="49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6" y="52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78" y="32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2" y="15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4" y="10"/>
                  </a:lnTo>
                  <a:lnTo>
                    <a:pt x="39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2C806951-F26E-03C6-8EF9-DC314436B6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7894" y="2106716"/>
              <a:ext cx="278773" cy="165166"/>
            </a:xfrm>
            <a:custGeom>
              <a:avLst/>
              <a:gdLst>
                <a:gd name="T0" fmla="*/ 129 w 137"/>
                <a:gd name="T1" fmla="*/ 51 h 83"/>
                <a:gd name="T2" fmla="*/ 126 w 137"/>
                <a:gd name="T3" fmla="*/ 52 h 83"/>
                <a:gd name="T4" fmla="*/ 121 w 137"/>
                <a:gd name="T5" fmla="*/ 55 h 83"/>
                <a:gd name="T6" fmla="*/ 115 w 137"/>
                <a:gd name="T7" fmla="*/ 51 h 83"/>
                <a:gd name="T8" fmla="*/ 113 w 137"/>
                <a:gd name="T9" fmla="*/ 48 h 83"/>
                <a:gd name="T10" fmla="*/ 111 w 137"/>
                <a:gd name="T11" fmla="*/ 41 h 83"/>
                <a:gd name="T12" fmla="*/ 113 w 137"/>
                <a:gd name="T13" fmla="*/ 31 h 83"/>
                <a:gd name="T14" fmla="*/ 107 w 137"/>
                <a:gd name="T15" fmla="*/ 21 h 83"/>
                <a:gd name="T16" fmla="*/ 98 w 137"/>
                <a:gd name="T17" fmla="*/ 11 h 83"/>
                <a:gd name="T18" fmla="*/ 90 w 137"/>
                <a:gd name="T19" fmla="*/ 3 h 83"/>
                <a:gd name="T20" fmla="*/ 86 w 137"/>
                <a:gd name="T21" fmla="*/ 0 h 83"/>
                <a:gd name="T22" fmla="*/ 82 w 137"/>
                <a:gd name="T23" fmla="*/ 4 h 83"/>
                <a:gd name="T24" fmla="*/ 73 w 137"/>
                <a:gd name="T25" fmla="*/ 7 h 83"/>
                <a:gd name="T26" fmla="*/ 69 w 137"/>
                <a:gd name="T27" fmla="*/ 8 h 83"/>
                <a:gd name="T28" fmla="*/ 64 w 137"/>
                <a:gd name="T29" fmla="*/ 11 h 83"/>
                <a:gd name="T30" fmla="*/ 56 w 137"/>
                <a:gd name="T31" fmla="*/ 7 h 83"/>
                <a:gd name="T32" fmla="*/ 45 w 137"/>
                <a:gd name="T33" fmla="*/ 4 h 83"/>
                <a:gd name="T34" fmla="*/ 37 w 137"/>
                <a:gd name="T35" fmla="*/ 4 h 83"/>
                <a:gd name="T36" fmla="*/ 34 w 137"/>
                <a:gd name="T37" fmla="*/ 7 h 83"/>
                <a:gd name="T38" fmla="*/ 29 w 137"/>
                <a:gd name="T39" fmla="*/ 11 h 83"/>
                <a:gd name="T40" fmla="*/ 24 w 137"/>
                <a:gd name="T41" fmla="*/ 12 h 83"/>
                <a:gd name="T42" fmla="*/ 24 w 137"/>
                <a:gd name="T43" fmla="*/ 16 h 83"/>
                <a:gd name="T44" fmla="*/ 18 w 137"/>
                <a:gd name="T45" fmla="*/ 27 h 83"/>
                <a:gd name="T46" fmla="*/ 14 w 137"/>
                <a:gd name="T47" fmla="*/ 33 h 83"/>
                <a:gd name="T48" fmla="*/ 10 w 137"/>
                <a:gd name="T49" fmla="*/ 35 h 83"/>
                <a:gd name="T50" fmla="*/ 6 w 137"/>
                <a:gd name="T51" fmla="*/ 37 h 83"/>
                <a:gd name="T52" fmla="*/ 3 w 137"/>
                <a:gd name="T53" fmla="*/ 37 h 83"/>
                <a:gd name="T54" fmla="*/ 1 w 137"/>
                <a:gd name="T55" fmla="*/ 39 h 83"/>
                <a:gd name="T56" fmla="*/ 5 w 137"/>
                <a:gd name="T57" fmla="*/ 43 h 83"/>
                <a:gd name="T58" fmla="*/ 9 w 137"/>
                <a:gd name="T59" fmla="*/ 47 h 83"/>
                <a:gd name="T60" fmla="*/ 14 w 137"/>
                <a:gd name="T61" fmla="*/ 55 h 83"/>
                <a:gd name="T62" fmla="*/ 18 w 137"/>
                <a:gd name="T63" fmla="*/ 57 h 83"/>
                <a:gd name="T64" fmla="*/ 18 w 137"/>
                <a:gd name="T65" fmla="*/ 60 h 83"/>
                <a:gd name="T66" fmla="*/ 20 w 137"/>
                <a:gd name="T67" fmla="*/ 64 h 83"/>
                <a:gd name="T68" fmla="*/ 29 w 137"/>
                <a:gd name="T69" fmla="*/ 68 h 83"/>
                <a:gd name="T70" fmla="*/ 36 w 137"/>
                <a:gd name="T71" fmla="*/ 64 h 83"/>
                <a:gd name="T72" fmla="*/ 33 w 137"/>
                <a:gd name="T73" fmla="*/ 68 h 83"/>
                <a:gd name="T74" fmla="*/ 37 w 137"/>
                <a:gd name="T75" fmla="*/ 73 h 83"/>
                <a:gd name="T76" fmla="*/ 41 w 137"/>
                <a:gd name="T77" fmla="*/ 77 h 83"/>
                <a:gd name="T78" fmla="*/ 41 w 137"/>
                <a:gd name="T79" fmla="*/ 81 h 83"/>
                <a:gd name="T80" fmla="*/ 50 w 137"/>
                <a:gd name="T81" fmla="*/ 79 h 83"/>
                <a:gd name="T82" fmla="*/ 62 w 137"/>
                <a:gd name="T83" fmla="*/ 81 h 83"/>
                <a:gd name="T84" fmla="*/ 72 w 137"/>
                <a:gd name="T85" fmla="*/ 81 h 83"/>
                <a:gd name="T86" fmla="*/ 80 w 137"/>
                <a:gd name="T87" fmla="*/ 83 h 83"/>
                <a:gd name="T88" fmla="*/ 86 w 137"/>
                <a:gd name="T89" fmla="*/ 77 h 83"/>
                <a:gd name="T90" fmla="*/ 98 w 137"/>
                <a:gd name="T91" fmla="*/ 75 h 83"/>
                <a:gd name="T92" fmla="*/ 103 w 137"/>
                <a:gd name="T93" fmla="*/ 75 h 83"/>
                <a:gd name="T94" fmla="*/ 111 w 137"/>
                <a:gd name="T95" fmla="*/ 77 h 83"/>
                <a:gd name="T96" fmla="*/ 121 w 137"/>
                <a:gd name="T97" fmla="*/ 81 h 83"/>
                <a:gd name="T98" fmla="*/ 123 w 137"/>
                <a:gd name="T99" fmla="*/ 77 h 83"/>
                <a:gd name="T100" fmla="*/ 123 w 137"/>
                <a:gd name="T101" fmla="*/ 71 h 83"/>
                <a:gd name="T102" fmla="*/ 126 w 137"/>
                <a:gd name="T103" fmla="*/ 65 h 83"/>
                <a:gd name="T104" fmla="*/ 125 w 137"/>
                <a:gd name="T105" fmla="*/ 65 h 83"/>
                <a:gd name="T106" fmla="*/ 125 w 137"/>
                <a:gd name="T107" fmla="*/ 60 h 83"/>
                <a:gd name="T108" fmla="*/ 126 w 137"/>
                <a:gd name="T109" fmla="*/ 60 h 83"/>
                <a:gd name="T110" fmla="*/ 130 w 137"/>
                <a:gd name="T111" fmla="*/ 64 h 83"/>
                <a:gd name="T112" fmla="*/ 137 w 137"/>
                <a:gd name="T113" fmla="*/ 57 h 83"/>
                <a:gd name="T114" fmla="*/ 134 w 137"/>
                <a:gd name="T115" fmla="*/ 52 h 83"/>
                <a:gd name="T116" fmla="*/ 133 w 137"/>
                <a:gd name="T117" fmla="*/ 51 h 83"/>
                <a:gd name="T118" fmla="*/ 133 w 137"/>
                <a:gd name="T119" fmla="*/ 51 h 83"/>
                <a:gd name="T120" fmla="*/ 133 w 137"/>
                <a:gd name="T121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83">
                  <a:moveTo>
                    <a:pt x="133" y="51"/>
                  </a:moveTo>
                  <a:lnTo>
                    <a:pt x="129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17" y="52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1" y="41"/>
                  </a:lnTo>
                  <a:lnTo>
                    <a:pt x="111" y="37"/>
                  </a:lnTo>
                  <a:lnTo>
                    <a:pt x="113" y="31"/>
                  </a:lnTo>
                  <a:lnTo>
                    <a:pt x="110" y="25"/>
                  </a:lnTo>
                  <a:lnTo>
                    <a:pt x="107" y="21"/>
                  </a:lnTo>
                  <a:lnTo>
                    <a:pt x="102" y="16"/>
                  </a:lnTo>
                  <a:lnTo>
                    <a:pt x="98" y="11"/>
                  </a:lnTo>
                  <a:lnTo>
                    <a:pt x="94" y="4"/>
                  </a:lnTo>
                  <a:lnTo>
                    <a:pt x="90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14" y="55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2" y="65"/>
                  </a:lnTo>
                  <a:lnTo>
                    <a:pt x="36" y="64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8" y="79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50" y="79"/>
                  </a:lnTo>
                  <a:lnTo>
                    <a:pt x="56" y="81"/>
                  </a:lnTo>
                  <a:lnTo>
                    <a:pt x="62" y="81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6" y="77"/>
                  </a:lnTo>
                  <a:lnTo>
                    <a:pt x="93" y="75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103" y="75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7" y="81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6" y="65"/>
                  </a:lnTo>
                  <a:lnTo>
                    <a:pt x="125" y="68"/>
                  </a:lnTo>
                  <a:lnTo>
                    <a:pt x="125" y="65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6" y="57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30" y="64"/>
                  </a:lnTo>
                  <a:lnTo>
                    <a:pt x="134" y="61"/>
                  </a:lnTo>
                  <a:lnTo>
                    <a:pt x="137" y="57"/>
                  </a:lnTo>
                  <a:lnTo>
                    <a:pt x="137" y="55"/>
                  </a:lnTo>
                  <a:lnTo>
                    <a:pt x="134" y="52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3F323C00-3D2C-6A4D-7217-898066EEA1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18995" y="2102736"/>
              <a:ext cx="101742" cy="105468"/>
            </a:xfrm>
            <a:custGeom>
              <a:avLst/>
              <a:gdLst>
                <a:gd name="T0" fmla="*/ 5 w 50"/>
                <a:gd name="T1" fmla="*/ 6 h 53"/>
                <a:gd name="T2" fmla="*/ 9 w 50"/>
                <a:gd name="T3" fmla="*/ 13 h 53"/>
                <a:gd name="T4" fmla="*/ 13 w 50"/>
                <a:gd name="T5" fmla="*/ 18 h 53"/>
                <a:gd name="T6" fmla="*/ 18 w 50"/>
                <a:gd name="T7" fmla="*/ 23 h 53"/>
                <a:gd name="T8" fmla="*/ 21 w 50"/>
                <a:gd name="T9" fmla="*/ 27 h 53"/>
                <a:gd name="T10" fmla="*/ 24 w 50"/>
                <a:gd name="T11" fmla="*/ 33 h 53"/>
                <a:gd name="T12" fmla="*/ 22 w 50"/>
                <a:gd name="T13" fmla="*/ 39 h 53"/>
                <a:gd name="T14" fmla="*/ 22 w 50"/>
                <a:gd name="T15" fmla="*/ 43 h 53"/>
                <a:gd name="T16" fmla="*/ 24 w 50"/>
                <a:gd name="T17" fmla="*/ 49 h 53"/>
                <a:gd name="T18" fmla="*/ 24 w 50"/>
                <a:gd name="T19" fmla="*/ 50 h 53"/>
                <a:gd name="T20" fmla="*/ 25 w 50"/>
                <a:gd name="T21" fmla="*/ 51 h 53"/>
                <a:gd name="T22" fmla="*/ 26 w 50"/>
                <a:gd name="T23" fmla="*/ 53 h 53"/>
                <a:gd name="T24" fmla="*/ 28 w 50"/>
                <a:gd name="T25" fmla="*/ 53 h 53"/>
                <a:gd name="T26" fmla="*/ 30 w 50"/>
                <a:gd name="T27" fmla="*/ 50 h 53"/>
                <a:gd name="T28" fmla="*/ 32 w 50"/>
                <a:gd name="T29" fmla="*/ 46 h 53"/>
                <a:gd name="T30" fmla="*/ 34 w 50"/>
                <a:gd name="T31" fmla="*/ 43 h 53"/>
                <a:gd name="T32" fmla="*/ 36 w 50"/>
                <a:gd name="T33" fmla="*/ 41 h 53"/>
                <a:gd name="T34" fmla="*/ 36 w 50"/>
                <a:gd name="T35" fmla="*/ 37 h 53"/>
                <a:gd name="T36" fmla="*/ 36 w 50"/>
                <a:gd name="T37" fmla="*/ 35 h 53"/>
                <a:gd name="T38" fmla="*/ 37 w 50"/>
                <a:gd name="T39" fmla="*/ 33 h 53"/>
                <a:gd name="T40" fmla="*/ 40 w 50"/>
                <a:gd name="T41" fmla="*/ 35 h 53"/>
                <a:gd name="T42" fmla="*/ 41 w 50"/>
                <a:gd name="T43" fmla="*/ 35 h 53"/>
                <a:gd name="T44" fmla="*/ 45 w 50"/>
                <a:gd name="T45" fmla="*/ 35 h 53"/>
                <a:gd name="T46" fmla="*/ 48 w 50"/>
                <a:gd name="T47" fmla="*/ 37 h 53"/>
                <a:gd name="T48" fmla="*/ 50 w 50"/>
                <a:gd name="T49" fmla="*/ 35 h 53"/>
                <a:gd name="T50" fmla="*/ 48 w 50"/>
                <a:gd name="T51" fmla="*/ 33 h 53"/>
                <a:gd name="T52" fmla="*/ 49 w 50"/>
                <a:gd name="T53" fmla="*/ 31 h 53"/>
                <a:gd name="T54" fmla="*/ 45 w 50"/>
                <a:gd name="T55" fmla="*/ 27 h 53"/>
                <a:gd name="T56" fmla="*/ 44 w 50"/>
                <a:gd name="T57" fmla="*/ 23 h 53"/>
                <a:gd name="T58" fmla="*/ 41 w 50"/>
                <a:gd name="T59" fmla="*/ 23 h 53"/>
                <a:gd name="T60" fmla="*/ 41 w 50"/>
                <a:gd name="T61" fmla="*/ 22 h 53"/>
                <a:gd name="T62" fmla="*/ 41 w 50"/>
                <a:gd name="T63" fmla="*/ 20 h 53"/>
                <a:gd name="T64" fmla="*/ 40 w 50"/>
                <a:gd name="T65" fmla="*/ 20 h 53"/>
                <a:gd name="T66" fmla="*/ 37 w 50"/>
                <a:gd name="T67" fmla="*/ 16 h 53"/>
                <a:gd name="T68" fmla="*/ 34 w 50"/>
                <a:gd name="T69" fmla="*/ 10 h 53"/>
                <a:gd name="T70" fmla="*/ 34 w 50"/>
                <a:gd name="T71" fmla="*/ 9 h 53"/>
                <a:gd name="T72" fmla="*/ 32 w 50"/>
                <a:gd name="T73" fmla="*/ 9 h 53"/>
                <a:gd name="T74" fmla="*/ 30 w 50"/>
                <a:gd name="T75" fmla="*/ 9 h 53"/>
                <a:gd name="T76" fmla="*/ 30 w 50"/>
                <a:gd name="T77" fmla="*/ 6 h 53"/>
                <a:gd name="T78" fmla="*/ 26 w 50"/>
                <a:gd name="T79" fmla="*/ 5 h 53"/>
                <a:gd name="T80" fmla="*/ 24 w 50"/>
                <a:gd name="T81" fmla="*/ 6 h 53"/>
                <a:gd name="T82" fmla="*/ 24 w 50"/>
                <a:gd name="T83" fmla="*/ 5 h 53"/>
                <a:gd name="T84" fmla="*/ 22 w 50"/>
                <a:gd name="T85" fmla="*/ 5 h 53"/>
                <a:gd name="T86" fmla="*/ 18 w 50"/>
                <a:gd name="T87" fmla="*/ 5 h 53"/>
                <a:gd name="T88" fmla="*/ 17 w 50"/>
                <a:gd name="T89" fmla="*/ 1 h 53"/>
                <a:gd name="T90" fmla="*/ 13 w 50"/>
                <a:gd name="T91" fmla="*/ 0 h 53"/>
                <a:gd name="T92" fmla="*/ 10 w 50"/>
                <a:gd name="T93" fmla="*/ 0 h 53"/>
                <a:gd name="T94" fmla="*/ 6 w 50"/>
                <a:gd name="T95" fmla="*/ 1 h 53"/>
                <a:gd name="T96" fmla="*/ 4 w 50"/>
                <a:gd name="T97" fmla="*/ 1 h 53"/>
                <a:gd name="T98" fmla="*/ 1 w 50"/>
                <a:gd name="T99" fmla="*/ 1 h 53"/>
                <a:gd name="T100" fmla="*/ 0 w 50"/>
                <a:gd name="T101" fmla="*/ 2 h 53"/>
                <a:gd name="T102" fmla="*/ 1 w 50"/>
                <a:gd name="T103" fmla="*/ 5 h 53"/>
                <a:gd name="T104" fmla="*/ 5 w 50"/>
                <a:gd name="T105" fmla="*/ 6 h 53"/>
                <a:gd name="T106" fmla="*/ 5 w 50"/>
                <a:gd name="T107" fmla="*/ 6 h 53"/>
                <a:gd name="T108" fmla="*/ 5 w 50"/>
                <a:gd name="T109" fmla="*/ 6 h 53"/>
                <a:gd name="T110" fmla="*/ 5 w 50"/>
                <a:gd name="T111" fmla="*/ 6 h 53"/>
                <a:gd name="T112" fmla="*/ 5 w 50"/>
                <a:gd name="T113" fmla="*/ 6 h 53"/>
                <a:gd name="T114" fmla="*/ 5 w 50"/>
                <a:gd name="T115" fmla="*/ 6 h 53"/>
                <a:gd name="T116" fmla="*/ 5 w 50"/>
                <a:gd name="T11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" h="53">
                  <a:moveTo>
                    <a:pt x="5" y="6"/>
                  </a:moveTo>
                  <a:lnTo>
                    <a:pt x="9" y="13"/>
                  </a:lnTo>
                  <a:lnTo>
                    <a:pt x="13" y="18"/>
                  </a:lnTo>
                  <a:lnTo>
                    <a:pt x="18" y="23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22" y="39"/>
                  </a:lnTo>
                  <a:lnTo>
                    <a:pt x="22" y="43"/>
                  </a:lnTo>
                  <a:lnTo>
                    <a:pt x="24" y="49"/>
                  </a:lnTo>
                  <a:lnTo>
                    <a:pt x="24" y="50"/>
                  </a:lnTo>
                  <a:lnTo>
                    <a:pt x="25" y="51"/>
                  </a:lnTo>
                  <a:lnTo>
                    <a:pt x="26" y="53"/>
                  </a:lnTo>
                  <a:lnTo>
                    <a:pt x="28" y="53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5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48" y="33"/>
                  </a:lnTo>
                  <a:lnTo>
                    <a:pt x="49" y="31"/>
                  </a:lnTo>
                  <a:lnTo>
                    <a:pt x="45" y="27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5614107A-B768-AB85-635C-F18777A0B1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1934" y="3346453"/>
              <a:ext cx="97672" cy="25870"/>
            </a:xfrm>
            <a:custGeom>
              <a:avLst/>
              <a:gdLst>
                <a:gd name="T0" fmla="*/ 7 w 48"/>
                <a:gd name="T1" fmla="*/ 12 h 13"/>
                <a:gd name="T2" fmla="*/ 8 w 48"/>
                <a:gd name="T3" fmla="*/ 12 h 13"/>
                <a:gd name="T4" fmla="*/ 16 w 48"/>
                <a:gd name="T5" fmla="*/ 12 h 13"/>
                <a:gd name="T6" fmla="*/ 16 w 48"/>
                <a:gd name="T7" fmla="*/ 9 h 13"/>
                <a:gd name="T8" fmla="*/ 18 w 48"/>
                <a:gd name="T9" fmla="*/ 8 h 13"/>
                <a:gd name="T10" fmla="*/ 20 w 48"/>
                <a:gd name="T11" fmla="*/ 8 h 13"/>
                <a:gd name="T12" fmla="*/ 22 w 48"/>
                <a:gd name="T13" fmla="*/ 8 h 13"/>
                <a:gd name="T14" fmla="*/ 24 w 48"/>
                <a:gd name="T15" fmla="*/ 8 h 13"/>
                <a:gd name="T16" fmla="*/ 26 w 48"/>
                <a:gd name="T17" fmla="*/ 8 h 13"/>
                <a:gd name="T18" fmla="*/ 27 w 48"/>
                <a:gd name="T19" fmla="*/ 4 h 13"/>
                <a:gd name="T20" fmla="*/ 30 w 48"/>
                <a:gd name="T21" fmla="*/ 5 h 13"/>
                <a:gd name="T22" fmla="*/ 34 w 48"/>
                <a:gd name="T23" fmla="*/ 8 h 13"/>
                <a:gd name="T24" fmla="*/ 38 w 48"/>
                <a:gd name="T25" fmla="*/ 9 h 13"/>
                <a:gd name="T26" fmla="*/ 40 w 48"/>
                <a:gd name="T27" fmla="*/ 9 h 13"/>
                <a:gd name="T28" fmla="*/ 43 w 48"/>
                <a:gd name="T29" fmla="*/ 9 h 13"/>
                <a:gd name="T30" fmla="*/ 44 w 48"/>
                <a:gd name="T31" fmla="*/ 9 h 13"/>
                <a:gd name="T32" fmla="*/ 47 w 48"/>
                <a:gd name="T33" fmla="*/ 9 h 13"/>
                <a:gd name="T34" fmla="*/ 48 w 48"/>
                <a:gd name="T35" fmla="*/ 8 h 13"/>
                <a:gd name="T36" fmla="*/ 48 w 48"/>
                <a:gd name="T37" fmla="*/ 5 h 13"/>
                <a:gd name="T38" fmla="*/ 47 w 48"/>
                <a:gd name="T39" fmla="*/ 4 h 13"/>
                <a:gd name="T40" fmla="*/ 43 w 48"/>
                <a:gd name="T41" fmla="*/ 4 h 13"/>
                <a:gd name="T42" fmla="*/ 40 w 48"/>
                <a:gd name="T43" fmla="*/ 5 h 13"/>
                <a:gd name="T44" fmla="*/ 39 w 48"/>
                <a:gd name="T45" fmla="*/ 5 h 13"/>
                <a:gd name="T46" fmla="*/ 38 w 48"/>
                <a:gd name="T47" fmla="*/ 2 h 13"/>
                <a:gd name="T48" fmla="*/ 35 w 48"/>
                <a:gd name="T49" fmla="*/ 2 h 13"/>
                <a:gd name="T50" fmla="*/ 34 w 48"/>
                <a:gd name="T51" fmla="*/ 2 h 13"/>
                <a:gd name="T52" fmla="*/ 31 w 48"/>
                <a:gd name="T53" fmla="*/ 0 h 13"/>
                <a:gd name="T54" fmla="*/ 30 w 48"/>
                <a:gd name="T55" fmla="*/ 0 h 13"/>
                <a:gd name="T56" fmla="*/ 27 w 48"/>
                <a:gd name="T57" fmla="*/ 0 h 13"/>
                <a:gd name="T58" fmla="*/ 24 w 48"/>
                <a:gd name="T59" fmla="*/ 0 h 13"/>
                <a:gd name="T60" fmla="*/ 22 w 48"/>
                <a:gd name="T61" fmla="*/ 2 h 13"/>
                <a:gd name="T62" fmla="*/ 22 w 48"/>
                <a:gd name="T63" fmla="*/ 4 h 13"/>
                <a:gd name="T64" fmla="*/ 8 w 48"/>
                <a:gd name="T65" fmla="*/ 4 h 13"/>
                <a:gd name="T66" fmla="*/ 4 w 48"/>
                <a:gd name="T67" fmla="*/ 4 h 13"/>
                <a:gd name="T68" fmla="*/ 4 w 48"/>
                <a:gd name="T69" fmla="*/ 5 h 13"/>
                <a:gd name="T70" fmla="*/ 7 w 48"/>
                <a:gd name="T71" fmla="*/ 8 h 13"/>
                <a:gd name="T72" fmla="*/ 10 w 48"/>
                <a:gd name="T73" fmla="*/ 8 h 13"/>
                <a:gd name="T74" fmla="*/ 14 w 48"/>
                <a:gd name="T75" fmla="*/ 5 h 13"/>
                <a:gd name="T76" fmla="*/ 20 w 48"/>
                <a:gd name="T77" fmla="*/ 5 h 13"/>
                <a:gd name="T78" fmla="*/ 14 w 48"/>
                <a:gd name="T79" fmla="*/ 8 h 13"/>
                <a:gd name="T80" fmla="*/ 10 w 48"/>
                <a:gd name="T81" fmla="*/ 8 h 13"/>
                <a:gd name="T82" fmla="*/ 10 w 48"/>
                <a:gd name="T83" fmla="*/ 9 h 13"/>
                <a:gd name="T84" fmla="*/ 7 w 48"/>
                <a:gd name="T85" fmla="*/ 9 h 13"/>
                <a:gd name="T86" fmla="*/ 4 w 48"/>
                <a:gd name="T87" fmla="*/ 9 h 13"/>
                <a:gd name="T88" fmla="*/ 3 w 48"/>
                <a:gd name="T89" fmla="*/ 5 h 13"/>
                <a:gd name="T90" fmla="*/ 0 w 48"/>
                <a:gd name="T91" fmla="*/ 8 h 13"/>
                <a:gd name="T92" fmla="*/ 0 w 48"/>
                <a:gd name="T93" fmla="*/ 13 h 13"/>
                <a:gd name="T94" fmla="*/ 4 w 48"/>
                <a:gd name="T95" fmla="*/ 12 h 13"/>
                <a:gd name="T96" fmla="*/ 7 w 48"/>
                <a:gd name="T97" fmla="*/ 12 h 13"/>
                <a:gd name="T98" fmla="*/ 7 w 48"/>
                <a:gd name="T99" fmla="*/ 12 h 13"/>
                <a:gd name="T100" fmla="*/ 7 w 48"/>
                <a:gd name="T101" fmla="*/ 12 h 13"/>
                <a:gd name="T102" fmla="*/ 7 w 48"/>
                <a:gd name="T103" fmla="*/ 12 h 13"/>
                <a:gd name="T104" fmla="*/ 7 w 48"/>
                <a:gd name="T105" fmla="*/ 12 h 13"/>
                <a:gd name="T106" fmla="*/ 7 w 48"/>
                <a:gd name="T107" fmla="*/ 12 h 13"/>
                <a:gd name="T108" fmla="*/ 7 w 48"/>
                <a:gd name="T10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" h="13">
                  <a:moveTo>
                    <a:pt x="7" y="12"/>
                  </a:moveTo>
                  <a:lnTo>
                    <a:pt x="8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7" y="4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5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3FA682F3-92F1-DF53-0774-CD5AA44500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02717" y="2701710"/>
              <a:ext cx="356097" cy="356201"/>
            </a:xfrm>
            <a:custGeom>
              <a:avLst/>
              <a:gdLst>
                <a:gd name="T0" fmla="*/ 1 w 175"/>
                <a:gd name="T1" fmla="*/ 16 h 179"/>
                <a:gd name="T2" fmla="*/ 0 w 175"/>
                <a:gd name="T3" fmla="*/ 28 h 179"/>
                <a:gd name="T4" fmla="*/ 5 w 175"/>
                <a:gd name="T5" fmla="*/ 54 h 179"/>
                <a:gd name="T6" fmla="*/ 91 w 175"/>
                <a:gd name="T7" fmla="*/ 175 h 179"/>
                <a:gd name="T8" fmla="*/ 106 w 175"/>
                <a:gd name="T9" fmla="*/ 174 h 179"/>
                <a:gd name="T10" fmla="*/ 109 w 175"/>
                <a:gd name="T11" fmla="*/ 175 h 179"/>
                <a:gd name="T12" fmla="*/ 139 w 175"/>
                <a:gd name="T13" fmla="*/ 178 h 179"/>
                <a:gd name="T14" fmla="*/ 149 w 175"/>
                <a:gd name="T15" fmla="*/ 179 h 179"/>
                <a:gd name="T16" fmla="*/ 154 w 175"/>
                <a:gd name="T17" fmla="*/ 171 h 179"/>
                <a:gd name="T18" fmla="*/ 162 w 175"/>
                <a:gd name="T19" fmla="*/ 166 h 179"/>
                <a:gd name="T20" fmla="*/ 166 w 175"/>
                <a:gd name="T21" fmla="*/ 161 h 179"/>
                <a:gd name="T22" fmla="*/ 173 w 175"/>
                <a:gd name="T23" fmla="*/ 155 h 179"/>
                <a:gd name="T24" fmla="*/ 171 w 175"/>
                <a:gd name="T25" fmla="*/ 139 h 179"/>
                <a:gd name="T26" fmla="*/ 170 w 175"/>
                <a:gd name="T27" fmla="*/ 134 h 179"/>
                <a:gd name="T28" fmla="*/ 146 w 175"/>
                <a:gd name="T29" fmla="*/ 94 h 179"/>
                <a:gd name="T30" fmla="*/ 145 w 175"/>
                <a:gd name="T31" fmla="*/ 86 h 179"/>
                <a:gd name="T32" fmla="*/ 137 w 175"/>
                <a:gd name="T33" fmla="*/ 73 h 179"/>
                <a:gd name="T34" fmla="*/ 135 w 175"/>
                <a:gd name="T35" fmla="*/ 68 h 179"/>
                <a:gd name="T36" fmla="*/ 122 w 175"/>
                <a:gd name="T37" fmla="*/ 46 h 179"/>
                <a:gd name="T38" fmla="*/ 118 w 175"/>
                <a:gd name="T39" fmla="*/ 34 h 179"/>
                <a:gd name="T40" fmla="*/ 126 w 175"/>
                <a:gd name="T41" fmla="*/ 44 h 179"/>
                <a:gd name="T42" fmla="*/ 131 w 175"/>
                <a:gd name="T43" fmla="*/ 54 h 179"/>
                <a:gd name="T44" fmla="*/ 137 w 175"/>
                <a:gd name="T45" fmla="*/ 61 h 179"/>
                <a:gd name="T46" fmla="*/ 149 w 175"/>
                <a:gd name="T47" fmla="*/ 68 h 179"/>
                <a:gd name="T48" fmla="*/ 153 w 175"/>
                <a:gd name="T49" fmla="*/ 56 h 179"/>
                <a:gd name="T50" fmla="*/ 157 w 175"/>
                <a:gd name="T51" fmla="*/ 41 h 179"/>
                <a:gd name="T52" fmla="*/ 131 w 175"/>
                <a:gd name="T53" fmla="*/ 11 h 179"/>
                <a:gd name="T54" fmla="*/ 126 w 175"/>
                <a:gd name="T55" fmla="*/ 11 h 179"/>
                <a:gd name="T56" fmla="*/ 118 w 175"/>
                <a:gd name="T57" fmla="*/ 11 h 179"/>
                <a:gd name="T58" fmla="*/ 114 w 175"/>
                <a:gd name="T59" fmla="*/ 11 h 179"/>
                <a:gd name="T60" fmla="*/ 109 w 175"/>
                <a:gd name="T61" fmla="*/ 8 h 179"/>
                <a:gd name="T62" fmla="*/ 106 w 175"/>
                <a:gd name="T63" fmla="*/ 3 h 179"/>
                <a:gd name="T64" fmla="*/ 99 w 175"/>
                <a:gd name="T65" fmla="*/ 3 h 179"/>
                <a:gd name="T66" fmla="*/ 95 w 175"/>
                <a:gd name="T67" fmla="*/ 3 h 179"/>
                <a:gd name="T68" fmla="*/ 86 w 175"/>
                <a:gd name="T69" fmla="*/ 3 h 179"/>
                <a:gd name="T70" fmla="*/ 80 w 175"/>
                <a:gd name="T71" fmla="*/ 7 h 179"/>
                <a:gd name="T72" fmla="*/ 65 w 175"/>
                <a:gd name="T73" fmla="*/ 16 h 179"/>
                <a:gd name="T74" fmla="*/ 48 w 175"/>
                <a:gd name="T75" fmla="*/ 11 h 179"/>
                <a:gd name="T76" fmla="*/ 36 w 175"/>
                <a:gd name="T77" fmla="*/ 4 h 179"/>
                <a:gd name="T78" fmla="*/ 12 w 175"/>
                <a:gd name="T79" fmla="*/ 3 h 179"/>
                <a:gd name="T80" fmla="*/ 4 w 175"/>
                <a:gd name="T81" fmla="*/ 0 h 179"/>
                <a:gd name="T82" fmla="*/ 0 w 175"/>
                <a:gd name="T83" fmla="*/ 7 h 179"/>
                <a:gd name="T84" fmla="*/ 0 w 175"/>
                <a:gd name="T85" fmla="*/ 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179">
                  <a:moveTo>
                    <a:pt x="0" y="7"/>
                  </a:moveTo>
                  <a:lnTo>
                    <a:pt x="1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5" y="54"/>
                  </a:lnTo>
                  <a:lnTo>
                    <a:pt x="9" y="175"/>
                  </a:lnTo>
                  <a:lnTo>
                    <a:pt x="48" y="175"/>
                  </a:lnTo>
                  <a:lnTo>
                    <a:pt x="91" y="175"/>
                  </a:lnTo>
                  <a:lnTo>
                    <a:pt x="99" y="175"/>
                  </a:lnTo>
                  <a:lnTo>
                    <a:pt x="105" y="175"/>
                  </a:lnTo>
                  <a:lnTo>
                    <a:pt x="106" y="174"/>
                  </a:lnTo>
                  <a:lnTo>
                    <a:pt x="109" y="171"/>
                  </a:lnTo>
                  <a:lnTo>
                    <a:pt x="110" y="171"/>
                  </a:lnTo>
                  <a:lnTo>
                    <a:pt x="109" y="175"/>
                  </a:lnTo>
                  <a:lnTo>
                    <a:pt x="119" y="175"/>
                  </a:lnTo>
                  <a:lnTo>
                    <a:pt x="133" y="175"/>
                  </a:lnTo>
                  <a:lnTo>
                    <a:pt x="139" y="178"/>
                  </a:lnTo>
                  <a:lnTo>
                    <a:pt x="143" y="179"/>
                  </a:lnTo>
                  <a:lnTo>
                    <a:pt x="146" y="179"/>
                  </a:lnTo>
                  <a:lnTo>
                    <a:pt x="149" y="179"/>
                  </a:lnTo>
                  <a:lnTo>
                    <a:pt x="150" y="178"/>
                  </a:lnTo>
                  <a:lnTo>
                    <a:pt x="153" y="174"/>
                  </a:lnTo>
                  <a:lnTo>
                    <a:pt x="154" y="171"/>
                  </a:lnTo>
                  <a:lnTo>
                    <a:pt x="158" y="170"/>
                  </a:lnTo>
                  <a:lnTo>
                    <a:pt x="159" y="170"/>
                  </a:lnTo>
                  <a:lnTo>
                    <a:pt x="162" y="166"/>
                  </a:lnTo>
                  <a:lnTo>
                    <a:pt x="163" y="162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7" y="161"/>
                  </a:lnTo>
                  <a:lnTo>
                    <a:pt x="171" y="158"/>
                  </a:lnTo>
                  <a:lnTo>
                    <a:pt x="173" y="155"/>
                  </a:lnTo>
                  <a:lnTo>
                    <a:pt x="173" y="153"/>
                  </a:lnTo>
                  <a:lnTo>
                    <a:pt x="171" y="147"/>
                  </a:lnTo>
                  <a:lnTo>
                    <a:pt x="171" y="139"/>
                  </a:lnTo>
                  <a:lnTo>
                    <a:pt x="175" y="142"/>
                  </a:lnTo>
                  <a:lnTo>
                    <a:pt x="173" y="138"/>
                  </a:lnTo>
                  <a:lnTo>
                    <a:pt x="170" y="134"/>
                  </a:lnTo>
                  <a:lnTo>
                    <a:pt x="163" y="126"/>
                  </a:lnTo>
                  <a:lnTo>
                    <a:pt x="150" y="101"/>
                  </a:lnTo>
                  <a:lnTo>
                    <a:pt x="146" y="94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6"/>
                  </a:lnTo>
                  <a:lnTo>
                    <a:pt x="143" y="82"/>
                  </a:lnTo>
                  <a:lnTo>
                    <a:pt x="139" y="77"/>
                  </a:lnTo>
                  <a:lnTo>
                    <a:pt x="137" y="73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5" y="68"/>
                  </a:lnTo>
                  <a:lnTo>
                    <a:pt x="131" y="64"/>
                  </a:lnTo>
                  <a:lnTo>
                    <a:pt x="123" y="52"/>
                  </a:lnTo>
                  <a:lnTo>
                    <a:pt x="122" y="46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8" y="34"/>
                  </a:lnTo>
                  <a:lnTo>
                    <a:pt x="119" y="30"/>
                  </a:lnTo>
                  <a:lnTo>
                    <a:pt x="122" y="37"/>
                  </a:lnTo>
                  <a:lnTo>
                    <a:pt x="126" y="44"/>
                  </a:lnTo>
                  <a:lnTo>
                    <a:pt x="129" y="48"/>
                  </a:lnTo>
                  <a:lnTo>
                    <a:pt x="131" y="50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3" y="68"/>
                  </a:lnTo>
                  <a:lnTo>
                    <a:pt x="149" y="72"/>
                  </a:lnTo>
                  <a:lnTo>
                    <a:pt x="149" y="68"/>
                  </a:lnTo>
                  <a:lnTo>
                    <a:pt x="150" y="64"/>
                  </a:lnTo>
                  <a:lnTo>
                    <a:pt x="150" y="60"/>
                  </a:lnTo>
                  <a:lnTo>
                    <a:pt x="153" y="56"/>
                  </a:lnTo>
                  <a:lnTo>
                    <a:pt x="154" y="48"/>
                  </a:lnTo>
                  <a:lnTo>
                    <a:pt x="154" y="42"/>
                  </a:lnTo>
                  <a:lnTo>
                    <a:pt x="157" y="41"/>
                  </a:lnTo>
                  <a:lnTo>
                    <a:pt x="143" y="7"/>
                  </a:lnTo>
                  <a:lnTo>
                    <a:pt x="137" y="11"/>
                  </a:lnTo>
                  <a:lnTo>
                    <a:pt x="131" y="11"/>
                  </a:lnTo>
                  <a:lnTo>
                    <a:pt x="127" y="12"/>
                  </a:lnTo>
                  <a:lnTo>
                    <a:pt x="127" y="11"/>
                  </a:lnTo>
                  <a:lnTo>
                    <a:pt x="126" y="11"/>
                  </a:lnTo>
                  <a:lnTo>
                    <a:pt x="122" y="11"/>
                  </a:lnTo>
                  <a:lnTo>
                    <a:pt x="119" y="11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14" y="8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0" y="11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6" y="3"/>
                  </a:lnTo>
                  <a:lnTo>
                    <a:pt x="102" y="4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5" y="3"/>
                  </a:lnTo>
                  <a:lnTo>
                    <a:pt x="93" y="4"/>
                  </a:lnTo>
                  <a:lnTo>
                    <a:pt x="88" y="4"/>
                  </a:lnTo>
                  <a:lnTo>
                    <a:pt x="86" y="3"/>
                  </a:lnTo>
                  <a:lnTo>
                    <a:pt x="84" y="7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6" y="11"/>
                  </a:lnTo>
                  <a:lnTo>
                    <a:pt x="70" y="14"/>
                  </a:lnTo>
                  <a:lnTo>
                    <a:pt x="65" y="16"/>
                  </a:lnTo>
                  <a:lnTo>
                    <a:pt x="58" y="12"/>
                  </a:lnTo>
                  <a:lnTo>
                    <a:pt x="53" y="11"/>
                  </a:lnTo>
                  <a:lnTo>
                    <a:pt x="48" y="11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8F17DC95-356B-6185-B95C-D517F8A25C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93405" y="3195218"/>
              <a:ext cx="217728" cy="218894"/>
            </a:xfrm>
            <a:custGeom>
              <a:avLst/>
              <a:gdLst>
                <a:gd name="T0" fmla="*/ 103 w 107"/>
                <a:gd name="T1" fmla="*/ 92 h 110"/>
                <a:gd name="T2" fmla="*/ 97 w 107"/>
                <a:gd name="T3" fmla="*/ 85 h 110"/>
                <a:gd name="T4" fmla="*/ 93 w 107"/>
                <a:gd name="T5" fmla="*/ 82 h 110"/>
                <a:gd name="T6" fmla="*/ 92 w 107"/>
                <a:gd name="T7" fmla="*/ 80 h 110"/>
                <a:gd name="T8" fmla="*/ 89 w 107"/>
                <a:gd name="T9" fmla="*/ 78 h 110"/>
                <a:gd name="T10" fmla="*/ 81 w 107"/>
                <a:gd name="T11" fmla="*/ 70 h 110"/>
                <a:gd name="T12" fmla="*/ 76 w 107"/>
                <a:gd name="T13" fmla="*/ 62 h 110"/>
                <a:gd name="T14" fmla="*/ 72 w 107"/>
                <a:gd name="T15" fmla="*/ 61 h 110"/>
                <a:gd name="T16" fmla="*/ 67 w 107"/>
                <a:gd name="T17" fmla="*/ 55 h 110"/>
                <a:gd name="T18" fmla="*/ 43 w 107"/>
                <a:gd name="T19" fmla="*/ 32 h 110"/>
                <a:gd name="T20" fmla="*/ 38 w 107"/>
                <a:gd name="T21" fmla="*/ 13 h 110"/>
                <a:gd name="T22" fmla="*/ 32 w 107"/>
                <a:gd name="T23" fmla="*/ 0 h 110"/>
                <a:gd name="T24" fmla="*/ 24 w 107"/>
                <a:gd name="T25" fmla="*/ 9 h 110"/>
                <a:gd name="T26" fmla="*/ 15 w 107"/>
                <a:gd name="T27" fmla="*/ 13 h 110"/>
                <a:gd name="T28" fmla="*/ 14 w 107"/>
                <a:gd name="T29" fmla="*/ 17 h 110"/>
                <a:gd name="T30" fmla="*/ 10 w 107"/>
                <a:gd name="T31" fmla="*/ 17 h 110"/>
                <a:gd name="T32" fmla="*/ 8 w 107"/>
                <a:gd name="T33" fmla="*/ 24 h 110"/>
                <a:gd name="T34" fmla="*/ 6 w 107"/>
                <a:gd name="T35" fmla="*/ 36 h 110"/>
                <a:gd name="T36" fmla="*/ 0 w 107"/>
                <a:gd name="T37" fmla="*/ 52 h 110"/>
                <a:gd name="T38" fmla="*/ 0 w 107"/>
                <a:gd name="T39" fmla="*/ 62 h 110"/>
                <a:gd name="T40" fmla="*/ 2 w 107"/>
                <a:gd name="T41" fmla="*/ 68 h 110"/>
                <a:gd name="T42" fmla="*/ 10 w 107"/>
                <a:gd name="T43" fmla="*/ 66 h 110"/>
                <a:gd name="T44" fmla="*/ 14 w 107"/>
                <a:gd name="T45" fmla="*/ 65 h 110"/>
                <a:gd name="T46" fmla="*/ 19 w 107"/>
                <a:gd name="T47" fmla="*/ 70 h 110"/>
                <a:gd name="T48" fmla="*/ 27 w 107"/>
                <a:gd name="T49" fmla="*/ 59 h 110"/>
                <a:gd name="T50" fmla="*/ 31 w 107"/>
                <a:gd name="T51" fmla="*/ 61 h 110"/>
                <a:gd name="T52" fmla="*/ 36 w 107"/>
                <a:gd name="T53" fmla="*/ 65 h 110"/>
                <a:gd name="T54" fmla="*/ 42 w 107"/>
                <a:gd name="T55" fmla="*/ 61 h 110"/>
                <a:gd name="T56" fmla="*/ 44 w 107"/>
                <a:gd name="T57" fmla="*/ 65 h 110"/>
                <a:gd name="T58" fmla="*/ 50 w 107"/>
                <a:gd name="T59" fmla="*/ 62 h 110"/>
                <a:gd name="T60" fmla="*/ 59 w 107"/>
                <a:gd name="T61" fmla="*/ 65 h 110"/>
                <a:gd name="T62" fmla="*/ 68 w 107"/>
                <a:gd name="T63" fmla="*/ 68 h 110"/>
                <a:gd name="T64" fmla="*/ 75 w 107"/>
                <a:gd name="T65" fmla="*/ 74 h 110"/>
                <a:gd name="T66" fmla="*/ 81 w 107"/>
                <a:gd name="T67" fmla="*/ 84 h 110"/>
                <a:gd name="T68" fmla="*/ 88 w 107"/>
                <a:gd name="T69" fmla="*/ 92 h 110"/>
                <a:gd name="T70" fmla="*/ 95 w 107"/>
                <a:gd name="T71" fmla="*/ 98 h 110"/>
                <a:gd name="T72" fmla="*/ 93 w 107"/>
                <a:gd name="T73" fmla="*/ 105 h 110"/>
                <a:gd name="T74" fmla="*/ 100 w 107"/>
                <a:gd name="T75" fmla="*/ 110 h 110"/>
                <a:gd name="T76" fmla="*/ 107 w 107"/>
                <a:gd name="T77" fmla="*/ 97 h 110"/>
                <a:gd name="T78" fmla="*/ 105 w 107"/>
                <a:gd name="T79" fmla="*/ 93 h 110"/>
                <a:gd name="T80" fmla="*/ 105 w 107"/>
                <a:gd name="T81" fmla="*/ 93 h 110"/>
                <a:gd name="T82" fmla="*/ 105 w 107"/>
                <a:gd name="T83" fmla="*/ 93 h 110"/>
                <a:gd name="T84" fmla="*/ 105 w 107"/>
                <a:gd name="T85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" h="110">
                  <a:moveTo>
                    <a:pt x="105" y="93"/>
                  </a:moveTo>
                  <a:lnTo>
                    <a:pt x="103" y="92"/>
                  </a:lnTo>
                  <a:lnTo>
                    <a:pt x="99" y="88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9" y="78"/>
                  </a:lnTo>
                  <a:lnTo>
                    <a:pt x="85" y="74"/>
                  </a:lnTo>
                  <a:lnTo>
                    <a:pt x="81" y="70"/>
                  </a:lnTo>
                  <a:lnTo>
                    <a:pt x="80" y="66"/>
                  </a:lnTo>
                  <a:lnTo>
                    <a:pt x="76" y="62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43" y="32"/>
                  </a:lnTo>
                  <a:lnTo>
                    <a:pt x="42" y="28"/>
                  </a:lnTo>
                  <a:lnTo>
                    <a:pt x="38" y="13"/>
                  </a:lnTo>
                  <a:lnTo>
                    <a:pt x="36" y="8"/>
                  </a:lnTo>
                  <a:lnTo>
                    <a:pt x="32" y="0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19" y="11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6" y="36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8" y="68"/>
                  </a:lnTo>
                  <a:lnTo>
                    <a:pt x="19" y="70"/>
                  </a:lnTo>
                  <a:lnTo>
                    <a:pt x="23" y="57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40" y="62"/>
                  </a:lnTo>
                  <a:lnTo>
                    <a:pt x="42" y="61"/>
                  </a:lnTo>
                  <a:lnTo>
                    <a:pt x="44" y="62"/>
                  </a:lnTo>
                  <a:lnTo>
                    <a:pt x="44" y="65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5" y="65"/>
                  </a:lnTo>
                  <a:lnTo>
                    <a:pt x="59" y="65"/>
                  </a:lnTo>
                  <a:lnTo>
                    <a:pt x="63" y="66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5" y="74"/>
                  </a:lnTo>
                  <a:lnTo>
                    <a:pt x="79" y="81"/>
                  </a:lnTo>
                  <a:lnTo>
                    <a:pt x="81" y="84"/>
                  </a:lnTo>
                  <a:lnTo>
                    <a:pt x="85" y="88"/>
                  </a:lnTo>
                  <a:lnTo>
                    <a:pt x="88" y="92"/>
                  </a:lnTo>
                  <a:lnTo>
                    <a:pt x="92" y="96"/>
                  </a:lnTo>
                  <a:lnTo>
                    <a:pt x="95" y="98"/>
                  </a:lnTo>
                  <a:lnTo>
                    <a:pt x="95" y="101"/>
                  </a:lnTo>
                  <a:lnTo>
                    <a:pt x="93" y="105"/>
                  </a:lnTo>
                  <a:lnTo>
                    <a:pt x="92" y="106"/>
                  </a:lnTo>
                  <a:lnTo>
                    <a:pt x="100" y="110"/>
                  </a:lnTo>
                  <a:lnTo>
                    <a:pt x="107" y="102"/>
                  </a:lnTo>
                  <a:lnTo>
                    <a:pt x="107" y="97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8A04B8D3-A917-BE24-2B42-92B1BDC2ED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2471" y="3386253"/>
              <a:ext cx="48836" cy="63678"/>
            </a:xfrm>
            <a:custGeom>
              <a:avLst/>
              <a:gdLst>
                <a:gd name="T0" fmla="*/ 5 w 24"/>
                <a:gd name="T1" fmla="*/ 10 h 32"/>
                <a:gd name="T2" fmla="*/ 0 w 24"/>
                <a:gd name="T3" fmla="*/ 16 h 32"/>
                <a:gd name="T4" fmla="*/ 0 w 24"/>
                <a:gd name="T5" fmla="*/ 20 h 32"/>
                <a:gd name="T6" fmla="*/ 0 w 24"/>
                <a:gd name="T7" fmla="*/ 24 h 32"/>
                <a:gd name="T8" fmla="*/ 0 w 24"/>
                <a:gd name="T9" fmla="*/ 29 h 32"/>
                <a:gd name="T10" fmla="*/ 1 w 24"/>
                <a:gd name="T11" fmla="*/ 32 h 32"/>
                <a:gd name="T12" fmla="*/ 5 w 24"/>
                <a:gd name="T13" fmla="*/ 32 h 32"/>
                <a:gd name="T14" fmla="*/ 11 w 24"/>
                <a:gd name="T15" fmla="*/ 29 h 32"/>
                <a:gd name="T16" fmla="*/ 15 w 24"/>
                <a:gd name="T17" fmla="*/ 29 h 32"/>
                <a:gd name="T18" fmla="*/ 17 w 24"/>
                <a:gd name="T19" fmla="*/ 29 h 32"/>
                <a:gd name="T20" fmla="*/ 19 w 24"/>
                <a:gd name="T21" fmla="*/ 29 h 32"/>
                <a:gd name="T22" fmla="*/ 19 w 24"/>
                <a:gd name="T23" fmla="*/ 28 h 32"/>
                <a:gd name="T24" fmla="*/ 20 w 24"/>
                <a:gd name="T25" fmla="*/ 25 h 32"/>
                <a:gd name="T26" fmla="*/ 20 w 24"/>
                <a:gd name="T27" fmla="*/ 24 h 32"/>
                <a:gd name="T28" fmla="*/ 20 w 24"/>
                <a:gd name="T29" fmla="*/ 22 h 32"/>
                <a:gd name="T30" fmla="*/ 20 w 24"/>
                <a:gd name="T31" fmla="*/ 20 h 32"/>
                <a:gd name="T32" fmla="*/ 15 w 24"/>
                <a:gd name="T33" fmla="*/ 22 h 32"/>
                <a:gd name="T34" fmla="*/ 13 w 24"/>
                <a:gd name="T35" fmla="*/ 22 h 32"/>
                <a:gd name="T36" fmla="*/ 11 w 24"/>
                <a:gd name="T37" fmla="*/ 20 h 32"/>
                <a:gd name="T38" fmla="*/ 13 w 24"/>
                <a:gd name="T39" fmla="*/ 20 h 32"/>
                <a:gd name="T40" fmla="*/ 15 w 24"/>
                <a:gd name="T41" fmla="*/ 16 h 32"/>
                <a:gd name="T42" fmla="*/ 20 w 24"/>
                <a:gd name="T43" fmla="*/ 14 h 32"/>
                <a:gd name="T44" fmla="*/ 24 w 24"/>
                <a:gd name="T45" fmla="*/ 13 h 32"/>
                <a:gd name="T46" fmla="*/ 24 w 24"/>
                <a:gd name="T47" fmla="*/ 9 h 32"/>
                <a:gd name="T48" fmla="*/ 23 w 24"/>
                <a:gd name="T49" fmla="*/ 5 h 32"/>
                <a:gd name="T50" fmla="*/ 19 w 24"/>
                <a:gd name="T51" fmla="*/ 0 h 32"/>
                <a:gd name="T52" fmla="*/ 15 w 24"/>
                <a:gd name="T53" fmla="*/ 2 h 32"/>
                <a:gd name="T54" fmla="*/ 15 w 24"/>
                <a:gd name="T55" fmla="*/ 5 h 32"/>
                <a:gd name="T56" fmla="*/ 13 w 24"/>
                <a:gd name="T57" fmla="*/ 5 h 32"/>
                <a:gd name="T58" fmla="*/ 9 w 24"/>
                <a:gd name="T59" fmla="*/ 5 h 32"/>
                <a:gd name="T60" fmla="*/ 7 w 24"/>
                <a:gd name="T61" fmla="*/ 5 h 32"/>
                <a:gd name="T62" fmla="*/ 7 w 24"/>
                <a:gd name="T63" fmla="*/ 6 h 32"/>
                <a:gd name="T64" fmla="*/ 5 w 24"/>
                <a:gd name="T65" fmla="*/ 10 h 32"/>
                <a:gd name="T66" fmla="*/ 5 w 24"/>
                <a:gd name="T67" fmla="*/ 10 h 32"/>
                <a:gd name="T68" fmla="*/ 5 w 24"/>
                <a:gd name="T69" fmla="*/ 10 h 32"/>
                <a:gd name="T70" fmla="*/ 5 w 24"/>
                <a:gd name="T71" fmla="*/ 10 h 32"/>
                <a:gd name="T72" fmla="*/ 5 w 24"/>
                <a:gd name="T73" fmla="*/ 10 h 32"/>
                <a:gd name="T74" fmla="*/ 5 w 24"/>
                <a:gd name="T75" fmla="*/ 10 h 32"/>
                <a:gd name="T76" fmla="*/ 5 w 24"/>
                <a:gd name="T7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" h="32">
                  <a:moveTo>
                    <a:pt x="5" y="10"/>
                  </a:move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5" y="16"/>
                  </a:lnTo>
                  <a:lnTo>
                    <a:pt x="20" y="14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8944A4D7-FAEE-0292-D902-B162259E1A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48053" y="3414112"/>
              <a:ext cx="331679" cy="489527"/>
            </a:xfrm>
            <a:custGeom>
              <a:avLst/>
              <a:gdLst>
                <a:gd name="T0" fmla="*/ 161 w 163"/>
                <a:gd name="T1" fmla="*/ 27 h 246"/>
                <a:gd name="T2" fmla="*/ 161 w 163"/>
                <a:gd name="T3" fmla="*/ 25 h 246"/>
                <a:gd name="T4" fmla="*/ 161 w 163"/>
                <a:gd name="T5" fmla="*/ 15 h 246"/>
                <a:gd name="T6" fmla="*/ 161 w 163"/>
                <a:gd name="T7" fmla="*/ 4 h 246"/>
                <a:gd name="T8" fmla="*/ 158 w 163"/>
                <a:gd name="T9" fmla="*/ 0 h 246"/>
                <a:gd name="T10" fmla="*/ 149 w 163"/>
                <a:gd name="T11" fmla="*/ 2 h 246"/>
                <a:gd name="T12" fmla="*/ 141 w 163"/>
                <a:gd name="T13" fmla="*/ 8 h 246"/>
                <a:gd name="T14" fmla="*/ 130 w 163"/>
                <a:gd name="T15" fmla="*/ 12 h 246"/>
                <a:gd name="T16" fmla="*/ 120 w 163"/>
                <a:gd name="T17" fmla="*/ 12 h 246"/>
                <a:gd name="T18" fmla="*/ 110 w 163"/>
                <a:gd name="T19" fmla="*/ 14 h 246"/>
                <a:gd name="T20" fmla="*/ 104 w 163"/>
                <a:gd name="T21" fmla="*/ 14 h 246"/>
                <a:gd name="T22" fmla="*/ 97 w 163"/>
                <a:gd name="T23" fmla="*/ 15 h 246"/>
                <a:gd name="T24" fmla="*/ 86 w 163"/>
                <a:gd name="T25" fmla="*/ 22 h 246"/>
                <a:gd name="T26" fmla="*/ 74 w 163"/>
                <a:gd name="T27" fmla="*/ 19 h 246"/>
                <a:gd name="T28" fmla="*/ 63 w 163"/>
                <a:gd name="T29" fmla="*/ 27 h 246"/>
                <a:gd name="T30" fmla="*/ 53 w 163"/>
                <a:gd name="T31" fmla="*/ 27 h 246"/>
                <a:gd name="T32" fmla="*/ 44 w 163"/>
                <a:gd name="T33" fmla="*/ 22 h 246"/>
                <a:gd name="T34" fmla="*/ 36 w 163"/>
                <a:gd name="T35" fmla="*/ 10 h 246"/>
                <a:gd name="T36" fmla="*/ 32 w 163"/>
                <a:gd name="T37" fmla="*/ 11 h 246"/>
                <a:gd name="T38" fmla="*/ 31 w 163"/>
                <a:gd name="T39" fmla="*/ 15 h 246"/>
                <a:gd name="T40" fmla="*/ 27 w 163"/>
                <a:gd name="T41" fmla="*/ 22 h 246"/>
                <a:gd name="T42" fmla="*/ 27 w 163"/>
                <a:gd name="T43" fmla="*/ 28 h 246"/>
                <a:gd name="T44" fmla="*/ 36 w 163"/>
                <a:gd name="T45" fmla="*/ 40 h 246"/>
                <a:gd name="T46" fmla="*/ 40 w 163"/>
                <a:gd name="T47" fmla="*/ 45 h 246"/>
                <a:gd name="T48" fmla="*/ 49 w 163"/>
                <a:gd name="T49" fmla="*/ 53 h 246"/>
                <a:gd name="T50" fmla="*/ 76 w 163"/>
                <a:gd name="T51" fmla="*/ 63 h 246"/>
                <a:gd name="T52" fmla="*/ 104 w 163"/>
                <a:gd name="T53" fmla="*/ 71 h 246"/>
                <a:gd name="T54" fmla="*/ 65 w 163"/>
                <a:gd name="T55" fmla="*/ 124 h 246"/>
                <a:gd name="T56" fmla="*/ 57 w 163"/>
                <a:gd name="T57" fmla="*/ 128 h 246"/>
                <a:gd name="T58" fmla="*/ 39 w 163"/>
                <a:gd name="T59" fmla="*/ 129 h 246"/>
                <a:gd name="T60" fmla="*/ 29 w 163"/>
                <a:gd name="T61" fmla="*/ 137 h 246"/>
                <a:gd name="T62" fmla="*/ 17 w 163"/>
                <a:gd name="T63" fmla="*/ 141 h 246"/>
                <a:gd name="T64" fmla="*/ 12 w 163"/>
                <a:gd name="T65" fmla="*/ 149 h 246"/>
                <a:gd name="T66" fmla="*/ 3 w 163"/>
                <a:gd name="T67" fmla="*/ 164 h 246"/>
                <a:gd name="T68" fmla="*/ 0 w 163"/>
                <a:gd name="T69" fmla="*/ 173 h 246"/>
                <a:gd name="T70" fmla="*/ 0 w 163"/>
                <a:gd name="T71" fmla="*/ 223 h 246"/>
                <a:gd name="T72" fmla="*/ 4 w 163"/>
                <a:gd name="T73" fmla="*/ 234 h 246"/>
                <a:gd name="T74" fmla="*/ 9 w 163"/>
                <a:gd name="T75" fmla="*/ 243 h 246"/>
                <a:gd name="T76" fmla="*/ 13 w 163"/>
                <a:gd name="T77" fmla="*/ 241 h 246"/>
                <a:gd name="T78" fmla="*/ 17 w 163"/>
                <a:gd name="T79" fmla="*/ 233 h 246"/>
                <a:gd name="T80" fmla="*/ 21 w 163"/>
                <a:gd name="T81" fmla="*/ 229 h 246"/>
                <a:gd name="T82" fmla="*/ 40 w 163"/>
                <a:gd name="T83" fmla="*/ 206 h 246"/>
                <a:gd name="T84" fmla="*/ 60 w 163"/>
                <a:gd name="T85" fmla="*/ 186 h 246"/>
                <a:gd name="T86" fmla="*/ 82 w 163"/>
                <a:gd name="T87" fmla="*/ 170 h 246"/>
                <a:gd name="T88" fmla="*/ 109 w 163"/>
                <a:gd name="T89" fmla="*/ 140 h 246"/>
                <a:gd name="T90" fmla="*/ 118 w 163"/>
                <a:gd name="T91" fmla="*/ 124 h 246"/>
                <a:gd name="T92" fmla="*/ 128 w 163"/>
                <a:gd name="T93" fmla="*/ 106 h 246"/>
                <a:gd name="T94" fmla="*/ 133 w 163"/>
                <a:gd name="T95" fmla="*/ 89 h 246"/>
                <a:gd name="T96" fmla="*/ 140 w 163"/>
                <a:gd name="T97" fmla="*/ 79 h 246"/>
                <a:gd name="T98" fmla="*/ 145 w 163"/>
                <a:gd name="T99" fmla="*/ 69 h 246"/>
                <a:gd name="T100" fmla="*/ 150 w 163"/>
                <a:gd name="T101" fmla="*/ 56 h 246"/>
                <a:gd name="T102" fmla="*/ 157 w 163"/>
                <a:gd name="T103" fmla="*/ 45 h 246"/>
                <a:gd name="T104" fmla="*/ 157 w 163"/>
                <a:gd name="T105" fmla="*/ 31 h 246"/>
                <a:gd name="T106" fmla="*/ 161 w 163"/>
                <a:gd name="T107" fmla="*/ 28 h 246"/>
                <a:gd name="T108" fmla="*/ 162 w 163"/>
                <a:gd name="T109" fmla="*/ 25 h 246"/>
                <a:gd name="T110" fmla="*/ 162 w 163"/>
                <a:gd name="T111" fmla="*/ 25 h 246"/>
                <a:gd name="T112" fmla="*/ 162 w 163"/>
                <a:gd name="T113" fmla="*/ 25 h 246"/>
                <a:gd name="T114" fmla="*/ 162 w 163"/>
                <a:gd name="T115" fmla="*/ 2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246">
                  <a:moveTo>
                    <a:pt x="162" y="25"/>
                  </a:moveTo>
                  <a:lnTo>
                    <a:pt x="161" y="27"/>
                  </a:lnTo>
                  <a:lnTo>
                    <a:pt x="158" y="27"/>
                  </a:lnTo>
                  <a:lnTo>
                    <a:pt x="161" y="25"/>
                  </a:lnTo>
                  <a:lnTo>
                    <a:pt x="161" y="22"/>
                  </a:lnTo>
                  <a:lnTo>
                    <a:pt x="161" y="15"/>
                  </a:lnTo>
                  <a:lnTo>
                    <a:pt x="161" y="10"/>
                  </a:lnTo>
                  <a:lnTo>
                    <a:pt x="161" y="4"/>
                  </a:lnTo>
                  <a:lnTo>
                    <a:pt x="161" y="2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9" y="2"/>
                  </a:lnTo>
                  <a:lnTo>
                    <a:pt x="145" y="6"/>
                  </a:lnTo>
                  <a:lnTo>
                    <a:pt x="141" y="8"/>
                  </a:lnTo>
                  <a:lnTo>
                    <a:pt x="136" y="8"/>
                  </a:lnTo>
                  <a:lnTo>
                    <a:pt x="130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0" y="14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7" y="15"/>
                  </a:lnTo>
                  <a:lnTo>
                    <a:pt x="92" y="19"/>
                  </a:lnTo>
                  <a:lnTo>
                    <a:pt x="86" y="22"/>
                  </a:lnTo>
                  <a:lnTo>
                    <a:pt x="80" y="22"/>
                  </a:lnTo>
                  <a:lnTo>
                    <a:pt x="74" y="19"/>
                  </a:lnTo>
                  <a:lnTo>
                    <a:pt x="71" y="22"/>
                  </a:lnTo>
                  <a:lnTo>
                    <a:pt x="63" y="27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8" y="25"/>
                  </a:lnTo>
                  <a:lnTo>
                    <a:pt x="44" y="22"/>
                  </a:lnTo>
                  <a:lnTo>
                    <a:pt x="40" y="14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11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7" y="22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31" y="32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40" y="45"/>
                  </a:lnTo>
                  <a:lnTo>
                    <a:pt x="44" y="49"/>
                  </a:lnTo>
                  <a:lnTo>
                    <a:pt x="49" y="53"/>
                  </a:lnTo>
                  <a:lnTo>
                    <a:pt x="60" y="57"/>
                  </a:lnTo>
                  <a:lnTo>
                    <a:pt x="76" y="63"/>
                  </a:lnTo>
                  <a:lnTo>
                    <a:pt x="96" y="71"/>
                  </a:lnTo>
                  <a:lnTo>
                    <a:pt x="104" y="71"/>
                  </a:lnTo>
                  <a:lnTo>
                    <a:pt x="110" y="71"/>
                  </a:lnTo>
                  <a:lnTo>
                    <a:pt x="65" y="124"/>
                  </a:lnTo>
                  <a:lnTo>
                    <a:pt x="63" y="128"/>
                  </a:lnTo>
                  <a:lnTo>
                    <a:pt x="57" y="128"/>
                  </a:lnTo>
                  <a:lnTo>
                    <a:pt x="48" y="126"/>
                  </a:lnTo>
                  <a:lnTo>
                    <a:pt x="39" y="129"/>
                  </a:lnTo>
                  <a:lnTo>
                    <a:pt x="32" y="136"/>
                  </a:lnTo>
                  <a:lnTo>
                    <a:pt x="29" y="137"/>
                  </a:lnTo>
                  <a:lnTo>
                    <a:pt x="25" y="140"/>
                  </a:lnTo>
                  <a:lnTo>
                    <a:pt x="17" y="141"/>
                  </a:lnTo>
                  <a:lnTo>
                    <a:pt x="16" y="145"/>
                  </a:lnTo>
                  <a:lnTo>
                    <a:pt x="12" y="149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0" y="177"/>
                  </a:lnTo>
                  <a:lnTo>
                    <a:pt x="0" y="223"/>
                  </a:lnTo>
                  <a:lnTo>
                    <a:pt x="0" y="229"/>
                  </a:lnTo>
                  <a:lnTo>
                    <a:pt x="4" y="234"/>
                  </a:lnTo>
                  <a:lnTo>
                    <a:pt x="8" y="241"/>
                  </a:lnTo>
                  <a:lnTo>
                    <a:pt x="9" y="243"/>
                  </a:lnTo>
                  <a:lnTo>
                    <a:pt x="9" y="246"/>
                  </a:lnTo>
                  <a:lnTo>
                    <a:pt x="13" y="241"/>
                  </a:lnTo>
                  <a:lnTo>
                    <a:pt x="13" y="241"/>
                  </a:lnTo>
                  <a:lnTo>
                    <a:pt x="17" y="233"/>
                  </a:lnTo>
                  <a:lnTo>
                    <a:pt x="19" y="233"/>
                  </a:lnTo>
                  <a:lnTo>
                    <a:pt x="21" y="229"/>
                  </a:lnTo>
                  <a:lnTo>
                    <a:pt x="27" y="221"/>
                  </a:lnTo>
                  <a:lnTo>
                    <a:pt x="40" y="206"/>
                  </a:lnTo>
                  <a:lnTo>
                    <a:pt x="53" y="193"/>
                  </a:lnTo>
                  <a:lnTo>
                    <a:pt x="60" y="186"/>
                  </a:lnTo>
                  <a:lnTo>
                    <a:pt x="67" y="181"/>
                  </a:lnTo>
                  <a:lnTo>
                    <a:pt x="82" y="170"/>
                  </a:lnTo>
                  <a:lnTo>
                    <a:pt x="96" y="157"/>
                  </a:lnTo>
                  <a:lnTo>
                    <a:pt x="109" y="140"/>
                  </a:lnTo>
                  <a:lnTo>
                    <a:pt x="113" y="132"/>
                  </a:lnTo>
                  <a:lnTo>
                    <a:pt x="118" y="124"/>
                  </a:lnTo>
                  <a:lnTo>
                    <a:pt x="122" y="116"/>
                  </a:lnTo>
                  <a:lnTo>
                    <a:pt x="128" y="106"/>
                  </a:lnTo>
                  <a:lnTo>
                    <a:pt x="130" y="100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0" y="79"/>
                  </a:lnTo>
                  <a:lnTo>
                    <a:pt x="141" y="72"/>
                  </a:lnTo>
                  <a:lnTo>
                    <a:pt x="145" y="69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3" y="49"/>
                  </a:lnTo>
                  <a:lnTo>
                    <a:pt x="157" y="45"/>
                  </a:lnTo>
                  <a:lnTo>
                    <a:pt x="157" y="39"/>
                  </a:lnTo>
                  <a:lnTo>
                    <a:pt x="157" y="31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3" y="2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41B85E65-4049-988F-CFA5-DD7A5B181D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89629" y="3308644"/>
              <a:ext cx="482256" cy="411920"/>
            </a:xfrm>
            <a:custGeom>
              <a:avLst/>
              <a:gdLst>
                <a:gd name="T0" fmla="*/ 49 w 237"/>
                <a:gd name="T1" fmla="*/ 27 h 207"/>
                <a:gd name="T2" fmla="*/ 47 w 237"/>
                <a:gd name="T3" fmla="*/ 39 h 207"/>
                <a:gd name="T4" fmla="*/ 42 w 237"/>
                <a:gd name="T5" fmla="*/ 40 h 207"/>
                <a:gd name="T6" fmla="*/ 34 w 237"/>
                <a:gd name="T7" fmla="*/ 53 h 207"/>
                <a:gd name="T8" fmla="*/ 30 w 237"/>
                <a:gd name="T9" fmla="*/ 61 h 207"/>
                <a:gd name="T10" fmla="*/ 30 w 237"/>
                <a:gd name="T11" fmla="*/ 68 h 207"/>
                <a:gd name="T12" fmla="*/ 25 w 237"/>
                <a:gd name="T13" fmla="*/ 72 h 207"/>
                <a:gd name="T14" fmla="*/ 21 w 237"/>
                <a:gd name="T15" fmla="*/ 78 h 207"/>
                <a:gd name="T16" fmla="*/ 17 w 237"/>
                <a:gd name="T17" fmla="*/ 92 h 207"/>
                <a:gd name="T18" fmla="*/ 17 w 237"/>
                <a:gd name="T19" fmla="*/ 110 h 207"/>
                <a:gd name="T20" fmla="*/ 5 w 237"/>
                <a:gd name="T21" fmla="*/ 116 h 207"/>
                <a:gd name="T22" fmla="*/ 2 w 237"/>
                <a:gd name="T23" fmla="*/ 122 h 207"/>
                <a:gd name="T24" fmla="*/ 0 w 237"/>
                <a:gd name="T25" fmla="*/ 128 h 207"/>
                <a:gd name="T26" fmla="*/ 16 w 237"/>
                <a:gd name="T27" fmla="*/ 136 h 207"/>
                <a:gd name="T28" fmla="*/ 26 w 237"/>
                <a:gd name="T29" fmla="*/ 149 h 207"/>
                <a:gd name="T30" fmla="*/ 32 w 237"/>
                <a:gd name="T31" fmla="*/ 166 h 207"/>
                <a:gd name="T32" fmla="*/ 38 w 237"/>
                <a:gd name="T33" fmla="*/ 171 h 207"/>
                <a:gd name="T34" fmla="*/ 43 w 237"/>
                <a:gd name="T35" fmla="*/ 175 h 207"/>
                <a:gd name="T36" fmla="*/ 45 w 237"/>
                <a:gd name="T37" fmla="*/ 182 h 207"/>
                <a:gd name="T38" fmla="*/ 47 w 237"/>
                <a:gd name="T39" fmla="*/ 186 h 207"/>
                <a:gd name="T40" fmla="*/ 61 w 237"/>
                <a:gd name="T41" fmla="*/ 189 h 207"/>
                <a:gd name="T42" fmla="*/ 70 w 237"/>
                <a:gd name="T43" fmla="*/ 194 h 207"/>
                <a:gd name="T44" fmla="*/ 83 w 237"/>
                <a:gd name="T45" fmla="*/ 203 h 207"/>
                <a:gd name="T46" fmla="*/ 95 w 237"/>
                <a:gd name="T47" fmla="*/ 206 h 207"/>
                <a:gd name="T48" fmla="*/ 105 w 237"/>
                <a:gd name="T49" fmla="*/ 207 h 207"/>
                <a:gd name="T50" fmla="*/ 117 w 237"/>
                <a:gd name="T51" fmla="*/ 195 h 207"/>
                <a:gd name="T52" fmla="*/ 127 w 237"/>
                <a:gd name="T53" fmla="*/ 194 h 207"/>
                <a:gd name="T54" fmla="*/ 136 w 237"/>
                <a:gd name="T55" fmla="*/ 198 h 207"/>
                <a:gd name="T56" fmla="*/ 144 w 237"/>
                <a:gd name="T57" fmla="*/ 194 h 207"/>
                <a:gd name="T58" fmla="*/ 159 w 237"/>
                <a:gd name="T59" fmla="*/ 189 h 207"/>
                <a:gd name="T60" fmla="*/ 184 w 237"/>
                <a:gd name="T61" fmla="*/ 181 h 207"/>
                <a:gd name="T62" fmla="*/ 237 w 237"/>
                <a:gd name="T63" fmla="*/ 124 h 207"/>
                <a:gd name="T64" fmla="*/ 203 w 237"/>
                <a:gd name="T65" fmla="*/ 116 h 207"/>
                <a:gd name="T66" fmla="*/ 171 w 237"/>
                <a:gd name="T67" fmla="*/ 102 h 207"/>
                <a:gd name="T68" fmla="*/ 163 w 237"/>
                <a:gd name="T69" fmla="*/ 93 h 207"/>
                <a:gd name="T70" fmla="*/ 154 w 237"/>
                <a:gd name="T71" fmla="*/ 78 h 207"/>
                <a:gd name="T72" fmla="*/ 154 w 237"/>
                <a:gd name="T73" fmla="*/ 68 h 207"/>
                <a:gd name="T74" fmla="*/ 140 w 237"/>
                <a:gd name="T75" fmla="*/ 71 h 207"/>
                <a:gd name="T76" fmla="*/ 139 w 237"/>
                <a:gd name="T77" fmla="*/ 59 h 207"/>
                <a:gd name="T78" fmla="*/ 144 w 237"/>
                <a:gd name="T79" fmla="*/ 48 h 207"/>
                <a:gd name="T80" fmla="*/ 143 w 237"/>
                <a:gd name="T81" fmla="*/ 39 h 207"/>
                <a:gd name="T82" fmla="*/ 132 w 237"/>
                <a:gd name="T83" fmla="*/ 27 h 207"/>
                <a:gd name="T84" fmla="*/ 123 w 237"/>
                <a:gd name="T85" fmla="*/ 15 h 207"/>
                <a:gd name="T86" fmla="*/ 110 w 237"/>
                <a:gd name="T87" fmla="*/ 8 h 207"/>
                <a:gd name="T88" fmla="*/ 99 w 237"/>
                <a:gd name="T89" fmla="*/ 5 h 207"/>
                <a:gd name="T90" fmla="*/ 93 w 237"/>
                <a:gd name="T91" fmla="*/ 4 h 207"/>
                <a:gd name="T92" fmla="*/ 83 w 237"/>
                <a:gd name="T93" fmla="*/ 8 h 207"/>
                <a:gd name="T94" fmla="*/ 78 w 237"/>
                <a:gd name="T95" fmla="*/ 2 h 207"/>
                <a:gd name="T96" fmla="*/ 69 w 237"/>
                <a:gd name="T97" fmla="*/ 11 h 207"/>
                <a:gd name="T98" fmla="*/ 61 w 237"/>
                <a:gd name="T99" fmla="*/ 9 h 207"/>
                <a:gd name="T100" fmla="*/ 53 w 237"/>
                <a:gd name="T101" fmla="*/ 11 h 207"/>
                <a:gd name="T102" fmla="*/ 51 w 237"/>
                <a:gd name="T103" fmla="*/ 21 h 207"/>
                <a:gd name="T104" fmla="*/ 51 w 237"/>
                <a:gd name="T105" fmla="*/ 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" h="207">
                  <a:moveTo>
                    <a:pt x="51" y="21"/>
                  </a:moveTo>
                  <a:lnTo>
                    <a:pt x="49" y="27"/>
                  </a:lnTo>
                  <a:lnTo>
                    <a:pt x="49" y="27"/>
                  </a:lnTo>
                  <a:lnTo>
                    <a:pt x="49" y="32"/>
                  </a:lnTo>
                  <a:lnTo>
                    <a:pt x="49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39" y="41"/>
                  </a:lnTo>
                  <a:lnTo>
                    <a:pt x="35" y="48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2" y="59"/>
                  </a:lnTo>
                  <a:lnTo>
                    <a:pt x="30" y="61"/>
                  </a:lnTo>
                  <a:lnTo>
                    <a:pt x="30" y="65"/>
                  </a:lnTo>
                  <a:lnTo>
                    <a:pt x="30" y="67"/>
                  </a:lnTo>
                  <a:lnTo>
                    <a:pt x="30" y="68"/>
                  </a:lnTo>
                  <a:lnTo>
                    <a:pt x="30" y="71"/>
                  </a:lnTo>
                  <a:lnTo>
                    <a:pt x="26" y="76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18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7" y="110"/>
                  </a:lnTo>
                  <a:lnTo>
                    <a:pt x="17" y="114"/>
                  </a:lnTo>
                  <a:lnTo>
                    <a:pt x="13" y="116"/>
                  </a:lnTo>
                  <a:lnTo>
                    <a:pt x="5" y="116"/>
                  </a:lnTo>
                  <a:lnTo>
                    <a:pt x="4" y="116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9" y="129"/>
                  </a:lnTo>
                  <a:lnTo>
                    <a:pt x="13" y="133"/>
                  </a:lnTo>
                  <a:lnTo>
                    <a:pt x="16" y="136"/>
                  </a:lnTo>
                  <a:lnTo>
                    <a:pt x="18" y="138"/>
                  </a:lnTo>
                  <a:lnTo>
                    <a:pt x="21" y="142"/>
                  </a:lnTo>
                  <a:lnTo>
                    <a:pt x="26" y="149"/>
                  </a:lnTo>
                  <a:lnTo>
                    <a:pt x="29" y="153"/>
                  </a:lnTo>
                  <a:lnTo>
                    <a:pt x="30" y="155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5" y="169"/>
                  </a:lnTo>
                  <a:lnTo>
                    <a:pt x="38" y="171"/>
                  </a:lnTo>
                  <a:lnTo>
                    <a:pt x="39" y="171"/>
                  </a:lnTo>
                  <a:lnTo>
                    <a:pt x="43" y="171"/>
                  </a:lnTo>
                  <a:lnTo>
                    <a:pt x="43" y="175"/>
                  </a:lnTo>
                  <a:lnTo>
                    <a:pt x="45" y="177"/>
                  </a:lnTo>
                  <a:lnTo>
                    <a:pt x="43" y="181"/>
                  </a:lnTo>
                  <a:lnTo>
                    <a:pt x="45" y="182"/>
                  </a:lnTo>
                  <a:lnTo>
                    <a:pt x="47" y="185"/>
                  </a:lnTo>
                  <a:lnTo>
                    <a:pt x="45" y="185"/>
                  </a:lnTo>
                  <a:lnTo>
                    <a:pt x="47" y="186"/>
                  </a:lnTo>
                  <a:lnTo>
                    <a:pt x="49" y="189"/>
                  </a:lnTo>
                  <a:lnTo>
                    <a:pt x="57" y="189"/>
                  </a:lnTo>
                  <a:lnTo>
                    <a:pt x="61" y="189"/>
                  </a:lnTo>
                  <a:lnTo>
                    <a:pt x="62" y="190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8" y="199"/>
                  </a:lnTo>
                  <a:lnTo>
                    <a:pt x="79" y="202"/>
                  </a:lnTo>
                  <a:lnTo>
                    <a:pt x="83" y="203"/>
                  </a:lnTo>
                  <a:lnTo>
                    <a:pt x="87" y="203"/>
                  </a:lnTo>
                  <a:lnTo>
                    <a:pt x="91" y="203"/>
                  </a:lnTo>
                  <a:lnTo>
                    <a:pt x="95" y="206"/>
                  </a:lnTo>
                  <a:lnTo>
                    <a:pt x="99" y="206"/>
                  </a:lnTo>
                  <a:lnTo>
                    <a:pt x="102" y="206"/>
                  </a:lnTo>
                  <a:lnTo>
                    <a:pt x="105" y="207"/>
                  </a:lnTo>
                  <a:lnTo>
                    <a:pt x="106" y="203"/>
                  </a:lnTo>
                  <a:lnTo>
                    <a:pt x="110" y="199"/>
                  </a:lnTo>
                  <a:lnTo>
                    <a:pt x="117" y="195"/>
                  </a:lnTo>
                  <a:lnTo>
                    <a:pt x="122" y="193"/>
                  </a:lnTo>
                  <a:lnTo>
                    <a:pt x="126" y="193"/>
                  </a:lnTo>
                  <a:lnTo>
                    <a:pt x="127" y="194"/>
                  </a:lnTo>
                  <a:lnTo>
                    <a:pt x="130" y="198"/>
                  </a:lnTo>
                  <a:lnTo>
                    <a:pt x="132" y="198"/>
                  </a:lnTo>
                  <a:lnTo>
                    <a:pt x="136" y="198"/>
                  </a:lnTo>
                  <a:lnTo>
                    <a:pt x="139" y="198"/>
                  </a:lnTo>
                  <a:lnTo>
                    <a:pt x="143" y="198"/>
                  </a:lnTo>
                  <a:lnTo>
                    <a:pt x="144" y="194"/>
                  </a:lnTo>
                  <a:lnTo>
                    <a:pt x="152" y="193"/>
                  </a:lnTo>
                  <a:lnTo>
                    <a:pt x="156" y="190"/>
                  </a:lnTo>
                  <a:lnTo>
                    <a:pt x="159" y="189"/>
                  </a:lnTo>
                  <a:lnTo>
                    <a:pt x="166" y="182"/>
                  </a:lnTo>
                  <a:lnTo>
                    <a:pt x="175" y="179"/>
                  </a:lnTo>
                  <a:lnTo>
                    <a:pt x="184" y="181"/>
                  </a:lnTo>
                  <a:lnTo>
                    <a:pt x="190" y="181"/>
                  </a:lnTo>
                  <a:lnTo>
                    <a:pt x="192" y="177"/>
                  </a:lnTo>
                  <a:lnTo>
                    <a:pt x="237" y="124"/>
                  </a:lnTo>
                  <a:lnTo>
                    <a:pt x="231" y="124"/>
                  </a:lnTo>
                  <a:lnTo>
                    <a:pt x="223" y="124"/>
                  </a:lnTo>
                  <a:lnTo>
                    <a:pt x="203" y="116"/>
                  </a:lnTo>
                  <a:lnTo>
                    <a:pt x="187" y="110"/>
                  </a:lnTo>
                  <a:lnTo>
                    <a:pt x="176" y="106"/>
                  </a:lnTo>
                  <a:lnTo>
                    <a:pt x="171" y="102"/>
                  </a:lnTo>
                  <a:lnTo>
                    <a:pt x="167" y="98"/>
                  </a:lnTo>
                  <a:lnTo>
                    <a:pt x="163" y="97"/>
                  </a:lnTo>
                  <a:lnTo>
                    <a:pt x="163" y="93"/>
                  </a:lnTo>
                  <a:lnTo>
                    <a:pt x="158" y="85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5"/>
                  </a:lnTo>
                  <a:lnTo>
                    <a:pt x="156" y="68"/>
                  </a:lnTo>
                  <a:lnTo>
                    <a:pt x="154" y="68"/>
                  </a:lnTo>
                  <a:lnTo>
                    <a:pt x="150" y="68"/>
                  </a:lnTo>
                  <a:lnTo>
                    <a:pt x="144" y="71"/>
                  </a:lnTo>
                  <a:lnTo>
                    <a:pt x="140" y="71"/>
                  </a:lnTo>
                  <a:lnTo>
                    <a:pt x="139" y="68"/>
                  </a:lnTo>
                  <a:lnTo>
                    <a:pt x="139" y="63"/>
                  </a:lnTo>
                  <a:lnTo>
                    <a:pt x="139" y="59"/>
                  </a:lnTo>
                  <a:lnTo>
                    <a:pt x="139" y="55"/>
                  </a:lnTo>
                  <a:lnTo>
                    <a:pt x="144" y="49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46" y="41"/>
                  </a:lnTo>
                  <a:lnTo>
                    <a:pt x="143" y="39"/>
                  </a:lnTo>
                  <a:lnTo>
                    <a:pt x="139" y="35"/>
                  </a:lnTo>
                  <a:lnTo>
                    <a:pt x="136" y="31"/>
                  </a:lnTo>
                  <a:lnTo>
                    <a:pt x="132" y="27"/>
                  </a:lnTo>
                  <a:lnTo>
                    <a:pt x="130" y="24"/>
                  </a:lnTo>
                  <a:lnTo>
                    <a:pt x="126" y="17"/>
                  </a:lnTo>
                  <a:lnTo>
                    <a:pt x="123" y="15"/>
                  </a:lnTo>
                  <a:lnTo>
                    <a:pt x="119" y="11"/>
                  </a:lnTo>
                  <a:lnTo>
                    <a:pt x="114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5" y="8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5"/>
                  </a:lnTo>
                  <a:lnTo>
                    <a:pt x="87" y="8"/>
                  </a:lnTo>
                  <a:lnTo>
                    <a:pt x="83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0" y="13"/>
                  </a:lnTo>
                  <a:lnTo>
                    <a:pt x="69" y="11"/>
                  </a:lnTo>
                  <a:lnTo>
                    <a:pt x="65" y="8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3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9AFA5950-2769-FCBF-F1C7-9DBE470E20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1902" y="4874733"/>
              <a:ext cx="77324" cy="77609"/>
            </a:xfrm>
            <a:custGeom>
              <a:avLst/>
              <a:gdLst>
                <a:gd name="T0" fmla="*/ 32 w 38"/>
                <a:gd name="T1" fmla="*/ 7 h 39"/>
                <a:gd name="T2" fmla="*/ 27 w 38"/>
                <a:gd name="T3" fmla="*/ 0 h 39"/>
                <a:gd name="T4" fmla="*/ 24 w 38"/>
                <a:gd name="T5" fmla="*/ 0 h 39"/>
                <a:gd name="T6" fmla="*/ 23 w 38"/>
                <a:gd name="T7" fmla="*/ 0 h 39"/>
                <a:gd name="T8" fmla="*/ 22 w 38"/>
                <a:gd name="T9" fmla="*/ 3 h 39"/>
                <a:gd name="T10" fmla="*/ 18 w 38"/>
                <a:gd name="T11" fmla="*/ 4 h 39"/>
                <a:gd name="T12" fmla="*/ 14 w 38"/>
                <a:gd name="T13" fmla="*/ 7 h 39"/>
                <a:gd name="T14" fmla="*/ 11 w 38"/>
                <a:gd name="T15" fmla="*/ 8 h 39"/>
                <a:gd name="T16" fmla="*/ 8 w 38"/>
                <a:gd name="T17" fmla="*/ 16 h 39"/>
                <a:gd name="T18" fmla="*/ 4 w 38"/>
                <a:gd name="T19" fmla="*/ 18 h 39"/>
                <a:gd name="T20" fmla="*/ 0 w 38"/>
                <a:gd name="T21" fmla="*/ 20 h 39"/>
                <a:gd name="T22" fmla="*/ 2 w 38"/>
                <a:gd name="T23" fmla="*/ 24 h 39"/>
                <a:gd name="T24" fmla="*/ 4 w 38"/>
                <a:gd name="T25" fmla="*/ 27 h 39"/>
                <a:gd name="T26" fmla="*/ 6 w 38"/>
                <a:gd name="T27" fmla="*/ 29 h 39"/>
                <a:gd name="T28" fmla="*/ 6 w 38"/>
                <a:gd name="T29" fmla="*/ 31 h 39"/>
                <a:gd name="T30" fmla="*/ 11 w 38"/>
                <a:gd name="T31" fmla="*/ 37 h 39"/>
                <a:gd name="T32" fmla="*/ 14 w 38"/>
                <a:gd name="T33" fmla="*/ 39 h 39"/>
                <a:gd name="T34" fmla="*/ 15 w 38"/>
                <a:gd name="T35" fmla="*/ 37 h 39"/>
                <a:gd name="T36" fmla="*/ 19 w 38"/>
                <a:gd name="T37" fmla="*/ 31 h 39"/>
                <a:gd name="T38" fmla="*/ 23 w 38"/>
                <a:gd name="T39" fmla="*/ 29 h 39"/>
                <a:gd name="T40" fmla="*/ 27 w 38"/>
                <a:gd name="T41" fmla="*/ 27 h 39"/>
                <a:gd name="T42" fmla="*/ 31 w 38"/>
                <a:gd name="T43" fmla="*/ 27 h 39"/>
                <a:gd name="T44" fmla="*/ 32 w 38"/>
                <a:gd name="T45" fmla="*/ 24 h 39"/>
                <a:gd name="T46" fmla="*/ 36 w 38"/>
                <a:gd name="T47" fmla="*/ 18 h 39"/>
                <a:gd name="T48" fmla="*/ 38 w 38"/>
                <a:gd name="T49" fmla="*/ 16 h 39"/>
                <a:gd name="T50" fmla="*/ 38 w 38"/>
                <a:gd name="T51" fmla="*/ 14 h 39"/>
                <a:gd name="T52" fmla="*/ 36 w 38"/>
                <a:gd name="T53" fmla="*/ 10 h 39"/>
                <a:gd name="T54" fmla="*/ 32 w 38"/>
                <a:gd name="T55" fmla="*/ 7 h 39"/>
                <a:gd name="T56" fmla="*/ 32 w 38"/>
                <a:gd name="T57" fmla="*/ 7 h 39"/>
                <a:gd name="T58" fmla="*/ 32 w 38"/>
                <a:gd name="T59" fmla="*/ 7 h 39"/>
                <a:gd name="T60" fmla="*/ 32 w 38"/>
                <a:gd name="T61" fmla="*/ 7 h 39"/>
                <a:gd name="T62" fmla="*/ 32 w 38"/>
                <a:gd name="T63" fmla="*/ 7 h 39"/>
                <a:gd name="T64" fmla="*/ 32 w 38"/>
                <a:gd name="T65" fmla="*/ 7 h 39"/>
                <a:gd name="T66" fmla="*/ 32 w 38"/>
                <a:gd name="T6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9">
                  <a:moveTo>
                    <a:pt x="32" y="7"/>
                  </a:move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3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11" y="37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3" y="29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2" y="24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116898C1-1DA8-0794-10CE-E8A0A8FE88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96026" y="4777225"/>
              <a:ext cx="46802" cy="49749"/>
            </a:xfrm>
            <a:custGeom>
              <a:avLst/>
              <a:gdLst>
                <a:gd name="T0" fmla="*/ 10 w 23"/>
                <a:gd name="T1" fmla="*/ 0 h 25"/>
                <a:gd name="T2" fmla="*/ 7 w 23"/>
                <a:gd name="T3" fmla="*/ 1 h 25"/>
                <a:gd name="T4" fmla="*/ 6 w 23"/>
                <a:gd name="T5" fmla="*/ 5 h 25"/>
                <a:gd name="T6" fmla="*/ 0 w 23"/>
                <a:gd name="T7" fmla="*/ 16 h 25"/>
                <a:gd name="T8" fmla="*/ 6 w 23"/>
                <a:gd name="T9" fmla="*/ 21 h 25"/>
                <a:gd name="T10" fmla="*/ 11 w 23"/>
                <a:gd name="T11" fmla="*/ 25 h 25"/>
                <a:gd name="T12" fmla="*/ 15 w 23"/>
                <a:gd name="T13" fmla="*/ 25 h 25"/>
                <a:gd name="T14" fmla="*/ 18 w 23"/>
                <a:gd name="T15" fmla="*/ 25 h 25"/>
                <a:gd name="T16" fmla="*/ 18 w 23"/>
                <a:gd name="T17" fmla="*/ 23 h 25"/>
                <a:gd name="T18" fmla="*/ 19 w 23"/>
                <a:gd name="T19" fmla="*/ 17 h 25"/>
                <a:gd name="T20" fmla="*/ 23 w 23"/>
                <a:gd name="T21" fmla="*/ 17 h 25"/>
                <a:gd name="T22" fmla="*/ 20 w 23"/>
                <a:gd name="T23" fmla="*/ 13 h 25"/>
                <a:gd name="T24" fmla="*/ 20 w 23"/>
                <a:gd name="T25" fmla="*/ 9 h 25"/>
                <a:gd name="T26" fmla="*/ 20 w 23"/>
                <a:gd name="T27" fmla="*/ 5 h 25"/>
                <a:gd name="T28" fmla="*/ 19 w 23"/>
                <a:gd name="T29" fmla="*/ 4 h 25"/>
                <a:gd name="T30" fmla="*/ 15 w 23"/>
                <a:gd name="T31" fmla="*/ 0 h 25"/>
                <a:gd name="T32" fmla="*/ 10 w 23"/>
                <a:gd name="T33" fmla="*/ 0 h 25"/>
                <a:gd name="T34" fmla="*/ 10 w 23"/>
                <a:gd name="T35" fmla="*/ 0 h 25"/>
                <a:gd name="T36" fmla="*/ 10 w 23"/>
                <a:gd name="T37" fmla="*/ 0 h 25"/>
                <a:gd name="T38" fmla="*/ 10 w 23"/>
                <a:gd name="T39" fmla="*/ 0 h 25"/>
                <a:gd name="T40" fmla="*/ 10 w 23"/>
                <a:gd name="T41" fmla="*/ 0 h 25"/>
                <a:gd name="T42" fmla="*/ 10 w 23"/>
                <a:gd name="T43" fmla="*/ 0 h 25"/>
                <a:gd name="T44" fmla="*/ 10 w 23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5">
                  <a:moveTo>
                    <a:pt x="10" y="0"/>
                  </a:moveTo>
                  <a:lnTo>
                    <a:pt x="7" y="1"/>
                  </a:lnTo>
                  <a:lnTo>
                    <a:pt x="6" y="5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6761BB8E-1908-B10D-357A-7647E66857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22186" y="3676785"/>
              <a:ext cx="258425" cy="334311"/>
            </a:xfrm>
            <a:custGeom>
              <a:avLst/>
              <a:gdLst>
                <a:gd name="T0" fmla="*/ 119 w 127"/>
                <a:gd name="T1" fmla="*/ 109 h 168"/>
                <a:gd name="T2" fmla="*/ 111 w 127"/>
                <a:gd name="T3" fmla="*/ 97 h 168"/>
                <a:gd name="T4" fmla="*/ 111 w 127"/>
                <a:gd name="T5" fmla="*/ 45 h 168"/>
                <a:gd name="T6" fmla="*/ 111 w 127"/>
                <a:gd name="T7" fmla="*/ 38 h 168"/>
                <a:gd name="T8" fmla="*/ 116 w 127"/>
                <a:gd name="T9" fmla="*/ 26 h 168"/>
                <a:gd name="T10" fmla="*/ 127 w 127"/>
                <a:gd name="T11" fmla="*/ 13 h 168"/>
                <a:gd name="T12" fmla="*/ 120 w 127"/>
                <a:gd name="T13" fmla="*/ 13 h 168"/>
                <a:gd name="T14" fmla="*/ 114 w 127"/>
                <a:gd name="T15" fmla="*/ 13 h 168"/>
                <a:gd name="T16" fmla="*/ 110 w 127"/>
                <a:gd name="T17" fmla="*/ 8 h 168"/>
                <a:gd name="T18" fmla="*/ 101 w 127"/>
                <a:gd name="T19" fmla="*/ 10 h 168"/>
                <a:gd name="T20" fmla="*/ 90 w 127"/>
                <a:gd name="T21" fmla="*/ 18 h 168"/>
                <a:gd name="T22" fmla="*/ 86 w 127"/>
                <a:gd name="T23" fmla="*/ 21 h 168"/>
                <a:gd name="T24" fmla="*/ 79 w 127"/>
                <a:gd name="T25" fmla="*/ 21 h 168"/>
                <a:gd name="T26" fmla="*/ 71 w 127"/>
                <a:gd name="T27" fmla="*/ 18 h 168"/>
                <a:gd name="T28" fmla="*/ 63 w 127"/>
                <a:gd name="T29" fmla="*/ 17 h 168"/>
                <a:gd name="T30" fmla="*/ 54 w 127"/>
                <a:gd name="T31" fmla="*/ 9 h 168"/>
                <a:gd name="T32" fmla="*/ 46 w 127"/>
                <a:gd name="T33" fmla="*/ 5 h 168"/>
                <a:gd name="T34" fmla="*/ 41 w 127"/>
                <a:gd name="T35" fmla="*/ 4 h 168"/>
                <a:gd name="T36" fmla="*/ 31 w 127"/>
                <a:gd name="T37" fmla="*/ 1 h 168"/>
                <a:gd name="T38" fmla="*/ 19 w 127"/>
                <a:gd name="T39" fmla="*/ 0 h 168"/>
                <a:gd name="T40" fmla="*/ 5 w 127"/>
                <a:gd name="T41" fmla="*/ 4 h 168"/>
                <a:gd name="T42" fmla="*/ 0 w 127"/>
                <a:gd name="T43" fmla="*/ 8 h 168"/>
                <a:gd name="T44" fmla="*/ 1 w 127"/>
                <a:gd name="T45" fmla="*/ 13 h 168"/>
                <a:gd name="T46" fmla="*/ 5 w 127"/>
                <a:gd name="T47" fmla="*/ 17 h 168"/>
                <a:gd name="T48" fmla="*/ 6 w 127"/>
                <a:gd name="T49" fmla="*/ 21 h 168"/>
                <a:gd name="T50" fmla="*/ 9 w 127"/>
                <a:gd name="T51" fmla="*/ 26 h 168"/>
                <a:gd name="T52" fmla="*/ 14 w 127"/>
                <a:gd name="T53" fmla="*/ 38 h 168"/>
                <a:gd name="T54" fmla="*/ 18 w 127"/>
                <a:gd name="T55" fmla="*/ 49 h 168"/>
                <a:gd name="T56" fmla="*/ 14 w 127"/>
                <a:gd name="T57" fmla="*/ 57 h 168"/>
                <a:gd name="T58" fmla="*/ 13 w 127"/>
                <a:gd name="T59" fmla="*/ 62 h 168"/>
                <a:gd name="T60" fmla="*/ 6 w 127"/>
                <a:gd name="T61" fmla="*/ 66 h 168"/>
                <a:gd name="T62" fmla="*/ 2 w 127"/>
                <a:gd name="T63" fmla="*/ 74 h 168"/>
                <a:gd name="T64" fmla="*/ 1 w 127"/>
                <a:gd name="T65" fmla="*/ 87 h 168"/>
                <a:gd name="T66" fmla="*/ 9 w 127"/>
                <a:gd name="T67" fmla="*/ 87 h 168"/>
                <a:gd name="T68" fmla="*/ 14 w 127"/>
                <a:gd name="T69" fmla="*/ 89 h 168"/>
                <a:gd name="T70" fmla="*/ 6 w 127"/>
                <a:gd name="T71" fmla="*/ 93 h 168"/>
                <a:gd name="T72" fmla="*/ 1 w 127"/>
                <a:gd name="T73" fmla="*/ 97 h 168"/>
                <a:gd name="T74" fmla="*/ 1 w 127"/>
                <a:gd name="T75" fmla="*/ 102 h 168"/>
                <a:gd name="T76" fmla="*/ 58 w 127"/>
                <a:gd name="T77" fmla="*/ 140 h 168"/>
                <a:gd name="T78" fmla="*/ 58 w 127"/>
                <a:gd name="T79" fmla="*/ 144 h 168"/>
                <a:gd name="T80" fmla="*/ 59 w 127"/>
                <a:gd name="T81" fmla="*/ 148 h 168"/>
                <a:gd name="T82" fmla="*/ 77 w 127"/>
                <a:gd name="T83" fmla="*/ 163 h 168"/>
                <a:gd name="T84" fmla="*/ 83 w 127"/>
                <a:gd name="T85" fmla="*/ 168 h 168"/>
                <a:gd name="T86" fmla="*/ 86 w 127"/>
                <a:gd name="T87" fmla="*/ 168 h 168"/>
                <a:gd name="T88" fmla="*/ 89 w 127"/>
                <a:gd name="T89" fmla="*/ 163 h 168"/>
                <a:gd name="T90" fmla="*/ 90 w 127"/>
                <a:gd name="T91" fmla="*/ 158 h 168"/>
                <a:gd name="T92" fmla="*/ 93 w 127"/>
                <a:gd name="T93" fmla="*/ 152 h 168"/>
                <a:gd name="T94" fmla="*/ 98 w 127"/>
                <a:gd name="T95" fmla="*/ 142 h 168"/>
                <a:gd name="T96" fmla="*/ 101 w 127"/>
                <a:gd name="T97" fmla="*/ 132 h 168"/>
                <a:gd name="T98" fmla="*/ 103 w 127"/>
                <a:gd name="T99" fmla="*/ 131 h 168"/>
                <a:gd name="T100" fmla="*/ 107 w 127"/>
                <a:gd name="T101" fmla="*/ 127 h 168"/>
                <a:gd name="T102" fmla="*/ 111 w 127"/>
                <a:gd name="T103" fmla="*/ 127 h 168"/>
                <a:gd name="T104" fmla="*/ 110 w 127"/>
                <a:gd name="T105" fmla="*/ 119 h 168"/>
                <a:gd name="T106" fmla="*/ 111 w 127"/>
                <a:gd name="T107" fmla="*/ 119 h 168"/>
                <a:gd name="T108" fmla="*/ 116 w 127"/>
                <a:gd name="T109" fmla="*/ 119 h 168"/>
                <a:gd name="T110" fmla="*/ 124 w 127"/>
                <a:gd name="T111" fmla="*/ 109 h 168"/>
                <a:gd name="T112" fmla="*/ 120 w 127"/>
                <a:gd name="T113" fmla="*/ 111 h 168"/>
                <a:gd name="T114" fmla="*/ 120 w 127"/>
                <a:gd name="T115" fmla="*/ 111 h 168"/>
                <a:gd name="T116" fmla="*/ 120 w 127"/>
                <a:gd name="T117" fmla="*/ 111 h 168"/>
                <a:gd name="T118" fmla="*/ 120 w 127"/>
                <a:gd name="T119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168">
                  <a:moveTo>
                    <a:pt x="120" y="111"/>
                  </a:moveTo>
                  <a:lnTo>
                    <a:pt x="119" y="109"/>
                  </a:lnTo>
                  <a:lnTo>
                    <a:pt x="115" y="102"/>
                  </a:lnTo>
                  <a:lnTo>
                    <a:pt x="111" y="97"/>
                  </a:lnTo>
                  <a:lnTo>
                    <a:pt x="111" y="91"/>
                  </a:lnTo>
                  <a:lnTo>
                    <a:pt x="111" y="45"/>
                  </a:lnTo>
                  <a:lnTo>
                    <a:pt x="111" y="41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6" y="26"/>
                  </a:lnTo>
                  <a:lnTo>
                    <a:pt x="123" y="17"/>
                  </a:lnTo>
                  <a:lnTo>
                    <a:pt x="127" y="13"/>
                  </a:lnTo>
                  <a:lnTo>
                    <a:pt x="123" y="13"/>
                  </a:lnTo>
                  <a:lnTo>
                    <a:pt x="120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1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10"/>
                  </a:lnTo>
                  <a:lnTo>
                    <a:pt x="94" y="14"/>
                  </a:lnTo>
                  <a:lnTo>
                    <a:pt x="90" y="18"/>
                  </a:lnTo>
                  <a:lnTo>
                    <a:pt x="89" y="22"/>
                  </a:lnTo>
                  <a:lnTo>
                    <a:pt x="86" y="21"/>
                  </a:lnTo>
                  <a:lnTo>
                    <a:pt x="83" y="21"/>
                  </a:lnTo>
                  <a:lnTo>
                    <a:pt x="79" y="21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3" y="17"/>
                  </a:lnTo>
                  <a:lnTo>
                    <a:pt x="62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4" y="38"/>
                  </a:lnTo>
                  <a:lnTo>
                    <a:pt x="16" y="45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0" y="65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1" y="87"/>
                  </a:lnTo>
                  <a:lnTo>
                    <a:pt x="5" y="89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4" y="89"/>
                  </a:lnTo>
                  <a:lnTo>
                    <a:pt x="6" y="91"/>
                  </a:lnTo>
                  <a:lnTo>
                    <a:pt x="6" y="93"/>
                  </a:lnTo>
                  <a:lnTo>
                    <a:pt x="2" y="93"/>
                  </a:lnTo>
                  <a:lnTo>
                    <a:pt x="1" y="97"/>
                  </a:lnTo>
                  <a:lnTo>
                    <a:pt x="1" y="101"/>
                  </a:lnTo>
                  <a:lnTo>
                    <a:pt x="1" y="102"/>
                  </a:lnTo>
                  <a:lnTo>
                    <a:pt x="54" y="136"/>
                  </a:lnTo>
                  <a:lnTo>
                    <a:pt x="58" y="140"/>
                  </a:lnTo>
                  <a:lnTo>
                    <a:pt x="59" y="142"/>
                  </a:lnTo>
                  <a:lnTo>
                    <a:pt x="58" y="144"/>
                  </a:lnTo>
                  <a:lnTo>
                    <a:pt x="58" y="148"/>
                  </a:lnTo>
                  <a:lnTo>
                    <a:pt x="59" y="148"/>
                  </a:lnTo>
                  <a:lnTo>
                    <a:pt x="67" y="158"/>
                  </a:lnTo>
                  <a:lnTo>
                    <a:pt x="77" y="163"/>
                  </a:lnTo>
                  <a:lnTo>
                    <a:pt x="81" y="167"/>
                  </a:lnTo>
                  <a:lnTo>
                    <a:pt x="83" y="168"/>
                  </a:lnTo>
                  <a:lnTo>
                    <a:pt x="85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9" y="163"/>
                  </a:lnTo>
                  <a:lnTo>
                    <a:pt x="90" y="159"/>
                  </a:lnTo>
                  <a:lnTo>
                    <a:pt x="90" y="158"/>
                  </a:lnTo>
                  <a:lnTo>
                    <a:pt x="93" y="155"/>
                  </a:lnTo>
                  <a:lnTo>
                    <a:pt x="93" y="152"/>
                  </a:lnTo>
                  <a:lnTo>
                    <a:pt x="97" y="144"/>
                  </a:lnTo>
                  <a:lnTo>
                    <a:pt x="98" y="142"/>
                  </a:lnTo>
                  <a:lnTo>
                    <a:pt x="101" y="139"/>
                  </a:lnTo>
                  <a:lnTo>
                    <a:pt x="101" y="132"/>
                  </a:lnTo>
                  <a:lnTo>
                    <a:pt x="102" y="131"/>
                  </a:lnTo>
                  <a:lnTo>
                    <a:pt x="103" y="131"/>
                  </a:lnTo>
                  <a:lnTo>
                    <a:pt x="107" y="128"/>
                  </a:lnTo>
                  <a:lnTo>
                    <a:pt x="107" y="127"/>
                  </a:lnTo>
                  <a:lnTo>
                    <a:pt x="110" y="126"/>
                  </a:lnTo>
                  <a:lnTo>
                    <a:pt x="111" y="127"/>
                  </a:lnTo>
                  <a:lnTo>
                    <a:pt x="111" y="123"/>
                  </a:lnTo>
                  <a:lnTo>
                    <a:pt x="110" y="119"/>
                  </a:lnTo>
                  <a:lnTo>
                    <a:pt x="111" y="122"/>
                  </a:lnTo>
                  <a:lnTo>
                    <a:pt x="111" y="119"/>
                  </a:lnTo>
                  <a:lnTo>
                    <a:pt x="114" y="122"/>
                  </a:lnTo>
                  <a:lnTo>
                    <a:pt x="116" y="119"/>
                  </a:lnTo>
                  <a:lnTo>
                    <a:pt x="120" y="115"/>
                  </a:lnTo>
                  <a:lnTo>
                    <a:pt x="124" y="109"/>
                  </a:lnTo>
                  <a:lnTo>
                    <a:pt x="120" y="114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CACF2589-8466-4C43-3EB1-3ABD05D5E6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73350" y="4184221"/>
              <a:ext cx="101742" cy="278593"/>
            </a:xfrm>
            <a:custGeom>
              <a:avLst/>
              <a:gdLst>
                <a:gd name="T0" fmla="*/ 12 w 50"/>
                <a:gd name="T1" fmla="*/ 5 h 140"/>
                <a:gd name="T2" fmla="*/ 12 w 50"/>
                <a:gd name="T3" fmla="*/ 7 h 140"/>
                <a:gd name="T4" fmla="*/ 12 w 50"/>
                <a:gd name="T5" fmla="*/ 11 h 140"/>
                <a:gd name="T6" fmla="*/ 16 w 50"/>
                <a:gd name="T7" fmla="*/ 17 h 140"/>
                <a:gd name="T8" fmla="*/ 16 w 50"/>
                <a:gd name="T9" fmla="*/ 22 h 140"/>
                <a:gd name="T10" fmla="*/ 12 w 50"/>
                <a:gd name="T11" fmla="*/ 26 h 140"/>
                <a:gd name="T12" fmla="*/ 10 w 50"/>
                <a:gd name="T13" fmla="*/ 27 h 140"/>
                <a:gd name="T14" fmla="*/ 12 w 50"/>
                <a:gd name="T15" fmla="*/ 30 h 140"/>
                <a:gd name="T16" fmla="*/ 10 w 50"/>
                <a:gd name="T17" fmla="*/ 38 h 140"/>
                <a:gd name="T18" fmla="*/ 12 w 50"/>
                <a:gd name="T19" fmla="*/ 51 h 140"/>
                <a:gd name="T20" fmla="*/ 8 w 50"/>
                <a:gd name="T21" fmla="*/ 57 h 140"/>
                <a:gd name="T22" fmla="*/ 4 w 50"/>
                <a:gd name="T23" fmla="*/ 61 h 140"/>
                <a:gd name="T24" fmla="*/ 4 w 50"/>
                <a:gd name="T25" fmla="*/ 70 h 140"/>
                <a:gd name="T26" fmla="*/ 2 w 50"/>
                <a:gd name="T27" fmla="*/ 74 h 140"/>
                <a:gd name="T28" fmla="*/ 0 w 50"/>
                <a:gd name="T29" fmla="*/ 79 h 140"/>
                <a:gd name="T30" fmla="*/ 2 w 50"/>
                <a:gd name="T31" fmla="*/ 82 h 140"/>
                <a:gd name="T32" fmla="*/ 5 w 50"/>
                <a:gd name="T33" fmla="*/ 83 h 140"/>
                <a:gd name="T34" fmla="*/ 5 w 50"/>
                <a:gd name="T35" fmla="*/ 83 h 140"/>
                <a:gd name="T36" fmla="*/ 6 w 50"/>
                <a:gd name="T37" fmla="*/ 83 h 140"/>
                <a:gd name="T38" fmla="*/ 17 w 50"/>
                <a:gd name="T39" fmla="*/ 92 h 140"/>
                <a:gd name="T40" fmla="*/ 25 w 50"/>
                <a:gd name="T41" fmla="*/ 91 h 140"/>
                <a:gd name="T42" fmla="*/ 29 w 50"/>
                <a:gd name="T43" fmla="*/ 96 h 140"/>
                <a:gd name="T44" fmla="*/ 29 w 50"/>
                <a:gd name="T45" fmla="*/ 102 h 140"/>
                <a:gd name="T46" fmla="*/ 26 w 50"/>
                <a:gd name="T47" fmla="*/ 108 h 140"/>
                <a:gd name="T48" fmla="*/ 25 w 50"/>
                <a:gd name="T49" fmla="*/ 114 h 140"/>
                <a:gd name="T50" fmla="*/ 25 w 50"/>
                <a:gd name="T51" fmla="*/ 118 h 140"/>
                <a:gd name="T52" fmla="*/ 25 w 50"/>
                <a:gd name="T53" fmla="*/ 122 h 140"/>
                <a:gd name="T54" fmla="*/ 34 w 50"/>
                <a:gd name="T55" fmla="*/ 132 h 140"/>
                <a:gd name="T56" fmla="*/ 37 w 50"/>
                <a:gd name="T57" fmla="*/ 139 h 140"/>
                <a:gd name="T58" fmla="*/ 40 w 50"/>
                <a:gd name="T59" fmla="*/ 140 h 140"/>
                <a:gd name="T60" fmla="*/ 40 w 50"/>
                <a:gd name="T61" fmla="*/ 135 h 140"/>
                <a:gd name="T62" fmla="*/ 38 w 50"/>
                <a:gd name="T63" fmla="*/ 128 h 140"/>
                <a:gd name="T64" fmla="*/ 42 w 50"/>
                <a:gd name="T65" fmla="*/ 123 h 140"/>
                <a:gd name="T66" fmla="*/ 46 w 50"/>
                <a:gd name="T67" fmla="*/ 122 h 140"/>
                <a:gd name="T68" fmla="*/ 50 w 50"/>
                <a:gd name="T69" fmla="*/ 118 h 140"/>
                <a:gd name="T70" fmla="*/ 50 w 50"/>
                <a:gd name="T71" fmla="*/ 112 h 140"/>
                <a:gd name="T72" fmla="*/ 50 w 50"/>
                <a:gd name="T73" fmla="*/ 106 h 140"/>
                <a:gd name="T74" fmla="*/ 50 w 50"/>
                <a:gd name="T75" fmla="*/ 100 h 140"/>
                <a:gd name="T76" fmla="*/ 50 w 50"/>
                <a:gd name="T77" fmla="*/ 95 h 140"/>
                <a:gd name="T78" fmla="*/ 47 w 50"/>
                <a:gd name="T79" fmla="*/ 91 h 140"/>
                <a:gd name="T80" fmla="*/ 43 w 50"/>
                <a:gd name="T81" fmla="*/ 84 h 140"/>
                <a:gd name="T82" fmla="*/ 38 w 50"/>
                <a:gd name="T83" fmla="*/ 75 h 140"/>
                <a:gd name="T84" fmla="*/ 34 w 50"/>
                <a:gd name="T85" fmla="*/ 78 h 140"/>
                <a:gd name="T86" fmla="*/ 38 w 50"/>
                <a:gd name="T87" fmla="*/ 82 h 140"/>
                <a:gd name="T88" fmla="*/ 40 w 50"/>
                <a:gd name="T89" fmla="*/ 91 h 140"/>
                <a:gd name="T90" fmla="*/ 34 w 50"/>
                <a:gd name="T91" fmla="*/ 87 h 140"/>
                <a:gd name="T92" fmla="*/ 30 w 50"/>
                <a:gd name="T93" fmla="*/ 84 h 140"/>
                <a:gd name="T94" fmla="*/ 30 w 50"/>
                <a:gd name="T95" fmla="*/ 75 h 140"/>
                <a:gd name="T96" fmla="*/ 26 w 50"/>
                <a:gd name="T97" fmla="*/ 71 h 140"/>
                <a:gd name="T98" fmla="*/ 26 w 50"/>
                <a:gd name="T99" fmla="*/ 62 h 140"/>
                <a:gd name="T100" fmla="*/ 21 w 50"/>
                <a:gd name="T101" fmla="*/ 49 h 140"/>
                <a:gd name="T102" fmla="*/ 25 w 50"/>
                <a:gd name="T103" fmla="*/ 42 h 140"/>
                <a:gd name="T104" fmla="*/ 25 w 50"/>
                <a:gd name="T105" fmla="*/ 22 h 140"/>
                <a:gd name="T106" fmla="*/ 26 w 50"/>
                <a:gd name="T107" fmla="*/ 17 h 140"/>
                <a:gd name="T108" fmla="*/ 21 w 50"/>
                <a:gd name="T109" fmla="*/ 9 h 140"/>
                <a:gd name="T110" fmla="*/ 21 w 50"/>
                <a:gd name="T111" fmla="*/ 5 h 140"/>
                <a:gd name="T112" fmla="*/ 16 w 50"/>
                <a:gd name="T113" fmla="*/ 4 h 140"/>
                <a:gd name="T114" fmla="*/ 12 w 50"/>
                <a:gd name="T115" fmla="*/ 1 h 140"/>
                <a:gd name="T116" fmla="*/ 6 w 50"/>
                <a:gd name="T117" fmla="*/ 1 h 140"/>
                <a:gd name="T118" fmla="*/ 6 w 50"/>
                <a:gd name="T119" fmla="*/ 4 h 140"/>
                <a:gd name="T120" fmla="*/ 6 w 50"/>
                <a:gd name="T121" fmla="*/ 4 h 140"/>
                <a:gd name="T122" fmla="*/ 6 w 50"/>
                <a:gd name="T123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40">
                  <a:moveTo>
                    <a:pt x="6" y="4"/>
                  </a:move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7"/>
                  </a:lnTo>
                  <a:lnTo>
                    <a:pt x="12" y="51"/>
                  </a:lnTo>
                  <a:lnTo>
                    <a:pt x="13" y="53"/>
                  </a:lnTo>
                  <a:lnTo>
                    <a:pt x="8" y="57"/>
                  </a:lnTo>
                  <a:lnTo>
                    <a:pt x="6" y="58"/>
                  </a:lnTo>
                  <a:lnTo>
                    <a:pt x="4" y="61"/>
                  </a:lnTo>
                  <a:lnTo>
                    <a:pt x="6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2" y="82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6" y="83"/>
                  </a:lnTo>
                  <a:lnTo>
                    <a:pt x="5" y="83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21" y="92"/>
                  </a:lnTo>
                  <a:lnTo>
                    <a:pt x="25" y="91"/>
                  </a:lnTo>
                  <a:lnTo>
                    <a:pt x="26" y="91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8"/>
                  </a:lnTo>
                  <a:lnTo>
                    <a:pt x="25" y="119"/>
                  </a:lnTo>
                  <a:lnTo>
                    <a:pt x="25" y="122"/>
                  </a:lnTo>
                  <a:lnTo>
                    <a:pt x="29" y="127"/>
                  </a:lnTo>
                  <a:lnTo>
                    <a:pt x="34" y="132"/>
                  </a:lnTo>
                  <a:lnTo>
                    <a:pt x="37" y="136"/>
                  </a:lnTo>
                  <a:lnTo>
                    <a:pt x="37" y="139"/>
                  </a:lnTo>
                  <a:lnTo>
                    <a:pt x="37" y="140"/>
                  </a:lnTo>
                  <a:lnTo>
                    <a:pt x="40" y="140"/>
                  </a:lnTo>
                  <a:lnTo>
                    <a:pt x="40" y="139"/>
                  </a:lnTo>
                  <a:lnTo>
                    <a:pt x="40" y="135"/>
                  </a:lnTo>
                  <a:lnTo>
                    <a:pt x="40" y="132"/>
                  </a:lnTo>
                  <a:lnTo>
                    <a:pt x="38" y="128"/>
                  </a:lnTo>
                  <a:lnTo>
                    <a:pt x="40" y="126"/>
                  </a:lnTo>
                  <a:lnTo>
                    <a:pt x="42" y="123"/>
                  </a:lnTo>
                  <a:lnTo>
                    <a:pt x="45" y="122"/>
                  </a:lnTo>
                  <a:lnTo>
                    <a:pt x="46" y="122"/>
                  </a:lnTo>
                  <a:lnTo>
                    <a:pt x="47" y="119"/>
                  </a:lnTo>
                  <a:lnTo>
                    <a:pt x="50" y="118"/>
                  </a:lnTo>
                  <a:lnTo>
                    <a:pt x="50" y="115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49" y="92"/>
                  </a:lnTo>
                  <a:lnTo>
                    <a:pt x="47" y="91"/>
                  </a:lnTo>
                  <a:lnTo>
                    <a:pt x="46" y="88"/>
                  </a:lnTo>
                  <a:lnTo>
                    <a:pt x="43" y="84"/>
                  </a:lnTo>
                  <a:lnTo>
                    <a:pt x="40" y="79"/>
                  </a:lnTo>
                  <a:lnTo>
                    <a:pt x="38" y="75"/>
                  </a:lnTo>
                  <a:lnTo>
                    <a:pt x="34" y="74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82"/>
                  </a:lnTo>
                  <a:lnTo>
                    <a:pt x="40" y="84"/>
                  </a:lnTo>
                  <a:lnTo>
                    <a:pt x="40" y="91"/>
                  </a:lnTo>
                  <a:lnTo>
                    <a:pt x="34" y="83"/>
                  </a:lnTo>
                  <a:lnTo>
                    <a:pt x="34" y="87"/>
                  </a:lnTo>
                  <a:lnTo>
                    <a:pt x="33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0" y="75"/>
                  </a:lnTo>
                  <a:lnTo>
                    <a:pt x="29" y="74"/>
                  </a:lnTo>
                  <a:lnTo>
                    <a:pt x="26" y="71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38"/>
                  </a:lnTo>
                  <a:lnTo>
                    <a:pt x="25" y="22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5" y="14"/>
                  </a:lnTo>
                  <a:lnTo>
                    <a:pt x="21" y="9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DBC0B983-AE33-2E54-5FEB-B0268D7643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91956" y="4226010"/>
              <a:ext cx="345922" cy="589025"/>
            </a:xfrm>
            <a:custGeom>
              <a:avLst/>
              <a:gdLst>
                <a:gd name="T0" fmla="*/ 166 w 170"/>
                <a:gd name="T1" fmla="*/ 66 h 296"/>
                <a:gd name="T2" fmla="*/ 166 w 170"/>
                <a:gd name="T3" fmla="*/ 49 h 296"/>
                <a:gd name="T4" fmla="*/ 166 w 170"/>
                <a:gd name="T5" fmla="*/ 34 h 296"/>
                <a:gd name="T6" fmla="*/ 166 w 170"/>
                <a:gd name="T7" fmla="*/ 18 h 296"/>
                <a:gd name="T8" fmla="*/ 167 w 170"/>
                <a:gd name="T9" fmla="*/ 5 h 296"/>
                <a:gd name="T10" fmla="*/ 162 w 170"/>
                <a:gd name="T11" fmla="*/ 0 h 296"/>
                <a:gd name="T12" fmla="*/ 137 w 170"/>
                <a:gd name="T13" fmla="*/ 13 h 296"/>
                <a:gd name="T14" fmla="*/ 118 w 170"/>
                <a:gd name="T15" fmla="*/ 21 h 296"/>
                <a:gd name="T16" fmla="*/ 105 w 170"/>
                <a:gd name="T17" fmla="*/ 21 h 296"/>
                <a:gd name="T18" fmla="*/ 82 w 170"/>
                <a:gd name="T19" fmla="*/ 18 h 296"/>
                <a:gd name="T20" fmla="*/ 73 w 170"/>
                <a:gd name="T21" fmla="*/ 30 h 296"/>
                <a:gd name="T22" fmla="*/ 78 w 170"/>
                <a:gd name="T23" fmla="*/ 54 h 296"/>
                <a:gd name="T24" fmla="*/ 89 w 170"/>
                <a:gd name="T25" fmla="*/ 71 h 296"/>
                <a:gd name="T26" fmla="*/ 90 w 170"/>
                <a:gd name="T27" fmla="*/ 85 h 296"/>
                <a:gd name="T28" fmla="*/ 87 w 170"/>
                <a:gd name="T29" fmla="*/ 98 h 296"/>
                <a:gd name="T30" fmla="*/ 78 w 170"/>
                <a:gd name="T31" fmla="*/ 107 h 296"/>
                <a:gd name="T32" fmla="*/ 77 w 170"/>
                <a:gd name="T33" fmla="*/ 119 h 296"/>
                <a:gd name="T34" fmla="*/ 65 w 170"/>
                <a:gd name="T35" fmla="*/ 101 h 296"/>
                <a:gd name="T36" fmla="*/ 66 w 170"/>
                <a:gd name="T37" fmla="*/ 91 h 296"/>
                <a:gd name="T38" fmla="*/ 69 w 170"/>
                <a:gd name="T39" fmla="*/ 75 h 296"/>
                <a:gd name="T40" fmla="*/ 56 w 170"/>
                <a:gd name="T41" fmla="*/ 71 h 296"/>
                <a:gd name="T42" fmla="*/ 45 w 170"/>
                <a:gd name="T43" fmla="*/ 62 h 296"/>
                <a:gd name="T44" fmla="*/ 2 w 170"/>
                <a:gd name="T45" fmla="*/ 91 h 296"/>
                <a:gd name="T46" fmla="*/ 9 w 170"/>
                <a:gd name="T47" fmla="*/ 98 h 296"/>
                <a:gd name="T48" fmla="*/ 34 w 170"/>
                <a:gd name="T49" fmla="*/ 107 h 296"/>
                <a:gd name="T50" fmla="*/ 42 w 170"/>
                <a:gd name="T51" fmla="*/ 115 h 296"/>
                <a:gd name="T52" fmla="*/ 42 w 170"/>
                <a:gd name="T53" fmla="*/ 135 h 296"/>
                <a:gd name="T54" fmla="*/ 42 w 170"/>
                <a:gd name="T55" fmla="*/ 144 h 296"/>
                <a:gd name="T56" fmla="*/ 38 w 170"/>
                <a:gd name="T57" fmla="*/ 151 h 296"/>
                <a:gd name="T58" fmla="*/ 40 w 170"/>
                <a:gd name="T59" fmla="*/ 164 h 296"/>
                <a:gd name="T60" fmla="*/ 38 w 170"/>
                <a:gd name="T61" fmla="*/ 178 h 296"/>
                <a:gd name="T62" fmla="*/ 33 w 170"/>
                <a:gd name="T63" fmla="*/ 192 h 296"/>
                <a:gd name="T64" fmla="*/ 25 w 170"/>
                <a:gd name="T65" fmla="*/ 202 h 296"/>
                <a:gd name="T66" fmla="*/ 13 w 170"/>
                <a:gd name="T67" fmla="*/ 216 h 296"/>
                <a:gd name="T68" fmla="*/ 20 w 170"/>
                <a:gd name="T69" fmla="*/ 239 h 296"/>
                <a:gd name="T70" fmla="*/ 22 w 170"/>
                <a:gd name="T71" fmla="*/ 269 h 296"/>
                <a:gd name="T72" fmla="*/ 22 w 170"/>
                <a:gd name="T73" fmla="*/ 282 h 296"/>
                <a:gd name="T74" fmla="*/ 34 w 170"/>
                <a:gd name="T75" fmla="*/ 296 h 296"/>
                <a:gd name="T76" fmla="*/ 33 w 170"/>
                <a:gd name="T77" fmla="*/ 282 h 296"/>
                <a:gd name="T78" fmla="*/ 40 w 170"/>
                <a:gd name="T79" fmla="*/ 268 h 296"/>
                <a:gd name="T80" fmla="*/ 78 w 170"/>
                <a:gd name="T81" fmla="*/ 247 h 296"/>
                <a:gd name="T82" fmla="*/ 77 w 170"/>
                <a:gd name="T83" fmla="*/ 233 h 296"/>
                <a:gd name="T84" fmla="*/ 78 w 170"/>
                <a:gd name="T85" fmla="*/ 212 h 296"/>
                <a:gd name="T86" fmla="*/ 74 w 170"/>
                <a:gd name="T87" fmla="*/ 199 h 296"/>
                <a:gd name="T88" fmla="*/ 69 w 170"/>
                <a:gd name="T89" fmla="*/ 180 h 296"/>
                <a:gd name="T90" fmla="*/ 69 w 170"/>
                <a:gd name="T91" fmla="*/ 167 h 296"/>
                <a:gd name="T92" fmla="*/ 77 w 170"/>
                <a:gd name="T93" fmla="*/ 164 h 296"/>
                <a:gd name="T94" fmla="*/ 93 w 170"/>
                <a:gd name="T95" fmla="*/ 148 h 296"/>
                <a:gd name="T96" fmla="*/ 105 w 170"/>
                <a:gd name="T97" fmla="*/ 136 h 296"/>
                <a:gd name="T98" fmla="*/ 114 w 170"/>
                <a:gd name="T99" fmla="*/ 127 h 296"/>
                <a:gd name="T100" fmla="*/ 135 w 170"/>
                <a:gd name="T101" fmla="*/ 118 h 296"/>
                <a:gd name="T102" fmla="*/ 157 w 170"/>
                <a:gd name="T103" fmla="*/ 98 h 296"/>
                <a:gd name="T104" fmla="*/ 165 w 170"/>
                <a:gd name="T105" fmla="*/ 83 h 296"/>
                <a:gd name="T106" fmla="*/ 167 w 170"/>
                <a:gd name="T107" fmla="*/ 70 h 296"/>
                <a:gd name="T108" fmla="*/ 167 w 170"/>
                <a:gd name="T109" fmla="*/ 7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296">
                  <a:moveTo>
                    <a:pt x="167" y="70"/>
                  </a:moveTo>
                  <a:lnTo>
                    <a:pt x="166" y="71"/>
                  </a:lnTo>
                  <a:lnTo>
                    <a:pt x="167" y="67"/>
                  </a:lnTo>
                  <a:lnTo>
                    <a:pt x="167" y="66"/>
                  </a:lnTo>
                  <a:lnTo>
                    <a:pt x="166" y="66"/>
                  </a:lnTo>
                  <a:lnTo>
                    <a:pt x="166" y="58"/>
                  </a:lnTo>
                  <a:lnTo>
                    <a:pt x="166" y="54"/>
                  </a:lnTo>
                  <a:lnTo>
                    <a:pt x="166" y="53"/>
                  </a:lnTo>
                  <a:lnTo>
                    <a:pt x="165" y="50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5" y="44"/>
                  </a:lnTo>
                  <a:lnTo>
                    <a:pt x="166" y="40"/>
                  </a:lnTo>
                  <a:lnTo>
                    <a:pt x="166" y="37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66" y="18"/>
                  </a:lnTo>
                  <a:lnTo>
                    <a:pt x="165" y="14"/>
                  </a:lnTo>
                  <a:lnTo>
                    <a:pt x="165" y="13"/>
                  </a:lnTo>
                  <a:lnTo>
                    <a:pt x="166" y="10"/>
                  </a:lnTo>
                  <a:lnTo>
                    <a:pt x="166" y="6"/>
                  </a:lnTo>
                  <a:lnTo>
                    <a:pt x="167" y="5"/>
                  </a:lnTo>
                  <a:lnTo>
                    <a:pt x="166" y="4"/>
                  </a:lnTo>
                  <a:lnTo>
                    <a:pt x="167" y="1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3" y="6"/>
                  </a:lnTo>
                  <a:lnTo>
                    <a:pt x="149" y="9"/>
                  </a:lnTo>
                  <a:lnTo>
                    <a:pt x="145" y="10"/>
                  </a:lnTo>
                  <a:lnTo>
                    <a:pt x="141" y="10"/>
                  </a:lnTo>
                  <a:lnTo>
                    <a:pt x="137" y="13"/>
                  </a:lnTo>
                  <a:lnTo>
                    <a:pt x="134" y="14"/>
                  </a:lnTo>
                  <a:lnTo>
                    <a:pt x="130" y="13"/>
                  </a:lnTo>
                  <a:lnTo>
                    <a:pt x="126" y="13"/>
                  </a:lnTo>
                  <a:lnTo>
                    <a:pt x="123" y="14"/>
                  </a:lnTo>
                  <a:lnTo>
                    <a:pt x="118" y="21"/>
                  </a:lnTo>
                  <a:lnTo>
                    <a:pt x="114" y="21"/>
                  </a:lnTo>
                  <a:lnTo>
                    <a:pt x="110" y="18"/>
                  </a:lnTo>
                  <a:lnTo>
                    <a:pt x="109" y="18"/>
                  </a:lnTo>
                  <a:lnTo>
                    <a:pt x="107" y="18"/>
                  </a:lnTo>
                  <a:lnTo>
                    <a:pt x="105" y="21"/>
                  </a:lnTo>
                  <a:lnTo>
                    <a:pt x="97" y="21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3" y="30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53"/>
                  </a:lnTo>
                  <a:lnTo>
                    <a:pt x="78" y="54"/>
                  </a:lnTo>
                  <a:lnTo>
                    <a:pt x="80" y="58"/>
                  </a:lnTo>
                  <a:lnTo>
                    <a:pt x="83" y="63"/>
                  </a:lnTo>
                  <a:lnTo>
                    <a:pt x="86" y="67"/>
                  </a:lnTo>
                  <a:lnTo>
                    <a:pt x="87" y="70"/>
                  </a:lnTo>
                  <a:lnTo>
                    <a:pt x="89" y="71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0" y="85"/>
                  </a:lnTo>
                  <a:lnTo>
                    <a:pt x="90" y="87"/>
                  </a:lnTo>
                  <a:lnTo>
                    <a:pt x="90" y="91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6" y="101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80" y="105"/>
                  </a:lnTo>
                  <a:lnTo>
                    <a:pt x="78" y="107"/>
                  </a:lnTo>
                  <a:lnTo>
                    <a:pt x="80" y="111"/>
                  </a:lnTo>
                  <a:lnTo>
                    <a:pt x="80" y="114"/>
                  </a:lnTo>
                  <a:lnTo>
                    <a:pt x="80" y="118"/>
                  </a:lnTo>
                  <a:lnTo>
                    <a:pt x="80" y="119"/>
                  </a:lnTo>
                  <a:lnTo>
                    <a:pt x="77" y="119"/>
                  </a:lnTo>
                  <a:lnTo>
                    <a:pt x="77" y="118"/>
                  </a:lnTo>
                  <a:lnTo>
                    <a:pt x="77" y="115"/>
                  </a:lnTo>
                  <a:lnTo>
                    <a:pt x="74" y="111"/>
                  </a:lnTo>
                  <a:lnTo>
                    <a:pt x="69" y="106"/>
                  </a:lnTo>
                  <a:lnTo>
                    <a:pt x="65" y="101"/>
                  </a:lnTo>
                  <a:lnTo>
                    <a:pt x="65" y="98"/>
                  </a:lnTo>
                  <a:lnTo>
                    <a:pt x="65" y="97"/>
                  </a:lnTo>
                  <a:lnTo>
                    <a:pt x="65" y="94"/>
                  </a:lnTo>
                  <a:lnTo>
                    <a:pt x="65" y="93"/>
                  </a:lnTo>
                  <a:lnTo>
                    <a:pt x="66" y="91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78"/>
                  </a:lnTo>
                  <a:lnTo>
                    <a:pt x="69" y="75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6" y="71"/>
                  </a:lnTo>
                  <a:lnTo>
                    <a:pt x="46" y="62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22" y="71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13" y="98"/>
                  </a:lnTo>
                  <a:lnTo>
                    <a:pt x="21" y="102"/>
                  </a:lnTo>
                  <a:lnTo>
                    <a:pt x="22" y="102"/>
                  </a:lnTo>
                  <a:lnTo>
                    <a:pt x="29" y="106"/>
                  </a:lnTo>
                  <a:lnTo>
                    <a:pt x="34" y="107"/>
                  </a:lnTo>
                  <a:lnTo>
                    <a:pt x="38" y="110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2" y="118"/>
                  </a:lnTo>
                  <a:lnTo>
                    <a:pt x="42" y="119"/>
                  </a:lnTo>
                  <a:lnTo>
                    <a:pt x="44" y="127"/>
                  </a:lnTo>
                  <a:lnTo>
                    <a:pt x="44" y="129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2" y="138"/>
                  </a:lnTo>
                  <a:lnTo>
                    <a:pt x="44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2" y="146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38" y="151"/>
                  </a:lnTo>
                  <a:lnTo>
                    <a:pt x="38" y="154"/>
                  </a:lnTo>
                  <a:lnTo>
                    <a:pt x="40" y="155"/>
                  </a:lnTo>
                  <a:lnTo>
                    <a:pt x="40" y="158"/>
                  </a:lnTo>
                  <a:lnTo>
                    <a:pt x="38" y="159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0" y="171"/>
                  </a:lnTo>
                  <a:lnTo>
                    <a:pt x="40" y="172"/>
                  </a:lnTo>
                  <a:lnTo>
                    <a:pt x="40" y="175"/>
                  </a:lnTo>
                  <a:lnTo>
                    <a:pt x="38" y="178"/>
                  </a:lnTo>
                  <a:lnTo>
                    <a:pt x="34" y="182"/>
                  </a:lnTo>
                  <a:lnTo>
                    <a:pt x="33" y="182"/>
                  </a:lnTo>
                  <a:lnTo>
                    <a:pt x="33" y="184"/>
                  </a:lnTo>
                  <a:lnTo>
                    <a:pt x="33" y="188"/>
                  </a:lnTo>
                  <a:lnTo>
                    <a:pt x="33" y="192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9" y="198"/>
                  </a:lnTo>
                  <a:lnTo>
                    <a:pt x="25" y="202"/>
                  </a:lnTo>
                  <a:lnTo>
                    <a:pt x="21" y="205"/>
                  </a:lnTo>
                  <a:lnTo>
                    <a:pt x="20" y="208"/>
                  </a:lnTo>
                  <a:lnTo>
                    <a:pt x="17" y="211"/>
                  </a:lnTo>
                  <a:lnTo>
                    <a:pt x="13" y="215"/>
                  </a:lnTo>
                  <a:lnTo>
                    <a:pt x="13" y="216"/>
                  </a:lnTo>
                  <a:lnTo>
                    <a:pt x="14" y="223"/>
                  </a:lnTo>
                  <a:lnTo>
                    <a:pt x="16" y="225"/>
                  </a:lnTo>
                  <a:lnTo>
                    <a:pt x="17" y="233"/>
                  </a:lnTo>
                  <a:lnTo>
                    <a:pt x="20" y="239"/>
                  </a:lnTo>
                  <a:lnTo>
                    <a:pt x="20" y="239"/>
                  </a:lnTo>
                  <a:lnTo>
                    <a:pt x="21" y="247"/>
                  </a:lnTo>
                  <a:lnTo>
                    <a:pt x="22" y="255"/>
                  </a:lnTo>
                  <a:lnTo>
                    <a:pt x="22" y="264"/>
                  </a:lnTo>
                  <a:lnTo>
                    <a:pt x="22" y="265"/>
                  </a:lnTo>
                  <a:lnTo>
                    <a:pt x="22" y="269"/>
                  </a:lnTo>
                  <a:lnTo>
                    <a:pt x="21" y="273"/>
                  </a:lnTo>
                  <a:lnTo>
                    <a:pt x="21" y="276"/>
                  </a:lnTo>
                  <a:lnTo>
                    <a:pt x="21" y="277"/>
                  </a:lnTo>
                  <a:lnTo>
                    <a:pt x="21" y="281"/>
                  </a:lnTo>
                  <a:lnTo>
                    <a:pt x="22" y="282"/>
                  </a:lnTo>
                  <a:lnTo>
                    <a:pt x="22" y="286"/>
                  </a:lnTo>
                  <a:lnTo>
                    <a:pt x="22" y="290"/>
                  </a:lnTo>
                  <a:lnTo>
                    <a:pt x="25" y="294"/>
                  </a:lnTo>
                  <a:lnTo>
                    <a:pt x="25" y="294"/>
                  </a:lnTo>
                  <a:lnTo>
                    <a:pt x="34" y="296"/>
                  </a:lnTo>
                  <a:lnTo>
                    <a:pt x="36" y="294"/>
                  </a:lnTo>
                  <a:lnTo>
                    <a:pt x="36" y="290"/>
                  </a:lnTo>
                  <a:lnTo>
                    <a:pt x="36" y="282"/>
                  </a:lnTo>
                  <a:lnTo>
                    <a:pt x="34" y="282"/>
                  </a:lnTo>
                  <a:lnTo>
                    <a:pt x="33" y="282"/>
                  </a:lnTo>
                  <a:lnTo>
                    <a:pt x="29" y="278"/>
                  </a:lnTo>
                  <a:lnTo>
                    <a:pt x="33" y="277"/>
                  </a:lnTo>
                  <a:lnTo>
                    <a:pt x="34" y="273"/>
                  </a:lnTo>
                  <a:lnTo>
                    <a:pt x="36" y="272"/>
                  </a:lnTo>
                  <a:lnTo>
                    <a:pt x="40" y="268"/>
                  </a:lnTo>
                  <a:lnTo>
                    <a:pt x="50" y="264"/>
                  </a:lnTo>
                  <a:lnTo>
                    <a:pt x="60" y="260"/>
                  </a:lnTo>
                  <a:lnTo>
                    <a:pt x="66" y="256"/>
                  </a:lnTo>
                  <a:lnTo>
                    <a:pt x="74" y="252"/>
                  </a:lnTo>
                  <a:lnTo>
                    <a:pt x="78" y="247"/>
                  </a:lnTo>
                  <a:lnTo>
                    <a:pt x="78" y="243"/>
                  </a:lnTo>
                  <a:lnTo>
                    <a:pt x="78" y="241"/>
                  </a:lnTo>
                  <a:lnTo>
                    <a:pt x="77" y="241"/>
                  </a:lnTo>
                  <a:lnTo>
                    <a:pt x="77" y="237"/>
                  </a:lnTo>
                  <a:lnTo>
                    <a:pt x="77" y="233"/>
                  </a:lnTo>
                  <a:lnTo>
                    <a:pt x="80" y="224"/>
                  </a:lnTo>
                  <a:lnTo>
                    <a:pt x="78" y="219"/>
                  </a:lnTo>
                  <a:lnTo>
                    <a:pt x="80" y="211"/>
                  </a:lnTo>
                  <a:lnTo>
                    <a:pt x="80" y="208"/>
                  </a:lnTo>
                  <a:lnTo>
                    <a:pt x="78" y="212"/>
                  </a:lnTo>
                  <a:lnTo>
                    <a:pt x="78" y="216"/>
                  </a:lnTo>
                  <a:lnTo>
                    <a:pt x="77" y="212"/>
                  </a:lnTo>
                  <a:lnTo>
                    <a:pt x="77" y="211"/>
                  </a:lnTo>
                  <a:lnTo>
                    <a:pt x="77" y="203"/>
                  </a:lnTo>
                  <a:lnTo>
                    <a:pt x="74" y="199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3" y="186"/>
                  </a:lnTo>
                  <a:lnTo>
                    <a:pt x="73" y="184"/>
                  </a:lnTo>
                  <a:lnTo>
                    <a:pt x="69" y="180"/>
                  </a:lnTo>
                  <a:lnTo>
                    <a:pt x="69" y="176"/>
                  </a:lnTo>
                  <a:lnTo>
                    <a:pt x="69" y="175"/>
                  </a:lnTo>
                  <a:lnTo>
                    <a:pt x="69" y="172"/>
                  </a:lnTo>
                  <a:lnTo>
                    <a:pt x="69" y="168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70" y="167"/>
                  </a:lnTo>
                  <a:lnTo>
                    <a:pt x="73" y="168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83" y="158"/>
                  </a:lnTo>
                  <a:lnTo>
                    <a:pt x="87" y="154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3" y="148"/>
                  </a:lnTo>
                  <a:lnTo>
                    <a:pt x="95" y="150"/>
                  </a:lnTo>
                  <a:lnTo>
                    <a:pt x="95" y="146"/>
                  </a:lnTo>
                  <a:lnTo>
                    <a:pt x="97" y="144"/>
                  </a:lnTo>
                  <a:lnTo>
                    <a:pt x="101" y="140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3" y="132"/>
                  </a:lnTo>
                  <a:lnTo>
                    <a:pt x="107" y="132"/>
                  </a:lnTo>
                  <a:lnTo>
                    <a:pt x="109" y="131"/>
                  </a:lnTo>
                  <a:lnTo>
                    <a:pt x="114" y="127"/>
                  </a:lnTo>
                  <a:lnTo>
                    <a:pt x="118" y="125"/>
                  </a:lnTo>
                  <a:lnTo>
                    <a:pt x="123" y="121"/>
                  </a:lnTo>
                  <a:lnTo>
                    <a:pt x="126" y="121"/>
                  </a:lnTo>
                  <a:lnTo>
                    <a:pt x="131" y="119"/>
                  </a:lnTo>
                  <a:lnTo>
                    <a:pt x="135" y="118"/>
                  </a:lnTo>
                  <a:lnTo>
                    <a:pt x="139" y="115"/>
                  </a:lnTo>
                  <a:lnTo>
                    <a:pt x="141" y="114"/>
                  </a:lnTo>
                  <a:lnTo>
                    <a:pt x="145" y="111"/>
                  </a:lnTo>
                  <a:lnTo>
                    <a:pt x="150" y="106"/>
                  </a:lnTo>
                  <a:lnTo>
                    <a:pt x="157" y="98"/>
                  </a:lnTo>
                  <a:lnTo>
                    <a:pt x="161" y="93"/>
                  </a:lnTo>
                  <a:lnTo>
                    <a:pt x="165" y="89"/>
                  </a:lnTo>
                  <a:lnTo>
                    <a:pt x="166" y="85"/>
                  </a:lnTo>
                  <a:lnTo>
                    <a:pt x="166" y="83"/>
                  </a:lnTo>
                  <a:lnTo>
                    <a:pt x="165" y="83"/>
                  </a:lnTo>
                  <a:lnTo>
                    <a:pt x="166" y="81"/>
                  </a:lnTo>
                  <a:lnTo>
                    <a:pt x="166" y="79"/>
                  </a:lnTo>
                  <a:lnTo>
                    <a:pt x="167" y="75"/>
                  </a:lnTo>
                  <a:lnTo>
                    <a:pt x="170" y="71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34AD25F0-2961-24C2-B582-1D2E01F4D5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18426" y="3758372"/>
              <a:ext cx="65115" cy="49749"/>
            </a:xfrm>
            <a:custGeom>
              <a:avLst/>
              <a:gdLst>
                <a:gd name="T0" fmla="*/ 7 w 24"/>
                <a:gd name="T1" fmla="*/ 19 h 19"/>
                <a:gd name="T2" fmla="*/ 10 w 24"/>
                <a:gd name="T3" fmla="*/ 19 h 19"/>
                <a:gd name="T4" fmla="*/ 24 w 24"/>
                <a:gd name="T5" fmla="*/ 19 h 19"/>
                <a:gd name="T6" fmla="*/ 24 w 24"/>
                <a:gd name="T7" fmla="*/ 3 h 19"/>
                <a:gd name="T8" fmla="*/ 18 w 24"/>
                <a:gd name="T9" fmla="*/ 3 h 19"/>
                <a:gd name="T10" fmla="*/ 11 w 24"/>
                <a:gd name="T11" fmla="*/ 3 h 19"/>
                <a:gd name="T12" fmla="*/ 8 w 24"/>
                <a:gd name="T13" fmla="*/ 3 h 19"/>
                <a:gd name="T14" fmla="*/ 7 w 24"/>
                <a:gd name="T15" fmla="*/ 2 h 19"/>
                <a:gd name="T16" fmla="*/ 6 w 24"/>
                <a:gd name="T17" fmla="*/ 0 h 19"/>
                <a:gd name="T18" fmla="*/ 6 w 24"/>
                <a:gd name="T19" fmla="*/ 0 h 19"/>
                <a:gd name="T20" fmla="*/ 6 w 24"/>
                <a:gd name="T21" fmla="*/ 5 h 19"/>
                <a:gd name="T22" fmla="*/ 4 w 24"/>
                <a:gd name="T23" fmla="*/ 8 h 19"/>
                <a:gd name="T24" fmla="*/ 4 w 24"/>
                <a:gd name="T25" fmla="*/ 10 h 19"/>
                <a:gd name="T26" fmla="*/ 3 w 24"/>
                <a:gd name="T27" fmla="*/ 10 h 19"/>
                <a:gd name="T28" fmla="*/ 1 w 24"/>
                <a:gd name="T29" fmla="*/ 13 h 19"/>
                <a:gd name="T30" fmla="*/ 0 w 24"/>
                <a:gd name="T31" fmla="*/ 15 h 19"/>
                <a:gd name="T32" fmla="*/ 0 w 24"/>
                <a:gd name="T33" fmla="*/ 16 h 19"/>
                <a:gd name="T34" fmla="*/ 1 w 24"/>
                <a:gd name="T35" fmla="*/ 18 h 19"/>
                <a:gd name="T36" fmla="*/ 3 w 24"/>
                <a:gd name="T37" fmla="*/ 18 h 19"/>
                <a:gd name="T38" fmla="*/ 6 w 24"/>
                <a:gd name="T39" fmla="*/ 18 h 19"/>
                <a:gd name="T40" fmla="*/ 6 w 24"/>
                <a:gd name="T41" fmla="*/ 19 h 19"/>
                <a:gd name="T42" fmla="*/ 6 w 24"/>
                <a:gd name="T43" fmla="*/ 19 h 19"/>
                <a:gd name="T44" fmla="*/ 7 w 24"/>
                <a:gd name="T4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9">
                  <a:moveTo>
                    <a:pt x="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6AE1C2CB-79B6-58AF-BE75-F2B282D0ED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700112" y="3758372"/>
              <a:ext cx="189241" cy="226854"/>
            </a:xfrm>
            <a:custGeom>
              <a:avLst/>
              <a:gdLst>
                <a:gd name="T0" fmla="*/ 45 w 93"/>
                <a:gd name="T1" fmla="*/ 109 h 114"/>
                <a:gd name="T2" fmla="*/ 50 w 93"/>
                <a:gd name="T3" fmla="*/ 105 h 114"/>
                <a:gd name="T4" fmla="*/ 46 w 93"/>
                <a:gd name="T5" fmla="*/ 98 h 114"/>
                <a:gd name="T6" fmla="*/ 45 w 93"/>
                <a:gd name="T7" fmla="*/ 90 h 114"/>
                <a:gd name="T8" fmla="*/ 53 w 93"/>
                <a:gd name="T9" fmla="*/ 86 h 114"/>
                <a:gd name="T10" fmla="*/ 61 w 93"/>
                <a:gd name="T11" fmla="*/ 82 h 114"/>
                <a:gd name="T12" fmla="*/ 64 w 93"/>
                <a:gd name="T13" fmla="*/ 77 h 114"/>
                <a:gd name="T14" fmla="*/ 68 w 93"/>
                <a:gd name="T15" fmla="*/ 85 h 114"/>
                <a:gd name="T16" fmla="*/ 72 w 93"/>
                <a:gd name="T17" fmla="*/ 86 h 114"/>
                <a:gd name="T18" fmla="*/ 80 w 93"/>
                <a:gd name="T19" fmla="*/ 81 h 114"/>
                <a:gd name="T20" fmla="*/ 85 w 93"/>
                <a:gd name="T21" fmla="*/ 87 h 114"/>
                <a:gd name="T22" fmla="*/ 89 w 93"/>
                <a:gd name="T23" fmla="*/ 78 h 114"/>
                <a:gd name="T24" fmla="*/ 89 w 93"/>
                <a:gd name="T25" fmla="*/ 73 h 114"/>
                <a:gd name="T26" fmla="*/ 90 w 93"/>
                <a:gd name="T27" fmla="*/ 64 h 114"/>
                <a:gd name="T28" fmla="*/ 90 w 93"/>
                <a:gd name="T29" fmla="*/ 54 h 114"/>
                <a:gd name="T30" fmla="*/ 85 w 93"/>
                <a:gd name="T31" fmla="*/ 50 h 114"/>
                <a:gd name="T32" fmla="*/ 81 w 93"/>
                <a:gd name="T33" fmla="*/ 46 h 114"/>
                <a:gd name="T34" fmla="*/ 85 w 93"/>
                <a:gd name="T35" fmla="*/ 33 h 114"/>
                <a:gd name="T36" fmla="*/ 90 w 93"/>
                <a:gd name="T37" fmla="*/ 26 h 114"/>
                <a:gd name="T38" fmla="*/ 85 w 93"/>
                <a:gd name="T39" fmla="*/ 17 h 114"/>
                <a:gd name="T40" fmla="*/ 70 w 93"/>
                <a:gd name="T41" fmla="*/ 21 h 114"/>
                <a:gd name="T42" fmla="*/ 72 w 93"/>
                <a:gd name="T43" fmla="*/ 8 h 114"/>
                <a:gd name="T44" fmla="*/ 70 w 93"/>
                <a:gd name="T45" fmla="*/ 2 h 114"/>
                <a:gd name="T46" fmla="*/ 57 w 93"/>
                <a:gd name="T47" fmla="*/ 2 h 114"/>
                <a:gd name="T48" fmla="*/ 41 w 93"/>
                <a:gd name="T49" fmla="*/ 2 h 114"/>
                <a:gd name="T50" fmla="*/ 22 w 93"/>
                <a:gd name="T51" fmla="*/ 25 h 114"/>
                <a:gd name="T52" fmla="*/ 17 w 93"/>
                <a:gd name="T53" fmla="*/ 25 h 114"/>
                <a:gd name="T54" fmla="*/ 13 w 93"/>
                <a:gd name="T55" fmla="*/ 29 h 114"/>
                <a:gd name="T56" fmla="*/ 9 w 93"/>
                <a:gd name="T57" fmla="*/ 33 h 114"/>
                <a:gd name="T58" fmla="*/ 20 w 93"/>
                <a:gd name="T59" fmla="*/ 41 h 114"/>
                <a:gd name="T60" fmla="*/ 13 w 93"/>
                <a:gd name="T61" fmla="*/ 41 h 114"/>
                <a:gd name="T62" fmla="*/ 9 w 93"/>
                <a:gd name="T63" fmla="*/ 41 h 114"/>
                <a:gd name="T64" fmla="*/ 6 w 93"/>
                <a:gd name="T65" fmla="*/ 54 h 114"/>
                <a:gd name="T66" fmla="*/ 1 w 93"/>
                <a:gd name="T67" fmla="*/ 56 h 114"/>
                <a:gd name="T68" fmla="*/ 0 w 93"/>
                <a:gd name="T69" fmla="*/ 57 h 114"/>
                <a:gd name="T70" fmla="*/ 6 w 93"/>
                <a:gd name="T71" fmla="*/ 69 h 114"/>
                <a:gd name="T72" fmla="*/ 9 w 93"/>
                <a:gd name="T73" fmla="*/ 70 h 114"/>
                <a:gd name="T74" fmla="*/ 6 w 93"/>
                <a:gd name="T75" fmla="*/ 73 h 114"/>
                <a:gd name="T76" fmla="*/ 10 w 93"/>
                <a:gd name="T77" fmla="*/ 82 h 114"/>
                <a:gd name="T78" fmla="*/ 22 w 93"/>
                <a:gd name="T79" fmla="*/ 95 h 114"/>
                <a:gd name="T80" fmla="*/ 37 w 93"/>
                <a:gd name="T81" fmla="*/ 114 h 114"/>
                <a:gd name="T82" fmla="*/ 44 w 93"/>
                <a:gd name="T83" fmla="*/ 107 h 114"/>
                <a:gd name="T84" fmla="*/ 44 w 93"/>
                <a:gd name="T85" fmla="*/ 107 h 114"/>
                <a:gd name="T86" fmla="*/ 18 w 93"/>
                <a:gd name="T87" fmla="*/ 90 h 114"/>
                <a:gd name="T88" fmla="*/ 20 w 93"/>
                <a:gd name="T89" fmla="*/ 90 h 114"/>
                <a:gd name="T90" fmla="*/ 18 w 93"/>
                <a:gd name="T91" fmla="*/ 90 h 114"/>
                <a:gd name="T92" fmla="*/ 18 w 93"/>
                <a:gd name="T9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114">
                  <a:moveTo>
                    <a:pt x="44" y="107"/>
                  </a:moveTo>
                  <a:lnTo>
                    <a:pt x="45" y="107"/>
                  </a:lnTo>
                  <a:lnTo>
                    <a:pt x="45" y="109"/>
                  </a:lnTo>
                  <a:lnTo>
                    <a:pt x="46" y="111"/>
                  </a:lnTo>
                  <a:lnTo>
                    <a:pt x="50" y="111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6" y="101"/>
                  </a:lnTo>
                  <a:lnTo>
                    <a:pt x="46" y="98"/>
                  </a:lnTo>
                  <a:lnTo>
                    <a:pt x="46" y="94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86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61" y="82"/>
                  </a:lnTo>
                  <a:lnTo>
                    <a:pt x="58" y="78"/>
                  </a:lnTo>
                  <a:lnTo>
                    <a:pt x="61" y="77"/>
                  </a:lnTo>
                  <a:lnTo>
                    <a:pt x="64" y="77"/>
                  </a:lnTo>
                  <a:lnTo>
                    <a:pt x="65" y="77"/>
                  </a:lnTo>
                  <a:lnTo>
                    <a:pt x="66" y="81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70" y="86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7" y="85"/>
                  </a:lnTo>
                  <a:lnTo>
                    <a:pt x="80" y="81"/>
                  </a:lnTo>
                  <a:lnTo>
                    <a:pt x="81" y="86"/>
                  </a:lnTo>
                  <a:lnTo>
                    <a:pt x="84" y="90"/>
                  </a:lnTo>
                  <a:lnTo>
                    <a:pt x="85" y="87"/>
                  </a:lnTo>
                  <a:lnTo>
                    <a:pt x="87" y="85"/>
                  </a:lnTo>
                  <a:lnTo>
                    <a:pt x="87" y="81"/>
                  </a:lnTo>
                  <a:lnTo>
                    <a:pt x="89" y="78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90" y="70"/>
                  </a:lnTo>
                  <a:lnTo>
                    <a:pt x="90" y="69"/>
                  </a:lnTo>
                  <a:lnTo>
                    <a:pt x="90" y="64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1" y="48"/>
                  </a:lnTo>
                  <a:lnTo>
                    <a:pt x="81" y="46"/>
                  </a:lnTo>
                  <a:lnTo>
                    <a:pt x="84" y="42"/>
                  </a:lnTo>
                  <a:lnTo>
                    <a:pt x="84" y="37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0" y="29"/>
                  </a:lnTo>
                  <a:lnTo>
                    <a:pt x="90" y="26"/>
                  </a:lnTo>
                  <a:lnTo>
                    <a:pt x="89" y="24"/>
                  </a:lnTo>
                  <a:lnTo>
                    <a:pt x="87" y="20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8"/>
                  </a:lnTo>
                  <a:lnTo>
                    <a:pt x="70" y="21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25"/>
                  </a:lnTo>
                  <a:lnTo>
                    <a:pt x="22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10" y="42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5" y="65"/>
                  </a:lnTo>
                  <a:lnTo>
                    <a:pt x="6" y="69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10" y="70"/>
                  </a:lnTo>
                  <a:lnTo>
                    <a:pt x="13" y="73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9" y="77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7"/>
                  </a:lnTo>
                  <a:lnTo>
                    <a:pt x="22" y="95"/>
                  </a:lnTo>
                  <a:lnTo>
                    <a:pt x="28" y="103"/>
                  </a:lnTo>
                  <a:lnTo>
                    <a:pt x="33" y="109"/>
                  </a:lnTo>
                  <a:lnTo>
                    <a:pt x="37" y="114"/>
                  </a:lnTo>
                  <a:lnTo>
                    <a:pt x="40" y="111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close/>
                  <a:moveTo>
                    <a:pt x="18" y="90"/>
                  </a:moveTo>
                  <a:lnTo>
                    <a:pt x="17" y="87"/>
                  </a:lnTo>
                  <a:lnTo>
                    <a:pt x="18" y="87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1C642D8A-5586-4D26-812E-68633604BF2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30049" y="4645889"/>
              <a:ext cx="531093" cy="453708"/>
            </a:xfrm>
            <a:custGeom>
              <a:avLst/>
              <a:gdLst>
                <a:gd name="T0" fmla="*/ 160 w 197"/>
                <a:gd name="T1" fmla="*/ 0 h 172"/>
                <a:gd name="T2" fmla="*/ 151 w 197"/>
                <a:gd name="T3" fmla="*/ 4 h 172"/>
                <a:gd name="T4" fmla="*/ 141 w 197"/>
                <a:gd name="T5" fmla="*/ 10 h 172"/>
                <a:gd name="T6" fmla="*/ 130 w 197"/>
                <a:gd name="T7" fmla="*/ 21 h 172"/>
                <a:gd name="T8" fmla="*/ 121 w 197"/>
                <a:gd name="T9" fmla="*/ 34 h 172"/>
                <a:gd name="T10" fmla="*/ 114 w 197"/>
                <a:gd name="T11" fmla="*/ 44 h 172"/>
                <a:gd name="T12" fmla="*/ 104 w 197"/>
                <a:gd name="T13" fmla="*/ 50 h 172"/>
                <a:gd name="T14" fmla="*/ 90 w 197"/>
                <a:gd name="T15" fmla="*/ 44 h 172"/>
                <a:gd name="T16" fmla="*/ 79 w 197"/>
                <a:gd name="T17" fmla="*/ 49 h 172"/>
                <a:gd name="T18" fmla="*/ 69 w 197"/>
                <a:gd name="T19" fmla="*/ 60 h 172"/>
                <a:gd name="T20" fmla="*/ 64 w 197"/>
                <a:gd name="T21" fmla="*/ 64 h 172"/>
                <a:gd name="T22" fmla="*/ 54 w 197"/>
                <a:gd name="T23" fmla="*/ 60 h 172"/>
                <a:gd name="T24" fmla="*/ 52 w 197"/>
                <a:gd name="T25" fmla="*/ 40 h 172"/>
                <a:gd name="T26" fmla="*/ 48 w 197"/>
                <a:gd name="T27" fmla="*/ 25 h 172"/>
                <a:gd name="T28" fmla="*/ 45 w 197"/>
                <a:gd name="T29" fmla="*/ 86 h 172"/>
                <a:gd name="T30" fmla="*/ 38 w 197"/>
                <a:gd name="T31" fmla="*/ 90 h 172"/>
                <a:gd name="T32" fmla="*/ 28 w 197"/>
                <a:gd name="T33" fmla="*/ 92 h 172"/>
                <a:gd name="T34" fmla="*/ 15 w 197"/>
                <a:gd name="T35" fmla="*/ 84 h 172"/>
                <a:gd name="T36" fmla="*/ 11 w 197"/>
                <a:gd name="T37" fmla="*/ 80 h 172"/>
                <a:gd name="T38" fmla="*/ 6 w 197"/>
                <a:gd name="T39" fmla="*/ 87 h 172"/>
                <a:gd name="T40" fmla="*/ 8 w 197"/>
                <a:gd name="T41" fmla="*/ 114 h 172"/>
                <a:gd name="T42" fmla="*/ 25 w 197"/>
                <a:gd name="T43" fmla="*/ 139 h 172"/>
                <a:gd name="T44" fmla="*/ 21 w 197"/>
                <a:gd name="T45" fmla="*/ 146 h 172"/>
                <a:gd name="T46" fmla="*/ 22 w 197"/>
                <a:gd name="T47" fmla="*/ 150 h 172"/>
                <a:gd name="T48" fmla="*/ 25 w 197"/>
                <a:gd name="T49" fmla="*/ 162 h 172"/>
                <a:gd name="T50" fmla="*/ 28 w 197"/>
                <a:gd name="T51" fmla="*/ 162 h 172"/>
                <a:gd name="T52" fmla="*/ 35 w 197"/>
                <a:gd name="T53" fmla="*/ 166 h 172"/>
                <a:gd name="T54" fmla="*/ 42 w 197"/>
                <a:gd name="T55" fmla="*/ 172 h 172"/>
                <a:gd name="T56" fmla="*/ 54 w 197"/>
                <a:gd name="T57" fmla="*/ 166 h 172"/>
                <a:gd name="T58" fmla="*/ 67 w 197"/>
                <a:gd name="T59" fmla="*/ 163 h 172"/>
                <a:gd name="T60" fmla="*/ 78 w 197"/>
                <a:gd name="T61" fmla="*/ 162 h 172"/>
                <a:gd name="T62" fmla="*/ 94 w 197"/>
                <a:gd name="T63" fmla="*/ 162 h 172"/>
                <a:gd name="T64" fmla="*/ 105 w 197"/>
                <a:gd name="T65" fmla="*/ 160 h 172"/>
                <a:gd name="T66" fmla="*/ 108 w 197"/>
                <a:gd name="T67" fmla="*/ 159 h 172"/>
                <a:gd name="T68" fmla="*/ 125 w 197"/>
                <a:gd name="T69" fmla="*/ 155 h 172"/>
                <a:gd name="T70" fmla="*/ 154 w 197"/>
                <a:gd name="T71" fmla="*/ 129 h 172"/>
                <a:gd name="T72" fmla="*/ 173 w 197"/>
                <a:gd name="T73" fmla="*/ 106 h 172"/>
                <a:gd name="T74" fmla="*/ 183 w 197"/>
                <a:gd name="T75" fmla="*/ 92 h 172"/>
                <a:gd name="T76" fmla="*/ 190 w 197"/>
                <a:gd name="T77" fmla="*/ 87 h 172"/>
                <a:gd name="T78" fmla="*/ 190 w 197"/>
                <a:gd name="T79" fmla="*/ 63 h 172"/>
                <a:gd name="T80" fmla="*/ 184 w 197"/>
                <a:gd name="T81" fmla="*/ 69 h 172"/>
                <a:gd name="T82" fmla="*/ 177 w 197"/>
                <a:gd name="T83" fmla="*/ 54 h 172"/>
                <a:gd name="T84" fmla="*/ 187 w 197"/>
                <a:gd name="T85" fmla="*/ 53 h 172"/>
                <a:gd name="T86" fmla="*/ 188 w 197"/>
                <a:gd name="T87" fmla="*/ 44 h 172"/>
                <a:gd name="T88" fmla="*/ 187 w 197"/>
                <a:gd name="T89" fmla="*/ 27 h 172"/>
                <a:gd name="T90" fmla="*/ 183 w 197"/>
                <a:gd name="T91" fmla="*/ 11 h 172"/>
                <a:gd name="T92" fmla="*/ 180 w 197"/>
                <a:gd name="T93" fmla="*/ 1 h 172"/>
                <a:gd name="T94" fmla="*/ 151 w 197"/>
                <a:gd name="T95" fmla="*/ 105 h 172"/>
                <a:gd name="T96" fmla="*/ 141 w 197"/>
                <a:gd name="T97" fmla="*/ 110 h 172"/>
                <a:gd name="T98" fmla="*/ 131 w 197"/>
                <a:gd name="T99" fmla="*/ 110 h 172"/>
                <a:gd name="T100" fmla="*/ 127 w 197"/>
                <a:gd name="T101" fmla="*/ 102 h 172"/>
                <a:gd name="T102" fmla="*/ 137 w 197"/>
                <a:gd name="T103" fmla="*/ 92 h 172"/>
                <a:gd name="T104" fmla="*/ 145 w 197"/>
                <a:gd name="T105" fmla="*/ 87 h 172"/>
                <a:gd name="T106" fmla="*/ 155 w 197"/>
                <a:gd name="T107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172">
                  <a:moveTo>
                    <a:pt x="177" y="1"/>
                  </a:moveTo>
                  <a:cubicBezTo>
                    <a:pt x="171" y="1"/>
                    <a:pt x="171" y="1"/>
                    <a:pt x="171" y="1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7" y="2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" y="95"/>
                    <a:pt x="6" y="110"/>
                    <a:pt x="8" y="114"/>
                  </a:cubicBezTo>
                  <a:cubicBezTo>
                    <a:pt x="9" y="116"/>
                    <a:pt x="13" y="118"/>
                    <a:pt x="18" y="119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4" y="166"/>
                    <a:pt x="64" y="166"/>
                    <a:pt x="64" y="166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0" y="1"/>
                    <a:pt x="180" y="1"/>
                    <a:pt x="180" y="1"/>
                  </a:cubicBezTo>
                  <a:lnTo>
                    <a:pt x="177" y="1"/>
                  </a:lnTo>
                  <a:close/>
                  <a:moveTo>
                    <a:pt x="155" y="99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7"/>
                    <a:pt x="155" y="97"/>
                    <a:pt x="155" y="97"/>
                  </a:cubicBezTo>
                  <a:lnTo>
                    <a:pt x="155" y="9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900" kern="0" dirty="0">
                <a:solidFill>
                  <a:prstClr val="black"/>
                </a:solidFill>
                <a:latin typeface="Franklin Gothic Book" panose="020B0503020102020204"/>
              </a:endParaRPr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7289EBDC-B5C2-037D-4B02-DD32AC2EBA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29169" y="4407095"/>
              <a:ext cx="252319" cy="246753"/>
            </a:xfrm>
            <a:custGeom>
              <a:avLst/>
              <a:gdLst>
                <a:gd name="T0" fmla="*/ 71 w 124"/>
                <a:gd name="T1" fmla="*/ 2 h 124"/>
                <a:gd name="T2" fmla="*/ 67 w 124"/>
                <a:gd name="T3" fmla="*/ 2 h 124"/>
                <a:gd name="T4" fmla="*/ 59 w 124"/>
                <a:gd name="T5" fmla="*/ 7 h 124"/>
                <a:gd name="T6" fmla="*/ 57 w 124"/>
                <a:gd name="T7" fmla="*/ 15 h 124"/>
                <a:gd name="T8" fmla="*/ 52 w 124"/>
                <a:gd name="T9" fmla="*/ 19 h 124"/>
                <a:gd name="T10" fmla="*/ 40 w 124"/>
                <a:gd name="T11" fmla="*/ 28 h 124"/>
                <a:gd name="T12" fmla="*/ 27 w 124"/>
                <a:gd name="T13" fmla="*/ 44 h 124"/>
                <a:gd name="T14" fmla="*/ 21 w 124"/>
                <a:gd name="T15" fmla="*/ 44 h 124"/>
                <a:gd name="T16" fmla="*/ 13 w 124"/>
                <a:gd name="T17" fmla="*/ 44 h 124"/>
                <a:gd name="T18" fmla="*/ 9 w 124"/>
                <a:gd name="T19" fmla="*/ 41 h 124"/>
                <a:gd name="T20" fmla="*/ 4 w 124"/>
                <a:gd name="T21" fmla="*/ 40 h 124"/>
                <a:gd name="T22" fmla="*/ 0 w 124"/>
                <a:gd name="T23" fmla="*/ 44 h 124"/>
                <a:gd name="T24" fmla="*/ 5 w 124"/>
                <a:gd name="T25" fmla="*/ 53 h 124"/>
                <a:gd name="T26" fmla="*/ 12 w 124"/>
                <a:gd name="T27" fmla="*/ 64 h 124"/>
                <a:gd name="T28" fmla="*/ 13 w 124"/>
                <a:gd name="T29" fmla="*/ 71 h 124"/>
                <a:gd name="T30" fmla="*/ 19 w 124"/>
                <a:gd name="T31" fmla="*/ 76 h 124"/>
                <a:gd name="T32" fmla="*/ 31 w 124"/>
                <a:gd name="T33" fmla="*/ 84 h 124"/>
                <a:gd name="T34" fmla="*/ 35 w 124"/>
                <a:gd name="T35" fmla="*/ 89 h 124"/>
                <a:gd name="T36" fmla="*/ 39 w 124"/>
                <a:gd name="T37" fmla="*/ 91 h 124"/>
                <a:gd name="T38" fmla="*/ 39 w 124"/>
                <a:gd name="T39" fmla="*/ 97 h 124"/>
                <a:gd name="T40" fmla="*/ 40 w 124"/>
                <a:gd name="T41" fmla="*/ 104 h 124"/>
                <a:gd name="T42" fmla="*/ 49 w 124"/>
                <a:gd name="T43" fmla="*/ 111 h 124"/>
                <a:gd name="T44" fmla="*/ 57 w 124"/>
                <a:gd name="T45" fmla="*/ 112 h 124"/>
                <a:gd name="T46" fmla="*/ 57 w 124"/>
                <a:gd name="T47" fmla="*/ 116 h 124"/>
                <a:gd name="T48" fmla="*/ 61 w 124"/>
                <a:gd name="T49" fmla="*/ 117 h 124"/>
                <a:gd name="T50" fmla="*/ 65 w 124"/>
                <a:gd name="T51" fmla="*/ 120 h 124"/>
                <a:gd name="T52" fmla="*/ 80 w 124"/>
                <a:gd name="T53" fmla="*/ 121 h 124"/>
                <a:gd name="T54" fmla="*/ 92 w 124"/>
                <a:gd name="T55" fmla="*/ 121 h 124"/>
                <a:gd name="T56" fmla="*/ 97 w 124"/>
                <a:gd name="T57" fmla="*/ 120 h 124"/>
                <a:gd name="T58" fmla="*/ 101 w 124"/>
                <a:gd name="T59" fmla="*/ 114 h 124"/>
                <a:gd name="T60" fmla="*/ 109 w 124"/>
                <a:gd name="T61" fmla="*/ 107 h 124"/>
                <a:gd name="T62" fmla="*/ 113 w 124"/>
                <a:gd name="T63" fmla="*/ 104 h 124"/>
                <a:gd name="T64" fmla="*/ 113 w 124"/>
                <a:gd name="T65" fmla="*/ 101 h 124"/>
                <a:gd name="T66" fmla="*/ 113 w 124"/>
                <a:gd name="T67" fmla="*/ 93 h 124"/>
                <a:gd name="T68" fmla="*/ 114 w 124"/>
                <a:gd name="T69" fmla="*/ 91 h 124"/>
                <a:gd name="T70" fmla="*/ 120 w 124"/>
                <a:gd name="T71" fmla="*/ 84 h 124"/>
                <a:gd name="T72" fmla="*/ 120 w 124"/>
                <a:gd name="T73" fmla="*/ 80 h 124"/>
                <a:gd name="T74" fmla="*/ 120 w 124"/>
                <a:gd name="T75" fmla="*/ 73 h 124"/>
                <a:gd name="T76" fmla="*/ 120 w 124"/>
                <a:gd name="T77" fmla="*/ 67 h 124"/>
                <a:gd name="T78" fmla="*/ 118 w 124"/>
                <a:gd name="T79" fmla="*/ 63 h 124"/>
                <a:gd name="T80" fmla="*/ 120 w 124"/>
                <a:gd name="T81" fmla="*/ 59 h 124"/>
                <a:gd name="T82" fmla="*/ 120 w 124"/>
                <a:gd name="T83" fmla="*/ 57 h 124"/>
                <a:gd name="T84" fmla="*/ 122 w 124"/>
                <a:gd name="T85" fmla="*/ 53 h 124"/>
                <a:gd name="T86" fmla="*/ 124 w 124"/>
                <a:gd name="T87" fmla="*/ 49 h 124"/>
                <a:gd name="T88" fmla="*/ 122 w 124"/>
                <a:gd name="T89" fmla="*/ 45 h 124"/>
                <a:gd name="T90" fmla="*/ 124 w 124"/>
                <a:gd name="T91" fmla="*/ 38 h 124"/>
                <a:gd name="T92" fmla="*/ 122 w 124"/>
                <a:gd name="T93" fmla="*/ 28 h 124"/>
                <a:gd name="T94" fmla="*/ 122 w 124"/>
                <a:gd name="T95" fmla="*/ 24 h 124"/>
                <a:gd name="T96" fmla="*/ 124 w 124"/>
                <a:gd name="T97" fmla="*/ 20 h 124"/>
                <a:gd name="T98" fmla="*/ 118 w 124"/>
                <a:gd name="T99" fmla="*/ 19 h 124"/>
                <a:gd name="T100" fmla="*/ 109 w 124"/>
                <a:gd name="T101" fmla="*/ 15 h 124"/>
                <a:gd name="T102" fmla="*/ 101 w 124"/>
                <a:gd name="T103" fmla="*/ 11 h 124"/>
                <a:gd name="T104" fmla="*/ 89 w 124"/>
                <a:gd name="T105" fmla="*/ 7 h 124"/>
                <a:gd name="T106" fmla="*/ 84 w 124"/>
                <a:gd name="T107" fmla="*/ 6 h 124"/>
                <a:gd name="T108" fmla="*/ 82 w 124"/>
                <a:gd name="T109" fmla="*/ 0 h 124"/>
                <a:gd name="T110" fmla="*/ 76 w 124"/>
                <a:gd name="T111" fmla="*/ 2 h 124"/>
                <a:gd name="T112" fmla="*/ 73 w 124"/>
                <a:gd name="T113" fmla="*/ 2 h 124"/>
                <a:gd name="T114" fmla="*/ 73 w 124"/>
                <a:gd name="T115" fmla="*/ 2 h 124"/>
                <a:gd name="T116" fmla="*/ 73 w 124"/>
                <a:gd name="T117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124">
                  <a:moveTo>
                    <a:pt x="73" y="2"/>
                  </a:moveTo>
                  <a:lnTo>
                    <a:pt x="71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1" y="6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7" y="15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44" y="23"/>
                  </a:lnTo>
                  <a:lnTo>
                    <a:pt x="40" y="28"/>
                  </a:lnTo>
                  <a:lnTo>
                    <a:pt x="32" y="40"/>
                  </a:lnTo>
                  <a:lnTo>
                    <a:pt x="27" y="44"/>
                  </a:lnTo>
                  <a:lnTo>
                    <a:pt x="25" y="45"/>
                  </a:lnTo>
                  <a:lnTo>
                    <a:pt x="21" y="44"/>
                  </a:lnTo>
                  <a:lnTo>
                    <a:pt x="17" y="41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5" y="53"/>
                  </a:lnTo>
                  <a:lnTo>
                    <a:pt x="11" y="60"/>
                  </a:lnTo>
                  <a:lnTo>
                    <a:pt x="12" y="64"/>
                  </a:lnTo>
                  <a:lnTo>
                    <a:pt x="12" y="67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9" y="76"/>
                  </a:lnTo>
                  <a:lnTo>
                    <a:pt x="25" y="80"/>
                  </a:lnTo>
                  <a:lnTo>
                    <a:pt x="31" y="84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9" y="91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9" y="101"/>
                  </a:lnTo>
                  <a:lnTo>
                    <a:pt x="40" y="104"/>
                  </a:lnTo>
                  <a:lnTo>
                    <a:pt x="44" y="108"/>
                  </a:lnTo>
                  <a:lnTo>
                    <a:pt x="49" y="111"/>
                  </a:lnTo>
                  <a:lnTo>
                    <a:pt x="51" y="111"/>
                  </a:lnTo>
                  <a:lnTo>
                    <a:pt x="57" y="112"/>
                  </a:lnTo>
                  <a:lnTo>
                    <a:pt x="57" y="114"/>
                  </a:lnTo>
                  <a:lnTo>
                    <a:pt x="57" y="116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73" y="120"/>
                  </a:lnTo>
                  <a:lnTo>
                    <a:pt x="80" y="121"/>
                  </a:lnTo>
                  <a:lnTo>
                    <a:pt x="88" y="121"/>
                  </a:lnTo>
                  <a:lnTo>
                    <a:pt x="92" y="121"/>
                  </a:lnTo>
                  <a:lnTo>
                    <a:pt x="93" y="124"/>
                  </a:lnTo>
                  <a:lnTo>
                    <a:pt x="97" y="120"/>
                  </a:lnTo>
                  <a:lnTo>
                    <a:pt x="100" y="117"/>
                  </a:lnTo>
                  <a:lnTo>
                    <a:pt x="101" y="114"/>
                  </a:lnTo>
                  <a:lnTo>
                    <a:pt x="105" y="111"/>
                  </a:lnTo>
                  <a:lnTo>
                    <a:pt x="109" y="107"/>
                  </a:lnTo>
                  <a:lnTo>
                    <a:pt x="110" y="104"/>
                  </a:lnTo>
                  <a:lnTo>
                    <a:pt x="113" y="104"/>
                  </a:lnTo>
                  <a:lnTo>
                    <a:pt x="113" y="103"/>
                  </a:lnTo>
                  <a:lnTo>
                    <a:pt x="113" y="101"/>
                  </a:lnTo>
                  <a:lnTo>
                    <a:pt x="113" y="97"/>
                  </a:lnTo>
                  <a:lnTo>
                    <a:pt x="113" y="93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8" y="87"/>
                  </a:lnTo>
                  <a:lnTo>
                    <a:pt x="120" y="84"/>
                  </a:lnTo>
                  <a:lnTo>
                    <a:pt x="120" y="81"/>
                  </a:lnTo>
                  <a:lnTo>
                    <a:pt x="120" y="80"/>
                  </a:lnTo>
                  <a:lnTo>
                    <a:pt x="122" y="73"/>
                  </a:lnTo>
                  <a:lnTo>
                    <a:pt x="120" y="73"/>
                  </a:lnTo>
                  <a:lnTo>
                    <a:pt x="118" y="68"/>
                  </a:lnTo>
                  <a:lnTo>
                    <a:pt x="120" y="67"/>
                  </a:lnTo>
                  <a:lnTo>
                    <a:pt x="120" y="64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20" y="59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2" y="55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24" y="49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2" y="44"/>
                  </a:lnTo>
                  <a:lnTo>
                    <a:pt x="124" y="38"/>
                  </a:lnTo>
                  <a:lnTo>
                    <a:pt x="124" y="36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2" y="24"/>
                  </a:lnTo>
                  <a:lnTo>
                    <a:pt x="122" y="23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8" y="19"/>
                  </a:lnTo>
                  <a:lnTo>
                    <a:pt x="114" y="16"/>
                  </a:lnTo>
                  <a:lnTo>
                    <a:pt x="109" y="15"/>
                  </a:lnTo>
                  <a:lnTo>
                    <a:pt x="102" y="11"/>
                  </a:lnTo>
                  <a:lnTo>
                    <a:pt x="101" y="11"/>
                  </a:lnTo>
                  <a:lnTo>
                    <a:pt x="93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4" y="6"/>
                  </a:lnTo>
                  <a:lnTo>
                    <a:pt x="8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BF2FC4EB-7E26-2AF3-9B52-B64A9994A3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6209" y="4486693"/>
              <a:ext cx="301156" cy="328342"/>
            </a:xfrm>
            <a:custGeom>
              <a:avLst/>
              <a:gdLst>
                <a:gd name="T0" fmla="*/ 144 w 148"/>
                <a:gd name="T1" fmla="*/ 77 h 165"/>
                <a:gd name="T2" fmla="*/ 142 w 148"/>
                <a:gd name="T3" fmla="*/ 74 h 165"/>
                <a:gd name="T4" fmla="*/ 136 w 148"/>
                <a:gd name="T5" fmla="*/ 71 h 165"/>
                <a:gd name="T6" fmla="*/ 129 w 148"/>
                <a:gd name="T7" fmla="*/ 68 h 165"/>
                <a:gd name="T8" fmla="*/ 124 w 148"/>
                <a:gd name="T9" fmla="*/ 61 h 165"/>
                <a:gd name="T10" fmla="*/ 124 w 148"/>
                <a:gd name="T11" fmla="*/ 55 h 165"/>
                <a:gd name="T12" fmla="*/ 121 w 148"/>
                <a:gd name="T13" fmla="*/ 49 h 165"/>
                <a:gd name="T14" fmla="*/ 116 w 148"/>
                <a:gd name="T15" fmla="*/ 49 h 165"/>
                <a:gd name="T16" fmla="*/ 110 w 148"/>
                <a:gd name="T17" fmla="*/ 40 h 165"/>
                <a:gd name="T18" fmla="*/ 98 w 148"/>
                <a:gd name="T19" fmla="*/ 31 h 165"/>
                <a:gd name="T20" fmla="*/ 97 w 148"/>
                <a:gd name="T21" fmla="*/ 24 h 165"/>
                <a:gd name="T22" fmla="*/ 90 w 148"/>
                <a:gd name="T23" fmla="*/ 13 h 165"/>
                <a:gd name="T24" fmla="*/ 85 w 148"/>
                <a:gd name="T25" fmla="*/ 4 h 165"/>
                <a:gd name="T26" fmla="*/ 84 w 148"/>
                <a:gd name="T27" fmla="*/ 0 h 165"/>
                <a:gd name="T28" fmla="*/ 82 w 148"/>
                <a:gd name="T29" fmla="*/ 0 h 165"/>
                <a:gd name="T30" fmla="*/ 80 w 148"/>
                <a:gd name="T31" fmla="*/ 0 h 165"/>
                <a:gd name="T32" fmla="*/ 76 w 148"/>
                <a:gd name="T33" fmla="*/ 4 h 165"/>
                <a:gd name="T34" fmla="*/ 72 w 148"/>
                <a:gd name="T35" fmla="*/ 1 h 165"/>
                <a:gd name="T36" fmla="*/ 67 w 148"/>
                <a:gd name="T37" fmla="*/ 5 h 165"/>
                <a:gd name="T38" fmla="*/ 59 w 148"/>
                <a:gd name="T39" fmla="*/ 13 h 165"/>
                <a:gd name="T40" fmla="*/ 57 w 148"/>
                <a:gd name="T41" fmla="*/ 7 h 165"/>
                <a:gd name="T42" fmla="*/ 53 w 148"/>
                <a:gd name="T43" fmla="*/ 4 h 165"/>
                <a:gd name="T44" fmla="*/ 45 w 148"/>
                <a:gd name="T45" fmla="*/ 5 h 165"/>
                <a:gd name="T46" fmla="*/ 19 w 148"/>
                <a:gd name="T47" fmla="*/ 9 h 165"/>
                <a:gd name="T48" fmla="*/ 1 w 148"/>
                <a:gd name="T49" fmla="*/ 76 h 165"/>
                <a:gd name="T50" fmla="*/ 1 w 148"/>
                <a:gd name="T51" fmla="*/ 88 h 165"/>
                <a:gd name="T52" fmla="*/ 0 w 148"/>
                <a:gd name="T53" fmla="*/ 125 h 165"/>
                <a:gd name="T54" fmla="*/ 3 w 148"/>
                <a:gd name="T55" fmla="*/ 128 h 165"/>
                <a:gd name="T56" fmla="*/ 7 w 148"/>
                <a:gd name="T57" fmla="*/ 133 h 165"/>
                <a:gd name="T58" fmla="*/ 13 w 148"/>
                <a:gd name="T59" fmla="*/ 150 h 165"/>
                <a:gd name="T60" fmla="*/ 9 w 148"/>
                <a:gd name="T61" fmla="*/ 159 h 165"/>
                <a:gd name="T62" fmla="*/ 15 w 148"/>
                <a:gd name="T63" fmla="*/ 163 h 165"/>
                <a:gd name="T64" fmla="*/ 23 w 148"/>
                <a:gd name="T65" fmla="*/ 165 h 165"/>
                <a:gd name="T66" fmla="*/ 28 w 148"/>
                <a:gd name="T67" fmla="*/ 163 h 165"/>
                <a:gd name="T68" fmla="*/ 29 w 148"/>
                <a:gd name="T69" fmla="*/ 159 h 165"/>
                <a:gd name="T70" fmla="*/ 37 w 148"/>
                <a:gd name="T71" fmla="*/ 154 h 165"/>
                <a:gd name="T72" fmla="*/ 43 w 148"/>
                <a:gd name="T73" fmla="*/ 145 h 165"/>
                <a:gd name="T74" fmla="*/ 49 w 148"/>
                <a:gd name="T75" fmla="*/ 137 h 165"/>
                <a:gd name="T76" fmla="*/ 57 w 148"/>
                <a:gd name="T77" fmla="*/ 138 h 165"/>
                <a:gd name="T78" fmla="*/ 63 w 148"/>
                <a:gd name="T79" fmla="*/ 142 h 165"/>
                <a:gd name="T80" fmla="*/ 76 w 148"/>
                <a:gd name="T81" fmla="*/ 146 h 165"/>
                <a:gd name="T82" fmla="*/ 81 w 148"/>
                <a:gd name="T83" fmla="*/ 145 h 165"/>
                <a:gd name="T84" fmla="*/ 89 w 148"/>
                <a:gd name="T85" fmla="*/ 138 h 165"/>
                <a:gd name="T86" fmla="*/ 93 w 148"/>
                <a:gd name="T87" fmla="*/ 128 h 165"/>
                <a:gd name="T88" fmla="*/ 98 w 148"/>
                <a:gd name="T89" fmla="*/ 125 h 165"/>
                <a:gd name="T90" fmla="*/ 106 w 148"/>
                <a:gd name="T91" fmla="*/ 118 h 165"/>
                <a:gd name="T92" fmla="*/ 110 w 148"/>
                <a:gd name="T93" fmla="*/ 108 h 165"/>
                <a:gd name="T94" fmla="*/ 120 w 148"/>
                <a:gd name="T95" fmla="*/ 101 h 165"/>
                <a:gd name="T96" fmla="*/ 125 w 148"/>
                <a:gd name="T97" fmla="*/ 93 h 165"/>
                <a:gd name="T98" fmla="*/ 133 w 148"/>
                <a:gd name="T99" fmla="*/ 88 h 165"/>
                <a:gd name="T100" fmla="*/ 138 w 148"/>
                <a:gd name="T101" fmla="*/ 85 h 165"/>
                <a:gd name="T102" fmla="*/ 142 w 148"/>
                <a:gd name="T103" fmla="*/ 81 h 165"/>
                <a:gd name="T104" fmla="*/ 146 w 148"/>
                <a:gd name="T105" fmla="*/ 77 h 165"/>
                <a:gd name="T106" fmla="*/ 146 w 148"/>
                <a:gd name="T107" fmla="*/ 77 h 165"/>
                <a:gd name="T108" fmla="*/ 146 w 148"/>
                <a:gd name="T109" fmla="*/ 77 h 165"/>
                <a:gd name="T110" fmla="*/ 146 w 148"/>
                <a:gd name="T111" fmla="*/ 7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65">
                  <a:moveTo>
                    <a:pt x="146" y="77"/>
                  </a:moveTo>
                  <a:lnTo>
                    <a:pt x="144" y="77"/>
                  </a:lnTo>
                  <a:lnTo>
                    <a:pt x="142" y="76"/>
                  </a:lnTo>
                  <a:lnTo>
                    <a:pt x="142" y="74"/>
                  </a:lnTo>
                  <a:lnTo>
                    <a:pt x="142" y="72"/>
                  </a:lnTo>
                  <a:lnTo>
                    <a:pt x="136" y="71"/>
                  </a:lnTo>
                  <a:lnTo>
                    <a:pt x="134" y="71"/>
                  </a:lnTo>
                  <a:lnTo>
                    <a:pt x="129" y="68"/>
                  </a:lnTo>
                  <a:lnTo>
                    <a:pt x="125" y="64"/>
                  </a:lnTo>
                  <a:lnTo>
                    <a:pt x="124" y="61"/>
                  </a:lnTo>
                  <a:lnTo>
                    <a:pt x="124" y="57"/>
                  </a:lnTo>
                  <a:lnTo>
                    <a:pt x="124" y="55"/>
                  </a:lnTo>
                  <a:lnTo>
                    <a:pt x="124" y="51"/>
                  </a:lnTo>
                  <a:lnTo>
                    <a:pt x="121" y="49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6" y="44"/>
                  </a:lnTo>
                  <a:lnTo>
                    <a:pt x="110" y="40"/>
                  </a:lnTo>
                  <a:lnTo>
                    <a:pt x="104" y="36"/>
                  </a:lnTo>
                  <a:lnTo>
                    <a:pt x="98" y="31"/>
                  </a:lnTo>
                  <a:lnTo>
                    <a:pt x="97" y="27"/>
                  </a:lnTo>
                  <a:lnTo>
                    <a:pt x="97" y="24"/>
                  </a:lnTo>
                  <a:lnTo>
                    <a:pt x="96" y="20"/>
                  </a:lnTo>
                  <a:lnTo>
                    <a:pt x="90" y="13"/>
                  </a:lnTo>
                  <a:lnTo>
                    <a:pt x="86" y="7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76" y="4"/>
                  </a:lnTo>
                  <a:lnTo>
                    <a:pt x="73" y="4"/>
                  </a:lnTo>
                  <a:lnTo>
                    <a:pt x="72" y="1"/>
                  </a:lnTo>
                  <a:lnTo>
                    <a:pt x="71" y="4"/>
                  </a:lnTo>
                  <a:lnTo>
                    <a:pt x="67" y="5"/>
                  </a:lnTo>
                  <a:lnTo>
                    <a:pt x="60" y="12"/>
                  </a:lnTo>
                  <a:lnTo>
                    <a:pt x="59" y="13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48" y="4"/>
                  </a:lnTo>
                  <a:lnTo>
                    <a:pt x="45" y="5"/>
                  </a:lnTo>
                  <a:lnTo>
                    <a:pt x="37" y="7"/>
                  </a:lnTo>
                  <a:lnTo>
                    <a:pt x="19" y="9"/>
                  </a:lnTo>
                  <a:lnTo>
                    <a:pt x="16" y="76"/>
                  </a:lnTo>
                  <a:lnTo>
                    <a:pt x="1" y="76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3" y="129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3" y="150"/>
                  </a:lnTo>
                  <a:lnTo>
                    <a:pt x="11" y="155"/>
                  </a:lnTo>
                  <a:lnTo>
                    <a:pt x="9" y="159"/>
                  </a:lnTo>
                  <a:lnTo>
                    <a:pt x="11" y="165"/>
                  </a:lnTo>
                  <a:lnTo>
                    <a:pt x="15" y="163"/>
                  </a:lnTo>
                  <a:lnTo>
                    <a:pt x="16" y="163"/>
                  </a:lnTo>
                  <a:lnTo>
                    <a:pt x="23" y="165"/>
                  </a:lnTo>
                  <a:lnTo>
                    <a:pt x="27" y="163"/>
                  </a:lnTo>
                  <a:lnTo>
                    <a:pt x="28" y="163"/>
                  </a:lnTo>
                  <a:lnTo>
                    <a:pt x="28" y="162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7" y="154"/>
                  </a:lnTo>
                  <a:lnTo>
                    <a:pt x="41" y="150"/>
                  </a:lnTo>
                  <a:lnTo>
                    <a:pt x="43" y="145"/>
                  </a:lnTo>
                  <a:lnTo>
                    <a:pt x="45" y="138"/>
                  </a:lnTo>
                  <a:lnTo>
                    <a:pt x="49" y="137"/>
                  </a:lnTo>
                  <a:lnTo>
                    <a:pt x="53" y="134"/>
                  </a:lnTo>
                  <a:lnTo>
                    <a:pt x="57" y="138"/>
                  </a:lnTo>
                  <a:lnTo>
                    <a:pt x="60" y="141"/>
                  </a:lnTo>
                  <a:lnTo>
                    <a:pt x="63" y="142"/>
                  </a:lnTo>
                  <a:lnTo>
                    <a:pt x="72" y="145"/>
                  </a:lnTo>
                  <a:lnTo>
                    <a:pt x="76" y="146"/>
                  </a:lnTo>
                  <a:lnTo>
                    <a:pt x="77" y="145"/>
                  </a:lnTo>
                  <a:lnTo>
                    <a:pt x="81" y="145"/>
                  </a:lnTo>
                  <a:lnTo>
                    <a:pt x="85" y="142"/>
                  </a:lnTo>
                  <a:lnTo>
                    <a:pt x="89" y="138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3" y="125"/>
                  </a:lnTo>
                  <a:lnTo>
                    <a:pt x="98" y="125"/>
                  </a:lnTo>
                  <a:lnTo>
                    <a:pt x="102" y="121"/>
                  </a:lnTo>
                  <a:lnTo>
                    <a:pt x="106" y="118"/>
                  </a:lnTo>
                  <a:lnTo>
                    <a:pt x="110" y="112"/>
                  </a:lnTo>
                  <a:lnTo>
                    <a:pt x="110" y="108"/>
                  </a:lnTo>
                  <a:lnTo>
                    <a:pt x="112" y="105"/>
                  </a:lnTo>
                  <a:lnTo>
                    <a:pt x="120" y="101"/>
                  </a:lnTo>
                  <a:lnTo>
                    <a:pt x="121" y="98"/>
                  </a:lnTo>
                  <a:lnTo>
                    <a:pt x="125" y="93"/>
                  </a:lnTo>
                  <a:lnTo>
                    <a:pt x="129" y="89"/>
                  </a:lnTo>
                  <a:lnTo>
                    <a:pt x="133" y="88"/>
                  </a:lnTo>
                  <a:lnTo>
                    <a:pt x="134" y="85"/>
                  </a:lnTo>
                  <a:lnTo>
                    <a:pt x="138" y="85"/>
                  </a:lnTo>
                  <a:lnTo>
                    <a:pt x="141" y="84"/>
                  </a:lnTo>
                  <a:lnTo>
                    <a:pt x="142" y="81"/>
                  </a:lnTo>
                  <a:lnTo>
                    <a:pt x="148" y="80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5" name="Freeform 63">
              <a:extLst>
                <a:ext uri="{FF2B5EF4-FFF2-40B4-BE49-F238E27FC236}">
                  <a16:creationId xmlns:a16="http://schemas.microsoft.com/office/drawing/2014/main" id="{B151361E-7008-FDE7-AC63-F369F5A221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77713" y="3879759"/>
              <a:ext cx="349992" cy="388041"/>
            </a:xfrm>
            <a:custGeom>
              <a:avLst/>
              <a:gdLst>
                <a:gd name="T0" fmla="*/ 164 w 172"/>
                <a:gd name="T1" fmla="*/ 164 h 195"/>
                <a:gd name="T2" fmla="*/ 161 w 172"/>
                <a:gd name="T3" fmla="*/ 157 h 195"/>
                <a:gd name="T4" fmla="*/ 157 w 172"/>
                <a:gd name="T5" fmla="*/ 147 h 195"/>
                <a:gd name="T6" fmla="*/ 156 w 172"/>
                <a:gd name="T7" fmla="*/ 141 h 195"/>
                <a:gd name="T8" fmla="*/ 157 w 172"/>
                <a:gd name="T9" fmla="*/ 123 h 195"/>
                <a:gd name="T10" fmla="*/ 156 w 172"/>
                <a:gd name="T11" fmla="*/ 117 h 195"/>
                <a:gd name="T12" fmla="*/ 156 w 172"/>
                <a:gd name="T13" fmla="*/ 107 h 195"/>
                <a:gd name="T14" fmla="*/ 148 w 172"/>
                <a:gd name="T15" fmla="*/ 95 h 195"/>
                <a:gd name="T16" fmla="*/ 150 w 172"/>
                <a:gd name="T17" fmla="*/ 80 h 195"/>
                <a:gd name="T18" fmla="*/ 152 w 172"/>
                <a:gd name="T19" fmla="*/ 65 h 195"/>
                <a:gd name="T20" fmla="*/ 129 w 172"/>
                <a:gd name="T21" fmla="*/ 46 h 195"/>
                <a:gd name="T22" fmla="*/ 125 w 172"/>
                <a:gd name="T23" fmla="*/ 34 h 195"/>
                <a:gd name="T24" fmla="*/ 68 w 172"/>
                <a:gd name="T25" fmla="*/ 8 h 195"/>
                <a:gd name="T26" fmla="*/ 67 w 172"/>
                <a:gd name="T27" fmla="*/ 12 h 195"/>
                <a:gd name="T28" fmla="*/ 60 w 172"/>
                <a:gd name="T29" fmla="*/ 17 h 195"/>
                <a:gd name="T30" fmla="*/ 59 w 172"/>
                <a:gd name="T31" fmla="*/ 20 h 195"/>
                <a:gd name="T32" fmla="*/ 67 w 172"/>
                <a:gd name="T33" fmla="*/ 24 h 195"/>
                <a:gd name="T34" fmla="*/ 55 w 172"/>
                <a:gd name="T35" fmla="*/ 25 h 195"/>
                <a:gd name="T36" fmla="*/ 49 w 172"/>
                <a:gd name="T37" fmla="*/ 25 h 195"/>
                <a:gd name="T38" fmla="*/ 41 w 172"/>
                <a:gd name="T39" fmla="*/ 25 h 195"/>
                <a:gd name="T40" fmla="*/ 37 w 172"/>
                <a:gd name="T41" fmla="*/ 30 h 195"/>
                <a:gd name="T42" fmla="*/ 33 w 172"/>
                <a:gd name="T43" fmla="*/ 21 h 195"/>
                <a:gd name="T44" fmla="*/ 36 w 172"/>
                <a:gd name="T45" fmla="*/ 8 h 195"/>
                <a:gd name="T46" fmla="*/ 27 w 172"/>
                <a:gd name="T47" fmla="*/ 0 h 195"/>
                <a:gd name="T48" fmla="*/ 15 w 172"/>
                <a:gd name="T49" fmla="*/ 3 h 195"/>
                <a:gd name="T50" fmla="*/ 20 w 172"/>
                <a:gd name="T51" fmla="*/ 16 h 195"/>
                <a:gd name="T52" fmla="*/ 19 w 172"/>
                <a:gd name="T53" fmla="*/ 25 h 195"/>
                <a:gd name="T54" fmla="*/ 15 w 172"/>
                <a:gd name="T55" fmla="*/ 33 h 195"/>
                <a:gd name="T56" fmla="*/ 20 w 172"/>
                <a:gd name="T57" fmla="*/ 37 h 195"/>
                <a:gd name="T58" fmla="*/ 16 w 172"/>
                <a:gd name="T59" fmla="*/ 44 h 195"/>
                <a:gd name="T60" fmla="*/ 15 w 172"/>
                <a:gd name="T61" fmla="*/ 52 h 195"/>
                <a:gd name="T62" fmla="*/ 5 w 172"/>
                <a:gd name="T63" fmla="*/ 61 h 195"/>
                <a:gd name="T64" fmla="*/ 3 w 172"/>
                <a:gd name="T65" fmla="*/ 74 h 195"/>
                <a:gd name="T66" fmla="*/ 5 w 172"/>
                <a:gd name="T67" fmla="*/ 90 h 195"/>
                <a:gd name="T68" fmla="*/ 5 w 172"/>
                <a:gd name="T69" fmla="*/ 99 h 195"/>
                <a:gd name="T70" fmla="*/ 16 w 172"/>
                <a:gd name="T71" fmla="*/ 118 h 195"/>
                <a:gd name="T72" fmla="*/ 32 w 172"/>
                <a:gd name="T73" fmla="*/ 143 h 195"/>
                <a:gd name="T74" fmla="*/ 43 w 172"/>
                <a:gd name="T75" fmla="*/ 147 h 195"/>
                <a:gd name="T76" fmla="*/ 51 w 172"/>
                <a:gd name="T77" fmla="*/ 151 h 195"/>
                <a:gd name="T78" fmla="*/ 63 w 172"/>
                <a:gd name="T79" fmla="*/ 157 h 195"/>
                <a:gd name="T80" fmla="*/ 68 w 172"/>
                <a:gd name="T81" fmla="*/ 158 h 195"/>
                <a:gd name="T82" fmla="*/ 72 w 172"/>
                <a:gd name="T83" fmla="*/ 154 h 195"/>
                <a:gd name="T84" fmla="*/ 80 w 172"/>
                <a:gd name="T85" fmla="*/ 179 h 195"/>
                <a:gd name="T86" fmla="*/ 85 w 172"/>
                <a:gd name="T87" fmla="*/ 192 h 195"/>
                <a:gd name="T88" fmla="*/ 100 w 172"/>
                <a:gd name="T89" fmla="*/ 191 h 195"/>
                <a:gd name="T90" fmla="*/ 116 w 172"/>
                <a:gd name="T91" fmla="*/ 192 h 195"/>
                <a:gd name="T92" fmla="*/ 130 w 172"/>
                <a:gd name="T93" fmla="*/ 188 h 195"/>
                <a:gd name="T94" fmla="*/ 144 w 172"/>
                <a:gd name="T95" fmla="*/ 187 h 195"/>
                <a:gd name="T96" fmla="*/ 160 w 172"/>
                <a:gd name="T97" fmla="*/ 180 h 195"/>
                <a:gd name="T98" fmla="*/ 169 w 172"/>
                <a:gd name="T99" fmla="*/ 167 h 195"/>
                <a:gd name="T100" fmla="*/ 169 w 172"/>
                <a:gd name="T101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" h="195">
                  <a:moveTo>
                    <a:pt x="169" y="167"/>
                  </a:moveTo>
                  <a:lnTo>
                    <a:pt x="165" y="166"/>
                  </a:lnTo>
                  <a:lnTo>
                    <a:pt x="165" y="167"/>
                  </a:lnTo>
                  <a:lnTo>
                    <a:pt x="164" y="164"/>
                  </a:lnTo>
                  <a:lnTo>
                    <a:pt x="161" y="164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1" y="157"/>
                  </a:lnTo>
                  <a:lnTo>
                    <a:pt x="160" y="154"/>
                  </a:lnTo>
                  <a:lnTo>
                    <a:pt x="160" y="151"/>
                  </a:lnTo>
                  <a:lnTo>
                    <a:pt x="160" y="149"/>
                  </a:lnTo>
                  <a:lnTo>
                    <a:pt x="157" y="147"/>
                  </a:lnTo>
                  <a:lnTo>
                    <a:pt x="157" y="145"/>
                  </a:lnTo>
                  <a:lnTo>
                    <a:pt x="156" y="143"/>
                  </a:lnTo>
                  <a:lnTo>
                    <a:pt x="157" y="143"/>
                  </a:lnTo>
                  <a:lnTo>
                    <a:pt x="156" y="141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6" y="130"/>
                  </a:lnTo>
                  <a:lnTo>
                    <a:pt x="157" y="123"/>
                  </a:lnTo>
                  <a:lnTo>
                    <a:pt x="156" y="123"/>
                  </a:lnTo>
                  <a:lnTo>
                    <a:pt x="154" y="123"/>
                  </a:lnTo>
                  <a:lnTo>
                    <a:pt x="156" y="118"/>
                  </a:lnTo>
                  <a:lnTo>
                    <a:pt x="156" y="117"/>
                  </a:lnTo>
                  <a:lnTo>
                    <a:pt x="157" y="113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6" y="107"/>
                  </a:lnTo>
                  <a:lnTo>
                    <a:pt x="154" y="103"/>
                  </a:lnTo>
                  <a:lnTo>
                    <a:pt x="152" y="101"/>
                  </a:lnTo>
                  <a:lnTo>
                    <a:pt x="148" y="97"/>
                  </a:lnTo>
                  <a:lnTo>
                    <a:pt x="148" y="95"/>
                  </a:lnTo>
                  <a:lnTo>
                    <a:pt x="146" y="91"/>
                  </a:lnTo>
                  <a:lnTo>
                    <a:pt x="148" y="87"/>
                  </a:lnTo>
                  <a:lnTo>
                    <a:pt x="150" y="82"/>
                  </a:lnTo>
                  <a:lnTo>
                    <a:pt x="150" y="80"/>
                  </a:lnTo>
                  <a:lnTo>
                    <a:pt x="157" y="66"/>
                  </a:lnTo>
                  <a:lnTo>
                    <a:pt x="156" y="66"/>
                  </a:lnTo>
                  <a:lnTo>
                    <a:pt x="154" y="66"/>
                  </a:lnTo>
                  <a:lnTo>
                    <a:pt x="152" y="65"/>
                  </a:lnTo>
                  <a:lnTo>
                    <a:pt x="148" y="61"/>
                  </a:lnTo>
                  <a:lnTo>
                    <a:pt x="138" y="56"/>
                  </a:lnTo>
                  <a:lnTo>
                    <a:pt x="130" y="46"/>
                  </a:lnTo>
                  <a:lnTo>
                    <a:pt x="129" y="46"/>
                  </a:lnTo>
                  <a:lnTo>
                    <a:pt x="129" y="42"/>
                  </a:lnTo>
                  <a:lnTo>
                    <a:pt x="130" y="40"/>
                  </a:lnTo>
                  <a:lnTo>
                    <a:pt x="129" y="38"/>
                  </a:lnTo>
                  <a:lnTo>
                    <a:pt x="125" y="34"/>
                  </a:lnTo>
                  <a:lnTo>
                    <a:pt x="72" y="0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67" y="8"/>
                  </a:lnTo>
                  <a:lnTo>
                    <a:pt x="64" y="9"/>
                  </a:lnTo>
                  <a:lnTo>
                    <a:pt x="67" y="12"/>
                  </a:lnTo>
                  <a:lnTo>
                    <a:pt x="64" y="13"/>
                  </a:lnTo>
                  <a:lnTo>
                    <a:pt x="64" y="16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64" y="21"/>
                  </a:lnTo>
                  <a:lnTo>
                    <a:pt x="67" y="21"/>
                  </a:lnTo>
                  <a:lnTo>
                    <a:pt x="68" y="21"/>
                  </a:lnTo>
                  <a:lnTo>
                    <a:pt x="67" y="24"/>
                  </a:lnTo>
                  <a:lnTo>
                    <a:pt x="63" y="25"/>
                  </a:lnTo>
                  <a:lnTo>
                    <a:pt x="63" y="29"/>
                  </a:lnTo>
                  <a:lnTo>
                    <a:pt x="57" y="26"/>
                  </a:lnTo>
                  <a:lnTo>
                    <a:pt x="55" y="25"/>
                  </a:lnTo>
                  <a:lnTo>
                    <a:pt x="53" y="26"/>
                  </a:lnTo>
                  <a:lnTo>
                    <a:pt x="53" y="29"/>
                  </a:lnTo>
                  <a:lnTo>
                    <a:pt x="51" y="26"/>
                  </a:lnTo>
                  <a:lnTo>
                    <a:pt x="49" y="25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3"/>
                  </a:lnTo>
                  <a:lnTo>
                    <a:pt x="37" y="30"/>
                  </a:lnTo>
                  <a:lnTo>
                    <a:pt x="36" y="33"/>
                  </a:lnTo>
                  <a:lnTo>
                    <a:pt x="36" y="25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3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5" y="52"/>
                  </a:lnTo>
                  <a:lnTo>
                    <a:pt x="11" y="56"/>
                  </a:lnTo>
                  <a:lnTo>
                    <a:pt x="9" y="57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5" y="86"/>
                  </a:lnTo>
                  <a:lnTo>
                    <a:pt x="5" y="87"/>
                  </a:lnTo>
                  <a:lnTo>
                    <a:pt x="5" y="90"/>
                  </a:lnTo>
                  <a:lnTo>
                    <a:pt x="2" y="94"/>
                  </a:lnTo>
                  <a:lnTo>
                    <a:pt x="2" y="95"/>
                  </a:lnTo>
                  <a:lnTo>
                    <a:pt x="3" y="97"/>
                  </a:lnTo>
                  <a:lnTo>
                    <a:pt x="5" y="99"/>
                  </a:lnTo>
                  <a:lnTo>
                    <a:pt x="7" y="99"/>
                  </a:lnTo>
                  <a:lnTo>
                    <a:pt x="11" y="103"/>
                  </a:lnTo>
                  <a:lnTo>
                    <a:pt x="15" y="109"/>
                  </a:lnTo>
                  <a:lnTo>
                    <a:pt x="16" y="118"/>
                  </a:lnTo>
                  <a:lnTo>
                    <a:pt x="24" y="139"/>
                  </a:lnTo>
                  <a:lnTo>
                    <a:pt x="24" y="138"/>
                  </a:lnTo>
                  <a:lnTo>
                    <a:pt x="29" y="139"/>
                  </a:lnTo>
                  <a:lnTo>
                    <a:pt x="32" y="143"/>
                  </a:lnTo>
                  <a:lnTo>
                    <a:pt x="33" y="143"/>
                  </a:lnTo>
                  <a:lnTo>
                    <a:pt x="36" y="145"/>
                  </a:lnTo>
                  <a:lnTo>
                    <a:pt x="37" y="145"/>
                  </a:lnTo>
                  <a:lnTo>
                    <a:pt x="43" y="147"/>
                  </a:lnTo>
                  <a:lnTo>
                    <a:pt x="45" y="149"/>
                  </a:lnTo>
                  <a:lnTo>
                    <a:pt x="47" y="151"/>
                  </a:lnTo>
                  <a:lnTo>
                    <a:pt x="49" y="151"/>
                  </a:lnTo>
                  <a:lnTo>
                    <a:pt x="51" y="151"/>
                  </a:lnTo>
                  <a:lnTo>
                    <a:pt x="53" y="153"/>
                  </a:lnTo>
                  <a:lnTo>
                    <a:pt x="59" y="154"/>
                  </a:lnTo>
                  <a:lnTo>
                    <a:pt x="60" y="154"/>
                  </a:lnTo>
                  <a:lnTo>
                    <a:pt x="63" y="157"/>
                  </a:lnTo>
                  <a:lnTo>
                    <a:pt x="64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71" y="154"/>
                  </a:lnTo>
                  <a:lnTo>
                    <a:pt x="72" y="154"/>
                  </a:lnTo>
                  <a:lnTo>
                    <a:pt x="76" y="160"/>
                  </a:lnTo>
                  <a:lnTo>
                    <a:pt x="77" y="166"/>
                  </a:lnTo>
                  <a:lnTo>
                    <a:pt x="80" y="175"/>
                  </a:lnTo>
                  <a:lnTo>
                    <a:pt x="80" y="179"/>
                  </a:lnTo>
                  <a:lnTo>
                    <a:pt x="80" y="184"/>
                  </a:lnTo>
                  <a:lnTo>
                    <a:pt x="84" y="188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7" y="191"/>
                  </a:lnTo>
                  <a:lnTo>
                    <a:pt x="100" y="191"/>
                  </a:lnTo>
                  <a:lnTo>
                    <a:pt x="104" y="195"/>
                  </a:lnTo>
                  <a:lnTo>
                    <a:pt x="112" y="195"/>
                  </a:lnTo>
                  <a:lnTo>
                    <a:pt x="114" y="192"/>
                  </a:lnTo>
                  <a:lnTo>
                    <a:pt x="116" y="192"/>
                  </a:lnTo>
                  <a:lnTo>
                    <a:pt x="117" y="192"/>
                  </a:lnTo>
                  <a:lnTo>
                    <a:pt x="121" y="195"/>
                  </a:lnTo>
                  <a:lnTo>
                    <a:pt x="125" y="195"/>
                  </a:lnTo>
                  <a:lnTo>
                    <a:pt x="130" y="188"/>
                  </a:lnTo>
                  <a:lnTo>
                    <a:pt x="133" y="187"/>
                  </a:lnTo>
                  <a:lnTo>
                    <a:pt x="137" y="187"/>
                  </a:lnTo>
                  <a:lnTo>
                    <a:pt x="141" y="188"/>
                  </a:lnTo>
                  <a:lnTo>
                    <a:pt x="144" y="187"/>
                  </a:lnTo>
                  <a:lnTo>
                    <a:pt x="148" y="184"/>
                  </a:lnTo>
                  <a:lnTo>
                    <a:pt x="152" y="184"/>
                  </a:lnTo>
                  <a:lnTo>
                    <a:pt x="156" y="183"/>
                  </a:lnTo>
                  <a:lnTo>
                    <a:pt x="160" y="180"/>
                  </a:lnTo>
                  <a:lnTo>
                    <a:pt x="169" y="174"/>
                  </a:lnTo>
                  <a:lnTo>
                    <a:pt x="172" y="174"/>
                  </a:lnTo>
                  <a:lnTo>
                    <a:pt x="172" y="170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6" name="Freeform 64">
              <a:extLst>
                <a:ext uri="{FF2B5EF4-FFF2-40B4-BE49-F238E27FC236}">
                  <a16:creationId xmlns:a16="http://schemas.microsoft.com/office/drawing/2014/main" id="{FB073FE1-3208-8B4E-8C92-0AE13BC03E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83247" y="3449931"/>
              <a:ext cx="425281" cy="312423"/>
            </a:xfrm>
            <a:custGeom>
              <a:avLst/>
              <a:gdLst>
                <a:gd name="T0" fmla="*/ 202 w 209"/>
                <a:gd name="T1" fmla="*/ 92 h 157"/>
                <a:gd name="T2" fmla="*/ 193 w 209"/>
                <a:gd name="T3" fmla="*/ 84 h 157"/>
                <a:gd name="T4" fmla="*/ 191 w 209"/>
                <a:gd name="T5" fmla="*/ 82 h 157"/>
                <a:gd name="T6" fmla="*/ 187 w 209"/>
                <a:gd name="T7" fmla="*/ 74 h 157"/>
                <a:gd name="T8" fmla="*/ 174 w 209"/>
                <a:gd name="T9" fmla="*/ 63 h 157"/>
                <a:gd name="T10" fmla="*/ 171 w 209"/>
                <a:gd name="T11" fmla="*/ 57 h 157"/>
                <a:gd name="T12" fmla="*/ 162 w 209"/>
                <a:gd name="T13" fmla="*/ 49 h 157"/>
                <a:gd name="T14" fmla="*/ 157 w 209"/>
                <a:gd name="T15" fmla="*/ 45 h 157"/>
                <a:gd name="T16" fmla="*/ 145 w 209"/>
                <a:gd name="T17" fmla="*/ 39 h 157"/>
                <a:gd name="T18" fmla="*/ 148 w 209"/>
                <a:gd name="T19" fmla="*/ 30 h 157"/>
                <a:gd name="T20" fmla="*/ 142 w 209"/>
                <a:gd name="T21" fmla="*/ 7 h 157"/>
                <a:gd name="T22" fmla="*/ 134 w 209"/>
                <a:gd name="T23" fmla="*/ 1 h 157"/>
                <a:gd name="T24" fmla="*/ 125 w 209"/>
                <a:gd name="T25" fmla="*/ 1 h 157"/>
                <a:gd name="T26" fmla="*/ 117 w 209"/>
                <a:gd name="T27" fmla="*/ 9 h 157"/>
                <a:gd name="T28" fmla="*/ 112 w 209"/>
                <a:gd name="T29" fmla="*/ 17 h 157"/>
                <a:gd name="T30" fmla="*/ 100 w 209"/>
                <a:gd name="T31" fmla="*/ 30 h 157"/>
                <a:gd name="T32" fmla="*/ 77 w 209"/>
                <a:gd name="T33" fmla="*/ 35 h 157"/>
                <a:gd name="T34" fmla="*/ 75 w 209"/>
                <a:gd name="T35" fmla="*/ 41 h 157"/>
                <a:gd name="T36" fmla="*/ 64 w 209"/>
                <a:gd name="T37" fmla="*/ 53 h 157"/>
                <a:gd name="T38" fmla="*/ 44 w 209"/>
                <a:gd name="T39" fmla="*/ 57 h 157"/>
                <a:gd name="T40" fmla="*/ 35 w 209"/>
                <a:gd name="T41" fmla="*/ 54 h 157"/>
                <a:gd name="T42" fmla="*/ 29 w 209"/>
                <a:gd name="T43" fmla="*/ 59 h 157"/>
                <a:gd name="T44" fmla="*/ 17 w 209"/>
                <a:gd name="T45" fmla="*/ 62 h 157"/>
                <a:gd name="T46" fmla="*/ 8 w 209"/>
                <a:gd name="T47" fmla="*/ 78 h 157"/>
                <a:gd name="T48" fmla="*/ 0 w 209"/>
                <a:gd name="T49" fmla="*/ 91 h 157"/>
                <a:gd name="T50" fmla="*/ 4 w 209"/>
                <a:gd name="T51" fmla="*/ 106 h 157"/>
                <a:gd name="T52" fmla="*/ 11 w 209"/>
                <a:gd name="T53" fmla="*/ 122 h 157"/>
                <a:gd name="T54" fmla="*/ 15 w 209"/>
                <a:gd name="T55" fmla="*/ 132 h 157"/>
                <a:gd name="T56" fmla="*/ 28 w 209"/>
                <a:gd name="T57" fmla="*/ 146 h 157"/>
                <a:gd name="T58" fmla="*/ 33 w 209"/>
                <a:gd name="T59" fmla="*/ 148 h 157"/>
                <a:gd name="T60" fmla="*/ 41 w 209"/>
                <a:gd name="T61" fmla="*/ 135 h 157"/>
                <a:gd name="T62" fmla="*/ 56 w 209"/>
                <a:gd name="T63" fmla="*/ 135 h 157"/>
                <a:gd name="T64" fmla="*/ 68 w 209"/>
                <a:gd name="T65" fmla="*/ 124 h 157"/>
                <a:gd name="T66" fmla="*/ 69 w 209"/>
                <a:gd name="T67" fmla="*/ 118 h 157"/>
                <a:gd name="T68" fmla="*/ 85 w 209"/>
                <a:gd name="T69" fmla="*/ 106 h 157"/>
                <a:gd name="T70" fmla="*/ 98 w 209"/>
                <a:gd name="T71" fmla="*/ 118 h 157"/>
                <a:gd name="T72" fmla="*/ 108 w 209"/>
                <a:gd name="T73" fmla="*/ 119 h 157"/>
                <a:gd name="T74" fmla="*/ 122 w 209"/>
                <a:gd name="T75" fmla="*/ 123 h 157"/>
                <a:gd name="T76" fmla="*/ 132 w 209"/>
                <a:gd name="T77" fmla="*/ 118 h 157"/>
                <a:gd name="T78" fmla="*/ 142 w 209"/>
                <a:gd name="T79" fmla="*/ 114 h 157"/>
                <a:gd name="T80" fmla="*/ 156 w 209"/>
                <a:gd name="T81" fmla="*/ 110 h 157"/>
                <a:gd name="T82" fmla="*/ 170 w 209"/>
                <a:gd name="T83" fmla="*/ 108 h 157"/>
                <a:gd name="T84" fmla="*/ 175 w 209"/>
                <a:gd name="T85" fmla="*/ 102 h 157"/>
                <a:gd name="T86" fmla="*/ 186 w 209"/>
                <a:gd name="T87" fmla="*/ 104 h 157"/>
                <a:gd name="T88" fmla="*/ 195 w 209"/>
                <a:gd name="T89" fmla="*/ 106 h 157"/>
                <a:gd name="T90" fmla="*/ 202 w 209"/>
                <a:gd name="T91" fmla="*/ 104 h 157"/>
                <a:gd name="T92" fmla="*/ 207 w 209"/>
                <a:gd name="T93" fmla="*/ 107 h 157"/>
                <a:gd name="T94" fmla="*/ 206 w 209"/>
                <a:gd name="T95" fmla="*/ 98 h 157"/>
                <a:gd name="T96" fmla="*/ 206 w 209"/>
                <a:gd name="T97" fmla="*/ 9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57">
                  <a:moveTo>
                    <a:pt x="206" y="98"/>
                  </a:moveTo>
                  <a:lnTo>
                    <a:pt x="206" y="96"/>
                  </a:lnTo>
                  <a:lnTo>
                    <a:pt x="205" y="95"/>
                  </a:lnTo>
                  <a:lnTo>
                    <a:pt x="202" y="92"/>
                  </a:lnTo>
                  <a:lnTo>
                    <a:pt x="199" y="91"/>
                  </a:lnTo>
                  <a:lnTo>
                    <a:pt x="195" y="88"/>
                  </a:lnTo>
                  <a:lnTo>
                    <a:pt x="193" y="87"/>
                  </a:lnTo>
                  <a:lnTo>
                    <a:pt x="193" y="84"/>
                  </a:lnTo>
                  <a:lnTo>
                    <a:pt x="193" y="83"/>
                  </a:lnTo>
                  <a:lnTo>
                    <a:pt x="193" y="83"/>
                  </a:lnTo>
                  <a:lnTo>
                    <a:pt x="191" y="83"/>
                  </a:lnTo>
                  <a:lnTo>
                    <a:pt x="191" y="82"/>
                  </a:lnTo>
                  <a:lnTo>
                    <a:pt x="191" y="79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86" y="71"/>
                  </a:lnTo>
                  <a:lnTo>
                    <a:pt x="183" y="70"/>
                  </a:lnTo>
                  <a:lnTo>
                    <a:pt x="178" y="66"/>
                  </a:lnTo>
                  <a:lnTo>
                    <a:pt x="174" y="63"/>
                  </a:lnTo>
                  <a:lnTo>
                    <a:pt x="171" y="62"/>
                  </a:lnTo>
                  <a:lnTo>
                    <a:pt x="171" y="61"/>
                  </a:lnTo>
                  <a:lnTo>
                    <a:pt x="174" y="58"/>
                  </a:lnTo>
                  <a:lnTo>
                    <a:pt x="171" y="57"/>
                  </a:lnTo>
                  <a:lnTo>
                    <a:pt x="170" y="54"/>
                  </a:lnTo>
                  <a:lnTo>
                    <a:pt x="169" y="53"/>
                  </a:lnTo>
                  <a:lnTo>
                    <a:pt x="169" y="51"/>
                  </a:lnTo>
                  <a:lnTo>
                    <a:pt x="162" y="49"/>
                  </a:lnTo>
                  <a:lnTo>
                    <a:pt x="161" y="49"/>
                  </a:lnTo>
                  <a:lnTo>
                    <a:pt x="158" y="49"/>
                  </a:lnTo>
                  <a:lnTo>
                    <a:pt x="157" y="47"/>
                  </a:lnTo>
                  <a:lnTo>
                    <a:pt x="157" y="45"/>
                  </a:lnTo>
                  <a:lnTo>
                    <a:pt x="157" y="43"/>
                  </a:lnTo>
                  <a:lnTo>
                    <a:pt x="157" y="41"/>
                  </a:lnTo>
                  <a:lnTo>
                    <a:pt x="152" y="39"/>
                  </a:lnTo>
                  <a:lnTo>
                    <a:pt x="145" y="39"/>
                  </a:lnTo>
                  <a:lnTo>
                    <a:pt x="145" y="38"/>
                  </a:lnTo>
                  <a:lnTo>
                    <a:pt x="145" y="35"/>
                  </a:lnTo>
                  <a:lnTo>
                    <a:pt x="145" y="34"/>
                  </a:lnTo>
                  <a:lnTo>
                    <a:pt x="148" y="30"/>
                  </a:lnTo>
                  <a:lnTo>
                    <a:pt x="148" y="27"/>
                  </a:lnTo>
                  <a:lnTo>
                    <a:pt x="148" y="22"/>
                  </a:lnTo>
                  <a:lnTo>
                    <a:pt x="145" y="14"/>
                  </a:lnTo>
                  <a:lnTo>
                    <a:pt x="142" y="7"/>
                  </a:lnTo>
                  <a:lnTo>
                    <a:pt x="140" y="6"/>
                  </a:lnTo>
                  <a:lnTo>
                    <a:pt x="138" y="5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5" y="1"/>
                  </a:lnTo>
                  <a:lnTo>
                    <a:pt x="121" y="4"/>
                  </a:lnTo>
                  <a:lnTo>
                    <a:pt x="117" y="5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4" y="10"/>
                  </a:lnTo>
                  <a:lnTo>
                    <a:pt x="114" y="13"/>
                  </a:lnTo>
                  <a:lnTo>
                    <a:pt x="113" y="14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8" y="21"/>
                  </a:lnTo>
                  <a:lnTo>
                    <a:pt x="104" y="26"/>
                  </a:lnTo>
                  <a:lnTo>
                    <a:pt x="100" y="30"/>
                  </a:lnTo>
                  <a:lnTo>
                    <a:pt x="94" y="31"/>
                  </a:lnTo>
                  <a:lnTo>
                    <a:pt x="88" y="34"/>
                  </a:lnTo>
                  <a:lnTo>
                    <a:pt x="82" y="35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71" y="38"/>
                  </a:lnTo>
                  <a:lnTo>
                    <a:pt x="73" y="39"/>
                  </a:lnTo>
                  <a:lnTo>
                    <a:pt x="75" y="41"/>
                  </a:lnTo>
                  <a:lnTo>
                    <a:pt x="69" y="49"/>
                  </a:lnTo>
                  <a:lnTo>
                    <a:pt x="68" y="51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1" y="54"/>
                  </a:lnTo>
                  <a:lnTo>
                    <a:pt x="44" y="57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37" y="58"/>
                  </a:lnTo>
                  <a:lnTo>
                    <a:pt x="35" y="54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8" y="61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7" y="62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2" y="71"/>
                  </a:lnTo>
                  <a:lnTo>
                    <a:pt x="8" y="78"/>
                  </a:lnTo>
                  <a:lnTo>
                    <a:pt x="7" y="82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3" y="96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11"/>
                  </a:lnTo>
                  <a:lnTo>
                    <a:pt x="7" y="114"/>
                  </a:lnTo>
                  <a:lnTo>
                    <a:pt x="8" y="118"/>
                  </a:lnTo>
                  <a:lnTo>
                    <a:pt x="11" y="122"/>
                  </a:lnTo>
                  <a:lnTo>
                    <a:pt x="12" y="124"/>
                  </a:lnTo>
                  <a:lnTo>
                    <a:pt x="12" y="127"/>
                  </a:lnTo>
                  <a:lnTo>
                    <a:pt x="13" y="132"/>
                  </a:lnTo>
                  <a:lnTo>
                    <a:pt x="15" y="132"/>
                  </a:lnTo>
                  <a:lnTo>
                    <a:pt x="20" y="140"/>
                  </a:lnTo>
                  <a:lnTo>
                    <a:pt x="24" y="142"/>
                  </a:lnTo>
                  <a:lnTo>
                    <a:pt x="25" y="144"/>
                  </a:lnTo>
                  <a:lnTo>
                    <a:pt x="28" y="146"/>
                  </a:lnTo>
                  <a:lnTo>
                    <a:pt x="29" y="156"/>
                  </a:lnTo>
                  <a:lnTo>
                    <a:pt x="29" y="157"/>
                  </a:lnTo>
                  <a:lnTo>
                    <a:pt x="31" y="153"/>
                  </a:lnTo>
                  <a:lnTo>
                    <a:pt x="33" y="148"/>
                  </a:lnTo>
                  <a:lnTo>
                    <a:pt x="35" y="139"/>
                  </a:lnTo>
                  <a:lnTo>
                    <a:pt x="35" y="136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43" y="135"/>
                  </a:lnTo>
                  <a:lnTo>
                    <a:pt x="47" y="132"/>
                  </a:lnTo>
                  <a:lnTo>
                    <a:pt x="51" y="132"/>
                  </a:lnTo>
                  <a:lnTo>
                    <a:pt x="56" y="135"/>
                  </a:lnTo>
                  <a:lnTo>
                    <a:pt x="60" y="135"/>
                  </a:lnTo>
                  <a:lnTo>
                    <a:pt x="65" y="132"/>
                  </a:lnTo>
                  <a:lnTo>
                    <a:pt x="68" y="135"/>
                  </a:lnTo>
                  <a:lnTo>
                    <a:pt x="68" y="124"/>
                  </a:lnTo>
                  <a:lnTo>
                    <a:pt x="68" y="123"/>
                  </a:lnTo>
                  <a:lnTo>
                    <a:pt x="68" y="119"/>
                  </a:lnTo>
                  <a:lnTo>
                    <a:pt x="69" y="119"/>
                  </a:lnTo>
                  <a:lnTo>
                    <a:pt x="69" y="118"/>
                  </a:lnTo>
                  <a:lnTo>
                    <a:pt x="73" y="111"/>
                  </a:lnTo>
                  <a:lnTo>
                    <a:pt x="79" y="106"/>
                  </a:lnTo>
                  <a:lnTo>
                    <a:pt x="82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94" y="111"/>
                  </a:lnTo>
                  <a:lnTo>
                    <a:pt x="96" y="115"/>
                  </a:lnTo>
                  <a:lnTo>
                    <a:pt x="98" y="118"/>
                  </a:lnTo>
                  <a:lnTo>
                    <a:pt x="100" y="118"/>
                  </a:lnTo>
                  <a:lnTo>
                    <a:pt x="104" y="118"/>
                  </a:lnTo>
                  <a:lnTo>
                    <a:pt x="105" y="118"/>
                  </a:lnTo>
                  <a:lnTo>
                    <a:pt x="108" y="119"/>
                  </a:lnTo>
                  <a:lnTo>
                    <a:pt x="109" y="119"/>
                  </a:lnTo>
                  <a:lnTo>
                    <a:pt x="112" y="122"/>
                  </a:lnTo>
                  <a:lnTo>
                    <a:pt x="117" y="122"/>
                  </a:lnTo>
                  <a:lnTo>
                    <a:pt x="122" y="123"/>
                  </a:lnTo>
                  <a:lnTo>
                    <a:pt x="126" y="123"/>
                  </a:lnTo>
                  <a:lnTo>
                    <a:pt x="128" y="123"/>
                  </a:lnTo>
                  <a:lnTo>
                    <a:pt x="130" y="119"/>
                  </a:lnTo>
                  <a:lnTo>
                    <a:pt x="132" y="118"/>
                  </a:lnTo>
                  <a:lnTo>
                    <a:pt x="134" y="114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2" y="114"/>
                  </a:lnTo>
                  <a:lnTo>
                    <a:pt x="144" y="115"/>
                  </a:lnTo>
                  <a:lnTo>
                    <a:pt x="145" y="114"/>
                  </a:lnTo>
                  <a:lnTo>
                    <a:pt x="152" y="111"/>
                  </a:lnTo>
                  <a:lnTo>
                    <a:pt x="156" y="110"/>
                  </a:lnTo>
                  <a:lnTo>
                    <a:pt x="161" y="106"/>
                  </a:lnTo>
                  <a:lnTo>
                    <a:pt x="165" y="108"/>
                  </a:lnTo>
                  <a:lnTo>
                    <a:pt x="166" y="110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5" y="106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8" y="102"/>
                  </a:lnTo>
                  <a:lnTo>
                    <a:pt x="182" y="104"/>
                  </a:lnTo>
                  <a:lnTo>
                    <a:pt x="183" y="104"/>
                  </a:lnTo>
                  <a:lnTo>
                    <a:pt x="186" y="104"/>
                  </a:lnTo>
                  <a:lnTo>
                    <a:pt x="189" y="104"/>
                  </a:lnTo>
                  <a:lnTo>
                    <a:pt x="191" y="106"/>
                  </a:lnTo>
                  <a:lnTo>
                    <a:pt x="193" y="106"/>
                  </a:lnTo>
                  <a:lnTo>
                    <a:pt x="195" y="106"/>
                  </a:lnTo>
                  <a:lnTo>
                    <a:pt x="197" y="106"/>
                  </a:lnTo>
                  <a:lnTo>
                    <a:pt x="199" y="106"/>
                  </a:lnTo>
                  <a:lnTo>
                    <a:pt x="201" y="106"/>
                  </a:lnTo>
                  <a:lnTo>
                    <a:pt x="202" y="104"/>
                  </a:lnTo>
                  <a:lnTo>
                    <a:pt x="205" y="104"/>
                  </a:lnTo>
                  <a:lnTo>
                    <a:pt x="207" y="107"/>
                  </a:lnTo>
                  <a:lnTo>
                    <a:pt x="209" y="108"/>
                  </a:lnTo>
                  <a:lnTo>
                    <a:pt x="207" y="107"/>
                  </a:lnTo>
                  <a:lnTo>
                    <a:pt x="206" y="104"/>
                  </a:lnTo>
                  <a:lnTo>
                    <a:pt x="206" y="100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7" name="Freeform 65">
              <a:extLst>
                <a:ext uri="{FF2B5EF4-FFF2-40B4-BE49-F238E27FC236}">
                  <a16:creationId xmlns:a16="http://schemas.microsoft.com/office/drawing/2014/main" id="{C0AF2B35-C375-B53C-7DE5-EE0E3F5D57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21324" y="3010152"/>
              <a:ext cx="537196" cy="708421"/>
            </a:xfrm>
            <a:custGeom>
              <a:avLst/>
              <a:gdLst>
                <a:gd name="T0" fmla="*/ 256 w 264"/>
                <a:gd name="T1" fmla="*/ 88 h 356"/>
                <a:gd name="T2" fmla="*/ 243 w 264"/>
                <a:gd name="T3" fmla="*/ 73 h 356"/>
                <a:gd name="T4" fmla="*/ 238 w 264"/>
                <a:gd name="T5" fmla="*/ 40 h 356"/>
                <a:gd name="T6" fmla="*/ 238 w 264"/>
                <a:gd name="T7" fmla="*/ 32 h 356"/>
                <a:gd name="T8" fmla="*/ 226 w 264"/>
                <a:gd name="T9" fmla="*/ 13 h 356"/>
                <a:gd name="T10" fmla="*/ 207 w 264"/>
                <a:gd name="T11" fmla="*/ 6 h 356"/>
                <a:gd name="T12" fmla="*/ 199 w 264"/>
                <a:gd name="T13" fmla="*/ 15 h 356"/>
                <a:gd name="T14" fmla="*/ 189 w 264"/>
                <a:gd name="T15" fmla="*/ 24 h 356"/>
                <a:gd name="T16" fmla="*/ 159 w 264"/>
                <a:gd name="T17" fmla="*/ 20 h 356"/>
                <a:gd name="T18" fmla="*/ 145 w 264"/>
                <a:gd name="T19" fmla="*/ 20 h 356"/>
                <a:gd name="T20" fmla="*/ 49 w 264"/>
                <a:gd name="T21" fmla="*/ 57 h 356"/>
                <a:gd name="T22" fmla="*/ 32 w 264"/>
                <a:gd name="T23" fmla="*/ 69 h 356"/>
                <a:gd name="T24" fmla="*/ 23 w 264"/>
                <a:gd name="T25" fmla="*/ 134 h 356"/>
                <a:gd name="T26" fmla="*/ 19 w 264"/>
                <a:gd name="T27" fmla="*/ 142 h 356"/>
                <a:gd name="T28" fmla="*/ 9 w 264"/>
                <a:gd name="T29" fmla="*/ 155 h 356"/>
                <a:gd name="T30" fmla="*/ 5 w 264"/>
                <a:gd name="T31" fmla="*/ 171 h 356"/>
                <a:gd name="T32" fmla="*/ 0 w 264"/>
                <a:gd name="T33" fmla="*/ 186 h 356"/>
                <a:gd name="T34" fmla="*/ 11 w 264"/>
                <a:gd name="T35" fmla="*/ 190 h 356"/>
                <a:gd name="T36" fmla="*/ 13 w 264"/>
                <a:gd name="T37" fmla="*/ 199 h 356"/>
                <a:gd name="T38" fmla="*/ 13 w 264"/>
                <a:gd name="T39" fmla="*/ 209 h 356"/>
                <a:gd name="T40" fmla="*/ 17 w 264"/>
                <a:gd name="T41" fmla="*/ 221 h 356"/>
                <a:gd name="T42" fmla="*/ 25 w 264"/>
                <a:gd name="T43" fmla="*/ 228 h 356"/>
                <a:gd name="T44" fmla="*/ 28 w 264"/>
                <a:gd name="T45" fmla="*/ 255 h 356"/>
                <a:gd name="T46" fmla="*/ 40 w 264"/>
                <a:gd name="T47" fmla="*/ 262 h 356"/>
                <a:gd name="T48" fmla="*/ 44 w 264"/>
                <a:gd name="T49" fmla="*/ 270 h 356"/>
                <a:gd name="T50" fmla="*/ 54 w 264"/>
                <a:gd name="T51" fmla="*/ 278 h 356"/>
                <a:gd name="T52" fmla="*/ 61 w 264"/>
                <a:gd name="T53" fmla="*/ 287 h 356"/>
                <a:gd name="T54" fmla="*/ 74 w 264"/>
                <a:gd name="T55" fmla="*/ 299 h 356"/>
                <a:gd name="T56" fmla="*/ 76 w 264"/>
                <a:gd name="T57" fmla="*/ 304 h 356"/>
                <a:gd name="T58" fmla="*/ 85 w 264"/>
                <a:gd name="T59" fmla="*/ 313 h 356"/>
                <a:gd name="T60" fmla="*/ 89 w 264"/>
                <a:gd name="T61" fmla="*/ 325 h 356"/>
                <a:gd name="T62" fmla="*/ 101 w 264"/>
                <a:gd name="T63" fmla="*/ 339 h 356"/>
                <a:gd name="T64" fmla="*/ 114 w 264"/>
                <a:gd name="T65" fmla="*/ 336 h 356"/>
                <a:gd name="T66" fmla="*/ 124 w 264"/>
                <a:gd name="T67" fmla="*/ 336 h 356"/>
                <a:gd name="T68" fmla="*/ 133 w 264"/>
                <a:gd name="T69" fmla="*/ 344 h 356"/>
                <a:gd name="T70" fmla="*/ 145 w 264"/>
                <a:gd name="T71" fmla="*/ 353 h 356"/>
                <a:gd name="T72" fmla="*/ 154 w 264"/>
                <a:gd name="T73" fmla="*/ 349 h 356"/>
                <a:gd name="T74" fmla="*/ 162 w 264"/>
                <a:gd name="T75" fmla="*/ 352 h 356"/>
                <a:gd name="T76" fmla="*/ 175 w 264"/>
                <a:gd name="T77" fmla="*/ 351 h 356"/>
                <a:gd name="T78" fmla="*/ 186 w 264"/>
                <a:gd name="T79" fmla="*/ 351 h 356"/>
                <a:gd name="T80" fmla="*/ 197 w 264"/>
                <a:gd name="T81" fmla="*/ 343 h 356"/>
                <a:gd name="T82" fmla="*/ 226 w 264"/>
                <a:gd name="T83" fmla="*/ 335 h 356"/>
                <a:gd name="T84" fmla="*/ 224 w 264"/>
                <a:gd name="T85" fmla="*/ 325 h 356"/>
                <a:gd name="T86" fmla="*/ 215 w 264"/>
                <a:gd name="T87" fmla="*/ 319 h 356"/>
                <a:gd name="T88" fmla="*/ 202 w 264"/>
                <a:gd name="T89" fmla="*/ 292 h 356"/>
                <a:gd name="T90" fmla="*/ 181 w 264"/>
                <a:gd name="T91" fmla="*/ 278 h 356"/>
                <a:gd name="T92" fmla="*/ 185 w 264"/>
                <a:gd name="T93" fmla="*/ 266 h 356"/>
                <a:gd name="T94" fmla="*/ 198 w 264"/>
                <a:gd name="T95" fmla="*/ 252 h 356"/>
                <a:gd name="T96" fmla="*/ 202 w 264"/>
                <a:gd name="T97" fmla="*/ 228 h 356"/>
                <a:gd name="T98" fmla="*/ 211 w 264"/>
                <a:gd name="T99" fmla="*/ 221 h 356"/>
                <a:gd name="T100" fmla="*/ 213 w 264"/>
                <a:gd name="T101" fmla="*/ 209 h 356"/>
                <a:gd name="T102" fmla="*/ 223 w 264"/>
                <a:gd name="T103" fmla="*/ 190 h 356"/>
                <a:gd name="T104" fmla="*/ 230 w 264"/>
                <a:gd name="T105" fmla="*/ 182 h 356"/>
                <a:gd name="T106" fmla="*/ 234 w 264"/>
                <a:gd name="T107" fmla="*/ 161 h 356"/>
                <a:gd name="T108" fmla="*/ 238 w 264"/>
                <a:gd name="T109" fmla="*/ 129 h 356"/>
                <a:gd name="T110" fmla="*/ 243 w 264"/>
                <a:gd name="T111" fmla="*/ 110 h 356"/>
                <a:gd name="T112" fmla="*/ 256 w 264"/>
                <a:gd name="T113" fmla="*/ 102 h 356"/>
                <a:gd name="T114" fmla="*/ 263 w 264"/>
                <a:gd name="T115" fmla="*/ 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4" h="356">
                  <a:moveTo>
                    <a:pt x="263" y="90"/>
                  </a:moveTo>
                  <a:lnTo>
                    <a:pt x="260" y="90"/>
                  </a:lnTo>
                  <a:lnTo>
                    <a:pt x="260" y="89"/>
                  </a:lnTo>
                  <a:lnTo>
                    <a:pt x="259" y="88"/>
                  </a:lnTo>
                  <a:lnTo>
                    <a:pt x="256" y="88"/>
                  </a:lnTo>
                  <a:lnTo>
                    <a:pt x="255" y="85"/>
                  </a:lnTo>
                  <a:lnTo>
                    <a:pt x="251" y="81"/>
                  </a:lnTo>
                  <a:lnTo>
                    <a:pt x="250" y="80"/>
                  </a:lnTo>
                  <a:lnTo>
                    <a:pt x="246" y="77"/>
                  </a:lnTo>
                  <a:lnTo>
                    <a:pt x="243" y="73"/>
                  </a:lnTo>
                  <a:lnTo>
                    <a:pt x="242" y="64"/>
                  </a:lnTo>
                  <a:lnTo>
                    <a:pt x="240" y="57"/>
                  </a:lnTo>
                  <a:lnTo>
                    <a:pt x="240" y="47"/>
                  </a:lnTo>
                  <a:lnTo>
                    <a:pt x="240" y="44"/>
                  </a:lnTo>
                  <a:lnTo>
                    <a:pt x="238" y="40"/>
                  </a:lnTo>
                  <a:lnTo>
                    <a:pt x="238" y="37"/>
                  </a:lnTo>
                  <a:lnTo>
                    <a:pt x="240" y="36"/>
                  </a:lnTo>
                  <a:lnTo>
                    <a:pt x="242" y="37"/>
                  </a:lnTo>
                  <a:lnTo>
                    <a:pt x="240" y="33"/>
                  </a:lnTo>
                  <a:lnTo>
                    <a:pt x="238" y="32"/>
                  </a:lnTo>
                  <a:lnTo>
                    <a:pt x="234" y="27"/>
                  </a:lnTo>
                  <a:lnTo>
                    <a:pt x="234" y="20"/>
                  </a:lnTo>
                  <a:lnTo>
                    <a:pt x="234" y="19"/>
                  </a:lnTo>
                  <a:lnTo>
                    <a:pt x="230" y="16"/>
                  </a:lnTo>
                  <a:lnTo>
                    <a:pt x="226" y="13"/>
                  </a:lnTo>
                  <a:lnTo>
                    <a:pt x="223" y="7"/>
                  </a:lnTo>
                  <a:lnTo>
                    <a:pt x="216" y="6"/>
                  </a:lnTo>
                  <a:lnTo>
                    <a:pt x="213" y="0"/>
                  </a:lnTo>
                  <a:lnTo>
                    <a:pt x="211" y="3"/>
                  </a:lnTo>
                  <a:lnTo>
                    <a:pt x="207" y="6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203" y="7"/>
                  </a:lnTo>
                  <a:lnTo>
                    <a:pt x="202" y="11"/>
                  </a:lnTo>
                  <a:lnTo>
                    <a:pt x="199" y="15"/>
                  </a:lnTo>
                  <a:lnTo>
                    <a:pt x="198" y="15"/>
                  </a:lnTo>
                  <a:lnTo>
                    <a:pt x="194" y="16"/>
                  </a:lnTo>
                  <a:lnTo>
                    <a:pt x="193" y="19"/>
                  </a:lnTo>
                  <a:lnTo>
                    <a:pt x="190" y="23"/>
                  </a:lnTo>
                  <a:lnTo>
                    <a:pt x="189" y="24"/>
                  </a:lnTo>
                  <a:lnTo>
                    <a:pt x="186" y="24"/>
                  </a:lnTo>
                  <a:lnTo>
                    <a:pt x="183" y="24"/>
                  </a:lnTo>
                  <a:lnTo>
                    <a:pt x="179" y="23"/>
                  </a:lnTo>
                  <a:lnTo>
                    <a:pt x="173" y="20"/>
                  </a:lnTo>
                  <a:lnTo>
                    <a:pt x="159" y="20"/>
                  </a:lnTo>
                  <a:lnTo>
                    <a:pt x="149" y="20"/>
                  </a:lnTo>
                  <a:lnTo>
                    <a:pt x="150" y="16"/>
                  </a:lnTo>
                  <a:lnTo>
                    <a:pt x="149" y="16"/>
                  </a:lnTo>
                  <a:lnTo>
                    <a:pt x="146" y="19"/>
                  </a:lnTo>
                  <a:lnTo>
                    <a:pt x="145" y="20"/>
                  </a:lnTo>
                  <a:lnTo>
                    <a:pt x="139" y="20"/>
                  </a:lnTo>
                  <a:lnTo>
                    <a:pt x="131" y="20"/>
                  </a:lnTo>
                  <a:lnTo>
                    <a:pt x="88" y="20"/>
                  </a:lnTo>
                  <a:lnTo>
                    <a:pt x="49" y="20"/>
                  </a:lnTo>
                  <a:lnTo>
                    <a:pt x="49" y="57"/>
                  </a:lnTo>
                  <a:lnTo>
                    <a:pt x="32" y="57"/>
                  </a:lnTo>
                  <a:lnTo>
                    <a:pt x="32" y="67"/>
                  </a:lnTo>
                  <a:lnTo>
                    <a:pt x="17" y="57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5" y="134"/>
                  </a:lnTo>
                  <a:lnTo>
                    <a:pt x="31" y="133"/>
                  </a:lnTo>
                  <a:lnTo>
                    <a:pt x="27" y="134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19" y="136"/>
                  </a:lnTo>
                  <a:lnTo>
                    <a:pt x="17" y="137"/>
                  </a:lnTo>
                  <a:lnTo>
                    <a:pt x="17" y="141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7" y="146"/>
                  </a:lnTo>
                  <a:lnTo>
                    <a:pt x="15" y="150"/>
                  </a:lnTo>
                  <a:lnTo>
                    <a:pt x="11" y="154"/>
                  </a:lnTo>
                  <a:lnTo>
                    <a:pt x="9" y="155"/>
                  </a:lnTo>
                  <a:lnTo>
                    <a:pt x="9" y="158"/>
                  </a:lnTo>
                  <a:lnTo>
                    <a:pt x="11" y="163"/>
                  </a:lnTo>
                  <a:lnTo>
                    <a:pt x="5" y="167"/>
                  </a:lnTo>
                  <a:lnTo>
                    <a:pt x="5" y="169"/>
                  </a:lnTo>
                  <a:lnTo>
                    <a:pt x="5" y="171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4" y="181"/>
                  </a:lnTo>
                  <a:lnTo>
                    <a:pt x="1" y="185"/>
                  </a:lnTo>
                  <a:lnTo>
                    <a:pt x="0" y="186"/>
                  </a:lnTo>
                  <a:lnTo>
                    <a:pt x="1" y="190"/>
                  </a:lnTo>
                  <a:lnTo>
                    <a:pt x="5" y="190"/>
                  </a:lnTo>
                  <a:lnTo>
                    <a:pt x="8" y="189"/>
                  </a:lnTo>
                  <a:lnTo>
                    <a:pt x="9" y="190"/>
                  </a:lnTo>
                  <a:lnTo>
                    <a:pt x="11" y="190"/>
                  </a:lnTo>
                  <a:lnTo>
                    <a:pt x="11" y="191"/>
                  </a:lnTo>
                  <a:lnTo>
                    <a:pt x="9" y="194"/>
                  </a:lnTo>
                  <a:lnTo>
                    <a:pt x="11" y="198"/>
                  </a:lnTo>
                  <a:lnTo>
                    <a:pt x="11" y="202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3"/>
                  </a:lnTo>
                  <a:lnTo>
                    <a:pt x="13" y="205"/>
                  </a:lnTo>
                  <a:lnTo>
                    <a:pt x="13" y="207"/>
                  </a:lnTo>
                  <a:lnTo>
                    <a:pt x="13" y="209"/>
                  </a:lnTo>
                  <a:lnTo>
                    <a:pt x="15" y="211"/>
                  </a:lnTo>
                  <a:lnTo>
                    <a:pt x="19" y="213"/>
                  </a:lnTo>
                  <a:lnTo>
                    <a:pt x="19" y="215"/>
                  </a:lnTo>
                  <a:lnTo>
                    <a:pt x="19" y="217"/>
                  </a:lnTo>
                  <a:lnTo>
                    <a:pt x="17" y="221"/>
                  </a:lnTo>
                  <a:lnTo>
                    <a:pt x="17" y="222"/>
                  </a:lnTo>
                  <a:lnTo>
                    <a:pt x="17" y="222"/>
                  </a:lnTo>
                  <a:lnTo>
                    <a:pt x="21" y="226"/>
                  </a:lnTo>
                  <a:lnTo>
                    <a:pt x="23" y="227"/>
                  </a:lnTo>
                  <a:lnTo>
                    <a:pt x="25" y="228"/>
                  </a:lnTo>
                  <a:lnTo>
                    <a:pt x="28" y="235"/>
                  </a:lnTo>
                  <a:lnTo>
                    <a:pt x="31" y="243"/>
                  </a:lnTo>
                  <a:lnTo>
                    <a:pt x="31" y="248"/>
                  </a:lnTo>
                  <a:lnTo>
                    <a:pt x="31" y="251"/>
                  </a:lnTo>
                  <a:lnTo>
                    <a:pt x="28" y="255"/>
                  </a:lnTo>
                  <a:lnTo>
                    <a:pt x="28" y="256"/>
                  </a:lnTo>
                  <a:lnTo>
                    <a:pt x="28" y="259"/>
                  </a:lnTo>
                  <a:lnTo>
                    <a:pt x="28" y="260"/>
                  </a:lnTo>
                  <a:lnTo>
                    <a:pt x="35" y="260"/>
                  </a:lnTo>
                  <a:lnTo>
                    <a:pt x="40" y="262"/>
                  </a:lnTo>
                  <a:lnTo>
                    <a:pt x="40" y="264"/>
                  </a:lnTo>
                  <a:lnTo>
                    <a:pt x="40" y="266"/>
                  </a:lnTo>
                  <a:lnTo>
                    <a:pt x="40" y="268"/>
                  </a:lnTo>
                  <a:lnTo>
                    <a:pt x="41" y="270"/>
                  </a:lnTo>
                  <a:lnTo>
                    <a:pt x="44" y="270"/>
                  </a:lnTo>
                  <a:lnTo>
                    <a:pt x="45" y="270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53" y="275"/>
                  </a:lnTo>
                  <a:lnTo>
                    <a:pt x="54" y="278"/>
                  </a:lnTo>
                  <a:lnTo>
                    <a:pt x="57" y="279"/>
                  </a:lnTo>
                  <a:lnTo>
                    <a:pt x="54" y="282"/>
                  </a:lnTo>
                  <a:lnTo>
                    <a:pt x="54" y="283"/>
                  </a:lnTo>
                  <a:lnTo>
                    <a:pt x="57" y="284"/>
                  </a:lnTo>
                  <a:lnTo>
                    <a:pt x="61" y="287"/>
                  </a:lnTo>
                  <a:lnTo>
                    <a:pt x="66" y="291"/>
                  </a:lnTo>
                  <a:lnTo>
                    <a:pt x="69" y="292"/>
                  </a:lnTo>
                  <a:lnTo>
                    <a:pt x="70" y="295"/>
                  </a:lnTo>
                  <a:lnTo>
                    <a:pt x="72" y="296"/>
                  </a:lnTo>
                  <a:lnTo>
                    <a:pt x="74" y="299"/>
                  </a:lnTo>
                  <a:lnTo>
                    <a:pt x="74" y="300"/>
                  </a:lnTo>
                  <a:lnTo>
                    <a:pt x="74" y="303"/>
                  </a:lnTo>
                  <a:lnTo>
                    <a:pt x="74" y="304"/>
                  </a:lnTo>
                  <a:lnTo>
                    <a:pt x="76" y="304"/>
                  </a:lnTo>
                  <a:lnTo>
                    <a:pt x="76" y="304"/>
                  </a:lnTo>
                  <a:lnTo>
                    <a:pt x="76" y="305"/>
                  </a:lnTo>
                  <a:lnTo>
                    <a:pt x="76" y="308"/>
                  </a:lnTo>
                  <a:lnTo>
                    <a:pt x="78" y="309"/>
                  </a:lnTo>
                  <a:lnTo>
                    <a:pt x="82" y="312"/>
                  </a:lnTo>
                  <a:lnTo>
                    <a:pt x="85" y="313"/>
                  </a:lnTo>
                  <a:lnTo>
                    <a:pt x="88" y="316"/>
                  </a:lnTo>
                  <a:lnTo>
                    <a:pt x="89" y="317"/>
                  </a:lnTo>
                  <a:lnTo>
                    <a:pt x="89" y="319"/>
                  </a:lnTo>
                  <a:lnTo>
                    <a:pt x="89" y="321"/>
                  </a:lnTo>
                  <a:lnTo>
                    <a:pt x="89" y="325"/>
                  </a:lnTo>
                  <a:lnTo>
                    <a:pt x="93" y="329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8" y="336"/>
                  </a:lnTo>
                  <a:lnTo>
                    <a:pt x="101" y="339"/>
                  </a:lnTo>
                  <a:lnTo>
                    <a:pt x="105" y="340"/>
                  </a:lnTo>
                  <a:lnTo>
                    <a:pt x="106" y="340"/>
                  </a:lnTo>
                  <a:lnTo>
                    <a:pt x="109" y="340"/>
                  </a:lnTo>
                  <a:lnTo>
                    <a:pt x="110" y="339"/>
                  </a:lnTo>
                  <a:lnTo>
                    <a:pt x="114" y="336"/>
                  </a:lnTo>
                  <a:lnTo>
                    <a:pt x="116" y="339"/>
                  </a:lnTo>
                  <a:lnTo>
                    <a:pt x="118" y="339"/>
                  </a:lnTo>
                  <a:lnTo>
                    <a:pt x="120" y="339"/>
                  </a:lnTo>
                  <a:lnTo>
                    <a:pt x="122" y="339"/>
                  </a:lnTo>
                  <a:lnTo>
                    <a:pt x="124" y="336"/>
                  </a:lnTo>
                  <a:lnTo>
                    <a:pt x="126" y="335"/>
                  </a:lnTo>
                  <a:lnTo>
                    <a:pt x="128" y="335"/>
                  </a:lnTo>
                  <a:lnTo>
                    <a:pt x="129" y="336"/>
                  </a:lnTo>
                  <a:lnTo>
                    <a:pt x="131" y="340"/>
                  </a:lnTo>
                  <a:lnTo>
                    <a:pt x="133" y="344"/>
                  </a:lnTo>
                  <a:lnTo>
                    <a:pt x="139" y="348"/>
                  </a:lnTo>
                  <a:lnTo>
                    <a:pt x="142" y="349"/>
                  </a:lnTo>
                  <a:lnTo>
                    <a:pt x="141" y="353"/>
                  </a:lnTo>
                  <a:lnTo>
                    <a:pt x="143" y="353"/>
                  </a:lnTo>
                  <a:lnTo>
                    <a:pt x="145" y="353"/>
                  </a:lnTo>
                  <a:lnTo>
                    <a:pt x="146" y="356"/>
                  </a:lnTo>
                  <a:lnTo>
                    <a:pt x="149" y="352"/>
                  </a:lnTo>
                  <a:lnTo>
                    <a:pt x="150" y="352"/>
                  </a:lnTo>
                  <a:lnTo>
                    <a:pt x="153" y="351"/>
                  </a:lnTo>
                  <a:lnTo>
                    <a:pt x="154" y="349"/>
                  </a:lnTo>
                  <a:lnTo>
                    <a:pt x="155" y="352"/>
                  </a:lnTo>
                  <a:lnTo>
                    <a:pt x="158" y="352"/>
                  </a:lnTo>
                  <a:lnTo>
                    <a:pt x="159" y="352"/>
                  </a:lnTo>
                  <a:lnTo>
                    <a:pt x="162" y="349"/>
                  </a:lnTo>
                  <a:lnTo>
                    <a:pt x="162" y="352"/>
                  </a:lnTo>
                  <a:lnTo>
                    <a:pt x="166" y="353"/>
                  </a:lnTo>
                  <a:lnTo>
                    <a:pt x="167" y="356"/>
                  </a:lnTo>
                  <a:lnTo>
                    <a:pt x="169" y="353"/>
                  </a:lnTo>
                  <a:lnTo>
                    <a:pt x="171" y="352"/>
                  </a:lnTo>
                  <a:lnTo>
                    <a:pt x="175" y="351"/>
                  </a:lnTo>
                  <a:lnTo>
                    <a:pt x="179" y="349"/>
                  </a:lnTo>
                  <a:lnTo>
                    <a:pt x="181" y="349"/>
                  </a:lnTo>
                  <a:lnTo>
                    <a:pt x="183" y="349"/>
                  </a:lnTo>
                  <a:lnTo>
                    <a:pt x="186" y="351"/>
                  </a:lnTo>
                  <a:lnTo>
                    <a:pt x="186" y="351"/>
                  </a:lnTo>
                  <a:lnTo>
                    <a:pt x="187" y="352"/>
                  </a:lnTo>
                  <a:lnTo>
                    <a:pt x="189" y="352"/>
                  </a:lnTo>
                  <a:lnTo>
                    <a:pt x="193" y="348"/>
                  </a:lnTo>
                  <a:lnTo>
                    <a:pt x="194" y="347"/>
                  </a:lnTo>
                  <a:lnTo>
                    <a:pt x="197" y="343"/>
                  </a:lnTo>
                  <a:lnTo>
                    <a:pt x="198" y="340"/>
                  </a:lnTo>
                  <a:lnTo>
                    <a:pt x="202" y="339"/>
                  </a:lnTo>
                  <a:lnTo>
                    <a:pt x="203" y="336"/>
                  </a:lnTo>
                  <a:lnTo>
                    <a:pt x="216" y="335"/>
                  </a:lnTo>
                  <a:lnTo>
                    <a:pt x="226" y="335"/>
                  </a:lnTo>
                  <a:lnTo>
                    <a:pt x="228" y="335"/>
                  </a:lnTo>
                  <a:lnTo>
                    <a:pt x="226" y="332"/>
                  </a:lnTo>
                  <a:lnTo>
                    <a:pt x="224" y="331"/>
                  </a:lnTo>
                  <a:lnTo>
                    <a:pt x="226" y="327"/>
                  </a:lnTo>
                  <a:lnTo>
                    <a:pt x="224" y="325"/>
                  </a:lnTo>
                  <a:lnTo>
                    <a:pt x="224" y="321"/>
                  </a:lnTo>
                  <a:lnTo>
                    <a:pt x="220" y="321"/>
                  </a:lnTo>
                  <a:lnTo>
                    <a:pt x="219" y="321"/>
                  </a:lnTo>
                  <a:lnTo>
                    <a:pt x="216" y="319"/>
                  </a:lnTo>
                  <a:lnTo>
                    <a:pt x="215" y="319"/>
                  </a:lnTo>
                  <a:lnTo>
                    <a:pt x="213" y="316"/>
                  </a:lnTo>
                  <a:lnTo>
                    <a:pt x="211" y="305"/>
                  </a:lnTo>
                  <a:lnTo>
                    <a:pt x="210" y="303"/>
                  </a:lnTo>
                  <a:lnTo>
                    <a:pt x="207" y="299"/>
                  </a:lnTo>
                  <a:lnTo>
                    <a:pt x="202" y="292"/>
                  </a:lnTo>
                  <a:lnTo>
                    <a:pt x="199" y="288"/>
                  </a:lnTo>
                  <a:lnTo>
                    <a:pt x="197" y="286"/>
                  </a:lnTo>
                  <a:lnTo>
                    <a:pt x="194" y="283"/>
                  </a:lnTo>
                  <a:lnTo>
                    <a:pt x="190" y="279"/>
                  </a:lnTo>
                  <a:lnTo>
                    <a:pt x="181" y="278"/>
                  </a:lnTo>
                  <a:lnTo>
                    <a:pt x="181" y="275"/>
                  </a:lnTo>
                  <a:lnTo>
                    <a:pt x="181" y="274"/>
                  </a:lnTo>
                  <a:lnTo>
                    <a:pt x="183" y="272"/>
                  </a:lnTo>
                  <a:lnTo>
                    <a:pt x="183" y="268"/>
                  </a:lnTo>
                  <a:lnTo>
                    <a:pt x="185" y="266"/>
                  </a:lnTo>
                  <a:lnTo>
                    <a:pt x="186" y="266"/>
                  </a:lnTo>
                  <a:lnTo>
                    <a:pt x="194" y="266"/>
                  </a:lnTo>
                  <a:lnTo>
                    <a:pt x="198" y="264"/>
                  </a:lnTo>
                  <a:lnTo>
                    <a:pt x="198" y="260"/>
                  </a:lnTo>
                  <a:lnTo>
                    <a:pt x="198" y="252"/>
                  </a:lnTo>
                  <a:lnTo>
                    <a:pt x="198" y="247"/>
                  </a:lnTo>
                  <a:lnTo>
                    <a:pt x="198" y="242"/>
                  </a:lnTo>
                  <a:lnTo>
                    <a:pt x="199" y="238"/>
                  </a:lnTo>
                  <a:lnTo>
                    <a:pt x="202" y="231"/>
                  </a:lnTo>
                  <a:lnTo>
                    <a:pt x="202" y="228"/>
                  </a:lnTo>
                  <a:lnTo>
                    <a:pt x="203" y="225"/>
                  </a:lnTo>
                  <a:lnTo>
                    <a:pt x="203" y="222"/>
                  </a:lnTo>
                  <a:lnTo>
                    <a:pt x="206" y="222"/>
                  </a:lnTo>
                  <a:lnTo>
                    <a:pt x="207" y="226"/>
                  </a:lnTo>
                  <a:lnTo>
                    <a:pt x="211" y="221"/>
                  </a:lnTo>
                  <a:lnTo>
                    <a:pt x="211" y="218"/>
                  </a:lnTo>
                  <a:lnTo>
                    <a:pt x="211" y="217"/>
                  </a:lnTo>
                  <a:lnTo>
                    <a:pt x="211" y="215"/>
                  </a:lnTo>
                  <a:lnTo>
                    <a:pt x="211" y="211"/>
                  </a:lnTo>
                  <a:lnTo>
                    <a:pt x="213" y="209"/>
                  </a:lnTo>
                  <a:lnTo>
                    <a:pt x="213" y="205"/>
                  </a:lnTo>
                  <a:lnTo>
                    <a:pt x="215" y="203"/>
                  </a:lnTo>
                  <a:lnTo>
                    <a:pt x="216" y="198"/>
                  </a:lnTo>
                  <a:lnTo>
                    <a:pt x="220" y="191"/>
                  </a:lnTo>
                  <a:lnTo>
                    <a:pt x="223" y="190"/>
                  </a:lnTo>
                  <a:lnTo>
                    <a:pt x="224" y="190"/>
                  </a:lnTo>
                  <a:lnTo>
                    <a:pt x="228" y="190"/>
                  </a:lnTo>
                  <a:lnTo>
                    <a:pt x="228" y="189"/>
                  </a:lnTo>
                  <a:lnTo>
                    <a:pt x="230" y="186"/>
                  </a:lnTo>
                  <a:lnTo>
                    <a:pt x="230" y="182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2" y="171"/>
                  </a:lnTo>
                  <a:lnTo>
                    <a:pt x="234" y="163"/>
                  </a:lnTo>
                  <a:lnTo>
                    <a:pt x="234" y="161"/>
                  </a:lnTo>
                  <a:lnTo>
                    <a:pt x="232" y="155"/>
                  </a:lnTo>
                  <a:lnTo>
                    <a:pt x="232" y="150"/>
                  </a:lnTo>
                  <a:lnTo>
                    <a:pt x="232" y="145"/>
                  </a:lnTo>
                  <a:lnTo>
                    <a:pt x="236" y="137"/>
                  </a:lnTo>
                  <a:lnTo>
                    <a:pt x="238" y="129"/>
                  </a:lnTo>
                  <a:lnTo>
                    <a:pt x="240" y="124"/>
                  </a:lnTo>
                  <a:lnTo>
                    <a:pt x="240" y="117"/>
                  </a:lnTo>
                  <a:lnTo>
                    <a:pt x="240" y="114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6" y="110"/>
                  </a:lnTo>
                  <a:lnTo>
                    <a:pt x="247" y="110"/>
                  </a:lnTo>
                  <a:lnTo>
                    <a:pt x="247" y="106"/>
                  </a:lnTo>
                  <a:lnTo>
                    <a:pt x="251" y="104"/>
                  </a:lnTo>
                  <a:lnTo>
                    <a:pt x="256" y="102"/>
                  </a:lnTo>
                  <a:lnTo>
                    <a:pt x="260" y="98"/>
                  </a:lnTo>
                  <a:lnTo>
                    <a:pt x="264" y="93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397B7F23-CA01-C49A-EEE1-79991EA76B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09993" y="3652905"/>
              <a:ext cx="624695" cy="678573"/>
            </a:xfrm>
            <a:custGeom>
              <a:avLst/>
              <a:gdLst>
                <a:gd name="T0" fmla="*/ 214 w 231"/>
                <a:gd name="T1" fmla="*/ 13 h 257"/>
                <a:gd name="T2" fmla="*/ 205 w 231"/>
                <a:gd name="T3" fmla="*/ 12 h 257"/>
                <a:gd name="T4" fmla="*/ 195 w 231"/>
                <a:gd name="T5" fmla="*/ 13 h 257"/>
                <a:gd name="T6" fmla="*/ 185 w 231"/>
                <a:gd name="T7" fmla="*/ 5 h 257"/>
                <a:gd name="T8" fmla="*/ 179 w 231"/>
                <a:gd name="T9" fmla="*/ 2 h 257"/>
                <a:gd name="T10" fmla="*/ 171 w 231"/>
                <a:gd name="T11" fmla="*/ 3 h 257"/>
                <a:gd name="T12" fmla="*/ 159 w 231"/>
                <a:gd name="T13" fmla="*/ 0 h 257"/>
                <a:gd name="T14" fmla="*/ 151 w 231"/>
                <a:gd name="T15" fmla="*/ 5 h 257"/>
                <a:gd name="T16" fmla="*/ 134 w 231"/>
                <a:gd name="T17" fmla="*/ 9 h 257"/>
                <a:gd name="T18" fmla="*/ 123 w 231"/>
                <a:gd name="T19" fmla="*/ 16 h 257"/>
                <a:gd name="T20" fmla="*/ 108 w 231"/>
                <a:gd name="T21" fmla="*/ 13 h 257"/>
                <a:gd name="T22" fmla="*/ 98 w 231"/>
                <a:gd name="T23" fmla="*/ 7 h 257"/>
                <a:gd name="T24" fmla="*/ 79 w 231"/>
                <a:gd name="T25" fmla="*/ 12 h 257"/>
                <a:gd name="T26" fmla="*/ 78 w 231"/>
                <a:gd name="T27" fmla="*/ 26 h 257"/>
                <a:gd name="T28" fmla="*/ 69 w 231"/>
                <a:gd name="T29" fmla="*/ 62 h 257"/>
                <a:gd name="T30" fmla="*/ 60 w 231"/>
                <a:gd name="T31" fmla="*/ 88 h 257"/>
                <a:gd name="T32" fmla="*/ 49 w 231"/>
                <a:gd name="T33" fmla="*/ 105 h 257"/>
                <a:gd name="T34" fmla="*/ 40 w 231"/>
                <a:gd name="T35" fmla="*/ 131 h 257"/>
                <a:gd name="T36" fmla="*/ 26 w 231"/>
                <a:gd name="T37" fmla="*/ 136 h 257"/>
                <a:gd name="T38" fmla="*/ 22 w 231"/>
                <a:gd name="T39" fmla="*/ 134 h 257"/>
                <a:gd name="T40" fmla="*/ 12 w 231"/>
                <a:gd name="T41" fmla="*/ 135 h 257"/>
                <a:gd name="T42" fmla="*/ 3 w 231"/>
                <a:gd name="T43" fmla="*/ 136 h 257"/>
                <a:gd name="T44" fmla="*/ 3 w 231"/>
                <a:gd name="T45" fmla="*/ 154 h 257"/>
                <a:gd name="T46" fmla="*/ 29 w 231"/>
                <a:gd name="T47" fmla="*/ 152 h 257"/>
                <a:gd name="T48" fmla="*/ 55 w 231"/>
                <a:gd name="T49" fmla="*/ 158 h 257"/>
                <a:gd name="T50" fmla="*/ 58 w 231"/>
                <a:gd name="T51" fmla="*/ 171 h 257"/>
                <a:gd name="T52" fmla="*/ 66 w 231"/>
                <a:gd name="T53" fmla="*/ 182 h 257"/>
                <a:gd name="T54" fmla="*/ 86 w 231"/>
                <a:gd name="T55" fmla="*/ 177 h 257"/>
                <a:gd name="T56" fmla="*/ 93 w 231"/>
                <a:gd name="T57" fmla="*/ 168 h 257"/>
                <a:gd name="T58" fmla="*/ 103 w 231"/>
                <a:gd name="T59" fmla="*/ 172 h 257"/>
                <a:gd name="T60" fmla="*/ 115 w 231"/>
                <a:gd name="T61" fmla="*/ 181 h 257"/>
                <a:gd name="T62" fmla="*/ 116 w 231"/>
                <a:gd name="T63" fmla="*/ 204 h 257"/>
                <a:gd name="T64" fmla="*/ 121 w 231"/>
                <a:gd name="T65" fmla="*/ 224 h 257"/>
                <a:gd name="T66" fmla="*/ 132 w 231"/>
                <a:gd name="T67" fmla="*/ 224 h 257"/>
                <a:gd name="T68" fmla="*/ 144 w 231"/>
                <a:gd name="T69" fmla="*/ 222 h 257"/>
                <a:gd name="T70" fmla="*/ 151 w 231"/>
                <a:gd name="T71" fmla="*/ 227 h 257"/>
                <a:gd name="T72" fmla="*/ 164 w 231"/>
                <a:gd name="T73" fmla="*/ 234 h 257"/>
                <a:gd name="T74" fmla="*/ 179 w 231"/>
                <a:gd name="T75" fmla="*/ 231 h 257"/>
                <a:gd name="T76" fmla="*/ 191 w 231"/>
                <a:gd name="T77" fmla="*/ 241 h 257"/>
                <a:gd name="T78" fmla="*/ 198 w 231"/>
                <a:gd name="T79" fmla="*/ 250 h 257"/>
                <a:gd name="T80" fmla="*/ 210 w 231"/>
                <a:gd name="T81" fmla="*/ 255 h 257"/>
                <a:gd name="T82" fmla="*/ 207 w 231"/>
                <a:gd name="T83" fmla="*/ 241 h 257"/>
                <a:gd name="T84" fmla="*/ 195 w 231"/>
                <a:gd name="T85" fmla="*/ 225 h 257"/>
                <a:gd name="T86" fmla="*/ 195 w 231"/>
                <a:gd name="T87" fmla="*/ 200 h 257"/>
                <a:gd name="T88" fmla="*/ 221 w 231"/>
                <a:gd name="T89" fmla="*/ 182 h 257"/>
                <a:gd name="T90" fmla="*/ 212 w 231"/>
                <a:gd name="T91" fmla="*/ 168 h 257"/>
                <a:gd name="T92" fmla="*/ 205 w 231"/>
                <a:gd name="T93" fmla="*/ 147 h 257"/>
                <a:gd name="T94" fmla="*/ 205 w 231"/>
                <a:gd name="T95" fmla="*/ 128 h 257"/>
                <a:gd name="T96" fmla="*/ 204 w 231"/>
                <a:gd name="T97" fmla="*/ 111 h 257"/>
                <a:gd name="T98" fmla="*/ 205 w 231"/>
                <a:gd name="T99" fmla="*/ 101 h 257"/>
                <a:gd name="T100" fmla="*/ 211 w 231"/>
                <a:gd name="T101" fmla="*/ 79 h 257"/>
                <a:gd name="T102" fmla="*/ 217 w 231"/>
                <a:gd name="T103" fmla="*/ 60 h 257"/>
                <a:gd name="T104" fmla="*/ 227 w 231"/>
                <a:gd name="T105" fmla="*/ 40 h 257"/>
                <a:gd name="T106" fmla="*/ 225 w 231"/>
                <a:gd name="T107" fmla="*/ 2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57">
                  <a:moveTo>
                    <a:pt x="223" y="23"/>
                  </a:moveTo>
                  <a:cubicBezTo>
                    <a:pt x="221" y="23"/>
                    <a:pt x="221" y="23"/>
                    <a:pt x="221" y="23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86" y="182"/>
                    <a:pt x="86" y="182"/>
                    <a:pt x="86" y="182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89" y="174"/>
                    <a:pt x="89" y="174"/>
                    <a:pt x="89" y="174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7"/>
                    <a:pt x="116" y="187"/>
                    <a:pt x="116" y="187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6" y="198"/>
                    <a:pt x="116" y="198"/>
                    <a:pt x="116" y="198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32" y="224"/>
                    <a:pt x="132" y="224"/>
                    <a:pt x="13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2"/>
                    <a:pt x="136" y="222"/>
                    <a:pt x="136" y="222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41" y="222"/>
                    <a:pt x="141" y="222"/>
                    <a:pt x="141" y="222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4" y="222"/>
                    <a:pt x="144" y="222"/>
                    <a:pt x="144" y="222"/>
                  </a:cubicBezTo>
                  <a:cubicBezTo>
                    <a:pt x="145" y="224"/>
                    <a:pt x="145" y="224"/>
                    <a:pt x="145" y="224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158" y="228"/>
                    <a:pt x="158" y="228"/>
                    <a:pt x="158" y="228"/>
                  </a:cubicBezTo>
                  <a:cubicBezTo>
                    <a:pt x="158" y="231"/>
                    <a:pt x="158" y="231"/>
                    <a:pt x="158" y="231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82" y="235"/>
                    <a:pt x="182" y="235"/>
                    <a:pt x="182" y="235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87" y="241"/>
                    <a:pt x="187" y="241"/>
                    <a:pt x="187" y="241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201" y="254"/>
                    <a:pt x="201" y="254"/>
                    <a:pt x="201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5" y="255"/>
                    <a:pt x="205" y="255"/>
                    <a:pt x="205" y="255"/>
                  </a:cubicBezTo>
                  <a:cubicBezTo>
                    <a:pt x="208" y="254"/>
                    <a:pt x="208" y="254"/>
                    <a:pt x="208" y="254"/>
                  </a:cubicBezTo>
                  <a:cubicBezTo>
                    <a:pt x="210" y="254"/>
                    <a:pt x="210" y="254"/>
                    <a:pt x="210" y="254"/>
                  </a:cubicBezTo>
                  <a:cubicBezTo>
                    <a:pt x="210" y="255"/>
                    <a:pt x="210" y="255"/>
                    <a:pt x="210" y="255"/>
                  </a:cubicBezTo>
                  <a:cubicBezTo>
                    <a:pt x="211" y="257"/>
                    <a:pt x="211" y="257"/>
                    <a:pt x="211" y="257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211" y="238"/>
                    <a:pt x="211" y="238"/>
                    <a:pt x="211" y="238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4" y="241"/>
                    <a:pt x="204" y="241"/>
                    <a:pt x="204" y="241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0"/>
                    <a:pt x="195" y="230"/>
                    <a:pt x="195" y="230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7" y="221"/>
                    <a:pt x="197" y="221"/>
                    <a:pt x="197" y="221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7" y="201"/>
                    <a:pt x="197" y="201"/>
                    <a:pt x="197" y="201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97" y="197"/>
                    <a:pt x="197" y="197"/>
                    <a:pt x="197" y="197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88"/>
                    <a:pt x="201" y="188"/>
                    <a:pt x="201" y="188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2" y="168"/>
                    <a:pt x="212" y="168"/>
                    <a:pt x="212" y="168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4" y="102"/>
                    <a:pt x="204" y="102"/>
                    <a:pt x="204" y="102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4" y="98"/>
                    <a:pt x="205" y="96"/>
                    <a:pt x="207" y="95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10" y="91"/>
                    <a:pt x="210" y="91"/>
                    <a:pt x="210" y="91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11" y="86"/>
                    <a:pt x="211" y="86"/>
                    <a:pt x="211" y="86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30" y="48"/>
                    <a:pt x="230" y="48"/>
                    <a:pt x="230" y="48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4" y="23"/>
                    <a:pt x="224" y="23"/>
                    <a:pt x="224" y="23"/>
                  </a:cubicBezTo>
                  <a:lnTo>
                    <a:pt x="223" y="2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0" name="Freeform 67">
              <a:extLst>
                <a:ext uri="{FF2B5EF4-FFF2-40B4-BE49-F238E27FC236}">
                  <a16:creationId xmlns:a16="http://schemas.microsoft.com/office/drawing/2014/main" id="{1CBE1EEA-D311-3E74-8CC4-79FEE9816F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77713" y="3692704"/>
              <a:ext cx="181101" cy="202974"/>
            </a:xfrm>
            <a:custGeom>
              <a:avLst/>
              <a:gdLst>
                <a:gd name="T0" fmla="*/ 20 w 89"/>
                <a:gd name="T1" fmla="*/ 26 h 102"/>
                <a:gd name="T2" fmla="*/ 20 w 89"/>
                <a:gd name="T3" fmla="*/ 33 h 102"/>
                <a:gd name="T4" fmla="*/ 27 w 89"/>
                <a:gd name="T5" fmla="*/ 35 h 102"/>
                <a:gd name="T6" fmla="*/ 27 w 89"/>
                <a:gd name="T7" fmla="*/ 43 h 102"/>
                <a:gd name="T8" fmla="*/ 15 w 89"/>
                <a:gd name="T9" fmla="*/ 53 h 102"/>
                <a:gd name="T10" fmla="*/ 7 w 89"/>
                <a:gd name="T11" fmla="*/ 59 h 102"/>
                <a:gd name="T12" fmla="*/ 7 w 89"/>
                <a:gd name="T13" fmla="*/ 66 h 102"/>
                <a:gd name="T14" fmla="*/ 3 w 89"/>
                <a:gd name="T15" fmla="*/ 77 h 102"/>
                <a:gd name="T16" fmla="*/ 2 w 89"/>
                <a:gd name="T17" fmla="*/ 94 h 102"/>
                <a:gd name="T18" fmla="*/ 0 w 89"/>
                <a:gd name="T19" fmla="*/ 101 h 102"/>
                <a:gd name="T20" fmla="*/ 3 w 89"/>
                <a:gd name="T21" fmla="*/ 101 h 102"/>
                <a:gd name="T22" fmla="*/ 5 w 89"/>
                <a:gd name="T23" fmla="*/ 102 h 102"/>
                <a:gd name="T24" fmla="*/ 11 w 89"/>
                <a:gd name="T25" fmla="*/ 98 h 102"/>
                <a:gd name="T26" fmla="*/ 15 w 89"/>
                <a:gd name="T27" fmla="*/ 97 h 102"/>
                <a:gd name="T28" fmla="*/ 16 w 89"/>
                <a:gd name="T29" fmla="*/ 94 h 102"/>
                <a:gd name="T30" fmla="*/ 35 w 89"/>
                <a:gd name="T31" fmla="*/ 94 h 102"/>
                <a:gd name="T32" fmla="*/ 36 w 89"/>
                <a:gd name="T33" fmla="*/ 93 h 102"/>
                <a:gd name="T34" fmla="*/ 37 w 89"/>
                <a:gd name="T35" fmla="*/ 85 h 102"/>
                <a:gd name="T36" fmla="*/ 37 w 89"/>
                <a:gd name="T37" fmla="*/ 79 h 102"/>
                <a:gd name="T38" fmla="*/ 41 w 89"/>
                <a:gd name="T39" fmla="*/ 77 h 102"/>
                <a:gd name="T40" fmla="*/ 47 w 89"/>
                <a:gd name="T41" fmla="*/ 75 h 102"/>
                <a:gd name="T42" fmla="*/ 49 w 89"/>
                <a:gd name="T43" fmla="*/ 74 h 102"/>
                <a:gd name="T44" fmla="*/ 55 w 89"/>
                <a:gd name="T45" fmla="*/ 74 h 102"/>
                <a:gd name="T46" fmla="*/ 59 w 89"/>
                <a:gd name="T47" fmla="*/ 71 h 102"/>
                <a:gd name="T48" fmla="*/ 59 w 89"/>
                <a:gd name="T49" fmla="*/ 67 h 102"/>
                <a:gd name="T50" fmla="*/ 63 w 89"/>
                <a:gd name="T51" fmla="*/ 70 h 102"/>
                <a:gd name="T52" fmla="*/ 64 w 89"/>
                <a:gd name="T53" fmla="*/ 71 h 102"/>
                <a:gd name="T54" fmla="*/ 67 w 89"/>
                <a:gd name="T55" fmla="*/ 71 h 102"/>
                <a:gd name="T56" fmla="*/ 71 w 89"/>
                <a:gd name="T57" fmla="*/ 74 h 102"/>
                <a:gd name="T58" fmla="*/ 77 w 89"/>
                <a:gd name="T59" fmla="*/ 62 h 102"/>
                <a:gd name="T60" fmla="*/ 81 w 89"/>
                <a:gd name="T61" fmla="*/ 57 h 102"/>
                <a:gd name="T62" fmla="*/ 84 w 89"/>
                <a:gd name="T63" fmla="*/ 53 h 102"/>
                <a:gd name="T64" fmla="*/ 87 w 89"/>
                <a:gd name="T65" fmla="*/ 46 h 102"/>
                <a:gd name="T66" fmla="*/ 87 w 89"/>
                <a:gd name="T67" fmla="*/ 37 h 102"/>
                <a:gd name="T68" fmla="*/ 84 w 89"/>
                <a:gd name="T69" fmla="*/ 26 h 102"/>
                <a:gd name="T70" fmla="*/ 77 w 89"/>
                <a:gd name="T71" fmla="*/ 17 h 102"/>
                <a:gd name="T72" fmla="*/ 77 w 89"/>
                <a:gd name="T73" fmla="*/ 9 h 102"/>
                <a:gd name="T74" fmla="*/ 73 w 89"/>
                <a:gd name="T75" fmla="*/ 6 h 102"/>
                <a:gd name="T76" fmla="*/ 72 w 89"/>
                <a:gd name="T77" fmla="*/ 2 h 102"/>
                <a:gd name="T78" fmla="*/ 68 w 89"/>
                <a:gd name="T79" fmla="*/ 4 h 102"/>
                <a:gd name="T80" fmla="*/ 63 w 89"/>
                <a:gd name="T81" fmla="*/ 9 h 102"/>
                <a:gd name="T82" fmla="*/ 60 w 89"/>
                <a:gd name="T83" fmla="*/ 8 h 102"/>
                <a:gd name="T84" fmla="*/ 57 w 89"/>
                <a:gd name="T85" fmla="*/ 6 h 102"/>
                <a:gd name="T86" fmla="*/ 53 w 89"/>
                <a:gd name="T87" fmla="*/ 6 h 102"/>
                <a:gd name="T88" fmla="*/ 45 w 89"/>
                <a:gd name="T89" fmla="*/ 9 h 102"/>
                <a:gd name="T90" fmla="*/ 41 w 89"/>
                <a:gd name="T91" fmla="*/ 13 h 102"/>
                <a:gd name="T92" fmla="*/ 36 w 89"/>
                <a:gd name="T93" fmla="*/ 9 h 102"/>
                <a:gd name="T94" fmla="*/ 33 w 89"/>
                <a:gd name="T95" fmla="*/ 9 h 102"/>
                <a:gd name="T96" fmla="*/ 29 w 89"/>
                <a:gd name="T97" fmla="*/ 9 h 102"/>
                <a:gd name="T98" fmla="*/ 27 w 89"/>
                <a:gd name="T99" fmla="*/ 8 h 102"/>
                <a:gd name="T100" fmla="*/ 23 w 89"/>
                <a:gd name="T101" fmla="*/ 9 h 102"/>
                <a:gd name="T102" fmla="*/ 23 w 89"/>
                <a:gd name="T103" fmla="*/ 14 h 102"/>
                <a:gd name="T104" fmla="*/ 20 w 89"/>
                <a:gd name="T105" fmla="*/ 20 h 102"/>
                <a:gd name="T106" fmla="*/ 20 w 89"/>
                <a:gd name="T107" fmla="*/ 20 h 102"/>
                <a:gd name="T108" fmla="*/ 20 w 89"/>
                <a:gd name="T109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102">
                  <a:moveTo>
                    <a:pt x="20" y="20"/>
                  </a:moveTo>
                  <a:lnTo>
                    <a:pt x="20" y="26"/>
                  </a:lnTo>
                  <a:lnTo>
                    <a:pt x="19" y="31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28" y="37"/>
                  </a:lnTo>
                  <a:lnTo>
                    <a:pt x="27" y="43"/>
                  </a:lnTo>
                  <a:lnTo>
                    <a:pt x="23" y="46"/>
                  </a:lnTo>
                  <a:lnTo>
                    <a:pt x="15" y="53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5" y="67"/>
                  </a:lnTo>
                  <a:lnTo>
                    <a:pt x="3" y="77"/>
                  </a:lnTo>
                  <a:lnTo>
                    <a:pt x="2" y="85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0" y="101"/>
                  </a:lnTo>
                  <a:lnTo>
                    <a:pt x="2" y="101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27" y="94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6" y="89"/>
                  </a:lnTo>
                  <a:lnTo>
                    <a:pt x="37" y="85"/>
                  </a:lnTo>
                  <a:lnTo>
                    <a:pt x="40" y="81"/>
                  </a:lnTo>
                  <a:lnTo>
                    <a:pt x="37" y="79"/>
                  </a:lnTo>
                  <a:lnTo>
                    <a:pt x="40" y="77"/>
                  </a:lnTo>
                  <a:lnTo>
                    <a:pt x="41" y="77"/>
                  </a:lnTo>
                  <a:lnTo>
                    <a:pt x="45" y="75"/>
                  </a:lnTo>
                  <a:lnTo>
                    <a:pt x="47" y="75"/>
                  </a:lnTo>
                  <a:lnTo>
                    <a:pt x="49" y="71"/>
                  </a:lnTo>
                  <a:lnTo>
                    <a:pt x="49" y="74"/>
                  </a:lnTo>
                  <a:lnTo>
                    <a:pt x="53" y="75"/>
                  </a:lnTo>
                  <a:lnTo>
                    <a:pt x="55" y="74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59" y="70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3" y="66"/>
                  </a:lnTo>
                  <a:lnTo>
                    <a:pt x="77" y="62"/>
                  </a:lnTo>
                  <a:lnTo>
                    <a:pt x="77" y="58"/>
                  </a:lnTo>
                  <a:lnTo>
                    <a:pt x="81" y="57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5" y="49"/>
                  </a:lnTo>
                  <a:lnTo>
                    <a:pt x="87" y="46"/>
                  </a:lnTo>
                  <a:lnTo>
                    <a:pt x="89" y="41"/>
                  </a:lnTo>
                  <a:lnTo>
                    <a:pt x="87" y="37"/>
                  </a:lnTo>
                  <a:lnTo>
                    <a:pt x="85" y="30"/>
                  </a:lnTo>
                  <a:lnTo>
                    <a:pt x="84" y="26"/>
                  </a:lnTo>
                  <a:lnTo>
                    <a:pt x="80" y="18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7" y="9"/>
                  </a:lnTo>
                  <a:lnTo>
                    <a:pt x="76" y="9"/>
                  </a:lnTo>
                  <a:lnTo>
                    <a:pt x="73" y="6"/>
                  </a:lnTo>
                  <a:lnTo>
                    <a:pt x="72" y="5"/>
                  </a:lnTo>
                  <a:lnTo>
                    <a:pt x="72" y="2"/>
                  </a:lnTo>
                  <a:lnTo>
                    <a:pt x="71" y="0"/>
                  </a:lnTo>
                  <a:lnTo>
                    <a:pt x="68" y="4"/>
                  </a:lnTo>
                  <a:lnTo>
                    <a:pt x="67" y="5"/>
                  </a:lnTo>
                  <a:lnTo>
                    <a:pt x="63" y="9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49" y="8"/>
                  </a:lnTo>
                  <a:lnTo>
                    <a:pt x="45" y="9"/>
                  </a:lnTo>
                  <a:lnTo>
                    <a:pt x="43" y="10"/>
                  </a:lnTo>
                  <a:lnTo>
                    <a:pt x="41" y="13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7" y="8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0" y="13"/>
                  </a:lnTo>
                  <a:lnTo>
                    <a:pt x="23" y="1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1" name="Freeform 68">
              <a:extLst>
                <a:ext uri="{FF2B5EF4-FFF2-40B4-BE49-F238E27FC236}">
                  <a16:creationId xmlns:a16="http://schemas.microsoft.com/office/drawing/2014/main" id="{7226F6D4-03EE-141D-E074-A2003D193C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61434" y="3927518"/>
              <a:ext cx="56975" cy="79598"/>
            </a:xfrm>
            <a:custGeom>
              <a:avLst/>
              <a:gdLst>
                <a:gd name="T0" fmla="*/ 13 w 28"/>
                <a:gd name="T1" fmla="*/ 37 h 40"/>
                <a:gd name="T2" fmla="*/ 17 w 28"/>
                <a:gd name="T3" fmla="*/ 33 h 40"/>
                <a:gd name="T4" fmla="*/ 19 w 28"/>
                <a:gd name="T5" fmla="*/ 32 h 40"/>
                <a:gd name="T6" fmla="*/ 23 w 28"/>
                <a:gd name="T7" fmla="*/ 28 h 40"/>
                <a:gd name="T8" fmla="*/ 21 w 28"/>
                <a:gd name="T9" fmla="*/ 26 h 40"/>
                <a:gd name="T10" fmla="*/ 21 w 28"/>
                <a:gd name="T11" fmla="*/ 24 h 40"/>
                <a:gd name="T12" fmla="*/ 24 w 28"/>
                <a:gd name="T13" fmla="*/ 22 h 40"/>
                <a:gd name="T14" fmla="*/ 24 w 28"/>
                <a:gd name="T15" fmla="*/ 20 h 40"/>
                <a:gd name="T16" fmla="*/ 27 w 28"/>
                <a:gd name="T17" fmla="*/ 18 h 40"/>
                <a:gd name="T18" fmla="*/ 28 w 28"/>
                <a:gd name="T19" fmla="*/ 16 h 40"/>
                <a:gd name="T20" fmla="*/ 28 w 28"/>
                <a:gd name="T21" fmla="*/ 14 h 40"/>
                <a:gd name="T22" fmla="*/ 28 w 28"/>
                <a:gd name="T23" fmla="*/ 13 h 40"/>
                <a:gd name="T24" fmla="*/ 28 w 28"/>
                <a:gd name="T25" fmla="*/ 13 h 40"/>
                <a:gd name="T26" fmla="*/ 24 w 28"/>
                <a:gd name="T27" fmla="*/ 13 h 40"/>
                <a:gd name="T28" fmla="*/ 23 w 28"/>
                <a:gd name="T29" fmla="*/ 10 h 40"/>
                <a:gd name="T30" fmla="*/ 23 w 28"/>
                <a:gd name="T31" fmla="*/ 9 h 40"/>
                <a:gd name="T32" fmla="*/ 23 w 28"/>
                <a:gd name="T33" fmla="*/ 6 h 40"/>
                <a:gd name="T34" fmla="*/ 23 w 28"/>
                <a:gd name="T35" fmla="*/ 5 h 40"/>
                <a:gd name="T36" fmla="*/ 24 w 28"/>
                <a:gd name="T37" fmla="*/ 2 h 40"/>
                <a:gd name="T38" fmla="*/ 24 w 28"/>
                <a:gd name="T39" fmla="*/ 1 h 40"/>
                <a:gd name="T40" fmla="*/ 23 w 28"/>
                <a:gd name="T41" fmla="*/ 1 h 40"/>
                <a:gd name="T42" fmla="*/ 21 w 28"/>
                <a:gd name="T43" fmla="*/ 1 h 40"/>
                <a:gd name="T44" fmla="*/ 19 w 28"/>
                <a:gd name="T45" fmla="*/ 1 h 40"/>
                <a:gd name="T46" fmla="*/ 17 w 28"/>
                <a:gd name="T47" fmla="*/ 1 h 40"/>
                <a:gd name="T48" fmla="*/ 13 w 28"/>
                <a:gd name="T49" fmla="*/ 0 h 40"/>
                <a:gd name="T50" fmla="*/ 13 w 28"/>
                <a:gd name="T51" fmla="*/ 5 h 40"/>
                <a:gd name="T52" fmla="*/ 11 w 28"/>
                <a:gd name="T53" fmla="*/ 6 h 40"/>
                <a:gd name="T54" fmla="*/ 10 w 28"/>
                <a:gd name="T55" fmla="*/ 9 h 40"/>
                <a:gd name="T56" fmla="*/ 6 w 28"/>
                <a:gd name="T57" fmla="*/ 9 h 40"/>
                <a:gd name="T58" fmla="*/ 4 w 28"/>
                <a:gd name="T59" fmla="*/ 6 h 40"/>
                <a:gd name="T60" fmla="*/ 2 w 28"/>
                <a:gd name="T61" fmla="*/ 5 h 40"/>
                <a:gd name="T62" fmla="*/ 0 w 28"/>
                <a:gd name="T63" fmla="*/ 8 h 40"/>
                <a:gd name="T64" fmla="*/ 0 w 28"/>
                <a:gd name="T65" fmla="*/ 9 h 40"/>
                <a:gd name="T66" fmla="*/ 2 w 28"/>
                <a:gd name="T67" fmla="*/ 13 h 40"/>
                <a:gd name="T68" fmla="*/ 4 w 28"/>
                <a:gd name="T69" fmla="*/ 16 h 40"/>
                <a:gd name="T70" fmla="*/ 2 w 28"/>
                <a:gd name="T71" fmla="*/ 18 h 40"/>
                <a:gd name="T72" fmla="*/ 4 w 28"/>
                <a:gd name="T73" fmla="*/ 22 h 40"/>
                <a:gd name="T74" fmla="*/ 4 w 28"/>
                <a:gd name="T75" fmla="*/ 28 h 40"/>
                <a:gd name="T76" fmla="*/ 10 w 28"/>
                <a:gd name="T77" fmla="*/ 40 h 40"/>
                <a:gd name="T78" fmla="*/ 13 w 28"/>
                <a:gd name="T79" fmla="*/ 37 h 40"/>
                <a:gd name="T80" fmla="*/ 13 w 28"/>
                <a:gd name="T81" fmla="*/ 37 h 40"/>
                <a:gd name="T82" fmla="*/ 13 w 28"/>
                <a:gd name="T83" fmla="*/ 37 h 40"/>
                <a:gd name="T84" fmla="*/ 13 w 28"/>
                <a:gd name="T85" fmla="*/ 37 h 40"/>
                <a:gd name="T86" fmla="*/ 13 w 28"/>
                <a:gd name="T87" fmla="*/ 37 h 40"/>
                <a:gd name="T88" fmla="*/ 13 w 28"/>
                <a:gd name="T89" fmla="*/ 37 h 40"/>
                <a:gd name="T90" fmla="*/ 13 w 28"/>
                <a:gd name="T91" fmla="*/ 37 h 40"/>
                <a:gd name="T92" fmla="*/ 13 w 28"/>
                <a:gd name="T9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40">
                  <a:moveTo>
                    <a:pt x="13" y="37"/>
                  </a:moveTo>
                  <a:lnTo>
                    <a:pt x="17" y="33"/>
                  </a:lnTo>
                  <a:lnTo>
                    <a:pt x="19" y="32"/>
                  </a:lnTo>
                  <a:lnTo>
                    <a:pt x="23" y="28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6" y="9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10" y="40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2" name="Freeform 69">
              <a:extLst>
                <a:ext uri="{FF2B5EF4-FFF2-40B4-BE49-F238E27FC236}">
                  <a16:creationId xmlns:a16="http://schemas.microsoft.com/office/drawing/2014/main" id="{FEB6C398-0239-B498-7074-3237B04808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57365" y="3885729"/>
              <a:ext cx="61045" cy="59698"/>
            </a:xfrm>
            <a:custGeom>
              <a:avLst/>
              <a:gdLst>
                <a:gd name="T0" fmla="*/ 16 w 23"/>
                <a:gd name="T1" fmla="*/ 1 h 23"/>
                <a:gd name="T2" fmla="*/ 13 w 23"/>
                <a:gd name="T3" fmla="*/ 4 h 23"/>
                <a:gd name="T4" fmla="*/ 12 w 23"/>
                <a:gd name="T5" fmla="*/ 4 h 23"/>
                <a:gd name="T6" fmla="*/ 12 w 23"/>
                <a:gd name="T7" fmla="*/ 3 h 23"/>
                <a:gd name="T8" fmla="*/ 10 w 23"/>
                <a:gd name="T9" fmla="*/ 3 h 23"/>
                <a:gd name="T10" fmla="*/ 9 w 23"/>
                <a:gd name="T11" fmla="*/ 3 h 23"/>
                <a:gd name="T12" fmla="*/ 9 w 23"/>
                <a:gd name="T13" fmla="*/ 3 h 23"/>
                <a:gd name="T14" fmla="*/ 8 w 23"/>
                <a:gd name="T15" fmla="*/ 3 h 23"/>
                <a:gd name="T16" fmla="*/ 5 w 23"/>
                <a:gd name="T17" fmla="*/ 4 h 23"/>
                <a:gd name="T18" fmla="*/ 5 w 23"/>
                <a:gd name="T19" fmla="*/ 7 h 23"/>
                <a:gd name="T20" fmla="*/ 3 w 23"/>
                <a:gd name="T21" fmla="*/ 13 h 23"/>
                <a:gd name="T22" fmla="*/ 3 w 23"/>
                <a:gd name="T23" fmla="*/ 13 h 23"/>
                <a:gd name="T24" fmla="*/ 2 w 23"/>
                <a:gd name="T25" fmla="*/ 14 h 23"/>
                <a:gd name="T26" fmla="*/ 0 w 23"/>
                <a:gd name="T27" fmla="*/ 17 h 23"/>
                <a:gd name="T28" fmla="*/ 0 w 23"/>
                <a:gd name="T29" fmla="*/ 18 h 23"/>
                <a:gd name="T30" fmla="*/ 0 w 23"/>
                <a:gd name="T31" fmla="*/ 20 h 23"/>
                <a:gd name="T32" fmla="*/ 2 w 23"/>
                <a:gd name="T33" fmla="*/ 22 h 23"/>
                <a:gd name="T34" fmla="*/ 3 w 23"/>
                <a:gd name="T35" fmla="*/ 20 h 23"/>
                <a:gd name="T36" fmla="*/ 5 w 23"/>
                <a:gd name="T37" fmla="*/ 21 h 23"/>
                <a:gd name="T38" fmla="*/ 6 w 23"/>
                <a:gd name="T39" fmla="*/ 23 h 23"/>
                <a:gd name="T40" fmla="*/ 9 w 23"/>
                <a:gd name="T41" fmla="*/ 23 h 23"/>
                <a:gd name="T42" fmla="*/ 10 w 23"/>
                <a:gd name="T43" fmla="*/ 21 h 23"/>
                <a:gd name="T44" fmla="*/ 12 w 23"/>
                <a:gd name="T45" fmla="*/ 20 h 23"/>
                <a:gd name="T46" fmla="*/ 12 w 23"/>
                <a:gd name="T47" fmla="*/ 16 h 23"/>
                <a:gd name="T48" fmla="*/ 15 w 23"/>
                <a:gd name="T49" fmla="*/ 17 h 23"/>
                <a:gd name="T50" fmla="*/ 16 w 23"/>
                <a:gd name="T51" fmla="*/ 17 h 23"/>
                <a:gd name="T52" fmla="*/ 18 w 23"/>
                <a:gd name="T53" fmla="*/ 17 h 23"/>
                <a:gd name="T54" fmla="*/ 19 w 23"/>
                <a:gd name="T55" fmla="*/ 17 h 23"/>
                <a:gd name="T56" fmla="*/ 20 w 23"/>
                <a:gd name="T57" fmla="*/ 17 h 23"/>
                <a:gd name="T58" fmla="*/ 20 w 23"/>
                <a:gd name="T59" fmla="*/ 18 h 23"/>
                <a:gd name="T60" fmla="*/ 22 w 23"/>
                <a:gd name="T61" fmla="*/ 17 h 23"/>
                <a:gd name="T62" fmla="*/ 23 w 23"/>
                <a:gd name="T63" fmla="*/ 16 h 23"/>
                <a:gd name="T64" fmla="*/ 23 w 23"/>
                <a:gd name="T65" fmla="*/ 14 h 23"/>
                <a:gd name="T66" fmla="*/ 23 w 23"/>
                <a:gd name="T67" fmla="*/ 11 h 23"/>
                <a:gd name="T68" fmla="*/ 23 w 23"/>
                <a:gd name="T69" fmla="*/ 10 h 23"/>
                <a:gd name="T70" fmla="*/ 22 w 23"/>
                <a:gd name="T71" fmla="*/ 5 h 23"/>
                <a:gd name="T72" fmla="*/ 20 w 23"/>
                <a:gd name="T73" fmla="*/ 3 h 23"/>
                <a:gd name="T74" fmla="*/ 19 w 23"/>
                <a:gd name="T75" fmla="*/ 1 h 23"/>
                <a:gd name="T76" fmla="*/ 19 w 23"/>
                <a:gd name="T77" fmla="*/ 0 h 23"/>
                <a:gd name="T78" fmla="*/ 19 w 23"/>
                <a:gd name="T79" fmla="*/ 0 h 23"/>
                <a:gd name="T80" fmla="*/ 18 w 23"/>
                <a:gd name="T81" fmla="*/ 0 h 23"/>
                <a:gd name="T82" fmla="*/ 16 w 23"/>
                <a:gd name="T8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6" y="1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3" name="Freeform 70">
              <a:extLst>
                <a:ext uri="{FF2B5EF4-FFF2-40B4-BE49-F238E27FC236}">
                  <a16:creationId xmlns:a16="http://schemas.microsoft.com/office/drawing/2014/main" id="{ACBAE25C-10AF-FD3E-4B7A-FAF9460265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93715" y="4454854"/>
              <a:ext cx="435455" cy="433808"/>
            </a:xfrm>
            <a:custGeom>
              <a:avLst/>
              <a:gdLst>
                <a:gd name="T0" fmla="*/ 154 w 161"/>
                <a:gd name="T1" fmla="*/ 9 h 164"/>
                <a:gd name="T2" fmla="*/ 145 w 161"/>
                <a:gd name="T3" fmla="*/ 9 h 164"/>
                <a:gd name="T4" fmla="*/ 139 w 161"/>
                <a:gd name="T5" fmla="*/ 9 h 164"/>
                <a:gd name="T6" fmla="*/ 119 w 161"/>
                <a:gd name="T7" fmla="*/ 13 h 164"/>
                <a:gd name="T8" fmla="*/ 112 w 161"/>
                <a:gd name="T9" fmla="*/ 13 h 164"/>
                <a:gd name="T10" fmla="*/ 108 w 161"/>
                <a:gd name="T11" fmla="*/ 15 h 164"/>
                <a:gd name="T12" fmla="*/ 104 w 161"/>
                <a:gd name="T13" fmla="*/ 13 h 164"/>
                <a:gd name="T14" fmla="*/ 91 w 161"/>
                <a:gd name="T15" fmla="*/ 12 h 164"/>
                <a:gd name="T16" fmla="*/ 84 w 161"/>
                <a:gd name="T17" fmla="*/ 10 h 164"/>
                <a:gd name="T18" fmla="*/ 79 w 161"/>
                <a:gd name="T19" fmla="*/ 6 h 164"/>
                <a:gd name="T20" fmla="*/ 76 w 161"/>
                <a:gd name="T21" fmla="*/ 6 h 164"/>
                <a:gd name="T22" fmla="*/ 52 w 161"/>
                <a:gd name="T23" fmla="*/ 6 h 164"/>
                <a:gd name="T24" fmla="*/ 31 w 161"/>
                <a:gd name="T25" fmla="*/ 6 h 164"/>
                <a:gd name="T26" fmla="*/ 23 w 161"/>
                <a:gd name="T27" fmla="*/ 3 h 164"/>
                <a:gd name="T28" fmla="*/ 18 w 161"/>
                <a:gd name="T29" fmla="*/ 0 h 164"/>
                <a:gd name="T30" fmla="*/ 12 w 161"/>
                <a:gd name="T31" fmla="*/ 3 h 164"/>
                <a:gd name="T32" fmla="*/ 8 w 161"/>
                <a:gd name="T33" fmla="*/ 3 h 164"/>
                <a:gd name="T34" fmla="*/ 3 w 161"/>
                <a:gd name="T35" fmla="*/ 3 h 164"/>
                <a:gd name="T36" fmla="*/ 0 w 161"/>
                <a:gd name="T37" fmla="*/ 4 h 164"/>
                <a:gd name="T38" fmla="*/ 2 w 161"/>
                <a:gd name="T39" fmla="*/ 15 h 164"/>
                <a:gd name="T40" fmla="*/ 6 w 161"/>
                <a:gd name="T41" fmla="*/ 23 h 164"/>
                <a:gd name="T42" fmla="*/ 12 w 161"/>
                <a:gd name="T43" fmla="*/ 32 h 164"/>
                <a:gd name="T44" fmla="*/ 19 w 161"/>
                <a:gd name="T45" fmla="*/ 52 h 164"/>
                <a:gd name="T46" fmla="*/ 25 w 161"/>
                <a:gd name="T47" fmla="*/ 62 h 164"/>
                <a:gd name="T48" fmla="*/ 29 w 161"/>
                <a:gd name="T49" fmla="*/ 70 h 164"/>
                <a:gd name="T50" fmla="*/ 33 w 161"/>
                <a:gd name="T51" fmla="*/ 79 h 164"/>
                <a:gd name="T52" fmla="*/ 32 w 161"/>
                <a:gd name="T53" fmla="*/ 85 h 164"/>
                <a:gd name="T54" fmla="*/ 32 w 161"/>
                <a:gd name="T55" fmla="*/ 96 h 164"/>
                <a:gd name="T56" fmla="*/ 36 w 161"/>
                <a:gd name="T57" fmla="*/ 111 h 164"/>
                <a:gd name="T58" fmla="*/ 38 w 161"/>
                <a:gd name="T59" fmla="*/ 121 h 164"/>
                <a:gd name="T60" fmla="*/ 38 w 161"/>
                <a:gd name="T61" fmla="*/ 128 h 164"/>
                <a:gd name="T62" fmla="*/ 39 w 161"/>
                <a:gd name="T63" fmla="*/ 132 h 164"/>
                <a:gd name="T64" fmla="*/ 42 w 161"/>
                <a:gd name="T65" fmla="*/ 139 h 164"/>
                <a:gd name="T66" fmla="*/ 46 w 161"/>
                <a:gd name="T67" fmla="*/ 151 h 164"/>
                <a:gd name="T68" fmla="*/ 54 w 161"/>
                <a:gd name="T69" fmla="*/ 158 h 164"/>
                <a:gd name="T70" fmla="*/ 56 w 161"/>
                <a:gd name="T71" fmla="*/ 159 h 164"/>
                <a:gd name="T72" fmla="*/ 59 w 161"/>
                <a:gd name="T73" fmla="*/ 155 h 164"/>
                <a:gd name="T74" fmla="*/ 61 w 161"/>
                <a:gd name="T75" fmla="*/ 152 h 164"/>
                <a:gd name="T76" fmla="*/ 64 w 161"/>
                <a:gd name="T77" fmla="*/ 154 h 164"/>
                <a:gd name="T78" fmla="*/ 65 w 161"/>
                <a:gd name="T79" fmla="*/ 156 h 164"/>
                <a:gd name="T80" fmla="*/ 68 w 161"/>
                <a:gd name="T81" fmla="*/ 161 h 164"/>
                <a:gd name="T82" fmla="*/ 78 w 161"/>
                <a:gd name="T83" fmla="*/ 164 h 164"/>
                <a:gd name="T84" fmla="*/ 85 w 161"/>
                <a:gd name="T85" fmla="*/ 164 h 164"/>
                <a:gd name="T86" fmla="*/ 88 w 161"/>
                <a:gd name="T87" fmla="*/ 162 h 164"/>
                <a:gd name="T88" fmla="*/ 91 w 161"/>
                <a:gd name="T89" fmla="*/ 161 h 164"/>
                <a:gd name="T90" fmla="*/ 95 w 161"/>
                <a:gd name="T91" fmla="*/ 158 h 164"/>
                <a:gd name="T92" fmla="*/ 97 w 161"/>
                <a:gd name="T93" fmla="*/ 155 h 164"/>
                <a:gd name="T94" fmla="*/ 97 w 161"/>
                <a:gd name="T95" fmla="*/ 97 h 164"/>
                <a:gd name="T96" fmla="*/ 98 w 161"/>
                <a:gd name="T97" fmla="*/ 69 h 164"/>
                <a:gd name="T98" fmla="*/ 111 w 161"/>
                <a:gd name="T99" fmla="*/ 19 h 164"/>
                <a:gd name="T100" fmla="*/ 131 w 161"/>
                <a:gd name="T101" fmla="*/ 16 h 164"/>
                <a:gd name="T102" fmla="*/ 137 w 161"/>
                <a:gd name="T103" fmla="*/ 15 h 164"/>
                <a:gd name="T104" fmla="*/ 140 w 161"/>
                <a:gd name="T105" fmla="*/ 17 h 164"/>
                <a:gd name="T106" fmla="*/ 141 w 161"/>
                <a:gd name="T107" fmla="*/ 22 h 164"/>
                <a:gd name="T108" fmla="*/ 147 w 161"/>
                <a:gd name="T109" fmla="*/ 16 h 164"/>
                <a:gd name="T110" fmla="*/ 151 w 161"/>
                <a:gd name="T111" fmla="*/ 13 h 164"/>
                <a:gd name="T112" fmla="*/ 154 w 161"/>
                <a:gd name="T113" fmla="*/ 15 h 164"/>
                <a:gd name="T114" fmla="*/ 157 w 161"/>
                <a:gd name="T115" fmla="*/ 12 h 164"/>
                <a:gd name="T116" fmla="*/ 159 w 161"/>
                <a:gd name="T117" fmla="*/ 12 h 164"/>
                <a:gd name="T118" fmla="*/ 161 w 161"/>
                <a:gd name="T119" fmla="*/ 12 h 164"/>
                <a:gd name="T120" fmla="*/ 157 w 161"/>
                <a:gd name="T121" fmla="*/ 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164">
                  <a:moveTo>
                    <a:pt x="157" y="7"/>
                  </a:moveTo>
                  <a:cubicBezTo>
                    <a:pt x="154" y="9"/>
                    <a:pt x="154" y="9"/>
                    <a:pt x="154" y="9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10"/>
                    <a:pt x="140" y="9"/>
                    <a:pt x="139" y="9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58" y="9"/>
                    <a:pt x="158" y="9"/>
                    <a:pt x="158" y="9"/>
                  </a:cubicBezTo>
                  <a:lnTo>
                    <a:pt x="157" y="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4" name="Freeform 71">
              <a:extLst>
                <a:ext uri="{FF2B5EF4-FFF2-40B4-BE49-F238E27FC236}">
                  <a16:creationId xmlns:a16="http://schemas.microsoft.com/office/drawing/2014/main" id="{8F012191-5874-B0DF-3635-747BA205B6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93715" y="4052885"/>
              <a:ext cx="400863" cy="441768"/>
            </a:xfrm>
            <a:custGeom>
              <a:avLst/>
              <a:gdLst>
                <a:gd name="T0" fmla="*/ 8 w 148"/>
                <a:gd name="T1" fmla="*/ 155 h 167"/>
                <a:gd name="T2" fmla="*/ 16 w 148"/>
                <a:gd name="T3" fmla="*/ 152 h 167"/>
                <a:gd name="T4" fmla="*/ 23 w 148"/>
                <a:gd name="T5" fmla="*/ 155 h 167"/>
                <a:gd name="T6" fmla="*/ 38 w 148"/>
                <a:gd name="T7" fmla="*/ 158 h 167"/>
                <a:gd name="T8" fmla="*/ 76 w 148"/>
                <a:gd name="T9" fmla="*/ 158 h 167"/>
                <a:gd name="T10" fmla="*/ 81 w 148"/>
                <a:gd name="T11" fmla="*/ 159 h 167"/>
                <a:gd name="T12" fmla="*/ 91 w 148"/>
                <a:gd name="T13" fmla="*/ 164 h 167"/>
                <a:gd name="T14" fmla="*/ 107 w 148"/>
                <a:gd name="T15" fmla="*/ 167 h 167"/>
                <a:gd name="T16" fmla="*/ 112 w 148"/>
                <a:gd name="T17" fmla="*/ 165 h 167"/>
                <a:gd name="T18" fmla="*/ 132 w 148"/>
                <a:gd name="T19" fmla="*/ 163 h 167"/>
                <a:gd name="T20" fmla="*/ 140 w 148"/>
                <a:gd name="T21" fmla="*/ 161 h 167"/>
                <a:gd name="T22" fmla="*/ 131 w 148"/>
                <a:gd name="T23" fmla="*/ 152 h 167"/>
                <a:gd name="T24" fmla="*/ 125 w 148"/>
                <a:gd name="T25" fmla="*/ 146 h 167"/>
                <a:gd name="T26" fmla="*/ 124 w 148"/>
                <a:gd name="T27" fmla="*/ 125 h 167"/>
                <a:gd name="T28" fmla="*/ 124 w 148"/>
                <a:gd name="T29" fmla="*/ 99 h 167"/>
                <a:gd name="T30" fmla="*/ 140 w 148"/>
                <a:gd name="T31" fmla="*/ 99 h 167"/>
                <a:gd name="T32" fmla="*/ 147 w 148"/>
                <a:gd name="T33" fmla="*/ 96 h 167"/>
                <a:gd name="T34" fmla="*/ 148 w 148"/>
                <a:gd name="T35" fmla="*/ 86 h 167"/>
                <a:gd name="T36" fmla="*/ 148 w 148"/>
                <a:gd name="T37" fmla="*/ 73 h 167"/>
                <a:gd name="T38" fmla="*/ 145 w 148"/>
                <a:gd name="T39" fmla="*/ 70 h 167"/>
                <a:gd name="T40" fmla="*/ 138 w 148"/>
                <a:gd name="T41" fmla="*/ 72 h 167"/>
                <a:gd name="T42" fmla="*/ 131 w 148"/>
                <a:gd name="T43" fmla="*/ 72 h 167"/>
                <a:gd name="T44" fmla="*/ 127 w 148"/>
                <a:gd name="T45" fmla="*/ 72 h 167"/>
                <a:gd name="T46" fmla="*/ 127 w 148"/>
                <a:gd name="T47" fmla="*/ 66 h 167"/>
                <a:gd name="T48" fmla="*/ 122 w 148"/>
                <a:gd name="T49" fmla="*/ 52 h 167"/>
                <a:gd name="T50" fmla="*/ 122 w 148"/>
                <a:gd name="T51" fmla="*/ 40 h 167"/>
                <a:gd name="T52" fmla="*/ 121 w 148"/>
                <a:gd name="T53" fmla="*/ 29 h 167"/>
                <a:gd name="T54" fmla="*/ 121 w 148"/>
                <a:gd name="T55" fmla="*/ 20 h 167"/>
                <a:gd name="T56" fmla="*/ 109 w 148"/>
                <a:gd name="T57" fmla="*/ 20 h 167"/>
                <a:gd name="T58" fmla="*/ 108 w 148"/>
                <a:gd name="T59" fmla="*/ 15 h 167"/>
                <a:gd name="T60" fmla="*/ 99 w 148"/>
                <a:gd name="T61" fmla="*/ 16 h 167"/>
                <a:gd name="T62" fmla="*/ 95 w 148"/>
                <a:gd name="T63" fmla="*/ 22 h 167"/>
                <a:gd name="T64" fmla="*/ 92 w 148"/>
                <a:gd name="T65" fmla="*/ 25 h 167"/>
                <a:gd name="T66" fmla="*/ 84 w 148"/>
                <a:gd name="T67" fmla="*/ 29 h 167"/>
                <a:gd name="T68" fmla="*/ 72 w 148"/>
                <a:gd name="T69" fmla="*/ 30 h 167"/>
                <a:gd name="T70" fmla="*/ 68 w 148"/>
                <a:gd name="T71" fmla="*/ 27 h 167"/>
                <a:gd name="T72" fmla="*/ 64 w 148"/>
                <a:gd name="T73" fmla="*/ 19 h 167"/>
                <a:gd name="T74" fmla="*/ 61 w 148"/>
                <a:gd name="T75" fmla="*/ 12 h 167"/>
                <a:gd name="T76" fmla="*/ 61 w 148"/>
                <a:gd name="T77" fmla="*/ 6 h 167"/>
                <a:gd name="T78" fmla="*/ 55 w 148"/>
                <a:gd name="T79" fmla="*/ 0 h 167"/>
                <a:gd name="T80" fmla="*/ 35 w 148"/>
                <a:gd name="T81" fmla="*/ 0 h 167"/>
                <a:gd name="T82" fmla="*/ 18 w 148"/>
                <a:gd name="T83" fmla="*/ 0 h 167"/>
                <a:gd name="T84" fmla="*/ 9 w 148"/>
                <a:gd name="T85" fmla="*/ 3 h 167"/>
                <a:gd name="T86" fmla="*/ 11 w 148"/>
                <a:gd name="T87" fmla="*/ 12 h 167"/>
                <a:gd name="T88" fmla="*/ 15 w 148"/>
                <a:gd name="T89" fmla="*/ 22 h 167"/>
                <a:gd name="T90" fmla="*/ 21 w 148"/>
                <a:gd name="T91" fmla="*/ 39 h 167"/>
                <a:gd name="T92" fmla="*/ 16 w 148"/>
                <a:gd name="T93" fmla="*/ 45 h 167"/>
                <a:gd name="T94" fmla="*/ 19 w 148"/>
                <a:gd name="T95" fmla="*/ 56 h 167"/>
                <a:gd name="T96" fmla="*/ 25 w 148"/>
                <a:gd name="T97" fmla="*/ 69 h 167"/>
                <a:gd name="T98" fmla="*/ 23 w 148"/>
                <a:gd name="T99" fmla="*/ 88 h 167"/>
                <a:gd name="T100" fmla="*/ 16 w 148"/>
                <a:gd name="T101" fmla="*/ 93 h 167"/>
                <a:gd name="T102" fmla="*/ 11 w 148"/>
                <a:gd name="T103" fmla="*/ 103 h 167"/>
                <a:gd name="T104" fmla="*/ 8 w 148"/>
                <a:gd name="T105" fmla="*/ 115 h 167"/>
                <a:gd name="T106" fmla="*/ 5 w 148"/>
                <a:gd name="T107" fmla="*/ 128 h 167"/>
                <a:gd name="T108" fmla="*/ 3 w 148"/>
                <a:gd name="T109" fmla="*/ 134 h 167"/>
                <a:gd name="T110" fmla="*/ 0 w 148"/>
                <a:gd name="T111" fmla="*/ 148 h 167"/>
                <a:gd name="T112" fmla="*/ 3 w 148"/>
                <a:gd name="T113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" h="167">
                  <a:moveTo>
                    <a:pt x="3" y="155"/>
                  </a:moveTo>
                  <a:cubicBezTo>
                    <a:pt x="5" y="155"/>
                    <a:pt x="5" y="155"/>
                    <a:pt x="5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6"/>
                    <a:pt x="1" y="156"/>
                    <a:pt x="1" y="156"/>
                  </a:cubicBezTo>
                  <a:lnTo>
                    <a:pt x="3" y="15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5" name="Freeform 72">
              <a:extLst>
                <a:ext uri="{FF2B5EF4-FFF2-40B4-BE49-F238E27FC236}">
                  <a16:creationId xmlns:a16="http://schemas.microsoft.com/office/drawing/2014/main" id="{3EDC5E5F-7250-81A1-BBBC-94C108DCC4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23357" y="4140442"/>
              <a:ext cx="382549" cy="356201"/>
            </a:xfrm>
            <a:custGeom>
              <a:avLst/>
              <a:gdLst>
                <a:gd name="T0" fmla="*/ 138 w 141"/>
                <a:gd name="T1" fmla="*/ 23 h 135"/>
                <a:gd name="T2" fmla="*/ 138 w 141"/>
                <a:gd name="T3" fmla="*/ 20 h 135"/>
                <a:gd name="T4" fmla="*/ 134 w 141"/>
                <a:gd name="T5" fmla="*/ 16 h 135"/>
                <a:gd name="T6" fmla="*/ 129 w 141"/>
                <a:gd name="T7" fmla="*/ 15 h 135"/>
                <a:gd name="T8" fmla="*/ 122 w 141"/>
                <a:gd name="T9" fmla="*/ 10 h 135"/>
                <a:gd name="T10" fmla="*/ 118 w 141"/>
                <a:gd name="T11" fmla="*/ 9 h 135"/>
                <a:gd name="T12" fmla="*/ 112 w 141"/>
                <a:gd name="T13" fmla="*/ 6 h 135"/>
                <a:gd name="T14" fmla="*/ 109 w 141"/>
                <a:gd name="T15" fmla="*/ 6 h 135"/>
                <a:gd name="T16" fmla="*/ 105 w 141"/>
                <a:gd name="T17" fmla="*/ 3 h 135"/>
                <a:gd name="T18" fmla="*/ 85 w 141"/>
                <a:gd name="T19" fmla="*/ 3 h 135"/>
                <a:gd name="T20" fmla="*/ 81 w 141"/>
                <a:gd name="T21" fmla="*/ 12 h 135"/>
                <a:gd name="T22" fmla="*/ 82 w 141"/>
                <a:gd name="T23" fmla="*/ 19 h 135"/>
                <a:gd name="T24" fmla="*/ 81 w 141"/>
                <a:gd name="T25" fmla="*/ 36 h 135"/>
                <a:gd name="T26" fmla="*/ 79 w 141"/>
                <a:gd name="T27" fmla="*/ 49 h 135"/>
                <a:gd name="T28" fmla="*/ 91 w 141"/>
                <a:gd name="T29" fmla="*/ 58 h 135"/>
                <a:gd name="T30" fmla="*/ 95 w 141"/>
                <a:gd name="T31" fmla="*/ 53 h 135"/>
                <a:gd name="T32" fmla="*/ 95 w 141"/>
                <a:gd name="T33" fmla="*/ 72 h 135"/>
                <a:gd name="T34" fmla="*/ 92 w 141"/>
                <a:gd name="T35" fmla="*/ 69 h 135"/>
                <a:gd name="T36" fmla="*/ 85 w 141"/>
                <a:gd name="T37" fmla="*/ 69 h 135"/>
                <a:gd name="T38" fmla="*/ 79 w 141"/>
                <a:gd name="T39" fmla="*/ 61 h 135"/>
                <a:gd name="T40" fmla="*/ 76 w 141"/>
                <a:gd name="T41" fmla="*/ 58 h 135"/>
                <a:gd name="T42" fmla="*/ 71 w 141"/>
                <a:gd name="T43" fmla="*/ 56 h 135"/>
                <a:gd name="T44" fmla="*/ 66 w 141"/>
                <a:gd name="T45" fmla="*/ 50 h 135"/>
                <a:gd name="T46" fmla="*/ 61 w 141"/>
                <a:gd name="T47" fmla="*/ 50 h 135"/>
                <a:gd name="T48" fmla="*/ 51 w 141"/>
                <a:gd name="T49" fmla="*/ 50 h 135"/>
                <a:gd name="T50" fmla="*/ 43 w 141"/>
                <a:gd name="T51" fmla="*/ 48 h 135"/>
                <a:gd name="T52" fmla="*/ 42 w 141"/>
                <a:gd name="T53" fmla="*/ 40 h 135"/>
                <a:gd name="T54" fmla="*/ 29 w 141"/>
                <a:gd name="T55" fmla="*/ 43 h 135"/>
                <a:gd name="T56" fmla="*/ 29 w 141"/>
                <a:gd name="T57" fmla="*/ 39 h 135"/>
                <a:gd name="T58" fmla="*/ 26 w 141"/>
                <a:gd name="T59" fmla="*/ 40 h 135"/>
                <a:gd name="T60" fmla="*/ 26 w 141"/>
                <a:gd name="T61" fmla="*/ 53 h 135"/>
                <a:gd name="T62" fmla="*/ 25 w 141"/>
                <a:gd name="T63" fmla="*/ 63 h 135"/>
                <a:gd name="T64" fmla="*/ 18 w 141"/>
                <a:gd name="T65" fmla="*/ 66 h 135"/>
                <a:gd name="T66" fmla="*/ 2 w 141"/>
                <a:gd name="T67" fmla="*/ 66 h 135"/>
                <a:gd name="T68" fmla="*/ 2 w 141"/>
                <a:gd name="T69" fmla="*/ 92 h 135"/>
                <a:gd name="T70" fmla="*/ 3 w 141"/>
                <a:gd name="T71" fmla="*/ 113 h 135"/>
                <a:gd name="T72" fmla="*/ 9 w 141"/>
                <a:gd name="T73" fmla="*/ 119 h 135"/>
                <a:gd name="T74" fmla="*/ 18 w 141"/>
                <a:gd name="T75" fmla="*/ 128 h 135"/>
                <a:gd name="T76" fmla="*/ 20 w 141"/>
                <a:gd name="T77" fmla="*/ 128 h 135"/>
                <a:gd name="T78" fmla="*/ 32 w 141"/>
                <a:gd name="T79" fmla="*/ 128 h 135"/>
                <a:gd name="T80" fmla="*/ 39 w 141"/>
                <a:gd name="T81" fmla="*/ 131 h 135"/>
                <a:gd name="T82" fmla="*/ 46 w 141"/>
                <a:gd name="T83" fmla="*/ 132 h 135"/>
                <a:gd name="T84" fmla="*/ 52 w 141"/>
                <a:gd name="T85" fmla="*/ 132 h 135"/>
                <a:gd name="T86" fmla="*/ 59 w 141"/>
                <a:gd name="T87" fmla="*/ 134 h 135"/>
                <a:gd name="T88" fmla="*/ 72 w 141"/>
                <a:gd name="T89" fmla="*/ 118 h 135"/>
                <a:gd name="T90" fmla="*/ 82 w 141"/>
                <a:gd name="T91" fmla="*/ 112 h 135"/>
                <a:gd name="T92" fmla="*/ 85 w 141"/>
                <a:gd name="T93" fmla="*/ 105 h 135"/>
                <a:gd name="T94" fmla="*/ 92 w 141"/>
                <a:gd name="T95" fmla="*/ 102 h 135"/>
                <a:gd name="T96" fmla="*/ 101 w 141"/>
                <a:gd name="T97" fmla="*/ 101 h 135"/>
                <a:gd name="T98" fmla="*/ 99 w 141"/>
                <a:gd name="T99" fmla="*/ 92 h 135"/>
                <a:gd name="T100" fmla="*/ 134 w 141"/>
                <a:gd name="T101" fmla="*/ 79 h 135"/>
                <a:gd name="T102" fmla="*/ 131 w 141"/>
                <a:gd name="T103" fmla="*/ 78 h 135"/>
                <a:gd name="T104" fmla="*/ 129 w 141"/>
                <a:gd name="T105" fmla="*/ 75 h 135"/>
                <a:gd name="T106" fmla="*/ 132 w 141"/>
                <a:gd name="T107" fmla="*/ 69 h 135"/>
                <a:gd name="T108" fmla="*/ 134 w 141"/>
                <a:gd name="T109" fmla="*/ 60 h 135"/>
                <a:gd name="T110" fmla="*/ 138 w 141"/>
                <a:gd name="T111" fmla="*/ 55 h 135"/>
                <a:gd name="T112" fmla="*/ 138 w 141"/>
                <a:gd name="T113" fmla="*/ 42 h 135"/>
                <a:gd name="T114" fmla="*/ 137 w 141"/>
                <a:gd name="T115" fmla="*/ 37 h 135"/>
                <a:gd name="T116" fmla="*/ 139 w 141"/>
                <a:gd name="T117" fmla="*/ 35 h 135"/>
                <a:gd name="T118" fmla="*/ 141 w 141"/>
                <a:gd name="T119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" h="135">
                  <a:moveTo>
                    <a:pt x="139" y="26"/>
                  </a:moveTo>
                  <a:cubicBezTo>
                    <a:pt x="138" y="25"/>
                    <a:pt x="138" y="25"/>
                    <a:pt x="138" y="2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11" y="122"/>
                    <a:pt x="13" y="125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8" y="128"/>
                    <a:pt x="19" y="129"/>
                    <a:pt x="20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8" y="135"/>
                    <a:pt x="58" y="135"/>
                    <a:pt x="58" y="13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29"/>
                    <a:pt x="141" y="29"/>
                    <a:pt x="141" y="29"/>
                  </a:cubicBezTo>
                  <a:lnTo>
                    <a:pt x="139" y="2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6" name="Freeform 73">
              <a:extLst>
                <a:ext uri="{FF2B5EF4-FFF2-40B4-BE49-F238E27FC236}">
                  <a16:creationId xmlns:a16="http://schemas.microsoft.com/office/drawing/2014/main" id="{FDD35615-01C0-B3E0-B33A-509FF36368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91972" y="3372322"/>
              <a:ext cx="250285" cy="411920"/>
            </a:xfrm>
            <a:custGeom>
              <a:avLst/>
              <a:gdLst>
                <a:gd name="T0" fmla="*/ 107 w 123"/>
                <a:gd name="T1" fmla="*/ 88 h 207"/>
                <a:gd name="T2" fmla="*/ 91 w 123"/>
                <a:gd name="T3" fmla="*/ 66 h 207"/>
                <a:gd name="T4" fmla="*/ 88 w 123"/>
                <a:gd name="T5" fmla="*/ 60 h 207"/>
                <a:gd name="T6" fmla="*/ 98 w 123"/>
                <a:gd name="T7" fmla="*/ 57 h 207"/>
                <a:gd name="T8" fmla="*/ 110 w 123"/>
                <a:gd name="T9" fmla="*/ 57 h 207"/>
                <a:gd name="T10" fmla="*/ 110 w 123"/>
                <a:gd name="T11" fmla="*/ 52 h 207"/>
                <a:gd name="T12" fmla="*/ 105 w 123"/>
                <a:gd name="T13" fmla="*/ 33 h 207"/>
                <a:gd name="T14" fmla="*/ 105 w 123"/>
                <a:gd name="T15" fmla="*/ 17 h 207"/>
                <a:gd name="T16" fmla="*/ 101 w 123"/>
                <a:gd name="T17" fmla="*/ 9 h 207"/>
                <a:gd name="T18" fmla="*/ 94 w 123"/>
                <a:gd name="T19" fmla="*/ 4 h 207"/>
                <a:gd name="T20" fmla="*/ 91 w 123"/>
                <a:gd name="T21" fmla="*/ 0 h 207"/>
                <a:gd name="T22" fmla="*/ 89 w 123"/>
                <a:gd name="T23" fmla="*/ 3 h 207"/>
                <a:gd name="T24" fmla="*/ 94 w 123"/>
                <a:gd name="T25" fmla="*/ 13 h 207"/>
                <a:gd name="T26" fmla="*/ 97 w 123"/>
                <a:gd name="T27" fmla="*/ 23 h 207"/>
                <a:gd name="T28" fmla="*/ 94 w 123"/>
                <a:gd name="T29" fmla="*/ 31 h 207"/>
                <a:gd name="T30" fmla="*/ 84 w 123"/>
                <a:gd name="T31" fmla="*/ 39 h 207"/>
                <a:gd name="T32" fmla="*/ 78 w 123"/>
                <a:gd name="T33" fmla="*/ 53 h 207"/>
                <a:gd name="T34" fmla="*/ 74 w 123"/>
                <a:gd name="T35" fmla="*/ 64 h 207"/>
                <a:gd name="T36" fmla="*/ 70 w 123"/>
                <a:gd name="T37" fmla="*/ 70 h 207"/>
                <a:gd name="T38" fmla="*/ 62 w 123"/>
                <a:gd name="T39" fmla="*/ 80 h 207"/>
                <a:gd name="T40" fmla="*/ 58 w 123"/>
                <a:gd name="T41" fmla="*/ 88 h 207"/>
                <a:gd name="T42" fmla="*/ 53 w 123"/>
                <a:gd name="T43" fmla="*/ 104 h 207"/>
                <a:gd name="T44" fmla="*/ 53 w 123"/>
                <a:gd name="T45" fmla="*/ 109 h 207"/>
                <a:gd name="T46" fmla="*/ 49 w 123"/>
                <a:gd name="T47" fmla="*/ 117 h 207"/>
                <a:gd name="T48" fmla="*/ 41 w 123"/>
                <a:gd name="T49" fmla="*/ 121 h 207"/>
                <a:gd name="T50" fmla="*/ 37 w 123"/>
                <a:gd name="T51" fmla="*/ 114 h 207"/>
                <a:gd name="T52" fmla="*/ 34 w 123"/>
                <a:gd name="T53" fmla="*/ 106 h 207"/>
                <a:gd name="T54" fmla="*/ 28 w 123"/>
                <a:gd name="T55" fmla="*/ 113 h 207"/>
                <a:gd name="T56" fmla="*/ 21 w 123"/>
                <a:gd name="T57" fmla="*/ 114 h 207"/>
                <a:gd name="T58" fmla="*/ 8 w 123"/>
                <a:gd name="T59" fmla="*/ 131 h 207"/>
                <a:gd name="T60" fmla="*/ 5 w 123"/>
                <a:gd name="T61" fmla="*/ 137 h 207"/>
                <a:gd name="T62" fmla="*/ 1 w 123"/>
                <a:gd name="T63" fmla="*/ 150 h 207"/>
                <a:gd name="T64" fmla="*/ 0 w 123"/>
                <a:gd name="T65" fmla="*/ 154 h 207"/>
                <a:gd name="T66" fmla="*/ 4 w 123"/>
                <a:gd name="T67" fmla="*/ 154 h 207"/>
                <a:gd name="T68" fmla="*/ 8 w 123"/>
                <a:gd name="T69" fmla="*/ 162 h 207"/>
                <a:gd name="T70" fmla="*/ 13 w 123"/>
                <a:gd name="T71" fmla="*/ 163 h 207"/>
                <a:gd name="T72" fmla="*/ 14 w 123"/>
                <a:gd name="T73" fmla="*/ 163 h 207"/>
                <a:gd name="T74" fmla="*/ 17 w 123"/>
                <a:gd name="T75" fmla="*/ 166 h 207"/>
                <a:gd name="T76" fmla="*/ 17 w 123"/>
                <a:gd name="T77" fmla="*/ 170 h 207"/>
                <a:gd name="T78" fmla="*/ 18 w 123"/>
                <a:gd name="T79" fmla="*/ 174 h 207"/>
                <a:gd name="T80" fmla="*/ 21 w 123"/>
                <a:gd name="T81" fmla="*/ 189 h 207"/>
                <a:gd name="T82" fmla="*/ 22 w 123"/>
                <a:gd name="T83" fmla="*/ 196 h 207"/>
                <a:gd name="T84" fmla="*/ 37 w 123"/>
                <a:gd name="T85" fmla="*/ 198 h 207"/>
                <a:gd name="T86" fmla="*/ 48 w 123"/>
                <a:gd name="T87" fmla="*/ 194 h 207"/>
                <a:gd name="T88" fmla="*/ 66 w 123"/>
                <a:gd name="T89" fmla="*/ 196 h 207"/>
                <a:gd name="T90" fmla="*/ 76 w 123"/>
                <a:gd name="T91" fmla="*/ 196 h 207"/>
                <a:gd name="T92" fmla="*/ 80 w 123"/>
                <a:gd name="T93" fmla="*/ 198 h 207"/>
                <a:gd name="T94" fmla="*/ 93 w 123"/>
                <a:gd name="T95" fmla="*/ 198 h 207"/>
                <a:gd name="T96" fmla="*/ 106 w 123"/>
                <a:gd name="T97" fmla="*/ 200 h 207"/>
                <a:gd name="T98" fmla="*/ 122 w 123"/>
                <a:gd name="T99" fmla="*/ 207 h 207"/>
                <a:gd name="T100" fmla="*/ 122 w 123"/>
                <a:gd name="T101" fmla="*/ 196 h 207"/>
                <a:gd name="T102" fmla="*/ 119 w 123"/>
                <a:gd name="T103" fmla="*/ 183 h 207"/>
                <a:gd name="T104" fmla="*/ 109 w 123"/>
                <a:gd name="T105" fmla="*/ 171 h 207"/>
                <a:gd name="T106" fmla="*/ 106 w 123"/>
                <a:gd name="T107" fmla="*/ 163 h 207"/>
                <a:gd name="T108" fmla="*/ 101 w 123"/>
                <a:gd name="T109" fmla="*/ 153 h 207"/>
                <a:gd name="T110" fmla="*/ 97 w 123"/>
                <a:gd name="T111" fmla="*/ 141 h 207"/>
                <a:gd name="T112" fmla="*/ 94 w 123"/>
                <a:gd name="T113" fmla="*/ 130 h 207"/>
                <a:gd name="T114" fmla="*/ 101 w 123"/>
                <a:gd name="T115" fmla="*/ 121 h 207"/>
                <a:gd name="T116" fmla="*/ 110 w 123"/>
                <a:gd name="T117" fmla="*/ 104 h 207"/>
                <a:gd name="T118" fmla="*/ 111 w 123"/>
                <a:gd name="T119" fmla="*/ 100 h 207"/>
                <a:gd name="T120" fmla="*/ 111 w 123"/>
                <a:gd name="T121" fmla="*/ 97 h 207"/>
                <a:gd name="T122" fmla="*/ 111 w 123"/>
                <a:gd name="T123" fmla="*/ 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207">
                  <a:moveTo>
                    <a:pt x="111" y="97"/>
                  </a:moveTo>
                  <a:lnTo>
                    <a:pt x="110" y="93"/>
                  </a:lnTo>
                  <a:lnTo>
                    <a:pt x="107" y="88"/>
                  </a:lnTo>
                  <a:lnTo>
                    <a:pt x="106" y="82"/>
                  </a:lnTo>
                  <a:lnTo>
                    <a:pt x="97" y="74"/>
                  </a:lnTo>
                  <a:lnTo>
                    <a:pt x="91" y="66"/>
                  </a:lnTo>
                  <a:lnTo>
                    <a:pt x="89" y="65"/>
                  </a:lnTo>
                  <a:lnTo>
                    <a:pt x="88" y="61"/>
                  </a:lnTo>
                  <a:lnTo>
                    <a:pt x="88" y="60"/>
                  </a:lnTo>
                  <a:lnTo>
                    <a:pt x="91" y="57"/>
                  </a:lnTo>
                  <a:lnTo>
                    <a:pt x="94" y="56"/>
                  </a:lnTo>
                  <a:lnTo>
                    <a:pt x="98" y="57"/>
                  </a:lnTo>
                  <a:lnTo>
                    <a:pt x="105" y="56"/>
                  </a:lnTo>
                  <a:lnTo>
                    <a:pt x="107" y="56"/>
                  </a:lnTo>
                  <a:lnTo>
                    <a:pt x="110" y="57"/>
                  </a:lnTo>
                  <a:lnTo>
                    <a:pt x="111" y="57"/>
                  </a:lnTo>
                  <a:lnTo>
                    <a:pt x="114" y="56"/>
                  </a:lnTo>
                  <a:lnTo>
                    <a:pt x="110" y="52"/>
                  </a:lnTo>
                  <a:lnTo>
                    <a:pt x="106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05" y="29"/>
                  </a:lnTo>
                  <a:lnTo>
                    <a:pt x="105" y="23"/>
                  </a:lnTo>
                  <a:lnTo>
                    <a:pt x="105" y="17"/>
                  </a:lnTo>
                  <a:lnTo>
                    <a:pt x="102" y="17"/>
                  </a:lnTo>
                  <a:lnTo>
                    <a:pt x="102" y="16"/>
                  </a:lnTo>
                  <a:lnTo>
                    <a:pt x="101" y="9"/>
                  </a:lnTo>
                  <a:lnTo>
                    <a:pt x="98" y="8"/>
                  </a:lnTo>
                  <a:lnTo>
                    <a:pt x="97" y="7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3"/>
                  </a:lnTo>
                  <a:lnTo>
                    <a:pt x="89" y="8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7" y="16"/>
                  </a:lnTo>
                  <a:lnTo>
                    <a:pt x="98" y="20"/>
                  </a:lnTo>
                  <a:lnTo>
                    <a:pt x="97" y="23"/>
                  </a:lnTo>
                  <a:lnTo>
                    <a:pt x="97" y="25"/>
                  </a:lnTo>
                  <a:lnTo>
                    <a:pt x="97" y="29"/>
                  </a:lnTo>
                  <a:lnTo>
                    <a:pt x="94" y="31"/>
                  </a:lnTo>
                  <a:lnTo>
                    <a:pt x="89" y="33"/>
                  </a:lnTo>
                  <a:lnTo>
                    <a:pt x="85" y="35"/>
                  </a:lnTo>
                  <a:lnTo>
                    <a:pt x="84" y="39"/>
                  </a:lnTo>
                  <a:lnTo>
                    <a:pt x="81" y="46"/>
                  </a:lnTo>
                  <a:lnTo>
                    <a:pt x="80" y="52"/>
                  </a:lnTo>
                  <a:lnTo>
                    <a:pt x="78" y="53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4" y="64"/>
                  </a:lnTo>
                  <a:lnTo>
                    <a:pt x="68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84"/>
                  </a:lnTo>
                  <a:lnTo>
                    <a:pt x="61" y="84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7" y="97"/>
                  </a:lnTo>
                  <a:lnTo>
                    <a:pt x="53" y="104"/>
                  </a:lnTo>
                  <a:lnTo>
                    <a:pt x="53" y="105"/>
                  </a:lnTo>
                  <a:lnTo>
                    <a:pt x="53" y="106"/>
                  </a:lnTo>
                  <a:lnTo>
                    <a:pt x="53" y="109"/>
                  </a:lnTo>
                  <a:lnTo>
                    <a:pt x="50" y="110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41" y="121"/>
                  </a:lnTo>
                  <a:lnTo>
                    <a:pt x="41" y="118"/>
                  </a:lnTo>
                  <a:lnTo>
                    <a:pt x="41" y="117"/>
                  </a:lnTo>
                  <a:lnTo>
                    <a:pt x="37" y="114"/>
                  </a:lnTo>
                  <a:lnTo>
                    <a:pt x="36" y="113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2" y="110"/>
                  </a:lnTo>
                  <a:lnTo>
                    <a:pt x="30" y="113"/>
                  </a:lnTo>
                  <a:lnTo>
                    <a:pt x="28" y="113"/>
                  </a:lnTo>
                  <a:lnTo>
                    <a:pt x="24" y="110"/>
                  </a:lnTo>
                  <a:lnTo>
                    <a:pt x="22" y="113"/>
                  </a:lnTo>
                  <a:lnTo>
                    <a:pt x="21" y="114"/>
                  </a:lnTo>
                  <a:lnTo>
                    <a:pt x="18" y="121"/>
                  </a:lnTo>
                  <a:lnTo>
                    <a:pt x="10" y="126"/>
                  </a:lnTo>
                  <a:lnTo>
                    <a:pt x="8" y="131"/>
                  </a:lnTo>
                  <a:lnTo>
                    <a:pt x="5" y="134"/>
                  </a:lnTo>
                  <a:lnTo>
                    <a:pt x="8" y="135"/>
                  </a:lnTo>
                  <a:lnTo>
                    <a:pt x="5" y="137"/>
                  </a:lnTo>
                  <a:lnTo>
                    <a:pt x="5" y="143"/>
                  </a:lnTo>
                  <a:lnTo>
                    <a:pt x="4" y="147"/>
                  </a:lnTo>
                  <a:lnTo>
                    <a:pt x="1" y="150"/>
                  </a:lnTo>
                  <a:lnTo>
                    <a:pt x="0" y="151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4" y="157"/>
                  </a:lnTo>
                  <a:lnTo>
                    <a:pt x="1" y="153"/>
                  </a:lnTo>
                  <a:lnTo>
                    <a:pt x="4" y="154"/>
                  </a:lnTo>
                  <a:lnTo>
                    <a:pt x="5" y="153"/>
                  </a:lnTo>
                  <a:lnTo>
                    <a:pt x="8" y="157"/>
                  </a:lnTo>
                  <a:lnTo>
                    <a:pt x="8" y="162"/>
                  </a:lnTo>
                  <a:lnTo>
                    <a:pt x="9" y="163"/>
                  </a:lnTo>
                  <a:lnTo>
                    <a:pt x="10" y="163"/>
                  </a:lnTo>
                  <a:lnTo>
                    <a:pt x="13" y="163"/>
                  </a:lnTo>
                  <a:lnTo>
                    <a:pt x="13" y="166"/>
                  </a:lnTo>
                  <a:lnTo>
                    <a:pt x="14" y="166"/>
                  </a:lnTo>
                  <a:lnTo>
                    <a:pt x="14" y="163"/>
                  </a:lnTo>
                  <a:lnTo>
                    <a:pt x="17" y="163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7" y="167"/>
                  </a:lnTo>
                  <a:lnTo>
                    <a:pt x="17" y="170"/>
                  </a:lnTo>
                  <a:lnTo>
                    <a:pt x="17" y="171"/>
                  </a:lnTo>
                  <a:lnTo>
                    <a:pt x="18" y="171"/>
                  </a:lnTo>
                  <a:lnTo>
                    <a:pt x="18" y="174"/>
                  </a:lnTo>
                  <a:lnTo>
                    <a:pt x="21" y="178"/>
                  </a:lnTo>
                  <a:lnTo>
                    <a:pt x="22" y="183"/>
                  </a:lnTo>
                  <a:lnTo>
                    <a:pt x="21" y="189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2" y="196"/>
                  </a:lnTo>
                  <a:lnTo>
                    <a:pt x="24" y="198"/>
                  </a:lnTo>
                  <a:lnTo>
                    <a:pt x="28" y="198"/>
                  </a:lnTo>
                  <a:lnTo>
                    <a:pt x="37" y="198"/>
                  </a:lnTo>
                  <a:lnTo>
                    <a:pt x="45" y="198"/>
                  </a:lnTo>
                  <a:lnTo>
                    <a:pt x="45" y="196"/>
                  </a:lnTo>
                  <a:lnTo>
                    <a:pt x="48" y="194"/>
                  </a:lnTo>
                  <a:lnTo>
                    <a:pt x="50" y="194"/>
                  </a:lnTo>
                  <a:lnTo>
                    <a:pt x="61" y="196"/>
                  </a:lnTo>
                  <a:lnTo>
                    <a:pt x="66" y="196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5" y="198"/>
                  </a:lnTo>
                  <a:lnTo>
                    <a:pt x="90" y="198"/>
                  </a:lnTo>
                  <a:lnTo>
                    <a:pt x="93" y="198"/>
                  </a:lnTo>
                  <a:lnTo>
                    <a:pt x="101" y="198"/>
                  </a:lnTo>
                  <a:lnTo>
                    <a:pt x="102" y="200"/>
                  </a:lnTo>
                  <a:lnTo>
                    <a:pt x="106" y="200"/>
                  </a:lnTo>
                  <a:lnTo>
                    <a:pt x="110" y="200"/>
                  </a:lnTo>
                  <a:lnTo>
                    <a:pt x="114" y="202"/>
                  </a:lnTo>
                  <a:lnTo>
                    <a:pt x="122" y="207"/>
                  </a:lnTo>
                  <a:lnTo>
                    <a:pt x="122" y="204"/>
                  </a:lnTo>
                  <a:lnTo>
                    <a:pt x="122" y="200"/>
                  </a:lnTo>
                  <a:lnTo>
                    <a:pt x="122" y="196"/>
                  </a:lnTo>
                  <a:lnTo>
                    <a:pt x="123" y="195"/>
                  </a:lnTo>
                  <a:lnTo>
                    <a:pt x="122" y="185"/>
                  </a:lnTo>
                  <a:lnTo>
                    <a:pt x="119" y="183"/>
                  </a:lnTo>
                  <a:lnTo>
                    <a:pt x="118" y="181"/>
                  </a:lnTo>
                  <a:lnTo>
                    <a:pt x="114" y="179"/>
                  </a:lnTo>
                  <a:lnTo>
                    <a:pt x="109" y="171"/>
                  </a:lnTo>
                  <a:lnTo>
                    <a:pt x="107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105" y="161"/>
                  </a:lnTo>
                  <a:lnTo>
                    <a:pt x="102" y="157"/>
                  </a:lnTo>
                  <a:lnTo>
                    <a:pt x="101" y="153"/>
                  </a:lnTo>
                  <a:lnTo>
                    <a:pt x="98" y="150"/>
                  </a:lnTo>
                  <a:lnTo>
                    <a:pt x="98" y="145"/>
                  </a:lnTo>
                  <a:lnTo>
                    <a:pt x="97" y="141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4" y="130"/>
                  </a:lnTo>
                  <a:lnTo>
                    <a:pt x="94" y="127"/>
                  </a:lnTo>
                  <a:lnTo>
                    <a:pt x="98" y="123"/>
                  </a:lnTo>
                  <a:lnTo>
                    <a:pt x="101" y="121"/>
                  </a:lnTo>
                  <a:lnTo>
                    <a:pt x="102" y="117"/>
                  </a:lnTo>
                  <a:lnTo>
                    <a:pt x="106" y="110"/>
                  </a:lnTo>
                  <a:lnTo>
                    <a:pt x="110" y="104"/>
                  </a:lnTo>
                  <a:lnTo>
                    <a:pt x="111" y="102"/>
                  </a:lnTo>
                  <a:lnTo>
                    <a:pt x="111" y="101"/>
                  </a:lnTo>
                  <a:lnTo>
                    <a:pt x="111" y="100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7" name="Freeform 74">
              <a:extLst>
                <a:ext uri="{FF2B5EF4-FFF2-40B4-BE49-F238E27FC236}">
                  <a16:creationId xmlns:a16="http://schemas.microsoft.com/office/drawing/2014/main" id="{9F2BBC59-25E2-057D-803B-1CA015767F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3374" y="2994232"/>
              <a:ext cx="508709" cy="425849"/>
            </a:xfrm>
            <a:custGeom>
              <a:avLst/>
              <a:gdLst>
                <a:gd name="T0" fmla="*/ 243 w 250"/>
                <a:gd name="T1" fmla="*/ 49 h 214"/>
                <a:gd name="T2" fmla="*/ 238 w 250"/>
                <a:gd name="T3" fmla="*/ 39 h 214"/>
                <a:gd name="T4" fmla="*/ 235 w 250"/>
                <a:gd name="T5" fmla="*/ 24 h 214"/>
                <a:gd name="T6" fmla="*/ 223 w 250"/>
                <a:gd name="T7" fmla="*/ 17 h 214"/>
                <a:gd name="T8" fmla="*/ 220 w 250"/>
                <a:gd name="T9" fmla="*/ 15 h 214"/>
                <a:gd name="T10" fmla="*/ 212 w 250"/>
                <a:gd name="T11" fmla="*/ 8 h 214"/>
                <a:gd name="T12" fmla="*/ 197 w 250"/>
                <a:gd name="T13" fmla="*/ 4 h 214"/>
                <a:gd name="T14" fmla="*/ 185 w 250"/>
                <a:gd name="T15" fmla="*/ 2 h 214"/>
                <a:gd name="T16" fmla="*/ 99 w 250"/>
                <a:gd name="T17" fmla="*/ 65 h 214"/>
                <a:gd name="T18" fmla="*/ 84 w 250"/>
                <a:gd name="T19" fmla="*/ 76 h 214"/>
                <a:gd name="T20" fmla="*/ 65 w 250"/>
                <a:gd name="T21" fmla="*/ 80 h 214"/>
                <a:gd name="T22" fmla="*/ 63 w 250"/>
                <a:gd name="T23" fmla="*/ 129 h 214"/>
                <a:gd name="T24" fmla="*/ 57 w 250"/>
                <a:gd name="T25" fmla="*/ 142 h 214"/>
                <a:gd name="T26" fmla="*/ 52 w 250"/>
                <a:gd name="T27" fmla="*/ 149 h 214"/>
                <a:gd name="T28" fmla="*/ 42 w 250"/>
                <a:gd name="T29" fmla="*/ 149 h 214"/>
                <a:gd name="T30" fmla="*/ 18 w 250"/>
                <a:gd name="T31" fmla="*/ 150 h 214"/>
                <a:gd name="T32" fmla="*/ 8 w 250"/>
                <a:gd name="T33" fmla="*/ 156 h 214"/>
                <a:gd name="T34" fmla="*/ 0 w 250"/>
                <a:gd name="T35" fmla="*/ 158 h 214"/>
                <a:gd name="T36" fmla="*/ 2 w 250"/>
                <a:gd name="T37" fmla="*/ 166 h 214"/>
                <a:gd name="T38" fmla="*/ 4 w 250"/>
                <a:gd name="T39" fmla="*/ 173 h 214"/>
                <a:gd name="T40" fmla="*/ 18 w 250"/>
                <a:gd name="T41" fmla="*/ 185 h 214"/>
                <a:gd name="T42" fmla="*/ 14 w 250"/>
                <a:gd name="T43" fmla="*/ 189 h 214"/>
                <a:gd name="T44" fmla="*/ 26 w 250"/>
                <a:gd name="T45" fmla="*/ 198 h 214"/>
                <a:gd name="T46" fmla="*/ 31 w 250"/>
                <a:gd name="T47" fmla="*/ 198 h 214"/>
                <a:gd name="T48" fmla="*/ 31 w 250"/>
                <a:gd name="T49" fmla="*/ 206 h 214"/>
                <a:gd name="T50" fmla="*/ 35 w 250"/>
                <a:gd name="T51" fmla="*/ 211 h 214"/>
                <a:gd name="T52" fmla="*/ 35 w 250"/>
                <a:gd name="T53" fmla="*/ 206 h 214"/>
                <a:gd name="T54" fmla="*/ 40 w 250"/>
                <a:gd name="T55" fmla="*/ 203 h 214"/>
                <a:gd name="T56" fmla="*/ 42 w 250"/>
                <a:gd name="T57" fmla="*/ 203 h 214"/>
                <a:gd name="T58" fmla="*/ 48 w 250"/>
                <a:gd name="T59" fmla="*/ 207 h 214"/>
                <a:gd name="T60" fmla="*/ 53 w 250"/>
                <a:gd name="T61" fmla="*/ 213 h 214"/>
                <a:gd name="T62" fmla="*/ 55 w 250"/>
                <a:gd name="T63" fmla="*/ 199 h 214"/>
                <a:gd name="T64" fmla="*/ 61 w 250"/>
                <a:gd name="T65" fmla="*/ 190 h 214"/>
                <a:gd name="T66" fmla="*/ 65 w 250"/>
                <a:gd name="T67" fmla="*/ 181 h 214"/>
                <a:gd name="T68" fmla="*/ 75 w 250"/>
                <a:gd name="T69" fmla="*/ 177 h 214"/>
                <a:gd name="T70" fmla="*/ 84 w 250"/>
                <a:gd name="T71" fmla="*/ 175 h 214"/>
                <a:gd name="T72" fmla="*/ 96 w 250"/>
                <a:gd name="T73" fmla="*/ 179 h 214"/>
                <a:gd name="T74" fmla="*/ 105 w 250"/>
                <a:gd name="T75" fmla="*/ 189 h 214"/>
                <a:gd name="T76" fmla="*/ 111 w 250"/>
                <a:gd name="T77" fmla="*/ 190 h 214"/>
                <a:gd name="T78" fmla="*/ 120 w 250"/>
                <a:gd name="T79" fmla="*/ 186 h 214"/>
                <a:gd name="T80" fmla="*/ 132 w 250"/>
                <a:gd name="T81" fmla="*/ 190 h 214"/>
                <a:gd name="T82" fmla="*/ 141 w 250"/>
                <a:gd name="T83" fmla="*/ 194 h 214"/>
                <a:gd name="T84" fmla="*/ 152 w 250"/>
                <a:gd name="T85" fmla="*/ 193 h 214"/>
                <a:gd name="T86" fmla="*/ 166 w 250"/>
                <a:gd name="T87" fmla="*/ 185 h 214"/>
                <a:gd name="T88" fmla="*/ 177 w 250"/>
                <a:gd name="T89" fmla="*/ 185 h 214"/>
                <a:gd name="T90" fmla="*/ 189 w 250"/>
                <a:gd name="T91" fmla="*/ 190 h 214"/>
                <a:gd name="T92" fmla="*/ 197 w 250"/>
                <a:gd name="T93" fmla="*/ 186 h 214"/>
                <a:gd name="T94" fmla="*/ 206 w 250"/>
                <a:gd name="T95" fmla="*/ 181 h 214"/>
                <a:gd name="T96" fmla="*/ 212 w 250"/>
                <a:gd name="T97" fmla="*/ 179 h 214"/>
                <a:gd name="T98" fmla="*/ 212 w 250"/>
                <a:gd name="T99" fmla="*/ 171 h 214"/>
                <a:gd name="T100" fmla="*/ 213 w 250"/>
                <a:gd name="T101" fmla="*/ 163 h 214"/>
                <a:gd name="T102" fmla="*/ 226 w 250"/>
                <a:gd name="T103" fmla="*/ 140 h 214"/>
                <a:gd name="T104" fmla="*/ 242 w 250"/>
                <a:gd name="T105" fmla="*/ 120 h 214"/>
                <a:gd name="T106" fmla="*/ 243 w 250"/>
                <a:gd name="T107" fmla="*/ 97 h 214"/>
                <a:gd name="T108" fmla="*/ 247 w 250"/>
                <a:gd name="T109" fmla="*/ 63 h 214"/>
                <a:gd name="T110" fmla="*/ 246 w 250"/>
                <a:gd name="T111" fmla="*/ 53 h 214"/>
                <a:gd name="T112" fmla="*/ 246 w 250"/>
                <a:gd name="T113" fmla="*/ 53 h 214"/>
                <a:gd name="T114" fmla="*/ 246 w 250"/>
                <a:gd name="T115" fmla="*/ 5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0" h="214">
                  <a:moveTo>
                    <a:pt x="246" y="53"/>
                  </a:moveTo>
                  <a:lnTo>
                    <a:pt x="243" y="52"/>
                  </a:lnTo>
                  <a:lnTo>
                    <a:pt x="243" y="49"/>
                  </a:lnTo>
                  <a:lnTo>
                    <a:pt x="243" y="48"/>
                  </a:lnTo>
                  <a:lnTo>
                    <a:pt x="239" y="41"/>
                  </a:lnTo>
                  <a:lnTo>
                    <a:pt x="238" y="39"/>
                  </a:lnTo>
                  <a:lnTo>
                    <a:pt x="237" y="35"/>
                  </a:lnTo>
                  <a:lnTo>
                    <a:pt x="235" y="25"/>
                  </a:lnTo>
                  <a:lnTo>
                    <a:pt x="235" y="24"/>
                  </a:lnTo>
                  <a:lnTo>
                    <a:pt x="235" y="19"/>
                  </a:lnTo>
                  <a:lnTo>
                    <a:pt x="234" y="11"/>
                  </a:lnTo>
                  <a:lnTo>
                    <a:pt x="223" y="17"/>
                  </a:lnTo>
                  <a:lnTo>
                    <a:pt x="222" y="16"/>
                  </a:lnTo>
                  <a:lnTo>
                    <a:pt x="221" y="15"/>
                  </a:lnTo>
                  <a:lnTo>
                    <a:pt x="220" y="15"/>
                  </a:lnTo>
                  <a:lnTo>
                    <a:pt x="216" y="11"/>
                  </a:lnTo>
                  <a:lnTo>
                    <a:pt x="213" y="10"/>
                  </a:lnTo>
                  <a:lnTo>
                    <a:pt x="212" y="8"/>
                  </a:lnTo>
                  <a:lnTo>
                    <a:pt x="206" y="6"/>
                  </a:lnTo>
                  <a:lnTo>
                    <a:pt x="202" y="6"/>
                  </a:lnTo>
                  <a:lnTo>
                    <a:pt x="197" y="4"/>
                  </a:lnTo>
                  <a:lnTo>
                    <a:pt x="190" y="2"/>
                  </a:lnTo>
                  <a:lnTo>
                    <a:pt x="186" y="0"/>
                  </a:lnTo>
                  <a:lnTo>
                    <a:pt x="185" y="2"/>
                  </a:lnTo>
                  <a:lnTo>
                    <a:pt x="141" y="32"/>
                  </a:lnTo>
                  <a:lnTo>
                    <a:pt x="119" y="48"/>
                  </a:lnTo>
                  <a:lnTo>
                    <a:pt x="99" y="65"/>
                  </a:lnTo>
                  <a:lnTo>
                    <a:pt x="96" y="71"/>
                  </a:lnTo>
                  <a:lnTo>
                    <a:pt x="89" y="75"/>
                  </a:lnTo>
                  <a:lnTo>
                    <a:pt x="84" y="76"/>
                  </a:lnTo>
                  <a:lnTo>
                    <a:pt x="80" y="76"/>
                  </a:lnTo>
                  <a:lnTo>
                    <a:pt x="67" y="80"/>
                  </a:lnTo>
                  <a:lnTo>
                    <a:pt x="65" y="80"/>
                  </a:lnTo>
                  <a:lnTo>
                    <a:pt x="65" y="98"/>
                  </a:lnTo>
                  <a:lnTo>
                    <a:pt x="65" y="120"/>
                  </a:lnTo>
                  <a:lnTo>
                    <a:pt x="63" y="129"/>
                  </a:lnTo>
                  <a:lnTo>
                    <a:pt x="61" y="136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5" y="145"/>
                  </a:lnTo>
                  <a:lnTo>
                    <a:pt x="53" y="149"/>
                  </a:lnTo>
                  <a:lnTo>
                    <a:pt x="52" y="149"/>
                  </a:lnTo>
                  <a:lnTo>
                    <a:pt x="48" y="149"/>
                  </a:lnTo>
                  <a:lnTo>
                    <a:pt x="44" y="149"/>
                  </a:lnTo>
                  <a:lnTo>
                    <a:pt x="42" y="149"/>
                  </a:lnTo>
                  <a:lnTo>
                    <a:pt x="35" y="150"/>
                  </a:lnTo>
                  <a:lnTo>
                    <a:pt x="26" y="150"/>
                  </a:lnTo>
                  <a:lnTo>
                    <a:pt x="18" y="150"/>
                  </a:lnTo>
                  <a:lnTo>
                    <a:pt x="14" y="154"/>
                  </a:lnTo>
                  <a:lnTo>
                    <a:pt x="11" y="156"/>
                  </a:lnTo>
                  <a:lnTo>
                    <a:pt x="8" y="156"/>
                  </a:lnTo>
                  <a:lnTo>
                    <a:pt x="2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2" y="169"/>
                  </a:lnTo>
                  <a:lnTo>
                    <a:pt x="4" y="173"/>
                  </a:lnTo>
                  <a:lnTo>
                    <a:pt x="6" y="175"/>
                  </a:lnTo>
                  <a:lnTo>
                    <a:pt x="6" y="179"/>
                  </a:lnTo>
                  <a:lnTo>
                    <a:pt x="18" y="185"/>
                  </a:lnTo>
                  <a:lnTo>
                    <a:pt x="15" y="185"/>
                  </a:lnTo>
                  <a:lnTo>
                    <a:pt x="14" y="185"/>
                  </a:lnTo>
                  <a:lnTo>
                    <a:pt x="14" y="189"/>
                  </a:lnTo>
                  <a:lnTo>
                    <a:pt x="15" y="193"/>
                  </a:lnTo>
                  <a:lnTo>
                    <a:pt x="22" y="198"/>
                  </a:lnTo>
                  <a:lnTo>
                    <a:pt x="26" y="198"/>
                  </a:lnTo>
                  <a:lnTo>
                    <a:pt x="27" y="198"/>
                  </a:lnTo>
                  <a:lnTo>
                    <a:pt x="28" y="197"/>
                  </a:lnTo>
                  <a:lnTo>
                    <a:pt x="31" y="198"/>
                  </a:lnTo>
                  <a:lnTo>
                    <a:pt x="32" y="202"/>
                  </a:lnTo>
                  <a:lnTo>
                    <a:pt x="31" y="203"/>
                  </a:lnTo>
                  <a:lnTo>
                    <a:pt x="31" y="206"/>
                  </a:lnTo>
                  <a:lnTo>
                    <a:pt x="32" y="210"/>
                  </a:lnTo>
                  <a:lnTo>
                    <a:pt x="35" y="213"/>
                  </a:lnTo>
                  <a:lnTo>
                    <a:pt x="35" y="211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35" y="206"/>
                  </a:lnTo>
                  <a:lnTo>
                    <a:pt x="36" y="203"/>
                  </a:lnTo>
                  <a:lnTo>
                    <a:pt x="39" y="203"/>
                  </a:lnTo>
                  <a:lnTo>
                    <a:pt x="40" y="203"/>
                  </a:lnTo>
                  <a:lnTo>
                    <a:pt x="40" y="203"/>
                  </a:lnTo>
                  <a:lnTo>
                    <a:pt x="40" y="202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6" y="206"/>
                  </a:lnTo>
                  <a:lnTo>
                    <a:pt x="48" y="207"/>
                  </a:lnTo>
                  <a:lnTo>
                    <a:pt x="53" y="214"/>
                  </a:lnTo>
                  <a:lnTo>
                    <a:pt x="53" y="214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5" y="203"/>
                  </a:lnTo>
                  <a:lnTo>
                    <a:pt x="55" y="199"/>
                  </a:lnTo>
                  <a:lnTo>
                    <a:pt x="57" y="198"/>
                  </a:lnTo>
                  <a:lnTo>
                    <a:pt x="59" y="194"/>
                  </a:lnTo>
                  <a:lnTo>
                    <a:pt x="61" y="190"/>
                  </a:lnTo>
                  <a:lnTo>
                    <a:pt x="63" y="185"/>
                  </a:lnTo>
                  <a:lnTo>
                    <a:pt x="63" y="182"/>
                  </a:lnTo>
                  <a:lnTo>
                    <a:pt x="65" y="181"/>
                  </a:lnTo>
                  <a:lnTo>
                    <a:pt x="68" y="179"/>
                  </a:lnTo>
                  <a:lnTo>
                    <a:pt x="71" y="179"/>
                  </a:lnTo>
                  <a:lnTo>
                    <a:pt x="75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4" y="175"/>
                  </a:lnTo>
                  <a:lnTo>
                    <a:pt x="88" y="177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9" y="181"/>
                  </a:lnTo>
                  <a:lnTo>
                    <a:pt x="101" y="183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1" y="190"/>
                  </a:lnTo>
                  <a:lnTo>
                    <a:pt x="112" y="189"/>
                  </a:lnTo>
                  <a:lnTo>
                    <a:pt x="115" y="189"/>
                  </a:lnTo>
                  <a:lnTo>
                    <a:pt x="120" y="186"/>
                  </a:lnTo>
                  <a:lnTo>
                    <a:pt x="123" y="185"/>
                  </a:lnTo>
                  <a:lnTo>
                    <a:pt x="125" y="186"/>
                  </a:lnTo>
                  <a:lnTo>
                    <a:pt x="132" y="190"/>
                  </a:lnTo>
                  <a:lnTo>
                    <a:pt x="133" y="190"/>
                  </a:lnTo>
                  <a:lnTo>
                    <a:pt x="137" y="193"/>
                  </a:lnTo>
                  <a:lnTo>
                    <a:pt x="141" y="194"/>
                  </a:lnTo>
                  <a:lnTo>
                    <a:pt x="145" y="194"/>
                  </a:lnTo>
                  <a:lnTo>
                    <a:pt x="149" y="194"/>
                  </a:lnTo>
                  <a:lnTo>
                    <a:pt x="152" y="193"/>
                  </a:lnTo>
                  <a:lnTo>
                    <a:pt x="154" y="189"/>
                  </a:lnTo>
                  <a:lnTo>
                    <a:pt x="160" y="186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76" y="185"/>
                  </a:lnTo>
                  <a:lnTo>
                    <a:pt x="177" y="185"/>
                  </a:lnTo>
                  <a:lnTo>
                    <a:pt x="178" y="185"/>
                  </a:lnTo>
                  <a:lnTo>
                    <a:pt x="185" y="186"/>
                  </a:lnTo>
                  <a:lnTo>
                    <a:pt x="189" y="190"/>
                  </a:lnTo>
                  <a:lnTo>
                    <a:pt x="193" y="190"/>
                  </a:lnTo>
                  <a:lnTo>
                    <a:pt x="194" y="189"/>
                  </a:lnTo>
                  <a:lnTo>
                    <a:pt x="197" y="186"/>
                  </a:lnTo>
                  <a:lnTo>
                    <a:pt x="198" y="186"/>
                  </a:lnTo>
                  <a:lnTo>
                    <a:pt x="200" y="182"/>
                  </a:lnTo>
                  <a:lnTo>
                    <a:pt x="206" y="181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1"/>
                  </a:lnTo>
                  <a:lnTo>
                    <a:pt x="210" y="167"/>
                  </a:lnTo>
                  <a:lnTo>
                    <a:pt x="212" y="166"/>
                  </a:lnTo>
                  <a:lnTo>
                    <a:pt x="213" y="163"/>
                  </a:lnTo>
                  <a:lnTo>
                    <a:pt x="216" y="160"/>
                  </a:lnTo>
                  <a:lnTo>
                    <a:pt x="221" y="149"/>
                  </a:lnTo>
                  <a:lnTo>
                    <a:pt x="226" y="140"/>
                  </a:lnTo>
                  <a:lnTo>
                    <a:pt x="237" y="128"/>
                  </a:lnTo>
                  <a:lnTo>
                    <a:pt x="239" y="124"/>
                  </a:lnTo>
                  <a:lnTo>
                    <a:pt x="242" y="120"/>
                  </a:lnTo>
                  <a:lnTo>
                    <a:pt x="242" y="114"/>
                  </a:lnTo>
                  <a:lnTo>
                    <a:pt x="242" y="110"/>
                  </a:lnTo>
                  <a:lnTo>
                    <a:pt x="243" y="97"/>
                  </a:lnTo>
                  <a:lnTo>
                    <a:pt x="243" y="81"/>
                  </a:lnTo>
                  <a:lnTo>
                    <a:pt x="246" y="67"/>
                  </a:lnTo>
                  <a:lnTo>
                    <a:pt x="247" y="63"/>
                  </a:lnTo>
                  <a:lnTo>
                    <a:pt x="250" y="61"/>
                  </a:lnTo>
                  <a:lnTo>
                    <a:pt x="250" y="57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8" name="Freeform 75">
              <a:extLst>
                <a:ext uri="{FF2B5EF4-FFF2-40B4-BE49-F238E27FC236}">
                  <a16:creationId xmlns:a16="http://schemas.microsoft.com/office/drawing/2014/main" id="{04CB8622-6540-4020-2A3D-472FA1E0A3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39653" y="3396202"/>
              <a:ext cx="99707" cy="220885"/>
            </a:xfrm>
            <a:custGeom>
              <a:avLst/>
              <a:gdLst>
                <a:gd name="T0" fmla="*/ 32 w 49"/>
                <a:gd name="T1" fmla="*/ 97 h 111"/>
                <a:gd name="T2" fmla="*/ 32 w 49"/>
                <a:gd name="T3" fmla="*/ 85 h 111"/>
                <a:gd name="T4" fmla="*/ 32 w 49"/>
                <a:gd name="T5" fmla="*/ 68 h 111"/>
                <a:gd name="T6" fmla="*/ 34 w 49"/>
                <a:gd name="T7" fmla="*/ 61 h 111"/>
                <a:gd name="T8" fmla="*/ 38 w 49"/>
                <a:gd name="T9" fmla="*/ 58 h 111"/>
                <a:gd name="T10" fmla="*/ 38 w 49"/>
                <a:gd name="T11" fmla="*/ 54 h 111"/>
                <a:gd name="T12" fmla="*/ 42 w 49"/>
                <a:gd name="T13" fmla="*/ 48 h 111"/>
                <a:gd name="T14" fmla="*/ 47 w 49"/>
                <a:gd name="T15" fmla="*/ 41 h 111"/>
                <a:gd name="T16" fmla="*/ 45 w 49"/>
                <a:gd name="T17" fmla="*/ 37 h 111"/>
                <a:gd name="T18" fmla="*/ 49 w 49"/>
                <a:gd name="T19" fmla="*/ 36 h 111"/>
                <a:gd name="T20" fmla="*/ 47 w 49"/>
                <a:gd name="T21" fmla="*/ 31 h 111"/>
                <a:gd name="T22" fmla="*/ 47 w 49"/>
                <a:gd name="T23" fmla="*/ 23 h 111"/>
                <a:gd name="T24" fmla="*/ 44 w 49"/>
                <a:gd name="T25" fmla="*/ 17 h 111"/>
                <a:gd name="T26" fmla="*/ 45 w 49"/>
                <a:gd name="T27" fmla="*/ 13 h 111"/>
                <a:gd name="T28" fmla="*/ 45 w 49"/>
                <a:gd name="T29" fmla="*/ 12 h 111"/>
                <a:gd name="T30" fmla="*/ 38 w 49"/>
                <a:gd name="T31" fmla="*/ 4 h 111"/>
                <a:gd name="T32" fmla="*/ 34 w 49"/>
                <a:gd name="T33" fmla="*/ 1 h 111"/>
                <a:gd name="T34" fmla="*/ 32 w 49"/>
                <a:gd name="T35" fmla="*/ 1 h 111"/>
                <a:gd name="T36" fmla="*/ 31 w 49"/>
                <a:gd name="T37" fmla="*/ 1 h 111"/>
                <a:gd name="T38" fmla="*/ 27 w 49"/>
                <a:gd name="T39" fmla="*/ 4 h 111"/>
                <a:gd name="T40" fmla="*/ 27 w 49"/>
                <a:gd name="T41" fmla="*/ 8 h 111"/>
                <a:gd name="T42" fmla="*/ 27 w 49"/>
                <a:gd name="T43" fmla="*/ 11 h 111"/>
                <a:gd name="T44" fmla="*/ 24 w 49"/>
                <a:gd name="T45" fmla="*/ 13 h 111"/>
                <a:gd name="T46" fmla="*/ 20 w 49"/>
                <a:gd name="T47" fmla="*/ 17 h 111"/>
                <a:gd name="T48" fmla="*/ 14 w 49"/>
                <a:gd name="T49" fmla="*/ 19 h 111"/>
                <a:gd name="T50" fmla="*/ 10 w 49"/>
                <a:gd name="T51" fmla="*/ 19 h 111"/>
                <a:gd name="T52" fmla="*/ 3 w 49"/>
                <a:gd name="T53" fmla="*/ 24 h 111"/>
                <a:gd name="T54" fmla="*/ 0 w 49"/>
                <a:gd name="T55" fmla="*/ 36 h 111"/>
                <a:gd name="T56" fmla="*/ 6 w 49"/>
                <a:gd name="T57" fmla="*/ 41 h 111"/>
                <a:gd name="T58" fmla="*/ 10 w 49"/>
                <a:gd name="T59" fmla="*/ 45 h 111"/>
                <a:gd name="T60" fmla="*/ 11 w 49"/>
                <a:gd name="T61" fmla="*/ 57 h 111"/>
                <a:gd name="T62" fmla="*/ 15 w 49"/>
                <a:gd name="T63" fmla="*/ 68 h 111"/>
                <a:gd name="T64" fmla="*/ 15 w 49"/>
                <a:gd name="T65" fmla="*/ 94 h 111"/>
                <a:gd name="T66" fmla="*/ 14 w 49"/>
                <a:gd name="T67" fmla="*/ 98 h 111"/>
                <a:gd name="T68" fmla="*/ 16 w 49"/>
                <a:gd name="T69" fmla="*/ 111 h 111"/>
                <a:gd name="T70" fmla="*/ 23 w 49"/>
                <a:gd name="T71" fmla="*/ 110 h 111"/>
                <a:gd name="T72" fmla="*/ 32 w 49"/>
                <a:gd name="T73" fmla="*/ 105 h 111"/>
                <a:gd name="T74" fmla="*/ 32 w 49"/>
                <a:gd name="T75" fmla="*/ 101 h 111"/>
                <a:gd name="T76" fmla="*/ 32 w 49"/>
                <a:gd name="T77" fmla="*/ 101 h 111"/>
                <a:gd name="T78" fmla="*/ 32 w 49"/>
                <a:gd name="T79" fmla="*/ 10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111">
                  <a:moveTo>
                    <a:pt x="32" y="101"/>
                  </a:moveTo>
                  <a:lnTo>
                    <a:pt x="32" y="97"/>
                  </a:lnTo>
                  <a:lnTo>
                    <a:pt x="32" y="92"/>
                  </a:lnTo>
                  <a:lnTo>
                    <a:pt x="32" y="85"/>
                  </a:lnTo>
                  <a:lnTo>
                    <a:pt x="31" y="81"/>
                  </a:lnTo>
                  <a:lnTo>
                    <a:pt x="32" y="68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2" y="48"/>
                  </a:lnTo>
                  <a:lnTo>
                    <a:pt x="45" y="44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5" y="37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4" y="17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6" y="23"/>
                  </a:lnTo>
                  <a:lnTo>
                    <a:pt x="3" y="24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52"/>
                  </a:lnTo>
                  <a:lnTo>
                    <a:pt x="11" y="57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5" y="93"/>
                  </a:lnTo>
                  <a:lnTo>
                    <a:pt x="15" y="94"/>
                  </a:lnTo>
                  <a:lnTo>
                    <a:pt x="14" y="97"/>
                  </a:lnTo>
                  <a:lnTo>
                    <a:pt x="14" y="98"/>
                  </a:lnTo>
                  <a:lnTo>
                    <a:pt x="14" y="106"/>
                  </a:lnTo>
                  <a:lnTo>
                    <a:pt x="16" y="111"/>
                  </a:lnTo>
                  <a:lnTo>
                    <a:pt x="20" y="110"/>
                  </a:lnTo>
                  <a:lnTo>
                    <a:pt x="23" y="110"/>
                  </a:lnTo>
                  <a:lnTo>
                    <a:pt x="31" y="110"/>
                  </a:lnTo>
                  <a:lnTo>
                    <a:pt x="32" y="105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99" name="Freeform 76">
              <a:extLst>
                <a:ext uri="{FF2B5EF4-FFF2-40B4-BE49-F238E27FC236}">
                  <a16:creationId xmlns:a16="http://schemas.microsoft.com/office/drawing/2014/main" id="{C250DFB0-16F1-06DB-37A4-1862860392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13201" y="3443961"/>
              <a:ext cx="63081" cy="179095"/>
            </a:xfrm>
            <a:custGeom>
              <a:avLst/>
              <a:gdLst>
                <a:gd name="T0" fmla="*/ 27 w 31"/>
                <a:gd name="T1" fmla="*/ 82 h 90"/>
                <a:gd name="T2" fmla="*/ 27 w 31"/>
                <a:gd name="T3" fmla="*/ 73 h 90"/>
                <a:gd name="T4" fmla="*/ 28 w 31"/>
                <a:gd name="T5" fmla="*/ 69 h 90"/>
                <a:gd name="T6" fmla="*/ 27 w 31"/>
                <a:gd name="T7" fmla="*/ 38 h 90"/>
                <a:gd name="T8" fmla="*/ 23 w 31"/>
                <a:gd name="T9" fmla="*/ 28 h 90"/>
                <a:gd name="T10" fmla="*/ 23 w 31"/>
                <a:gd name="T11" fmla="*/ 20 h 90"/>
                <a:gd name="T12" fmla="*/ 15 w 31"/>
                <a:gd name="T13" fmla="*/ 13 h 90"/>
                <a:gd name="T14" fmla="*/ 15 w 31"/>
                <a:gd name="T15" fmla="*/ 8 h 90"/>
                <a:gd name="T16" fmla="*/ 15 w 31"/>
                <a:gd name="T17" fmla="*/ 3 h 90"/>
                <a:gd name="T18" fmla="*/ 7 w 31"/>
                <a:gd name="T19" fmla="*/ 3 h 90"/>
                <a:gd name="T20" fmla="*/ 0 w 31"/>
                <a:gd name="T21" fmla="*/ 0 h 90"/>
                <a:gd name="T22" fmla="*/ 1 w 31"/>
                <a:gd name="T23" fmla="*/ 3 h 90"/>
                <a:gd name="T24" fmla="*/ 1 w 31"/>
                <a:gd name="T25" fmla="*/ 8 h 90"/>
                <a:gd name="T26" fmla="*/ 5 w 31"/>
                <a:gd name="T27" fmla="*/ 12 h 90"/>
                <a:gd name="T28" fmla="*/ 7 w 31"/>
                <a:gd name="T29" fmla="*/ 17 h 90"/>
                <a:gd name="T30" fmla="*/ 7 w 31"/>
                <a:gd name="T31" fmla="*/ 21 h 90"/>
                <a:gd name="T32" fmla="*/ 7 w 31"/>
                <a:gd name="T33" fmla="*/ 28 h 90"/>
                <a:gd name="T34" fmla="*/ 5 w 31"/>
                <a:gd name="T35" fmla="*/ 30 h 90"/>
                <a:gd name="T36" fmla="*/ 9 w 31"/>
                <a:gd name="T37" fmla="*/ 30 h 90"/>
                <a:gd name="T38" fmla="*/ 9 w 31"/>
                <a:gd name="T39" fmla="*/ 34 h 90"/>
                <a:gd name="T40" fmla="*/ 9 w 31"/>
                <a:gd name="T41" fmla="*/ 41 h 90"/>
                <a:gd name="T42" fmla="*/ 7 w 31"/>
                <a:gd name="T43" fmla="*/ 42 h 90"/>
                <a:gd name="T44" fmla="*/ 13 w 31"/>
                <a:gd name="T45" fmla="*/ 50 h 90"/>
                <a:gd name="T46" fmla="*/ 11 w 31"/>
                <a:gd name="T47" fmla="*/ 57 h 90"/>
                <a:gd name="T48" fmla="*/ 9 w 31"/>
                <a:gd name="T49" fmla="*/ 65 h 90"/>
                <a:gd name="T50" fmla="*/ 11 w 31"/>
                <a:gd name="T51" fmla="*/ 70 h 90"/>
                <a:gd name="T52" fmla="*/ 9 w 31"/>
                <a:gd name="T53" fmla="*/ 78 h 90"/>
                <a:gd name="T54" fmla="*/ 16 w 31"/>
                <a:gd name="T55" fmla="*/ 86 h 90"/>
                <a:gd name="T56" fmla="*/ 20 w 31"/>
                <a:gd name="T57" fmla="*/ 89 h 90"/>
                <a:gd name="T58" fmla="*/ 31 w 31"/>
                <a:gd name="T59" fmla="*/ 87 h 90"/>
                <a:gd name="T60" fmla="*/ 29 w 31"/>
                <a:gd name="T61" fmla="*/ 87 h 90"/>
                <a:gd name="T62" fmla="*/ 29 w 31"/>
                <a:gd name="T63" fmla="*/ 87 h 90"/>
                <a:gd name="T64" fmla="*/ 29 w 31"/>
                <a:gd name="T65" fmla="*/ 8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90">
                  <a:moveTo>
                    <a:pt x="29" y="87"/>
                  </a:moveTo>
                  <a:lnTo>
                    <a:pt x="27" y="82"/>
                  </a:lnTo>
                  <a:lnTo>
                    <a:pt x="27" y="74"/>
                  </a:lnTo>
                  <a:lnTo>
                    <a:pt x="27" y="73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44"/>
                  </a:lnTo>
                  <a:lnTo>
                    <a:pt x="27" y="38"/>
                  </a:lnTo>
                  <a:lnTo>
                    <a:pt x="24" y="33"/>
                  </a:lnTo>
                  <a:lnTo>
                    <a:pt x="23" y="28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19" y="17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11" y="48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1" y="61"/>
                  </a:lnTo>
                  <a:lnTo>
                    <a:pt x="9" y="65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9" y="78"/>
                  </a:lnTo>
                  <a:lnTo>
                    <a:pt x="11" y="82"/>
                  </a:lnTo>
                  <a:lnTo>
                    <a:pt x="16" y="86"/>
                  </a:lnTo>
                  <a:lnTo>
                    <a:pt x="19" y="87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0" name="Freeform 77">
              <a:extLst>
                <a:ext uri="{FF2B5EF4-FFF2-40B4-BE49-F238E27FC236}">
                  <a16:creationId xmlns:a16="http://schemas.microsoft.com/office/drawing/2014/main" id="{5A40FB34-DC96-2724-B8ED-87C540B29D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11459" y="3441971"/>
              <a:ext cx="142439" cy="228845"/>
            </a:xfrm>
            <a:custGeom>
              <a:avLst/>
              <a:gdLst>
                <a:gd name="T0" fmla="*/ 38 w 53"/>
                <a:gd name="T1" fmla="*/ 1 h 87"/>
                <a:gd name="T2" fmla="*/ 33 w 53"/>
                <a:gd name="T3" fmla="*/ 1 h 87"/>
                <a:gd name="T4" fmla="*/ 30 w 53"/>
                <a:gd name="T5" fmla="*/ 3 h 87"/>
                <a:gd name="T6" fmla="*/ 28 w 53"/>
                <a:gd name="T7" fmla="*/ 3 h 87"/>
                <a:gd name="T8" fmla="*/ 17 w 53"/>
                <a:gd name="T9" fmla="*/ 3 h 87"/>
                <a:gd name="T10" fmla="*/ 5 w 53"/>
                <a:gd name="T11" fmla="*/ 3 h 87"/>
                <a:gd name="T12" fmla="*/ 5 w 53"/>
                <a:gd name="T13" fmla="*/ 6 h 87"/>
                <a:gd name="T14" fmla="*/ 6 w 53"/>
                <a:gd name="T15" fmla="*/ 13 h 87"/>
                <a:gd name="T16" fmla="*/ 6 w 53"/>
                <a:gd name="T17" fmla="*/ 19 h 87"/>
                <a:gd name="T18" fmla="*/ 6 w 53"/>
                <a:gd name="T19" fmla="*/ 23 h 87"/>
                <a:gd name="T20" fmla="*/ 6 w 53"/>
                <a:gd name="T21" fmla="*/ 26 h 87"/>
                <a:gd name="T22" fmla="*/ 7 w 53"/>
                <a:gd name="T23" fmla="*/ 33 h 87"/>
                <a:gd name="T24" fmla="*/ 9 w 53"/>
                <a:gd name="T25" fmla="*/ 40 h 87"/>
                <a:gd name="T26" fmla="*/ 3 w 53"/>
                <a:gd name="T27" fmla="*/ 47 h 87"/>
                <a:gd name="T28" fmla="*/ 2 w 53"/>
                <a:gd name="T29" fmla="*/ 56 h 87"/>
                <a:gd name="T30" fmla="*/ 0 w 53"/>
                <a:gd name="T31" fmla="*/ 65 h 87"/>
                <a:gd name="T32" fmla="*/ 3 w 53"/>
                <a:gd name="T33" fmla="*/ 72 h 87"/>
                <a:gd name="T34" fmla="*/ 5 w 53"/>
                <a:gd name="T35" fmla="*/ 76 h 87"/>
                <a:gd name="T36" fmla="*/ 6 w 53"/>
                <a:gd name="T37" fmla="*/ 83 h 87"/>
                <a:gd name="T38" fmla="*/ 5 w 53"/>
                <a:gd name="T39" fmla="*/ 85 h 87"/>
                <a:gd name="T40" fmla="*/ 10 w 53"/>
                <a:gd name="T41" fmla="*/ 86 h 87"/>
                <a:gd name="T42" fmla="*/ 13 w 53"/>
                <a:gd name="T43" fmla="*/ 87 h 87"/>
                <a:gd name="T44" fmla="*/ 19 w 53"/>
                <a:gd name="T45" fmla="*/ 85 h 87"/>
                <a:gd name="T46" fmla="*/ 28 w 53"/>
                <a:gd name="T47" fmla="*/ 82 h 87"/>
                <a:gd name="T48" fmla="*/ 36 w 53"/>
                <a:gd name="T49" fmla="*/ 76 h 87"/>
                <a:gd name="T50" fmla="*/ 46 w 53"/>
                <a:gd name="T51" fmla="*/ 73 h 87"/>
                <a:gd name="T52" fmla="*/ 49 w 53"/>
                <a:gd name="T53" fmla="*/ 73 h 87"/>
                <a:gd name="T54" fmla="*/ 52 w 53"/>
                <a:gd name="T55" fmla="*/ 70 h 87"/>
                <a:gd name="T56" fmla="*/ 53 w 53"/>
                <a:gd name="T57" fmla="*/ 68 h 87"/>
                <a:gd name="T58" fmla="*/ 50 w 53"/>
                <a:gd name="T59" fmla="*/ 66 h 87"/>
                <a:gd name="T60" fmla="*/ 45 w 53"/>
                <a:gd name="T61" fmla="*/ 60 h 87"/>
                <a:gd name="T62" fmla="*/ 46 w 53"/>
                <a:gd name="T63" fmla="*/ 54 h 87"/>
                <a:gd name="T64" fmla="*/ 45 w 53"/>
                <a:gd name="T65" fmla="*/ 50 h 87"/>
                <a:gd name="T66" fmla="*/ 46 w 53"/>
                <a:gd name="T67" fmla="*/ 44 h 87"/>
                <a:gd name="T68" fmla="*/ 48 w 53"/>
                <a:gd name="T69" fmla="*/ 39 h 87"/>
                <a:gd name="T70" fmla="*/ 43 w 53"/>
                <a:gd name="T71" fmla="*/ 33 h 87"/>
                <a:gd name="T72" fmla="*/ 45 w 53"/>
                <a:gd name="T73" fmla="*/ 32 h 87"/>
                <a:gd name="T74" fmla="*/ 45 w 53"/>
                <a:gd name="T75" fmla="*/ 27 h 87"/>
                <a:gd name="T76" fmla="*/ 45 w 53"/>
                <a:gd name="T77" fmla="*/ 24 h 87"/>
                <a:gd name="T78" fmla="*/ 42 w 53"/>
                <a:gd name="T79" fmla="*/ 24 h 87"/>
                <a:gd name="T80" fmla="*/ 43 w 53"/>
                <a:gd name="T81" fmla="*/ 22 h 87"/>
                <a:gd name="T82" fmla="*/ 43 w 53"/>
                <a:gd name="T83" fmla="*/ 17 h 87"/>
                <a:gd name="T84" fmla="*/ 43 w 53"/>
                <a:gd name="T85" fmla="*/ 14 h 87"/>
                <a:gd name="T86" fmla="*/ 42 w 53"/>
                <a:gd name="T87" fmla="*/ 10 h 87"/>
                <a:gd name="T88" fmla="*/ 39 w 53"/>
                <a:gd name="T89" fmla="*/ 7 h 87"/>
                <a:gd name="T90" fmla="*/ 42 w 53"/>
                <a:gd name="T91" fmla="*/ 6 h 87"/>
                <a:gd name="T92" fmla="*/ 43 w 53"/>
                <a:gd name="T9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87">
                  <a:moveTo>
                    <a:pt x="40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3" y="5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1" name="Freeform 78">
              <a:extLst>
                <a:ext uri="{FF2B5EF4-FFF2-40B4-BE49-F238E27FC236}">
                  <a16:creationId xmlns:a16="http://schemas.microsoft.com/office/drawing/2014/main" id="{DD451DE7-AF75-7E4B-8326-652F7C5754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2733" y="3342474"/>
              <a:ext cx="388655" cy="350231"/>
            </a:xfrm>
            <a:custGeom>
              <a:avLst/>
              <a:gdLst>
                <a:gd name="T0" fmla="*/ 167 w 191"/>
                <a:gd name="T1" fmla="*/ 6 h 176"/>
                <a:gd name="T2" fmla="*/ 155 w 191"/>
                <a:gd name="T3" fmla="*/ 14 h 176"/>
                <a:gd name="T4" fmla="*/ 139 w 191"/>
                <a:gd name="T5" fmla="*/ 10 h 176"/>
                <a:gd name="T6" fmla="*/ 127 w 191"/>
                <a:gd name="T7" fmla="*/ 10 h 176"/>
                <a:gd name="T8" fmla="*/ 110 w 191"/>
                <a:gd name="T9" fmla="*/ 19 h 176"/>
                <a:gd name="T10" fmla="*/ 94 w 191"/>
                <a:gd name="T11" fmla="*/ 15 h 176"/>
                <a:gd name="T12" fmla="*/ 81 w 191"/>
                <a:gd name="T13" fmla="*/ 11 h 176"/>
                <a:gd name="T14" fmla="*/ 69 w 191"/>
                <a:gd name="T15" fmla="*/ 16 h 176"/>
                <a:gd name="T16" fmla="*/ 60 w 191"/>
                <a:gd name="T17" fmla="*/ 6 h 176"/>
                <a:gd name="T18" fmla="*/ 45 w 191"/>
                <a:gd name="T19" fmla="*/ 0 h 176"/>
                <a:gd name="T20" fmla="*/ 32 w 191"/>
                <a:gd name="T21" fmla="*/ 4 h 176"/>
                <a:gd name="T22" fmla="*/ 24 w 191"/>
                <a:gd name="T23" fmla="*/ 10 h 176"/>
                <a:gd name="T24" fmla="*/ 16 w 191"/>
                <a:gd name="T25" fmla="*/ 24 h 176"/>
                <a:gd name="T26" fmla="*/ 14 w 191"/>
                <a:gd name="T27" fmla="*/ 39 h 176"/>
                <a:gd name="T28" fmla="*/ 14 w 191"/>
                <a:gd name="T29" fmla="*/ 48 h 176"/>
                <a:gd name="T30" fmla="*/ 18 w 191"/>
                <a:gd name="T31" fmla="*/ 59 h 176"/>
                <a:gd name="T32" fmla="*/ 16 w 191"/>
                <a:gd name="T33" fmla="*/ 67 h 176"/>
                <a:gd name="T34" fmla="*/ 9 w 191"/>
                <a:gd name="T35" fmla="*/ 80 h 176"/>
                <a:gd name="T36" fmla="*/ 5 w 191"/>
                <a:gd name="T37" fmla="*/ 88 h 176"/>
                <a:gd name="T38" fmla="*/ 0 w 191"/>
                <a:gd name="T39" fmla="*/ 108 h 176"/>
                <a:gd name="T40" fmla="*/ 1 w 191"/>
                <a:gd name="T41" fmla="*/ 128 h 176"/>
                <a:gd name="T42" fmla="*/ 11 w 191"/>
                <a:gd name="T43" fmla="*/ 136 h 176"/>
                <a:gd name="T44" fmla="*/ 18 w 191"/>
                <a:gd name="T45" fmla="*/ 132 h 176"/>
                <a:gd name="T46" fmla="*/ 29 w 191"/>
                <a:gd name="T47" fmla="*/ 138 h 176"/>
                <a:gd name="T48" fmla="*/ 41 w 191"/>
                <a:gd name="T49" fmla="*/ 150 h 176"/>
                <a:gd name="T50" fmla="*/ 40 w 191"/>
                <a:gd name="T51" fmla="*/ 152 h 176"/>
                <a:gd name="T52" fmla="*/ 45 w 191"/>
                <a:gd name="T53" fmla="*/ 154 h 176"/>
                <a:gd name="T54" fmla="*/ 45 w 191"/>
                <a:gd name="T55" fmla="*/ 164 h 176"/>
                <a:gd name="T56" fmla="*/ 53 w 191"/>
                <a:gd name="T57" fmla="*/ 173 h 176"/>
                <a:gd name="T58" fmla="*/ 57 w 191"/>
                <a:gd name="T59" fmla="*/ 173 h 176"/>
                <a:gd name="T60" fmla="*/ 64 w 191"/>
                <a:gd name="T61" fmla="*/ 168 h 176"/>
                <a:gd name="T62" fmla="*/ 68 w 191"/>
                <a:gd name="T63" fmla="*/ 169 h 176"/>
                <a:gd name="T64" fmla="*/ 72 w 191"/>
                <a:gd name="T65" fmla="*/ 168 h 176"/>
                <a:gd name="T66" fmla="*/ 77 w 191"/>
                <a:gd name="T67" fmla="*/ 169 h 176"/>
                <a:gd name="T68" fmla="*/ 89 w 191"/>
                <a:gd name="T69" fmla="*/ 168 h 176"/>
                <a:gd name="T70" fmla="*/ 90 w 191"/>
                <a:gd name="T71" fmla="*/ 165 h 176"/>
                <a:gd name="T72" fmla="*/ 97 w 191"/>
                <a:gd name="T73" fmla="*/ 162 h 176"/>
                <a:gd name="T74" fmla="*/ 98 w 191"/>
                <a:gd name="T75" fmla="*/ 149 h 176"/>
                <a:gd name="T76" fmla="*/ 114 w 191"/>
                <a:gd name="T77" fmla="*/ 129 h 176"/>
                <a:gd name="T78" fmla="*/ 123 w 191"/>
                <a:gd name="T79" fmla="*/ 128 h 176"/>
                <a:gd name="T80" fmla="*/ 129 w 191"/>
                <a:gd name="T81" fmla="*/ 128 h 176"/>
                <a:gd name="T82" fmla="*/ 134 w 191"/>
                <a:gd name="T83" fmla="*/ 136 h 176"/>
                <a:gd name="T84" fmla="*/ 142 w 191"/>
                <a:gd name="T85" fmla="*/ 128 h 176"/>
                <a:gd name="T86" fmla="*/ 146 w 191"/>
                <a:gd name="T87" fmla="*/ 120 h 176"/>
                <a:gd name="T88" fmla="*/ 151 w 191"/>
                <a:gd name="T89" fmla="*/ 103 h 176"/>
                <a:gd name="T90" fmla="*/ 159 w 191"/>
                <a:gd name="T91" fmla="*/ 95 h 176"/>
                <a:gd name="T92" fmla="*/ 161 w 191"/>
                <a:gd name="T93" fmla="*/ 81 h 176"/>
                <a:gd name="T94" fmla="*/ 171 w 191"/>
                <a:gd name="T95" fmla="*/ 68 h 176"/>
                <a:gd name="T96" fmla="*/ 178 w 191"/>
                <a:gd name="T97" fmla="*/ 50 h 176"/>
                <a:gd name="T98" fmla="*/ 190 w 191"/>
                <a:gd name="T99" fmla="*/ 40 h 176"/>
                <a:gd name="T100" fmla="*/ 187 w 191"/>
                <a:gd name="T101" fmla="*/ 28 h 176"/>
                <a:gd name="T102" fmla="*/ 181 w 191"/>
                <a:gd name="T103" fmla="*/ 15 h 176"/>
                <a:gd name="T104" fmla="*/ 174 w 191"/>
                <a:gd name="T105" fmla="*/ 4 h 176"/>
                <a:gd name="T106" fmla="*/ 173 w 191"/>
                <a:gd name="T107" fmla="*/ 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76">
                  <a:moveTo>
                    <a:pt x="173" y="4"/>
                  </a:moveTo>
                  <a:lnTo>
                    <a:pt x="169" y="4"/>
                  </a:lnTo>
                  <a:lnTo>
                    <a:pt x="169" y="4"/>
                  </a:lnTo>
                  <a:lnTo>
                    <a:pt x="167" y="6"/>
                  </a:lnTo>
                  <a:lnTo>
                    <a:pt x="161" y="7"/>
                  </a:lnTo>
                  <a:lnTo>
                    <a:pt x="159" y="11"/>
                  </a:lnTo>
                  <a:lnTo>
                    <a:pt x="158" y="11"/>
                  </a:lnTo>
                  <a:lnTo>
                    <a:pt x="155" y="14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46" y="11"/>
                  </a:lnTo>
                  <a:lnTo>
                    <a:pt x="139" y="10"/>
                  </a:lnTo>
                  <a:lnTo>
                    <a:pt x="138" y="10"/>
                  </a:lnTo>
                  <a:lnTo>
                    <a:pt x="137" y="10"/>
                  </a:lnTo>
                  <a:lnTo>
                    <a:pt x="129" y="10"/>
                  </a:lnTo>
                  <a:lnTo>
                    <a:pt x="127" y="10"/>
                  </a:lnTo>
                  <a:lnTo>
                    <a:pt x="121" y="11"/>
                  </a:lnTo>
                  <a:lnTo>
                    <a:pt x="115" y="14"/>
                  </a:lnTo>
                  <a:lnTo>
                    <a:pt x="113" y="18"/>
                  </a:lnTo>
                  <a:lnTo>
                    <a:pt x="110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8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86" y="11"/>
                  </a:lnTo>
                  <a:lnTo>
                    <a:pt x="84" y="10"/>
                  </a:lnTo>
                  <a:lnTo>
                    <a:pt x="81" y="11"/>
                  </a:lnTo>
                  <a:lnTo>
                    <a:pt x="76" y="14"/>
                  </a:lnTo>
                  <a:lnTo>
                    <a:pt x="73" y="14"/>
                  </a:lnTo>
                  <a:lnTo>
                    <a:pt x="72" y="15"/>
                  </a:lnTo>
                  <a:lnTo>
                    <a:pt x="69" y="16"/>
                  </a:lnTo>
                  <a:lnTo>
                    <a:pt x="68" y="15"/>
                  </a:lnTo>
                  <a:lnTo>
                    <a:pt x="66" y="14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2" y="15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4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4" y="71"/>
                  </a:lnTo>
                  <a:lnTo>
                    <a:pt x="11" y="75"/>
                  </a:lnTo>
                  <a:lnTo>
                    <a:pt x="9" y="80"/>
                  </a:lnTo>
                  <a:lnTo>
                    <a:pt x="7" y="81"/>
                  </a:lnTo>
                  <a:lnTo>
                    <a:pt x="7" y="84"/>
                  </a:lnTo>
                  <a:lnTo>
                    <a:pt x="7" y="85"/>
                  </a:lnTo>
                  <a:lnTo>
                    <a:pt x="5" y="88"/>
                  </a:lnTo>
                  <a:lnTo>
                    <a:pt x="3" y="88"/>
                  </a:lnTo>
                  <a:lnTo>
                    <a:pt x="1" y="89"/>
                  </a:lnTo>
                  <a:lnTo>
                    <a:pt x="1" y="95"/>
                  </a:lnTo>
                  <a:lnTo>
                    <a:pt x="0" y="108"/>
                  </a:lnTo>
                  <a:lnTo>
                    <a:pt x="1" y="112"/>
                  </a:lnTo>
                  <a:lnTo>
                    <a:pt x="1" y="119"/>
                  </a:lnTo>
                  <a:lnTo>
                    <a:pt x="1" y="124"/>
                  </a:lnTo>
                  <a:lnTo>
                    <a:pt x="1" y="128"/>
                  </a:lnTo>
                  <a:lnTo>
                    <a:pt x="1" y="132"/>
                  </a:lnTo>
                  <a:lnTo>
                    <a:pt x="0" y="137"/>
                  </a:lnTo>
                  <a:lnTo>
                    <a:pt x="11" y="137"/>
                  </a:lnTo>
                  <a:lnTo>
                    <a:pt x="11" y="136"/>
                  </a:lnTo>
                  <a:lnTo>
                    <a:pt x="11" y="133"/>
                  </a:lnTo>
                  <a:lnTo>
                    <a:pt x="13" y="133"/>
                  </a:lnTo>
                  <a:lnTo>
                    <a:pt x="14" y="133"/>
                  </a:lnTo>
                  <a:lnTo>
                    <a:pt x="18" y="132"/>
                  </a:lnTo>
                  <a:lnTo>
                    <a:pt x="14" y="136"/>
                  </a:lnTo>
                  <a:lnTo>
                    <a:pt x="18" y="136"/>
                  </a:lnTo>
                  <a:lnTo>
                    <a:pt x="26" y="137"/>
                  </a:lnTo>
                  <a:lnTo>
                    <a:pt x="29" y="138"/>
                  </a:lnTo>
                  <a:lnTo>
                    <a:pt x="33" y="141"/>
                  </a:lnTo>
                  <a:lnTo>
                    <a:pt x="37" y="149"/>
                  </a:lnTo>
                  <a:lnTo>
                    <a:pt x="40" y="150"/>
                  </a:lnTo>
                  <a:lnTo>
                    <a:pt x="41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1" y="152"/>
                  </a:lnTo>
                  <a:lnTo>
                    <a:pt x="40" y="152"/>
                  </a:lnTo>
                  <a:lnTo>
                    <a:pt x="41" y="154"/>
                  </a:lnTo>
                  <a:lnTo>
                    <a:pt x="44" y="152"/>
                  </a:lnTo>
                  <a:lnTo>
                    <a:pt x="46" y="152"/>
                  </a:lnTo>
                  <a:lnTo>
                    <a:pt x="45" y="154"/>
                  </a:lnTo>
                  <a:lnTo>
                    <a:pt x="44" y="156"/>
                  </a:lnTo>
                  <a:lnTo>
                    <a:pt x="44" y="158"/>
                  </a:lnTo>
                  <a:lnTo>
                    <a:pt x="44" y="160"/>
                  </a:lnTo>
                  <a:lnTo>
                    <a:pt x="45" y="164"/>
                  </a:lnTo>
                  <a:lnTo>
                    <a:pt x="45" y="168"/>
                  </a:lnTo>
                  <a:lnTo>
                    <a:pt x="46" y="169"/>
                  </a:lnTo>
                  <a:lnTo>
                    <a:pt x="50" y="172"/>
                  </a:lnTo>
                  <a:lnTo>
                    <a:pt x="53" y="173"/>
                  </a:lnTo>
                  <a:lnTo>
                    <a:pt x="53" y="172"/>
                  </a:lnTo>
                  <a:lnTo>
                    <a:pt x="54" y="176"/>
                  </a:lnTo>
                  <a:lnTo>
                    <a:pt x="57" y="172"/>
                  </a:lnTo>
                  <a:lnTo>
                    <a:pt x="57" y="173"/>
                  </a:lnTo>
                  <a:lnTo>
                    <a:pt x="60" y="173"/>
                  </a:lnTo>
                  <a:lnTo>
                    <a:pt x="62" y="173"/>
                  </a:lnTo>
                  <a:lnTo>
                    <a:pt x="64" y="169"/>
                  </a:lnTo>
                  <a:lnTo>
                    <a:pt x="64" y="168"/>
                  </a:lnTo>
                  <a:lnTo>
                    <a:pt x="66" y="165"/>
                  </a:lnTo>
                  <a:lnTo>
                    <a:pt x="66" y="169"/>
                  </a:lnTo>
                  <a:lnTo>
                    <a:pt x="68" y="173"/>
                  </a:lnTo>
                  <a:lnTo>
                    <a:pt x="68" y="169"/>
                  </a:lnTo>
                  <a:lnTo>
                    <a:pt x="70" y="172"/>
                  </a:lnTo>
                  <a:lnTo>
                    <a:pt x="72" y="169"/>
                  </a:lnTo>
                  <a:lnTo>
                    <a:pt x="70" y="168"/>
                  </a:lnTo>
                  <a:lnTo>
                    <a:pt x="72" y="168"/>
                  </a:lnTo>
                  <a:lnTo>
                    <a:pt x="73" y="169"/>
                  </a:lnTo>
                  <a:lnTo>
                    <a:pt x="76" y="169"/>
                  </a:lnTo>
                  <a:lnTo>
                    <a:pt x="77" y="168"/>
                  </a:lnTo>
                  <a:lnTo>
                    <a:pt x="77" y="169"/>
                  </a:lnTo>
                  <a:lnTo>
                    <a:pt x="80" y="169"/>
                  </a:lnTo>
                  <a:lnTo>
                    <a:pt x="85" y="169"/>
                  </a:lnTo>
                  <a:lnTo>
                    <a:pt x="89" y="169"/>
                  </a:lnTo>
                  <a:lnTo>
                    <a:pt x="89" y="168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5"/>
                  </a:lnTo>
                  <a:lnTo>
                    <a:pt x="93" y="168"/>
                  </a:lnTo>
                  <a:lnTo>
                    <a:pt x="93" y="166"/>
                  </a:lnTo>
                  <a:lnTo>
                    <a:pt x="94" y="165"/>
                  </a:lnTo>
                  <a:lnTo>
                    <a:pt x="97" y="162"/>
                  </a:lnTo>
                  <a:lnTo>
                    <a:pt x="98" y="158"/>
                  </a:lnTo>
                  <a:lnTo>
                    <a:pt x="98" y="152"/>
                  </a:lnTo>
                  <a:lnTo>
                    <a:pt x="101" y="150"/>
                  </a:lnTo>
                  <a:lnTo>
                    <a:pt x="98" y="149"/>
                  </a:lnTo>
                  <a:lnTo>
                    <a:pt x="101" y="146"/>
                  </a:lnTo>
                  <a:lnTo>
                    <a:pt x="103" y="141"/>
                  </a:lnTo>
                  <a:lnTo>
                    <a:pt x="111" y="136"/>
                  </a:lnTo>
                  <a:lnTo>
                    <a:pt x="114" y="129"/>
                  </a:lnTo>
                  <a:lnTo>
                    <a:pt x="115" y="128"/>
                  </a:lnTo>
                  <a:lnTo>
                    <a:pt x="117" y="125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5" y="125"/>
                  </a:lnTo>
                  <a:lnTo>
                    <a:pt x="127" y="121"/>
                  </a:lnTo>
                  <a:lnTo>
                    <a:pt x="127" y="125"/>
                  </a:lnTo>
                  <a:lnTo>
                    <a:pt x="129" y="128"/>
                  </a:lnTo>
                  <a:lnTo>
                    <a:pt x="130" y="129"/>
                  </a:lnTo>
                  <a:lnTo>
                    <a:pt x="134" y="132"/>
                  </a:lnTo>
                  <a:lnTo>
                    <a:pt x="134" y="133"/>
                  </a:lnTo>
                  <a:lnTo>
                    <a:pt x="134" y="136"/>
                  </a:lnTo>
                  <a:lnTo>
                    <a:pt x="137" y="136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2" y="128"/>
                  </a:lnTo>
                  <a:lnTo>
                    <a:pt x="143" y="125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6" y="120"/>
                  </a:lnTo>
                  <a:lnTo>
                    <a:pt x="146" y="119"/>
                  </a:lnTo>
                  <a:lnTo>
                    <a:pt x="150" y="112"/>
                  </a:lnTo>
                  <a:lnTo>
                    <a:pt x="151" y="105"/>
                  </a:lnTo>
                  <a:lnTo>
                    <a:pt x="151" y="103"/>
                  </a:lnTo>
                  <a:lnTo>
                    <a:pt x="154" y="99"/>
                  </a:lnTo>
                  <a:lnTo>
                    <a:pt x="155" y="99"/>
                  </a:lnTo>
                  <a:lnTo>
                    <a:pt x="155" y="95"/>
                  </a:lnTo>
                  <a:lnTo>
                    <a:pt x="159" y="95"/>
                  </a:lnTo>
                  <a:lnTo>
                    <a:pt x="161" y="89"/>
                  </a:lnTo>
                  <a:lnTo>
                    <a:pt x="163" y="85"/>
                  </a:lnTo>
                  <a:lnTo>
                    <a:pt x="163" y="84"/>
                  </a:lnTo>
                  <a:lnTo>
                    <a:pt x="161" y="81"/>
                  </a:lnTo>
                  <a:lnTo>
                    <a:pt x="167" y="79"/>
                  </a:lnTo>
                  <a:lnTo>
                    <a:pt x="169" y="76"/>
                  </a:lnTo>
                  <a:lnTo>
                    <a:pt x="169" y="72"/>
                  </a:lnTo>
                  <a:lnTo>
                    <a:pt x="171" y="68"/>
                  </a:lnTo>
                  <a:lnTo>
                    <a:pt x="173" y="67"/>
                  </a:lnTo>
                  <a:lnTo>
                    <a:pt x="174" y="61"/>
                  </a:lnTo>
                  <a:lnTo>
                    <a:pt x="177" y="54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7" y="46"/>
                  </a:lnTo>
                  <a:lnTo>
                    <a:pt x="190" y="44"/>
                  </a:lnTo>
                  <a:lnTo>
                    <a:pt x="190" y="40"/>
                  </a:lnTo>
                  <a:lnTo>
                    <a:pt x="190" y="38"/>
                  </a:lnTo>
                  <a:lnTo>
                    <a:pt x="191" y="35"/>
                  </a:lnTo>
                  <a:lnTo>
                    <a:pt x="190" y="31"/>
                  </a:lnTo>
                  <a:lnTo>
                    <a:pt x="187" y="28"/>
                  </a:lnTo>
                  <a:lnTo>
                    <a:pt x="184" y="28"/>
                  </a:lnTo>
                  <a:lnTo>
                    <a:pt x="182" y="23"/>
                  </a:lnTo>
                  <a:lnTo>
                    <a:pt x="182" y="18"/>
                  </a:lnTo>
                  <a:lnTo>
                    <a:pt x="181" y="15"/>
                  </a:lnTo>
                  <a:lnTo>
                    <a:pt x="181" y="15"/>
                  </a:lnTo>
                  <a:lnTo>
                    <a:pt x="175" y="7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2" name="Freeform 79">
              <a:extLst>
                <a:ext uri="{FF2B5EF4-FFF2-40B4-BE49-F238E27FC236}">
                  <a16:creationId xmlns:a16="http://schemas.microsoft.com/office/drawing/2014/main" id="{B2FC7549-D8E0-2939-EC8A-A098DEDBBD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50690" y="2998212"/>
              <a:ext cx="341853" cy="575096"/>
            </a:xfrm>
            <a:custGeom>
              <a:avLst/>
              <a:gdLst>
                <a:gd name="T0" fmla="*/ 165 w 168"/>
                <a:gd name="T1" fmla="*/ 73 h 289"/>
                <a:gd name="T2" fmla="*/ 41 w 168"/>
                <a:gd name="T3" fmla="*/ 0 h 289"/>
                <a:gd name="T4" fmla="*/ 25 w 168"/>
                <a:gd name="T5" fmla="*/ 22 h 289"/>
                <a:gd name="T6" fmla="*/ 28 w 168"/>
                <a:gd name="T7" fmla="*/ 37 h 289"/>
                <a:gd name="T8" fmla="*/ 33 w 168"/>
                <a:gd name="T9" fmla="*/ 47 h 289"/>
                <a:gd name="T10" fmla="*/ 40 w 168"/>
                <a:gd name="T11" fmla="*/ 55 h 289"/>
                <a:gd name="T12" fmla="*/ 36 w 168"/>
                <a:gd name="T13" fmla="*/ 65 h 289"/>
                <a:gd name="T14" fmla="*/ 32 w 168"/>
                <a:gd name="T15" fmla="*/ 108 h 289"/>
                <a:gd name="T16" fmla="*/ 29 w 168"/>
                <a:gd name="T17" fmla="*/ 122 h 289"/>
                <a:gd name="T18" fmla="*/ 11 w 168"/>
                <a:gd name="T19" fmla="*/ 147 h 289"/>
                <a:gd name="T20" fmla="*/ 2 w 168"/>
                <a:gd name="T21" fmla="*/ 164 h 289"/>
                <a:gd name="T22" fmla="*/ 3 w 168"/>
                <a:gd name="T23" fmla="*/ 177 h 289"/>
                <a:gd name="T24" fmla="*/ 10 w 168"/>
                <a:gd name="T25" fmla="*/ 188 h 289"/>
                <a:gd name="T26" fmla="*/ 16 w 168"/>
                <a:gd name="T27" fmla="*/ 188 h 289"/>
                <a:gd name="T28" fmla="*/ 19 w 168"/>
                <a:gd name="T29" fmla="*/ 195 h 289"/>
                <a:gd name="T30" fmla="*/ 24 w 168"/>
                <a:gd name="T31" fmla="*/ 204 h 289"/>
                <a:gd name="T32" fmla="*/ 27 w 168"/>
                <a:gd name="T33" fmla="*/ 211 h 289"/>
                <a:gd name="T34" fmla="*/ 27 w 168"/>
                <a:gd name="T35" fmla="*/ 228 h 289"/>
                <a:gd name="T36" fmla="*/ 36 w 168"/>
                <a:gd name="T37" fmla="*/ 244 h 289"/>
                <a:gd name="T38" fmla="*/ 29 w 168"/>
                <a:gd name="T39" fmla="*/ 244 h 289"/>
                <a:gd name="T40" fmla="*/ 16 w 168"/>
                <a:gd name="T41" fmla="*/ 244 h 289"/>
                <a:gd name="T42" fmla="*/ 10 w 168"/>
                <a:gd name="T43" fmla="*/ 249 h 289"/>
                <a:gd name="T44" fmla="*/ 19 w 168"/>
                <a:gd name="T45" fmla="*/ 262 h 289"/>
                <a:gd name="T46" fmla="*/ 32 w 168"/>
                <a:gd name="T47" fmla="*/ 281 h 289"/>
                <a:gd name="T48" fmla="*/ 33 w 168"/>
                <a:gd name="T49" fmla="*/ 289 h 289"/>
                <a:gd name="T50" fmla="*/ 44 w 168"/>
                <a:gd name="T51" fmla="*/ 288 h 289"/>
                <a:gd name="T52" fmla="*/ 49 w 168"/>
                <a:gd name="T53" fmla="*/ 284 h 289"/>
                <a:gd name="T54" fmla="*/ 53 w 168"/>
                <a:gd name="T55" fmla="*/ 285 h 289"/>
                <a:gd name="T56" fmla="*/ 60 w 168"/>
                <a:gd name="T57" fmla="*/ 284 h 289"/>
                <a:gd name="T58" fmla="*/ 76 w 168"/>
                <a:gd name="T59" fmla="*/ 280 h 289"/>
                <a:gd name="T60" fmla="*/ 84 w 168"/>
                <a:gd name="T61" fmla="*/ 278 h 289"/>
                <a:gd name="T62" fmla="*/ 89 w 168"/>
                <a:gd name="T63" fmla="*/ 266 h 289"/>
                <a:gd name="T64" fmla="*/ 93 w 168"/>
                <a:gd name="T65" fmla="*/ 262 h 289"/>
                <a:gd name="T66" fmla="*/ 110 w 168"/>
                <a:gd name="T67" fmla="*/ 258 h 289"/>
                <a:gd name="T68" fmla="*/ 124 w 168"/>
                <a:gd name="T69" fmla="*/ 248 h 289"/>
                <a:gd name="T70" fmla="*/ 129 w 168"/>
                <a:gd name="T71" fmla="*/ 241 h 289"/>
                <a:gd name="T72" fmla="*/ 133 w 168"/>
                <a:gd name="T73" fmla="*/ 236 h 289"/>
                <a:gd name="T74" fmla="*/ 137 w 168"/>
                <a:gd name="T75" fmla="*/ 231 h 289"/>
                <a:gd name="T76" fmla="*/ 146 w 168"/>
                <a:gd name="T77" fmla="*/ 227 h 289"/>
                <a:gd name="T78" fmla="*/ 150 w 168"/>
                <a:gd name="T79" fmla="*/ 227 h 289"/>
                <a:gd name="T80" fmla="*/ 152 w 168"/>
                <a:gd name="T81" fmla="*/ 219 h 289"/>
                <a:gd name="T82" fmla="*/ 146 w 168"/>
                <a:gd name="T83" fmla="*/ 213 h 289"/>
                <a:gd name="T84" fmla="*/ 146 w 168"/>
                <a:gd name="T85" fmla="*/ 208 h 289"/>
                <a:gd name="T86" fmla="*/ 144 w 168"/>
                <a:gd name="T87" fmla="*/ 204 h 289"/>
                <a:gd name="T88" fmla="*/ 144 w 168"/>
                <a:gd name="T89" fmla="*/ 196 h 289"/>
                <a:gd name="T90" fmla="*/ 138 w 168"/>
                <a:gd name="T91" fmla="*/ 196 h 289"/>
                <a:gd name="T92" fmla="*/ 134 w 168"/>
                <a:gd name="T93" fmla="*/ 191 h 289"/>
                <a:gd name="T94" fmla="*/ 141 w 168"/>
                <a:gd name="T95" fmla="*/ 180 h 289"/>
                <a:gd name="T96" fmla="*/ 138 w 168"/>
                <a:gd name="T97" fmla="*/ 173 h 289"/>
                <a:gd name="T98" fmla="*/ 142 w 168"/>
                <a:gd name="T99" fmla="*/ 161 h 289"/>
                <a:gd name="T100" fmla="*/ 150 w 168"/>
                <a:gd name="T101" fmla="*/ 152 h 289"/>
                <a:gd name="T102" fmla="*/ 150 w 168"/>
                <a:gd name="T103" fmla="*/ 147 h 289"/>
                <a:gd name="T104" fmla="*/ 154 w 168"/>
                <a:gd name="T105" fmla="*/ 140 h 289"/>
                <a:gd name="T106" fmla="*/ 160 w 168"/>
                <a:gd name="T107" fmla="*/ 140 h 289"/>
                <a:gd name="T108" fmla="*/ 165 w 168"/>
                <a:gd name="T109" fmla="*/ 75 h 289"/>
                <a:gd name="T110" fmla="*/ 165 w 168"/>
                <a:gd name="T111" fmla="*/ 75 h 289"/>
                <a:gd name="T112" fmla="*/ 165 w 168"/>
                <a:gd name="T113" fmla="*/ 7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289">
                  <a:moveTo>
                    <a:pt x="165" y="75"/>
                  </a:moveTo>
                  <a:lnTo>
                    <a:pt x="165" y="66"/>
                  </a:lnTo>
                  <a:lnTo>
                    <a:pt x="165" y="73"/>
                  </a:lnTo>
                  <a:lnTo>
                    <a:pt x="150" y="63"/>
                  </a:lnTo>
                  <a:lnTo>
                    <a:pt x="130" y="51"/>
                  </a:lnTo>
                  <a:lnTo>
                    <a:pt x="41" y="0"/>
                  </a:lnTo>
                  <a:lnTo>
                    <a:pt x="24" y="9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7" y="33"/>
                  </a:lnTo>
                  <a:lnTo>
                    <a:pt x="28" y="37"/>
                  </a:lnTo>
                  <a:lnTo>
                    <a:pt x="29" y="39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6" y="51"/>
                  </a:lnTo>
                  <a:lnTo>
                    <a:pt x="40" y="55"/>
                  </a:lnTo>
                  <a:lnTo>
                    <a:pt x="40" y="59"/>
                  </a:lnTo>
                  <a:lnTo>
                    <a:pt x="37" y="61"/>
                  </a:lnTo>
                  <a:lnTo>
                    <a:pt x="36" y="65"/>
                  </a:lnTo>
                  <a:lnTo>
                    <a:pt x="33" y="79"/>
                  </a:lnTo>
                  <a:lnTo>
                    <a:pt x="33" y="95"/>
                  </a:lnTo>
                  <a:lnTo>
                    <a:pt x="32" y="108"/>
                  </a:lnTo>
                  <a:lnTo>
                    <a:pt x="32" y="112"/>
                  </a:lnTo>
                  <a:lnTo>
                    <a:pt x="32" y="118"/>
                  </a:lnTo>
                  <a:lnTo>
                    <a:pt x="29" y="122"/>
                  </a:lnTo>
                  <a:lnTo>
                    <a:pt x="27" y="126"/>
                  </a:lnTo>
                  <a:lnTo>
                    <a:pt x="16" y="138"/>
                  </a:lnTo>
                  <a:lnTo>
                    <a:pt x="11" y="147"/>
                  </a:lnTo>
                  <a:lnTo>
                    <a:pt x="6" y="158"/>
                  </a:lnTo>
                  <a:lnTo>
                    <a:pt x="3" y="161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2" y="169"/>
                  </a:lnTo>
                  <a:lnTo>
                    <a:pt x="3" y="177"/>
                  </a:lnTo>
                  <a:lnTo>
                    <a:pt x="4" y="180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11" y="188"/>
                  </a:lnTo>
                  <a:lnTo>
                    <a:pt x="13" y="188"/>
                  </a:lnTo>
                  <a:lnTo>
                    <a:pt x="16" y="188"/>
                  </a:lnTo>
                  <a:lnTo>
                    <a:pt x="16" y="191"/>
                  </a:lnTo>
                  <a:lnTo>
                    <a:pt x="16" y="192"/>
                  </a:lnTo>
                  <a:lnTo>
                    <a:pt x="19" y="195"/>
                  </a:lnTo>
                  <a:lnTo>
                    <a:pt x="20" y="196"/>
                  </a:lnTo>
                  <a:lnTo>
                    <a:pt x="23" y="197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7" y="205"/>
                  </a:lnTo>
                  <a:lnTo>
                    <a:pt x="27" y="211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8"/>
                  </a:lnTo>
                  <a:lnTo>
                    <a:pt x="28" y="234"/>
                  </a:lnTo>
                  <a:lnTo>
                    <a:pt x="32" y="240"/>
                  </a:lnTo>
                  <a:lnTo>
                    <a:pt x="36" y="244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7" y="244"/>
                  </a:lnTo>
                  <a:lnTo>
                    <a:pt x="20" y="245"/>
                  </a:lnTo>
                  <a:lnTo>
                    <a:pt x="16" y="244"/>
                  </a:lnTo>
                  <a:lnTo>
                    <a:pt x="13" y="245"/>
                  </a:lnTo>
                  <a:lnTo>
                    <a:pt x="10" y="248"/>
                  </a:lnTo>
                  <a:lnTo>
                    <a:pt x="10" y="249"/>
                  </a:lnTo>
                  <a:lnTo>
                    <a:pt x="11" y="253"/>
                  </a:lnTo>
                  <a:lnTo>
                    <a:pt x="13" y="254"/>
                  </a:lnTo>
                  <a:lnTo>
                    <a:pt x="19" y="262"/>
                  </a:lnTo>
                  <a:lnTo>
                    <a:pt x="28" y="270"/>
                  </a:lnTo>
                  <a:lnTo>
                    <a:pt x="29" y="276"/>
                  </a:lnTo>
                  <a:lnTo>
                    <a:pt x="32" y="281"/>
                  </a:lnTo>
                  <a:lnTo>
                    <a:pt x="33" y="285"/>
                  </a:lnTo>
                  <a:lnTo>
                    <a:pt x="33" y="288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0" y="289"/>
                  </a:lnTo>
                  <a:lnTo>
                    <a:pt x="44" y="288"/>
                  </a:lnTo>
                  <a:lnTo>
                    <a:pt x="45" y="286"/>
                  </a:lnTo>
                  <a:lnTo>
                    <a:pt x="47" y="285"/>
                  </a:lnTo>
                  <a:lnTo>
                    <a:pt x="49" y="284"/>
                  </a:lnTo>
                  <a:lnTo>
                    <a:pt x="49" y="284"/>
                  </a:lnTo>
                  <a:lnTo>
                    <a:pt x="51" y="281"/>
                  </a:lnTo>
                  <a:lnTo>
                    <a:pt x="53" y="285"/>
                  </a:lnTo>
                  <a:lnTo>
                    <a:pt x="55" y="289"/>
                  </a:lnTo>
                  <a:lnTo>
                    <a:pt x="57" y="285"/>
                  </a:lnTo>
                  <a:lnTo>
                    <a:pt x="60" y="284"/>
                  </a:lnTo>
                  <a:lnTo>
                    <a:pt x="67" y="281"/>
                  </a:lnTo>
                  <a:lnTo>
                    <a:pt x="72" y="280"/>
                  </a:lnTo>
                  <a:lnTo>
                    <a:pt x="76" y="280"/>
                  </a:lnTo>
                  <a:lnTo>
                    <a:pt x="80" y="280"/>
                  </a:lnTo>
                  <a:lnTo>
                    <a:pt x="81" y="280"/>
                  </a:lnTo>
                  <a:lnTo>
                    <a:pt x="84" y="278"/>
                  </a:lnTo>
                  <a:lnTo>
                    <a:pt x="85" y="276"/>
                  </a:lnTo>
                  <a:lnTo>
                    <a:pt x="91" y="268"/>
                  </a:lnTo>
                  <a:lnTo>
                    <a:pt x="89" y="266"/>
                  </a:lnTo>
                  <a:lnTo>
                    <a:pt x="87" y="265"/>
                  </a:lnTo>
                  <a:lnTo>
                    <a:pt x="89" y="262"/>
                  </a:lnTo>
                  <a:lnTo>
                    <a:pt x="93" y="262"/>
                  </a:lnTo>
                  <a:lnTo>
                    <a:pt x="98" y="262"/>
                  </a:lnTo>
                  <a:lnTo>
                    <a:pt x="104" y="261"/>
                  </a:lnTo>
                  <a:lnTo>
                    <a:pt x="110" y="258"/>
                  </a:lnTo>
                  <a:lnTo>
                    <a:pt x="116" y="257"/>
                  </a:lnTo>
                  <a:lnTo>
                    <a:pt x="120" y="253"/>
                  </a:lnTo>
                  <a:lnTo>
                    <a:pt x="124" y="248"/>
                  </a:lnTo>
                  <a:lnTo>
                    <a:pt x="125" y="245"/>
                  </a:lnTo>
                  <a:lnTo>
                    <a:pt x="128" y="244"/>
                  </a:lnTo>
                  <a:lnTo>
                    <a:pt x="129" y="241"/>
                  </a:lnTo>
                  <a:lnTo>
                    <a:pt x="130" y="240"/>
                  </a:lnTo>
                  <a:lnTo>
                    <a:pt x="130" y="237"/>
                  </a:lnTo>
                  <a:lnTo>
                    <a:pt x="133" y="236"/>
                  </a:lnTo>
                  <a:lnTo>
                    <a:pt x="133" y="234"/>
                  </a:lnTo>
                  <a:lnTo>
                    <a:pt x="133" y="232"/>
                  </a:lnTo>
                  <a:lnTo>
                    <a:pt x="137" y="231"/>
                  </a:lnTo>
                  <a:lnTo>
                    <a:pt x="141" y="228"/>
                  </a:lnTo>
                  <a:lnTo>
                    <a:pt x="144" y="227"/>
                  </a:lnTo>
                  <a:lnTo>
                    <a:pt x="146" y="227"/>
                  </a:lnTo>
                  <a:lnTo>
                    <a:pt x="148" y="227"/>
                  </a:lnTo>
                  <a:lnTo>
                    <a:pt x="150" y="228"/>
                  </a:lnTo>
                  <a:lnTo>
                    <a:pt x="150" y="227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2" y="219"/>
                  </a:lnTo>
                  <a:lnTo>
                    <a:pt x="148" y="217"/>
                  </a:lnTo>
                  <a:lnTo>
                    <a:pt x="146" y="215"/>
                  </a:lnTo>
                  <a:lnTo>
                    <a:pt x="146" y="213"/>
                  </a:lnTo>
                  <a:lnTo>
                    <a:pt x="146" y="211"/>
                  </a:lnTo>
                  <a:lnTo>
                    <a:pt x="146" y="209"/>
                  </a:lnTo>
                  <a:lnTo>
                    <a:pt x="146" y="208"/>
                  </a:lnTo>
                  <a:lnTo>
                    <a:pt x="146" y="205"/>
                  </a:lnTo>
                  <a:lnTo>
                    <a:pt x="144" y="208"/>
                  </a:lnTo>
                  <a:lnTo>
                    <a:pt x="144" y="204"/>
                  </a:lnTo>
                  <a:lnTo>
                    <a:pt x="142" y="200"/>
                  </a:lnTo>
                  <a:lnTo>
                    <a:pt x="144" y="197"/>
                  </a:lnTo>
                  <a:lnTo>
                    <a:pt x="144" y="196"/>
                  </a:lnTo>
                  <a:lnTo>
                    <a:pt x="142" y="196"/>
                  </a:lnTo>
                  <a:lnTo>
                    <a:pt x="141" y="195"/>
                  </a:lnTo>
                  <a:lnTo>
                    <a:pt x="138" y="196"/>
                  </a:lnTo>
                  <a:lnTo>
                    <a:pt x="134" y="196"/>
                  </a:lnTo>
                  <a:lnTo>
                    <a:pt x="133" y="192"/>
                  </a:lnTo>
                  <a:lnTo>
                    <a:pt x="134" y="191"/>
                  </a:lnTo>
                  <a:lnTo>
                    <a:pt x="137" y="187"/>
                  </a:lnTo>
                  <a:lnTo>
                    <a:pt x="141" y="184"/>
                  </a:lnTo>
                  <a:lnTo>
                    <a:pt x="141" y="180"/>
                  </a:lnTo>
                  <a:lnTo>
                    <a:pt x="138" y="177"/>
                  </a:lnTo>
                  <a:lnTo>
                    <a:pt x="138" y="175"/>
                  </a:lnTo>
                  <a:lnTo>
                    <a:pt x="138" y="173"/>
                  </a:lnTo>
                  <a:lnTo>
                    <a:pt x="144" y="169"/>
                  </a:lnTo>
                  <a:lnTo>
                    <a:pt x="142" y="164"/>
                  </a:lnTo>
                  <a:lnTo>
                    <a:pt x="142" y="161"/>
                  </a:lnTo>
                  <a:lnTo>
                    <a:pt x="144" y="160"/>
                  </a:lnTo>
                  <a:lnTo>
                    <a:pt x="148" y="156"/>
                  </a:lnTo>
                  <a:lnTo>
                    <a:pt x="150" y="152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0" y="147"/>
                  </a:lnTo>
                  <a:lnTo>
                    <a:pt x="150" y="143"/>
                  </a:lnTo>
                  <a:lnTo>
                    <a:pt x="152" y="142"/>
                  </a:lnTo>
                  <a:lnTo>
                    <a:pt x="154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64" y="139"/>
                  </a:lnTo>
                  <a:lnTo>
                    <a:pt x="168" y="140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3" name="Freeform 80">
              <a:extLst>
                <a:ext uri="{FF2B5EF4-FFF2-40B4-BE49-F238E27FC236}">
                  <a16:creationId xmlns:a16="http://schemas.microsoft.com/office/drawing/2014/main" id="{24144B0F-C087-B177-90D2-6AF7215282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08268" y="2550475"/>
              <a:ext cx="388655" cy="296503"/>
            </a:xfrm>
            <a:custGeom>
              <a:avLst/>
              <a:gdLst>
                <a:gd name="T0" fmla="*/ 73 w 191"/>
                <a:gd name="T1" fmla="*/ 128 h 149"/>
                <a:gd name="T2" fmla="*/ 82 w 191"/>
                <a:gd name="T3" fmla="*/ 122 h 149"/>
                <a:gd name="T4" fmla="*/ 90 w 191"/>
                <a:gd name="T5" fmla="*/ 117 h 149"/>
                <a:gd name="T6" fmla="*/ 95 w 191"/>
                <a:gd name="T7" fmla="*/ 113 h 149"/>
                <a:gd name="T8" fmla="*/ 103 w 191"/>
                <a:gd name="T9" fmla="*/ 113 h 149"/>
                <a:gd name="T10" fmla="*/ 109 w 191"/>
                <a:gd name="T11" fmla="*/ 109 h 149"/>
                <a:gd name="T12" fmla="*/ 121 w 191"/>
                <a:gd name="T13" fmla="*/ 106 h 149"/>
                <a:gd name="T14" fmla="*/ 126 w 191"/>
                <a:gd name="T15" fmla="*/ 101 h 149"/>
                <a:gd name="T16" fmla="*/ 131 w 191"/>
                <a:gd name="T17" fmla="*/ 96 h 149"/>
                <a:gd name="T18" fmla="*/ 142 w 191"/>
                <a:gd name="T19" fmla="*/ 92 h 149"/>
                <a:gd name="T20" fmla="*/ 149 w 191"/>
                <a:gd name="T21" fmla="*/ 88 h 149"/>
                <a:gd name="T22" fmla="*/ 151 w 191"/>
                <a:gd name="T23" fmla="*/ 87 h 149"/>
                <a:gd name="T24" fmla="*/ 147 w 191"/>
                <a:gd name="T25" fmla="*/ 83 h 149"/>
                <a:gd name="T26" fmla="*/ 147 w 191"/>
                <a:gd name="T27" fmla="*/ 79 h 149"/>
                <a:gd name="T28" fmla="*/ 149 w 191"/>
                <a:gd name="T29" fmla="*/ 76 h 149"/>
                <a:gd name="T30" fmla="*/ 158 w 191"/>
                <a:gd name="T31" fmla="*/ 75 h 149"/>
                <a:gd name="T32" fmla="*/ 162 w 191"/>
                <a:gd name="T33" fmla="*/ 69 h 149"/>
                <a:gd name="T34" fmla="*/ 174 w 191"/>
                <a:gd name="T35" fmla="*/ 67 h 149"/>
                <a:gd name="T36" fmla="*/ 188 w 191"/>
                <a:gd name="T37" fmla="*/ 69 h 149"/>
                <a:gd name="T38" fmla="*/ 188 w 191"/>
                <a:gd name="T39" fmla="*/ 63 h 149"/>
                <a:gd name="T40" fmla="*/ 188 w 191"/>
                <a:gd name="T41" fmla="*/ 60 h 149"/>
                <a:gd name="T42" fmla="*/ 183 w 191"/>
                <a:gd name="T43" fmla="*/ 52 h 149"/>
                <a:gd name="T44" fmla="*/ 182 w 191"/>
                <a:gd name="T45" fmla="*/ 47 h 149"/>
                <a:gd name="T46" fmla="*/ 182 w 191"/>
                <a:gd name="T47" fmla="*/ 40 h 149"/>
                <a:gd name="T48" fmla="*/ 182 w 191"/>
                <a:gd name="T49" fmla="*/ 31 h 149"/>
                <a:gd name="T50" fmla="*/ 183 w 191"/>
                <a:gd name="T51" fmla="*/ 25 h 149"/>
                <a:gd name="T52" fmla="*/ 182 w 191"/>
                <a:gd name="T53" fmla="*/ 19 h 149"/>
                <a:gd name="T54" fmla="*/ 174 w 191"/>
                <a:gd name="T55" fmla="*/ 14 h 149"/>
                <a:gd name="T56" fmla="*/ 169 w 191"/>
                <a:gd name="T57" fmla="*/ 14 h 149"/>
                <a:gd name="T58" fmla="*/ 166 w 191"/>
                <a:gd name="T59" fmla="*/ 14 h 149"/>
                <a:gd name="T60" fmla="*/ 165 w 191"/>
                <a:gd name="T61" fmla="*/ 8 h 149"/>
                <a:gd name="T62" fmla="*/ 158 w 191"/>
                <a:gd name="T63" fmla="*/ 12 h 149"/>
                <a:gd name="T64" fmla="*/ 142 w 191"/>
                <a:gd name="T65" fmla="*/ 12 h 149"/>
                <a:gd name="T66" fmla="*/ 134 w 191"/>
                <a:gd name="T67" fmla="*/ 10 h 149"/>
                <a:gd name="T68" fmla="*/ 130 w 191"/>
                <a:gd name="T69" fmla="*/ 3 h 149"/>
                <a:gd name="T70" fmla="*/ 126 w 191"/>
                <a:gd name="T71" fmla="*/ 0 h 149"/>
                <a:gd name="T72" fmla="*/ 118 w 191"/>
                <a:gd name="T73" fmla="*/ 4 h 149"/>
                <a:gd name="T74" fmla="*/ 111 w 191"/>
                <a:gd name="T75" fmla="*/ 23 h 149"/>
                <a:gd name="T76" fmla="*/ 99 w 191"/>
                <a:gd name="T77" fmla="*/ 36 h 149"/>
                <a:gd name="T78" fmla="*/ 77 w 191"/>
                <a:gd name="T79" fmla="*/ 49 h 149"/>
                <a:gd name="T80" fmla="*/ 68 w 191"/>
                <a:gd name="T81" fmla="*/ 57 h 149"/>
                <a:gd name="T82" fmla="*/ 65 w 191"/>
                <a:gd name="T83" fmla="*/ 65 h 149"/>
                <a:gd name="T84" fmla="*/ 57 w 191"/>
                <a:gd name="T85" fmla="*/ 76 h 149"/>
                <a:gd name="T86" fmla="*/ 54 w 191"/>
                <a:gd name="T87" fmla="*/ 93 h 149"/>
                <a:gd name="T88" fmla="*/ 56 w 191"/>
                <a:gd name="T89" fmla="*/ 96 h 149"/>
                <a:gd name="T90" fmla="*/ 57 w 191"/>
                <a:gd name="T91" fmla="*/ 104 h 149"/>
                <a:gd name="T92" fmla="*/ 48 w 191"/>
                <a:gd name="T93" fmla="*/ 118 h 149"/>
                <a:gd name="T94" fmla="*/ 29 w 191"/>
                <a:gd name="T95" fmla="*/ 136 h 149"/>
                <a:gd name="T96" fmla="*/ 14 w 191"/>
                <a:gd name="T97" fmla="*/ 141 h 149"/>
                <a:gd name="T98" fmla="*/ 0 w 191"/>
                <a:gd name="T99" fmla="*/ 149 h 149"/>
                <a:gd name="T100" fmla="*/ 72 w 191"/>
                <a:gd name="T101" fmla="*/ 132 h 149"/>
                <a:gd name="T102" fmla="*/ 72 w 191"/>
                <a:gd name="T103" fmla="*/ 132 h 149"/>
                <a:gd name="T104" fmla="*/ 72 w 191"/>
                <a:gd name="T105" fmla="*/ 132 h 149"/>
                <a:gd name="T106" fmla="*/ 72 w 191"/>
                <a:gd name="T107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49">
                  <a:moveTo>
                    <a:pt x="72" y="132"/>
                  </a:moveTo>
                  <a:lnTo>
                    <a:pt x="73" y="128"/>
                  </a:lnTo>
                  <a:lnTo>
                    <a:pt x="74" y="126"/>
                  </a:lnTo>
                  <a:lnTo>
                    <a:pt x="82" y="122"/>
                  </a:lnTo>
                  <a:lnTo>
                    <a:pt x="86" y="118"/>
                  </a:lnTo>
                  <a:lnTo>
                    <a:pt x="90" y="117"/>
                  </a:lnTo>
                  <a:lnTo>
                    <a:pt x="91" y="114"/>
                  </a:lnTo>
                  <a:lnTo>
                    <a:pt x="95" y="113"/>
                  </a:lnTo>
                  <a:lnTo>
                    <a:pt x="101" y="114"/>
                  </a:lnTo>
                  <a:lnTo>
                    <a:pt x="103" y="113"/>
                  </a:lnTo>
                  <a:lnTo>
                    <a:pt x="105" y="110"/>
                  </a:lnTo>
                  <a:lnTo>
                    <a:pt x="109" y="109"/>
                  </a:lnTo>
                  <a:lnTo>
                    <a:pt x="111" y="109"/>
                  </a:lnTo>
                  <a:lnTo>
                    <a:pt x="121" y="106"/>
                  </a:lnTo>
                  <a:lnTo>
                    <a:pt x="125" y="105"/>
                  </a:lnTo>
                  <a:lnTo>
                    <a:pt x="126" y="101"/>
                  </a:lnTo>
                  <a:lnTo>
                    <a:pt x="129" y="100"/>
                  </a:lnTo>
                  <a:lnTo>
                    <a:pt x="131" y="96"/>
                  </a:lnTo>
                  <a:lnTo>
                    <a:pt x="139" y="93"/>
                  </a:lnTo>
                  <a:lnTo>
                    <a:pt x="142" y="92"/>
                  </a:lnTo>
                  <a:lnTo>
                    <a:pt x="145" y="90"/>
                  </a:lnTo>
                  <a:lnTo>
                    <a:pt x="149" y="88"/>
                  </a:lnTo>
                  <a:lnTo>
                    <a:pt x="151" y="88"/>
                  </a:lnTo>
                  <a:lnTo>
                    <a:pt x="151" y="87"/>
                  </a:lnTo>
                  <a:lnTo>
                    <a:pt x="147" y="84"/>
                  </a:lnTo>
                  <a:lnTo>
                    <a:pt x="147" y="83"/>
                  </a:lnTo>
                  <a:lnTo>
                    <a:pt x="149" y="80"/>
                  </a:lnTo>
                  <a:lnTo>
                    <a:pt x="147" y="79"/>
                  </a:lnTo>
                  <a:lnTo>
                    <a:pt x="147" y="76"/>
                  </a:lnTo>
                  <a:lnTo>
                    <a:pt x="149" y="76"/>
                  </a:lnTo>
                  <a:lnTo>
                    <a:pt x="153" y="75"/>
                  </a:lnTo>
                  <a:lnTo>
                    <a:pt x="158" y="75"/>
                  </a:lnTo>
                  <a:lnTo>
                    <a:pt x="161" y="71"/>
                  </a:lnTo>
                  <a:lnTo>
                    <a:pt x="162" y="69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3" y="69"/>
                  </a:lnTo>
                  <a:lnTo>
                    <a:pt x="188" y="69"/>
                  </a:lnTo>
                  <a:lnTo>
                    <a:pt x="187" y="65"/>
                  </a:lnTo>
                  <a:lnTo>
                    <a:pt x="188" y="63"/>
                  </a:lnTo>
                  <a:lnTo>
                    <a:pt x="191" y="61"/>
                  </a:lnTo>
                  <a:lnTo>
                    <a:pt x="188" y="60"/>
                  </a:lnTo>
                  <a:lnTo>
                    <a:pt x="186" y="56"/>
                  </a:lnTo>
                  <a:lnTo>
                    <a:pt x="183" y="52"/>
                  </a:lnTo>
                  <a:lnTo>
                    <a:pt x="183" y="48"/>
                  </a:lnTo>
                  <a:lnTo>
                    <a:pt x="182" y="47"/>
                  </a:lnTo>
                  <a:lnTo>
                    <a:pt x="183" y="43"/>
                  </a:lnTo>
                  <a:lnTo>
                    <a:pt x="182" y="40"/>
                  </a:lnTo>
                  <a:lnTo>
                    <a:pt x="182" y="39"/>
                  </a:lnTo>
                  <a:lnTo>
                    <a:pt x="182" y="31"/>
                  </a:lnTo>
                  <a:lnTo>
                    <a:pt x="182" y="27"/>
                  </a:lnTo>
                  <a:lnTo>
                    <a:pt x="183" y="25"/>
                  </a:lnTo>
                  <a:lnTo>
                    <a:pt x="182" y="23"/>
                  </a:lnTo>
                  <a:lnTo>
                    <a:pt x="182" y="19"/>
                  </a:lnTo>
                  <a:lnTo>
                    <a:pt x="178" y="17"/>
                  </a:lnTo>
                  <a:lnTo>
                    <a:pt x="174" y="14"/>
                  </a:lnTo>
                  <a:lnTo>
                    <a:pt x="171" y="14"/>
                  </a:lnTo>
                  <a:lnTo>
                    <a:pt x="169" y="14"/>
                  </a:lnTo>
                  <a:lnTo>
                    <a:pt x="166" y="12"/>
                  </a:lnTo>
                  <a:lnTo>
                    <a:pt x="166" y="14"/>
                  </a:lnTo>
                  <a:lnTo>
                    <a:pt x="165" y="12"/>
                  </a:lnTo>
                  <a:lnTo>
                    <a:pt x="165" y="8"/>
                  </a:lnTo>
                  <a:lnTo>
                    <a:pt x="161" y="10"/>
                  </a:lnTo>
                  <a:lnTo>
                    <a:pt x="158" y="12"/>
                  </a:lnTo>
                  <a:lnTo>
                    <a:pt x="149" y="12"/>
                  </a:lnTo>
                  <a:lnTo>
                    <a:pt x="142" y="12"/>
                  </a:lnTo>
                  <a:lnTo>
                    <a:pt x="138" y="12"/>
                  </a:lnTo>
                  <a:lnTo>
                    <a:pt x="134" y="10"/>
                  </a:lnTo>
                  <a:lnTo>
                    <a:pt x="131" y="6"/>
                  </a:lnTo>
                  <a:lnTo>
                    <a:pt x="130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8" y="4"/>
                  </a:lnTo>
                  <a:lnTo>
                    <a:pt x="117" y="8"/>
                  </a:lnTo>
                  <a:lnTo>
                    <a:pt x="111" y="23"/>
                  </a:lnTo>
                  <a:lnTo>
                    <a:pt x="105" y="31"/>
                  </a:lnTo>
                  <a:lnTo>
                    <a:pt x="99" y="36"/>
                  </a:lnTo>
                  <a:lnTo>
                    <a:pt x="82" y="44"/>
                  </a:lnTo>
                  <a:lnTo>
                    <a:pt x="77" y="49"/>
                  </a:lnTo>
                  <a:lnTo>
                    <a:pt x="72" y="56"/>
                  </a:lnTo>
                  <a:lnTo>
                    <a:pt x="68" y="57"/>
                  </a:lnTo>
                  <a:lnTo>
                    <a:pt x="65" y="61"/>
                  </a:lnTo>
                  <a:lnTo>
                    <a:pt x="65" y="65"/>
                  </a:lnTo>
                  <a:lnTo>
                    <a:pt x="64" y="71"/>
                  </a:lnTo>
                  <a:lnTo>
                    <a:pt x="57" y="76"/>
                  </a:lnTo>
                  <a:lnTo>
                    <a:pt x="56" y="87"/>
                  </a:lnTo>
                  <a:lnTo>
                    <a:pt x="54" y="93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4"/>
                  </a:lnTo>
                  <a:lnTo>
                    <a:pt x="54" y="110"/>
                  </a:lnTo>
                  <a:lnTo>
                    <a:pt x="48" y="118"/>
                  </a:lnTo>
                  <a:lnTo>
                    <a:pt x="42" y="124"/>
                  </a:lnTo>
                  <a:lnTo>
                    <a:pt x="29" y="136"/>
                  </a:lnTo>
                  <a:lnTo>
                    <a:pt x="21" y="140"/>
                  </a:lnTo>
                  <a:lnTo>
                    <a:pt x="14" y="141"/>
                  </a:lnTo>
                  <a:lnTo>
                    <a:pt x="4" y="144"/>
                  </a:lnTo>
                  <a:lnTo>
                    <a:pt x="0" y="149"/>
                  </a:lnTo>
                  <a:lnTo>
                    <a:pt x="72" y="149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4" name="Freeform 81">
              <a:extLst>
                <a:ext uri="{FF2B5EF4-FFF2-40B4-BE49-F238E27FC236}">
                  <a16:creationId xmlns:a16="http://schemas.microsoft.com/office/drawing/2014/main" id="{8E653798-C330-5EF7-DA3E-24A4FF5D17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8672" y="2506696"/>
              <a:ext cx="653183" cy="654693"/>
            </a:xfrm>
            <a:custGeom>
              <a:avLst/>
              <a:gdLst>
                <a:gd name="T0" fmla="*/ 237 w 242"/>
                <a:gd name="T1" fmla="*/ 176 h 248"/>
                <a:gd name="T2" fmla="*/ 227 w 242"/>
                <a:gd name="T3" fmla="*/ 171 h 248"/>
                <a:gd name="T4" fmla="*/ 222 w 242"/>
                <a:gd name="T5" fmla="*/ 172 h 248"/>
                <a:gd name="T6" fmla="*/ 217 w 242"/>
                <a:gd name="T7" fmla="*/ 158 h 248"/>
                <a:gd name="T8" fmla="*/ 214 w 242"/>
                <a:gd name="T9" fmla="*/ 146 h 248"/>
                <a:gd name="T10" fmla="*/ 217 w 242"/>
                <a:gd name="T11" fmla="*/ 139 h 248"/>
                <a:gd name="T12" fmla="*/ 217 w 242"/>
                <a:gd name="T13" fmla="*/ 123 h 248"/>
                <a:gd name="T14" fmla="*/ 217 w 242"/>
                <a:gd name="T15" fmla="*/ 109 h 248"/>
                <a:gd name="T16" fmla="*/ 212 w 242"/>
                <a:gd name="T17" fmla="*/ 96 h 248"/>
                <a:gd name="T18" fmla="*/ 212 w 242"/>
                <a:gd name="T19" fmla="*/ 85 h 248"/>
                <a:gd name="T20" fmla="*/ 202 w 242"/>
                <a:gd name="T21" fmla="*/ 64 h 248"/>
                <a:gd name="T22" fmla="*/ 195 w 242"/>
                <a:gd name="T23" fmla="*/ 54 h 248"/>
                <a:gd name="T24" fmla="*/ 191 w 242"/>
                <a:gd name="T25" fmla="*/ 44 h 248"/>
                <a:gd name="T26" fmla="*/ 198 w 242"/>
                <a:gd name="T27" fmla="*/ 33 h 248"/>
                <a:gd name="T28" fmla="*/ 199 w 242"/>
                <a:gd name="T29" fmla="*/ 16 h 248"/>
                <a:gd name="T30" fmla="*/ 201 w 242"/>
                <a:gd name="T31" fmla="*/ 6 h 248"/>
                <a:gd name="T32" fmla="*/ 196 w 242"/>
                <a:gd name="T33" fmla="*/ 3 h 248"/>
                <a:gd name="T34" fmla="*/ 189 w 242"/>
                <a:gd name="T35" fmla="*/ 0 h 248"/>
                <a:gd name="T36" fmla="*/ 181 w 242"/>
                <a:gd name="T37" fmla="*/ 1 h 248"/>
                <a:gd name="T38" fmla="*/ 176 w 242"/>
                <a:gd name="T39" fmla="*/ 3 h 248"/>
                <a:gd name="T40" fmla="*/ 166 w 242"/>
                <a:gd name="T41" fmla="*/ 6 h 248"/>
                <a:gd name="T42" fmla="*/ 152 w 242"/>
                <a:gd name="T43" fmla="*/ 3 h 248"/>
                <a:gd name="T44" fmla="*/ 139 w 242"/>
                <a:gd name="T45" fmla="*/ 4 h 248"/>
                <a:gd name="T46" fmla="*/ 128 w 242"/>
                <a:gd name="T47" fmla="*/ 7 h 248"/>
                <a:gd name="T48" fmla="*/ 106 w 242"/>
                <a:gd name="T49" fmla="*/ 16 h 248"/>
                <a:gd name="T50" fmla="*/ 100 w 242"/>
                <a:gd name="T51" fmla="*/ 17 h 248"/>
                <a:gd name="T52" fmla="*/ 93 w 242"/>
                <a:gd name="T53" fmla="*/ 20 h 248"/>
                <a:gd name="T54" fmla="*/ 85 w 242"/>
                <a:gd name="T55" fmla="*/ 27 h 248"/>
                <a:gd name="T56" fmla="*/ 85 w 242"/>
                <a:gd name="T57" fmla="*/ 34 h 248"/>
                <a:gd name="T58" fmla="*/ 85 w 242"/>
                <a:gd name="T59" fmla="*/ 46 h 248"/>
                <a:gd name="T60" fmla="*/ 86 w 242"/>
                <a:gd name="T61" fmla="*/ 53 h 248"/>
                <a:gd name="T62" fmla="*/ 92 w 242"/>
                <a:gd name="T63" fmla="*/ 63 h 248"/>
                <a:gd name="T64" fmla="*/ 86 w 242"/>
                <a:gd name="T65" fmla="*/ 69 h 248"/>
                <a:gd name="T66" fmla="*/ 69 w 242"/>
                <a:gd name="T67" fmla="*/ 70 h 248"/>
                <a:gd name="T68" fmla="*/ 59 w 242"/>
                <a:gd name="T69" fmla="*/ 74 h 248"/>
                <a:gd name="T70" fmla="*/ 59 w 242"/>
                <a:gd name="T71" fmla="*/ 80 h 248"/>
                <a:gd name="T72" fmla="*/ 57 w 242"/>
                <a:gd name="T73" fmla="*/ 85 h 248"/>
                <a:gd name="T74" fmla="*/ 45 w 242"/>
                <a:gd name="T75" fmla="*/ 92 h 248"/>
                <a:gd name="T76" fmla="*/ 32 w 242"/>
                <a:gd name="T77" fmla="*/ 99 h 248"/>
                <a:gd name="T78" fmla="*/ 24 w 242"/>
                <a:gd name="T79" fmla="*/ 103 h 248"/>
                <a:gd name="T80" fmla="*/ 13 w 242"/>
                <a:gd name="T81" fmla="*/ 106 h 248"/>
                <a:gd name="T82" fmla="*/ 2 w 242"/>
                <a:gd name="T83" fmla="*/ 116 h 248"/>
                <a:gd name="T84" fmla="*/ 1 w 242"/>
                <a:gd name="T85" fmla="*/ 133 h 248"/>
                <a:gd name="T86" fmla="*/ 45 w 242"/>
                <a:gd name="T87" fmla="*/ 165 h 248"/>
                <a:gd name="T88" fmla="*/ 102 w 242"/>
                <a:gd name="T89" fmla="*/ 209 h 248"/>
                <a:gd name="T90" fmla="*/ 113 w 242"/>
                <a:gd name="T91" fmla="*/ 219 h 248"/>
                <a:gd name="T92" fmla="*/ 119 w 242"/>
                <a:gd name="T93" fmla="*/ 225 h 248"/>
                <a:gd name="T94" fmla="*/ 123 w 242"/>
                <a:gd name="T95" fmla="*/ 229 h 248"/>
                <a:gd name="T96" fmla="*/ 131 w 242"/>
                <a:gd name="T97" fmla="*/ 234 h 248"/>
                <a:gd name="T98" fmla="*/ 138 w 242"/>
                <a:gd name="T99" fmla="*/ 245 h 248"/>
                <a:gd name="T100" fmla="*/ 145 w 242"/>
                <a:gd name="T101" fmla="*/ 246 h 248"/>
                <a:gd name="T102" fmla="*/ 151 w 242"/>
                <a:gd name="T103" fmla="*/ 245 h 248"/>
                <a:gd name="T104" fmla="*/ 169 w 242"/>
                <a:gd name="T105" fmla="*/ 241 h 248"/>
                <a:gd name="T106" fmla="*/ 208 w 242"/>
                <a:gd name="T107" fmla="*/ 20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2" h="248">
                  <a:moveTo>
                    <a:pt x="241" y="183"/>
                  </a:moveTo>
                  <a:cubicBezTo>
                    <a:pt x="241" y="183"/>
                    <a:pt x="241" y="183"/>
                    <a:pt x="241" y="183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7" y="176"/>
                    <a:pt x="237" y="176"/>
                    <a:pt x="237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29" y="172"/>
                    <a:pt x="229" y="172"/>
                    <a:pt x="229" y="172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12" y="149"/>
                    <a:pt x="212" y="149"/>
                    <a:pt x="212" y="149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15" y="145"/>
                    <a:pt x="215" y="145"/>
                    <a:pt x="215" y="145"/>
                  </a:cubicBezTo>
                  <a:cubicBezTo>
                    <a:pt x="217" y="143"/>
                    <a:pt x="217" y="143"/>
                    <a:pt x="217" y="143"/>
                  </a:cubicBezTo>
                  <a:cubicBezTo>
                    <a:pt x="218" y="142"/>
                    <a:pt x="218" y="142"/>
                    <a:pt x="218" y="142"/>
                  </a:cubicBezTo>
                  <a:cubicBezTo>
                    <a:pt x="217" y="139"/>
                    <a:pt x="217" y="139"/>
                    <a:pt x="217" y="139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17" y="130"/>
                    <a:pt x="217" y="130"/>
                    <a:pt x="217" y="130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7" y="123"/>
                    <a:pt x="217" y="123"/>
                    <a:pt x="217" y="123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6"/>
                    <a:pt x="217" y="116"/>
                    <a:pt x="217" y="116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09"/>
                    <a:pt x="217" y="109"/>
                    <a:pt x="217" y="109"/>
                  </a:cubicBezTo>
                  <a:cubicBezTo>
                    <a:pt x="217" y="106"/>
                    <a:pt x="217" y="106"/>
                    <a:pt x="217" y="106"/>
                  </a:cubicBezTo>
                  <a:cubicBezTo>
                    <a:pt x="217" y="105"/>
                    <a:pt x="217" y="105"/>
                    <a:pt x="217" y="105"/>
                  </a:cubicBezTo>
                  <a:cubicBezTo>
                    <a:pt x="215" y="102"/>
                    <a:pt x="215" y="102"/>
                    <a:pt x="215" y="102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09" y="76"/>
                    <a:pt x="209" y="76"/>
                    <a:pt x="209" y="76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2" y="64"/>
                    <a:pt x="202" y="64"/>
                    <a:pt x="202" y="64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1" y="47"/>
                    <a:pt x="191" y="47"/>
                    <a:pt x="191" y="47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8" y="33"/>
                    <a:pt x="198" y="33"/>
                    <a:pt x="198" y="33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02" y="209"/>
                    <a:pt x="102" y="209"/>
                    <a:pt x="102" y="209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8" y="214"/>
                    <a:pt x="108" y="214"/>
                    <a:pt x="108" y="214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13" y="219"/>
                    <a:pt x="113" y="219"/>
                    <a:pt x="113" y="219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19" y="225"/>
                    <a:pt x="119" y="225"/>
                    <a:pt x="119" y="225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8" y="235"/>
                    <a:pt x="138" y="235"/>
                    <a:pt x="138" y="235"/>
                  </a:cubicBezTo>
                  <a:cubicBezTo>
                    <a:pt x="139" y="238"/>
                    <a:pt x="139" y="238"/>
                    <a:pt x="139" y="238"/>
                  </a:cubicBezTo>
                  <a:cubicBezTo>
                    <a:pt x="138" y="242"/>
                    <a:pt x="138" y="242"/>
                    <a:pt x="138" y="242"/>
                  </a:cubicBezTo>
                  <a:cubicBezTo>
                    <a:pt x="138" y="245"/>
                    <a:pt x="138" y="245"/>
                    <a:pt x="138" y="245"/>
                  </a:cubicBezTo>
                  <a:cubicBezTo>
                    <a:pt x="138" y="246"/>
                    <a:pt x="138" y="246"/>
                    <a:pt x="138" y="246"/>
                  </a:cubicBezTo>
                  <a:cubicBezTo>
                    <a:pt x="139" y="246"/>
                    <a:pt x="139" y="246"/>
                    <a:pt x="139" y="246"/>
                  </a:cubicBezTo>
                  <a:cubicBezTo>
                    <a:pt x="143" y="246"/>
                    <a:pt x="143" y="246"/>
                    <a:pt x="143" y="246"/>
                  </a:cubicBezTo>
                  <a:cubicBezTo>
                    <a:pt x="145" y="246"/>
                    <a:pt x="145" y="246"/>
                    <a:pt x="145" y="246"/>
                  </a:cubicBezTo>
                  <a:cubicBezTo>
                    <a:pt x="148" y="246"/>
                    <a:pt x="148" y="246"/>
                    <a:pt x="148" y="246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74" y="238"/>
                    <a:pt x="174" y="238"/>
                    <a:pt x="174" y="238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91" y="221"/>
                    <a:pt x="191" y="221"/>
                    <a:pt x="191" y="221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2" y="185"/>
                    <a:pt x="242" y="185"/>
                    <a:pt x="242" y="185"/>
                  </a:cubicBezTo>
                  <a:lnTo>
                    <a:pt x="241" y="18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5" name="Freeform 82">
              <a:extLst>
                <a:ext uri="{FF2B5EF4-FFF2-40B4-BE49-F238E27FC236}">
                  <a16:creationId xmlns:a16="http://schemas.microsoft.com/office/drawing/2014/main" id="{E45D1E8C-C37B-05DF-2F66-92F4D61D3D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4135" y="3300684"/>
              <a:ext cx="260459" cy="202974"/>
            </a:xfrm>
            <a:custGeom>
              <a:avLst/>
              <a:gdLst>
                <a:gd name="T0" fmla="*/ 80 w 128"/>
                <a:gd name="T1" fmla="*/ 0 h 102"/>
                <a:gd name="T2" fmla="*/ 63 w 128"/>
                <a:gd name="T3" fmla="*/ 9 h 102"/>
                <a:gd name="T4" fmla="*/ 58 w 128"/>
                <a:gd name="T5" fmla="*/ 15 h 102"/>
                <a:gd name="T6" fmla="*/ 47 w 128"/>
                <a:gd name="T7" fmla="*/ 15 h 102"/>
                <a:gd name="T8" fmla="*/ 44 w 128"/>
                <a:gd name="T9" fmla="*/ 23 h 102"/>
                <a:gd name="T10" fmla="*/ 38 w 128"/>
                <a:gd name="T11" fmla="*/ 28 h 102"/>
                <a:gd name="T12" fmla="*/ 34 w 128"/>
                <a:gd name="T13" fmla="*/ 35 h 102"/>
                <a:gd name="T14" fmla="*/ 27 w 128"/>
                <a:gd name="T15" fmla="*/ 28 h 102"/>
                <a:gd name="T16" fmla="*/ 20 w 128"/>
                <a:gd name="T17" fmla="*/ 35 h 102"/>
                <a:gd name="T18" fmla="*/ 20 w 128"/>
                <a:gd name="T19" fmla="*/ 43 h 102"/>
                <a:gd name="T20" fmla="*/ 19 w 128"/>
                <a:gd name="T21" fmla="*/ 45 h 102"/>
                <a:gd name="T22" fmla="*/ 14 w 128"/>
                <a:gd name="T23" fmla="*/ 56 h 102"/>
                <a:gd name="T24" fmla="*/ 6 w 128"/>
                <a:gd name="T25" fmla="*/ 57 h 102"/>
                <a:gd name="T26" fmla="*/ 6 w 128"/>
                <a:gd name="T27" fmla="*/ 61 h 102"/>
                <a:gd name="T28" fmla="*/ 6 w 128"/>
                <a:gd name="T29" fmla="*/ 67 h 102"/>
                <a:gd name="T30" fmla="*/ 2 w 128"/>
                <a:gd name="T31" fmla="*/ 75 h 102"/>
                <a:gd name="T32" fmla="*/ 2 w 128"/>
                <a:gd name="T33" fmla="*/ 82 h 102"/>
                <a:gd name="T34" fmla="*/ 2 w 128"/>
                <a:gd name="T35" fmla="*/ 85 h 102"/>
                <a:gd name="T36" fmla="*/ 7 w 128"/>
                <a:gd name="T37" fmla="*/ 89 h 102"/>
                <a:gd name="T38" fmla="*/ 14 w 128"/>
                <a:gd name="T39" fmla="*/ 96 h 102"/>
                <a:gd name="T40" fmla="*/ 20 w 128"/>
                <a:gd name="T41" fmla="*/ 97 h 102"/>
                <a:gd name="T42" fmla="*/ 34 w 128"/>
                <a:gd name="T43" fmla="*/ 93 h 102"/>
                <a:gd name="T44" fmla="*/ 38 w 128"/>
                <a:gd name="T45" fmla="*/ 93 h 102"/>
                <a:gd name="T46" fmla="*/ 46 w 128"/>
                <a:gd name="T47" fmla="*/ 101 h 102"/>
                <a:gd name="T48" fmla="*/ 46 w 128"/>
                <a:gd name="T49" fmla="*/ 89 h 102"/>
                <a:gd name="T50" fmla="*/ 44 w 128"/>
                <a:gd name="T51" fmla="*/ 79 h 102"/>
                <a:gd name="T52" fmla="*/ 58 w 128"/>
                <a:gd name="T53" fmla="*/ 75 h 102"/>
                <a:gd name="T54" fmla="*/ 75 w 128"/>
                <a:gd name="T55" fmla="*/ 75 h 102"/>
                <a:gd name="T56" fmla="*/ 80 w 128"/>
                <a:gd name="T57" fmla="*/ 75 h 102"/>
                <a:gd name="T58" fmla="*/ 88 w 128"/>
                <a:gd name="T59" fmla="*/ 72 h 102"/>
                <a:gd name="T60" fmla="*/ 95 w 128"/>
                <a:gd name="T61" fmla="*/ 75 h 102"/>
                <a:gd name="T62" fmla="*/ 104 w 128"/>
                <a:gd name="T63" fmla="*/ 72 h 102"/>
                <a:gd name="T64" fmla="*/ 112 w 128"/>
                <a:gd name="T65" fmla="*/ 65 h 102"/>
                <a:gd name="T66" fmla="*/ 121 w 128"/>
                <a:gd name="T67" fmla="*/ 65 h 102"/>
                <a:gd name="T68" fmla="*/ 125 w 128"/>
                <a:gd name="T69" fmla="*/ 61 h 102"/>
                <a:gd name="T70" fmla="*/ 124 w 128"/>
                <a:gd name="T71" fmla="*/ 52 h 102"/>
                <a:gd name="T72" fmla="*/ 124 w 128"/>
                <a:gd name="T73" fmla="*/ 44 h 102"/>
                <a:gd name="T74" fmla="*/ 119 w 128"/>
                <a:gd name="T75" fmla="*/ 44 h 102"/>
                <a:gd name="T76" fmla="*/ 107 w 128"/>
                <a:gd name="T77" fmla="*/ 35 h 102"/>
                <a:gd name="T78" fmla="*/ 111 w 128"/>
                <a:gd name="T79" fmla="*/ 31 h 102"/>
                <a:gd name="T80" fmla="*/ 97 w 128"/>
                <a:gd name="T81" fmla="*/ 19 h 102"/>
                <a:gd name="T82" fmla="*/ 95 w 128"/>
                <a:gd name="T83" fmla="*/ 12 h 102"/>
                <a:gd name="T84" fmla="*/ 93 w 128"/>
                <a:gd name="T85" fmla="*/ 4 h 102"/>
                <a:gd name="T86" fmla="*/ 85 w 128"/>
                <a:gd name="T87" fmla="*/ 0 h 102"/>
                <a:gd name="T88" fmla="*/ 85 w 128"/>
                <a:gd name="T89" fmla="*/ 0 h 102"/>
                <a:gd name="T90" fmla="*/ 85 w 128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102">
                  <a:moveTo>
                    <a:pt x="85" y="0"/>
                  </a:moveTo>
                  <a:lnTo>
                    <a:pt x="84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67" y="8"/>
                  </a:lnTo>
                  <a:lnTo>
                    <a:pt x="63" y="9"/>
                  </a:lnTo>
                  <a:lnTo>
                    <a:pt x="59" y="12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5" y="15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32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3" y="40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9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6" y="57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6" y="71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6" y="85"/>
                  </a:lnTo>
                  <a:lnTo>
                    <a:pt x="7" y="89"/>
                  </a:lnTo>
                  <a:lnTo>
                    <a:pt x="10" y="93"/>
                  </a:lnTo>
                  <a:lnTo>
                    <a:pt x="11" y="96"/>
                  </a:lnTo>
                  <a:lnTo>
                    <a:pt x="14" y="96"/>
                  </a:lnTo>
                  <a:lnTo>
                    <a:pt x="15" y="97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3" y="96"/>
                  </a:lnTo>
                  <a:lnTo>
                    <a:pt x="28" y="93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42" y="100"/>
                  </a:lnTo>
                  <a:lnTo>
                    <a:pt x="46" y="102"/>
                  </a:lnTo>
                  <a:lnTo>
                    <a:pt x="46" y="101"/>
                  </a:lnTo>
                  <a:lnTo>
                    <a:pt x="46" y="100"/>
                  </a:lnTo>
                  <a:lnTo>
                    <a:pt x="46" y="96"/>
                  </a:lnTo>
                  <a:lnTo>
                    <a:pt x="46" y="89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71" y="75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5"/>
                  </a:lnTo>
                  <a:lnTo>
                    <a:pt x="80" y="75"/>
                  </a:lnTo>
                  <a:lnTo>
                    <a:pt x="81" y="72"/>
                  </a:lnTo>
                  <a:lnTo>
                    <a:pt x="85" y="71"/>
                  </a:lnTo>
                  <a:lnTo>
                    <a:pt x="88" y="72"/>
                  </a:lnTo>
                  <a:lnTo>
                    <a:pt x="91" y="72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2"/>
                  </a:lnTo>
                  <a:lnTo>
                    <a:pt x="107" y="71"/>
                  </a:lnTo>
                  <a:lnTo>
                    <a:pt x="111" y="67"/>
                  </a:lnTo>
                  <a:lnTo>
                    <a:pt x="112" y="65"/>
                  </a:lnTo>
                  <a:lnTo>
                    <a:pt x="115" y="67"/>
                  </a:lnTo>
                  <a:lnTo>
                    <a:pt x="120" y="65"/>
                  </a:lnTo>
                  <a:lnTo>
                    <a:pt x="121" y="65"/>
                  </a:lnTo>
                  <a:lnTo>
                    <a:pt x="124" y="64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8" y="59"/>
                  </a:lnTo>
                  <a:lnTo>
                    <a:pt x="125" y="56"/>
                  </a:lnTo>
                  <a:lnTo>
                    <a:pt x="124" y="52"/>
                  </a:lnTo>
                  <a:lnTo>
                    <a:pt x="124" y="49"/>
                  </a:lnTo>
                  <a:lnTo>
                    <a:pt x="125" y="48"/>
                  </a:lnTo>
                  <a:lnTo>
                    <a:pt x="124" y="44"/>
                  </a:lnTo>
                  <a:lnTo>
                    <a:pt x="121" y="43"/>
                  </a:lnTo>
                  <a:lnTo>
                    <a:pt x="120" y="44"/>
                  </a:lnTo>
                  <a:lnTo>
                    <a:pt x="119" y="44"/>
                  </a:lnTo>
                  <a:lnTo>
                    <a:pt x="115" y="44"/>
                  </a:lnTo>
                  <a:lnTo>
                    <a:pt x="108" y="39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99" y="25"/>
                  </a:lnTo>
                  <a:lnTo>
                    <a:pt x="99" y="21"/>
                  </a:lnTo>
                  <a:lnTo>
                    <a:pt x="97" y="19"/>
                  </a:lnTo>
                  <a:lnTo>
                    <a:pt x="95" y="15"/>
                  </a:lnTo>
                  <a:lnTo>
                    <a:pt x="95" y="13"/>
                  </a:lnTo>
                  <a:lnTo>
                    <a:pt x="95" y="12"/>
                  </a:lnTo>
                  <a:lnTo>
                    <a:pt x="93" y="9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6" name="Freeform 83">
              <a:extLst>
                <a:ext uri="{FF2B5EF4-FFF2-40B4-BE49-F238E27FC236}">
                  <a16:creationId xmlns:a16="http://schemas.microsoft.com/office/drawing/2014/main" id="{4BC3377B-E44F-295F-A00E-D7062940B2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0825" y="3535498"/>
              <a:ext cx="132265" cy="151236"/>
            </a:xfrm>
            <a:custGeom>
              <a:avLst/>
              <a:gdLst>
                <a:gd name="T0" fmla="*/ 65 w 65"/>
                <a:gd name="T1" fmla="*/ 61 h 76"/>
                <a:gd name="T2" fmla="*/ 65 w 65"/>
                <a:gd name="T3" fmla="*/ 52 h 76"/>
                <a:gd name="T4" fmla="*/ 61 w 65"/>
                <a:gd name="T5" fmla="*/ 48 h 76"/>
                <a:gd name="T6" fmla="*/ 58 w 65"/>
                <a:gd name="T7" fmla="*/ 41 h 76"/>
                <a:gd name="T8" fmla="*/ 57 w 65"/>
                <a:gd name="T9" fmla="*/ 40 h 76"/>
                <a:gd name="T10" fmla="*/ 52 w 65"/>
                <a:gd name="T11" fmla="*/ 40 h 76"/>
                <a:gd name="T12" fmla="*/ 48 w 65"/>
                <a:gd name="T13" fmla="*/ 39 h 76"/>
                <a:gd name="T14" fmla="*/ 48 w 65"/>
                <a:gd name="T15" fmla="*/ 35 h 76"/>
                <a:gd name="T16" fmla="*/ 52 w 65"/>
                <a:gd name="T17" fmla="*/ 31 h 76"/>
                <a:gd name="T18" fmla="*/ 49 w 65"/>
                <a:gd name="T19" fmla="*/ 19 h 76"/>
                <a:gd name="T20" fmla="*/ 48 w 65"/>
                <a:gd name="T21" fmla="*/ 15 h 76"/>
                <a:gd name="T22" fmla="*/ 45 w 65"/>
                <a:gd name="T23" fmla="*/ 18 h 76"/>
                <a:gd name="T24" fmla="*/ 41 w 65"/>
                <a:gd name="T25" fmla="*/ 23 h 76"/>
                <a:gd name="T26" fmla="*/ 38 w 65"/>
                <a:gd name="T27" fmla="*/ 23 h 76"/>
                <a:gd name="T28" fmla="*/ 32 w 65"/>
                <a:gd name="T29" fmla="*/ 22 h 76"/>
                <a:gd name="T30" fmla="*/ 32 w 65"/>
                <a:gd name="T31" fmla="*/ 10 h 76"/>
                <a:gd name="T32" fmla="*/ 32 w 65"/>
                <a:gd name="T33" fmla="*/ 6 h 76"/>
                <a:gd name="T34" fmla="*/ 30 w 65"/>
                <a:gd name="T35" fmla="*/ 2 h 76"/>
                <a:gd name="T36" fmla="*/ 26 w 65"/>
                <a:gd name="T37" fmla="*/ 0 h 76"/>
                <a:gd name="T38" fmla="*/ 22 w 65"/>
                <a:gd name="T39" fmla="*/ 0 h 76"/>
                <a:gd name="T40" fmla="*/ 20 w 65"/>
                <a:gd name="T41" fmla="*/ 2 h 76"/>
                <a:gd name="T42" fmla="*/ 18 w 65"/>
                <a:gd name="T43" fmla="*/ 2 h 76"/>
                <a:gd name="T44" fmla="*/ 18 w 65"/>
                <a:gd name="T45" fmla="*/ 6 h 76"/>
                <a:gd name="T46" fmla="*/ 14 w 65"/>
                <a:gd name="T47" fmla="*/ 10 h 76"/>
                <a:gd name="T48" fmla="*/ 13 w 65"/>
                <a:gd name="T49" fmla="*/ 14 h 76"/>
                <a:gd name="T50" fmla="*/ 5 w 65"/>
                <a:gd name="T51" fmla="*/ 22 h 76"/>
                <a:gd name="T52" fmla="*/ 1 w 65"/>
                <a:gd name="T53" fmla="*/ 28 h 76"/>
                <a:gd name="T54" fmla="*/ 1 w 65"/>
                <a:gd name="T55" fmla="*/ 32 h 76"/>
                <a:gd name="T56" fmla="*/ 9 w 65"/>
                <a:gd name="T57" fmla="*/ 39 h 76"/>
                <a:gd name="T58" fmla="*/ 12 w 65"/>
                <a:gd name="T59" fmla="*/ 40 h 76"/>
                <a:gd name="T60" fmla="*/ 21 w 65"/>
                <a:gd name="T61" fmla="*/ 45 h 76"/>
                <a:gd name="T62" fmla="*/ 41 w 65"/>
                <a:gd name="T63" fmla="*/ 65 h 76"/>
                <a:gd name="T64" fmla="*/ 53 w 65"/>
                <a:gd name="T65" fmla="*/ 72 h 76"/>
                <a:gd name="T66" fmla="*/ 58 w 65"/>
                <a:gd name="T67" fmla="*/ 76 h 76"/>
                <a:gd name="T68" fmla="*/ 62 w 65"/>
                <a:gd name="T69" fmla="*/ 76 h 76"/>
                <a:gd name="T70" fmla="*/ 62 w 65"/>
                <a:gd name="T71" fmla="*/ 68 h 76"/>
                <a:gd name="T72" fmla="*/ 62 w 65"/>
                <a:gd name="T73" fmla="*/ 68 h 76"/>
                <a:gd name="T74" fmla="*/ 62 w 65"/>
                <a:gd name="T75" fmla="*/ 68 h 76"/>
                <a:gd name="T76" fmla="*/ 62 w 65"/>
                <a:gd name="T7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76">
                  <a:moveTo>
                    <a:pt x="62" y="68"/>
                  </a:moveTo>
                  <a:lnTo>
                    <a:pt x="65" y="61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58" y="44"/>
                  </a:lnTo>
                  <a:lnTo>
                    <a:pt x="58" y="4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52" y="31"/>
                  </a:lnTo>
                  <a:lnTo>
                    <a:pt x="52" y="24"/>
                  </a:lnTo>
                  <a:lnTo>
                    <a:pt x="49" y="19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4" y="19"/>
                  </a:lnTo>
                  <a:lnTo>
                    <a:pt x="41" y="23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18" y="6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5" y="22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21" y="45"/>
                  </a:lnTo>
                  <a:lnTo>
                    <a:pt x="34" y="61"/>
                  </a:lnTo>
                  <a:lnTo>
                    <a:pt x="41" y="65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7" y="75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7" name="Freeform 84">
              <a:extLst>
                <a:ext uri="{FF2B5EF4-FFF2-40B4-BE49-F238E27FC236}">
                  <a16:creationId xmlns:a16="http://schemas.microsoft.com/office/drawing/2014/main" id="{0FB24448-C823-B316-16E0-CB7708D41C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1816" y="3483759"/>
              <a:ext cx="101742" cy="107457"/>
            </a:xfrm>
            <a:custGeom>
              <a:avLst/>
              <a:gdLst>
                <a:gd name="T0" fmla="*/ 43 w 50"/>
                <a:gd name="T1" fmla="*/ 26 h 54"/>
                <a:gd name="T2" fmla="*/ 43 w 50"/>
                <a:gd name="T3" fmla="*/ 22 h 54"/>
                <a:gd name="T4" fmla="*/ 43 w 50"/>
                <a:gd name="T5" fmla="*/ 18 h 54"/>
                <a:gd name="T6" fmla="*/ 42 w 50"/>
                <a:gd name="T7" fmla="*/ 14 h 54"/>
                <a:gd name="T8" fmla="*/ 37 w 50"/>
                <a:gd name="T9" fmla="*/ 4 h 54"/>
                <a:gd name="T10" fmla="*/ 29 w 50"/>
                <a:gd name="T11" fmla="*/ 0 h 54"/>
                <a:gd name="T12" fmla="*/ 21 w 50"/>
                <a:gd name="T13" fmla="*/ 1 h 54"/>
                <a:gd name="T14" fmla="*/ 17 w 50"/>
                <a:gd name="T15" fmla="*/ 1 h 54"/>
                <a:gd name="T16" fmla="*/ 13 w 50"/>
                <a:gd name="T17" fmla="*/ 5 h 54"/>
                <a:gd name="T18" fmla="*/ 8 w 50"/>
                <a:gd name="T19" fmla="*/ 13 h 54"/>
                <a:gd name="T20" fmla="*/ 6 w 50"/>
                <a:gd name="T21" fmla="*/ 17 h 54"/>
                <a:gd name="T22" fmla="*/ 4 w 50"/>
                <a:gd name="T23" fmla="*/ 17 h 54"/>
                <a:gd name="T24" fmla="*/ 0 w 50"/>
                <a:gd name="T25" fmla="*/ 17 h 54"/>
                <a:gd name="T26" fmla="*/ 4 w 50"/>
                <a:gd name="T27" fmla="*/ 21 h 54"/>
                <a:gd name="T28" fmla="*/ 2 w 50"/>
                <a:gd name="T29" fmla="*/ 24 h 54"/>
                <a:gd name="T30" fmla="*/ 8 w 50"/>
                <a:gd name="T31" fmla="*/ 24 h 54"/>
                <a:gd name="T32" fmla="*/ 6 w 50"/>
                <a:gd name="T33" fmla="*/ 26 h 54"/>
                <a:gd name="T34" fmla="*/ 4 w 50"/>
                <a:gd name="T35" fmla="*/ 28 h 54"/>
                <a:gd name="T36" fmla="*/ 2 w 50"/>
                <a:gd name="T37" fmla="*/ 28 h 54"/>
                <a:gd name="T38" fmla="*/ 2 w 50"/>
                <a:gd name="T39" fmla="*/ 30 h 54"/>
                <a:gd name="T40" fmla="*/ 6 w 50"/>
                <a:gd name="T41" fmla="*/ 36 h 54"/>
                <a:gd name="T42" fmla="*/ 10 w 50"/>
                <a:gd name="T43" fmla="*/ 41 h 54"/>
                <a:gd name="T44" fmla="*/ 13 w 50"/>
                <a:gd name="T45" fmla="*/ 40 h 54"/>
                <a:gd name="T46" fmla="*/ 13 w 50"/>
                <a:gd name="T47" fmla="*/ 44 h 54"/>
                <a:gd name="T48" fmla="*/ 13 w 50"/>
                <a:gd name="T49" fmla="*/ 45 h 54"/>
                <a:gd name="T50" fmla="*/ 13 w 50"/>
                <a:gd name="T51" fmla="*/ 48 h 54"/>
                <a:gd name="T52" fmla="*/ 30 w 50"/>
                <a:gd name="T53" fmla="*/ 54 h 54"/>
                <a:gd name="T54" fmla="*/ 34 w 50"/>
                <a:gd name="T55" fmla="*/ 48 h 54"/>
                <a:gd name="T56" fmla="*/ 42 w 50"/>
                <a:gd name="T57" fmla="*/ 40 h 54"/>
                <a:gd name="T58" fmla="*/ 43 w 50"/>
                <a:gd name="T59" fmla="*/ 36 h 54"/>
                <a:gd name="T60" fmla="*/ 47 w 50"/>
                <a:gd name="T61" fmla="*/ 32 h 54"/>
                <a:gd name="T62" fmla="*/ 47 w 50"/>
                <a:gd name="T63" fmla="*/ 28 h 54"/>
                <a:gd name="T64" fmla="*/ 46 w 50"/>
                <a:gd name="T65" fmla="*/ 28 h 54"/>
                <a:gd name="T66" fmla="*/ 42 w 50"/>
                <a:gd name="T67" fmla="*/ 32 h 54"/>
                <a:gd name="T68" fmla="*/ 42 w 50"/>
                <a:gd name="T69" fmla="*/ 32 h 54"/>
                <a:gd name="T70" fmla="*/ 42 w 50"/>
                <a:gd name="T71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4">
                  <a:moveTo>
                    <a:pt x="42" y="32"/>
                  </a:move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3" y="45"/>
                  </a:lnTo>
                  <a:lnTo>
                    <a:pt x="16" y="48"/>
                  </a:lnTo>
                  <a:lnTo>
                    <a:pt x="13" y="48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3"/>
                  </a:lnTo>
                  <a:lnTo>
                    <a:pt x="34" y="48"/>
                  </a:lnTo>
                  <a:lnTo>
                    <a:pt x="41" y="44"/>
                  </a:lnTo>
                  <a:lnTo>
                    <a:pt x="42" y="40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8" name="Freeform 85">
              <a:extLst>
                <a:ext uri="{FF2B5EF4-FFF2-40B4-BE49-F238E27FC236}">
                  <a16:creationId xmlns:a16="http://schemas.microsoft.com/office/drawing/2014/main" id="{7B6601DA-6C32-77D0-2FA9-5EF93A9D661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2393" y="3457891"/>
              <a:ext cx="203483" cy="228845"/>
            </a:xfrm>
            <a:custGeom>
              <a:avLst/>
              <a:gdLst>
                <a:gd name="T0" fmla="*/ 96 w 100"/>
                <a:gd name="T1" fmla="*/ 26 h 115"/>
                <a:gd name="T2" fmla="*/ 88 w 100"/>
                <a:gd name="T3" fmla="*/ 14 h 115"/>
                <a:gd name="T4" fmla="*/ 84 w 100"/>
                <a:gd name="T5" fmla="*/ 14 h 115"/>
                <a:gd name="T6" fmla="*/ 70 w 100"/>
                <a:gd name="T7" fmla="*/ 18 h 115"/>
                <a:gd name="T8" fmla="*/ 64 w 100"/>
                <a:gd name="T9" fmla="*/ 17 h 115"/>
                <a:gd name="T10" fmla="*/ 57 w 100"/>
                <a:gd name="T11" fmla="*/ 10 h 115"/>
                <a:gd name="T12" fmla="*/ 52 w 100"/>
                <a:gd name="T13" fmla="*/ 6 h 115"/>
                <a:gd name="T14" fmla="*/ 46 w 100"/>
                <a:gd name="T15" fmla="*/ 5 h 115"/>
                <a:gd name="T16" fmla="*/ 42 w 100"/>
                <a:gd name="T17" fmla="*/ 9 h 115"/>
                <a:gd name="T18" fmla="*/ 40 w 100"/>
                <a:gd name="T19" fmla="*/ 6 h 115"/>
                <a:gd name="T20" fmla="*/ 38 w 100"/>
                <a:gd name="T21" fmla="*/ 1 h 115"/>
                <a:gd name="T22" fmla="*/ 33 w 100"/>
                <a:gd name="T23" fmla="*/ 1 h 115"/>
                <a:gd name="T24" fmla="*/ 30 w 100"/>
                <a:gd name="T25" fmla="*/ 6 h 115"/>
                <a:gd name="T26" fmla="*/ 24 w 100"/>
                <a:gd name="T27" fmla="*/ 9 h 115"/>
                <a:gd name="T28" fmla="*/ 17 w 100"/>
                <a:gd name="T29" fmla="*/ 5 h 115"/>
                <a:gd name="T30" fmla="*/ 12 w 100"/>
                <a:gd name="T31" fmla="*/ 10 h 115"/>
                <a:gd name="T32" fmla="*/ 8 w 100"/>
                <a:gd name="T33" fmla="*/ 17 h 115"/>
                <a:gd name="T34" fmla="*/ 13 w 100"/>
                <a:gd name="T35" fmla="*/ 23 h 115"/>
                <a:gd name="T36" fmla="*/ 13 w 100"/>
                <a:gd name="T37" fmla="*/ 31 h 115"/>
                <a:gd name="T38" fmla="*/ 16 w 100"/>
                <a:gd name="T39" fmla="*/ 37 h 115"/>
                <a:gd name="T40" fmla="*/ 8 w 100"/>
                <a:gd name="T41" fmla="*/ 41 h 115"/>
                <a:gd name="T42" fmla="*/ 12 w 100"/>
                <a:gd name="T43" fmla="*/ 49 h 115"/>
                <a:gd name="T44" fmla="*/ 11 w 100"/>
                <a:gd name="T45" fmla="*/ 53 h 115"/>
                <a:gd name="T46" fmla="*/ 4 w 100"/>
                <a:gd name="T47" fmla="*/ 57 h 115"/>
                <a:gd name="T48" fmla="*/ 7 w 100"/>
                <a:gd name="T49" fmla="*/ 63 h 115"/>
                <a:gd name="T50" fmla="*/ 3 w 100"/>
                <a:gd name="T51" fmla="*/ 74 h 115"/>
                <a:gd name="T52" fmla="*/ 4 w 100"/>
                <a:gd name="T53" fmla="*/ 78 h 115"/>
                <a:gd name="T54" fmla="*/ 12 w 100"/>
                <a:gd name="T55" fmla="*/ 79 h 115"/>
                <a:gd name="T56" fmla="*/ 13 w 100"/>
                <a:gd name="T57" fmla="*/ 83 h 115"/>
                <a:gd name="T58" fmla="*/ 20 w 100"/>
                <a:gd name="T59" fmla="*/ 91 h 115"/>
                <a:gd name="T60" fmla="*/ 17 w 100"/>
                <a:gd name="T61" fmla="*/ 107 h 115"/>
                <a:gd name="T62" fmla="*/ 20 w 100"/>
                <a:gd name="T63" fmla="*/ 115 h 115"/>
                <a:gd name="T64" fmla="*/ 30 w 100"/>
                <a:gd name="T65" fmla="*/ 110 h 115"/>
                <a:gd name="T66" fmla="*/ 50 w 100"/>
                <a:gd name="T67" fmla="*/ 102 h 115"/>
                <a:gd name="T68" fmla="*/ 60 w 100"/>
                <a:gd name="T69" fmla="*/ 100 h 115"/>
                <a:gd name="T70" fmla="*/ 69 w 100"/>
                <a:gd name="T71" fmla="*/ 98 h 115"/>
                <a:gd name="T72" fmla="*/ 70 w 100"/>
                <a:gd name="T73" fmla="*/ 98 h 115"/>
                <a:gd name="T74" fmla="*/ 77 w 100"/>
                <a:gd name="T75" fmla="*/ 100 h 115"/>
                <a:gd name="T76" fmla="*/ 86 w 100"/>
                <a:gd name="T77" fmla="*/ 100 h 115"/>
                <a:gd name="T78" fmla="*/ 92 w 100"/>
                <a:gd name="T79" fmla="*/ 102 h 115"/>
                <a:gd name="T80" fmla="*/ 94 w 100"/>
                <a:gd name="T81" fmla="*/ 92 h 115"/>
                <a:gd name="T82" fmla="*/ 90 w 100"/>
                <a:gd name="T83" fmla="*/ 83 h 115"/>
                <a:gd name="T84" fmla="*/ 90 w 100"/>
                <a:gd name="T85" fmla="*/ 66 h 115"/>
                <a:gd name="T86" fmla="*/ 96 w 100"/>
                <a:gd name="T87" fmla="*/ 50 h 115"/>
                <a:gd name="T88" fmla="*/ 97 w 100"/>
                <a:gd name="T89" fmla="*/ 35 h 115"/>
                <a:gd name="T90" fmla="*/ 97 w 100"/>
                <a:gd name="T91" fmla="*/ 35 h 115"/>
                <a:gd name="T92" fmla="*/ 97 w 100"/>
                <a:gd name="T93" fmla="*/ 35 h 115"/>
                <a:gd name="T94" fmla="*/ 78 w 100"/>
                <a:gd name="T95" fmla="*/ 96 h 115"/>
                <a:gd name="T96" fmla="*/ 78 w 100"/>
                <a:gd name="T97" fmla="*/ 98 h 115"/>
                <a:gd name="T98" fmla="*/ 78 w 100"/>
                <a:gd name="T99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115">
                  <a:moveTo>
                    <a:pt x="97" y="35"/>
                  </a:moveTo>
                  <a:lnTo>
                    <a:pt x="96" y="30"/>
                  </a:lnTo>
                  <a:lnTo>
                    <a:pt x="96" y="26"/>
                  </a:lnTo>
                  <a:lnTo>
                    <a:pt x="96" y="23"/>
                  </a:lnTo>
                  <a:lnTo>
                    <a:pt x="92" y="21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78" y="14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70" y="21"/>
                  </a:lnTo>
                  <a:lnTo>
                    <a:pt x="65" y="18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4"/>
                  </a:lnTo>
                  <a:lnTo>
                    <a:pt x="57" y="10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13" y="31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6" y="37"/>
                  </a:lnTo>
                  <a:lnTo>
                    <a:pt x="17" y="43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3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4" y="74"/>
                  </a:lnTo>
                  <a:lnTo>
                    <a:pt x="3" y="74"/>
                  </a:lnTo>
                  <a:lnTo>
                    <a:pt x="0" y="75"/>
                  </a:lnTo>
                  <a:lnTo>
                    <a:pt x="3" y="78"/>
                  </a:lnTo>
                  <a:lnTo>
                    <a:pt x="4" y="78"/>
                  </a:lnTo>
                  <a:lnTo>
                    <a:pt x="7" y="79"/>
                  </a:lnTo>
                  <a:lnTo>
                    <a:pt x="8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3" y="83"/>
                  </a:lnTo>
                  <a:lnTo>
                    <a:pt x="16" y="87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17" y="107"/>
                  </a:lnTo>
                  <a:lnTo>
                    <a:pt x="17" y="111"/>
                  </a:lnTo>
                  <a:lnTo>
                    <a:pt x="17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5" y="111"/>
                  </a:lnTo>
                  <a:lnTo>
                    <a:pt x="30" y="110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50" y="102"/>
                  </a:lnTo>
                  <a:lnTo>
                    <a:pt x="57" y="102"/>
                  </a:lnTo>
                  <a:lnTo>
                    <a:pt x="56" y="100"/>
                  </a:lnTo>
                  <a:lnTo>
                    <a:pt x="60" y="100"/>
                  </a:lnTo>
                  <a:lnTo>
                    <a:pt x="60" y="102"/>
                  </a:lnTo>
                  <a:lnTo>
                    <a:pt x="61" y="100"/>
                  </a:lnTo>
                  <a:lnTo>
                    <a:pt x="69" y="98"/>
                  </a:lnTo>
                  <a:lnTo>
                    <a:pt x="65" y="100"/>
                  </a:lnTo>
                  <a:lnTo>
                    <a:pt x="74" y="100"/>
                  </a:lnTo>
                  <a:lnTo>
                    <a:pt x="70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8" y="100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90" y="100"/>
                  </a:lnTo>
                  <a:lnTo>
                    <a:pt x="92" y="102"/>
                  </a:lnTo>
                  <a:lnTo>
                    <a:pt x="96" y="102"/>
                  </a:lnTo>
                  <a:lnTo>
                    <a:pt x="96" y="94"/>
                  </a:lnTo>
                  <a:lnTo>
                    <a:pt x="94" y="92"/>
                  </a:lnTo>
                  <a:lnTo>
                    <a:pt x="92" y="92"/>
                  </a:lnTo>
                  <a:lnTo>
                    <a:pt x="92" y="87"/>
                  </a:lnTo>
                  <a:lnTo>
                    <a:pt x="90" y="83"/>
                  </a:lnTo>
                  <a:lnTo>
                    <a:pt x="88" y="78"/>
                  </a:lnTo>
                  <a:lnTo>
                    <a:pt x="88" y="70"/>
                  </a:lnTo>
                  <a:lnTo>
                    <a:pt x="90" y="66"/>
                  </a:lnTo>
                  <a:lnTo>
                    <a:pt x="90" y="61"/>
                  </a:lnTo>
                  <a:lnTo>
                    <a:pt x="92" y="54"/>
                  </a:lnTo>
                  <a:lnTo>
                    <a:pt x="96" y="50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close/>
                  <a:moveTo>
                    <a:pt x="78" y="98"/>
                  </a:moveTo>
                  <a:lnTo>
                    <a:pt x="77" y="98"/>
                  </a:lnTo>
                  <a:lnTo>
                    <a:pt x="78" y="96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09" name="Freeform 86">
              <a:extLst>
                <a:ext uri="{FF2B5EF4-FFF2-40B4-BE49-F238E27FC236}">
                  <a16:creationId xmlns:a16="http://schemas.microsoft.com/office/drawing/2014/main" id="{BB55DA16-7B38-E106-0274-4C92867D83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26874" y="3388242"/>
              <a:ext cx="240110" cy="195015"/>
            </a:xfrm>
            <a:custGeom>
              <a:avLst/>
              <a:gdLst>
                <a:gd name="T0" fmla="*/ 113 w 118"/>
                <a:gd name="T1" fmla="*/ 41 h 98"/>
                <a:gd name="T2" fmla="*/ 108 w 118"/>
                <a:gd name="T3" fmla="*/ 36 h 98"/>
                <a:gd name="T4" fmla="*/ 105 w 118"/>
                <a:gd name="T5" fmla="*/ 28 h 98"/>
                <a:gd name="T6" fmla="*/ 104 w 118"/>
                <a:gd name="T7" fmla="*/ 25 h 98"/>
                <a:gd name="T8" fmla="*/ 108 w 118"/>
                <a:gd name="T9" fmla="*/ 23 h 98"/>
                <a:gd name="T10" fmla="*/ 101 w 118"/>
                <a:gd name="T11" fmla="*/ 17 h 98"/>
                <a:gd name="T12" fmla="*/ 100 w 118"/>
                <a:gd name="T13" fmla="*/ 13 h 98"/>
                <a:gd name="T14" fmla="*/ 97 w 118"/>
                <a:gd name="T15" fmla="*/ 5 h 98"/>
                <a:gd name="T16" fmla="*/ 92 w 118"/>
                <a:gd name="T17" fmla="*/ 1 h 98"/>
                <a:gd name="T18" fmla="*/ 92 w 118"/>
                <a:gd name="T19" fmla="*/ 8 h 98"/>
                <a:gd name="T20" fmla="*/ 81 w 118"/>
                <a:gd name="T21" fmla="*/ 9 h 98"/>
                <a:gd name="T22" fmla="*/ 70 w 118"/>
                <a:gd name="T23" fmla="*/ 13 h 98"/>
                <a:gd name="T24" fmla="*/ 68 w 118"/>
                <a:gd name="T25" fmla="*/ 8 h 98"/>
                <a:gd name="T26" fmla="*/ 61 w 118"/>
                <a:gd name="T27" fmla="*/ 12 h 98"/>
                <a:gd name="T28" fmla="*/ 60 w 118"/>
                <a:gd name="T29" fmla="*/ 5 h 98"/>
                <a:gd name="T30" fmla="*/ 52 w 118"/>
                <a:gd name="T31" fmla="*/ 4 h 98"/>
                <a:gd name="T32" fmla="*/ 39 w 118"/>
                <a:gd name="T33" fmla="*/ 4 h 98"/>
                <a:gd name="T34" fmla="*/ 33 w 118"/>
                <a:gd name="T35" fmla="*/ 4 h 98"/>
                <a:gd name="T36" fmla="*/ 29 w 118"/>
                <a:gd name="T37" fmla="*/ 0 h 98"/>
                <a:gd name="T38" fmla="*/ 24 w 118"/>
                <a:gd name="T39" fmla="*/ 4 h 98"/>
                <a:gd name="T40" fmla="*/ 17 w 118"/>
                <a:gd name="T41" fmla="*/ 8 h 98"/>
                <a:gd name="T42" fmla="*/ 21 w 118"/>
                <a:gd name="T43" fmla="*/ 13 h 98"/>
                <a:gd name="T44" fmla="*/ 13 w 118"/>
                <a:gd name="T45" fmla="*/ 17 h 98"/>
                <a:gd name="T46" fmla="*/ 3 w 118"/>
                <a:gd name="T47" fmla="*/ 27 h 98"/>
                <a:gd name="T48" fmla="*/ 7 w 118"/>
                <a:gd name="T49" fmla="*/ 28 h 98"/>
                <a:gd name="T50" fmla="*/ 7 w 118"/>
                <a:gd name="T51" fmla="*/ 35 h 98"/>
                <a:gd name="T52" fmla="*/ 7 w 118"/>
                <a:gd name="T53" fmla="*/ 40 h 98"/>
                <a:gd name="T54" fmla="*/ 11 w 118"/>
                <a:gd name="T55" fmla="*/ 44 h 98"/>
                <a:gd name="T56" fmla="*/ 16 w 118"/>
                <a:gd name="T57" fmla="*/ 45 h 98"/>
                <a:gd name="T58" fmla="*/ 20 w 118"/>
                <a:gd name="T59" fmla="*/ 49 h 98"/>
                <a:gd name="T60" fmla="*/ 24 w 118"/>
                <a:gd name="T61" fmla="*/ 56 h 98"/>
                <a:gd name="T62" fmla="*/ 25 w 118"/>
                <a:gd name="T63" fmla="*/ 57 h 98"/>
                <a:gd name="T64" fmla="*/ 27 w 118"/>
                <a:gd name="T65" fmla="*/ 62 h 98"/>
                <a:gd name="T66" fmla="*/ 27 w 118"/>
                <a:gd name="T67" fmla="*/ 62 h 98"/>
                <a:gd name="T68" fmla="*/ 31 w 118"/>
                <a:gd name="T69" fmla="*/ 65 h 98"/>
                <a:gd name="T70" fmla="*/ 33 w 118"/>
                <a:gd name="T71" fmla="*/ 62 h 98"/>
                <a:gd name="T72" fmla="*/ 40 w 118"/>
                <a:gd name="T73" fmla="*/ 53 h 98"/>
                <a:gd name="T74" fmla="*/ 46 w 118"/>
                <a:gd name="T75" fmla="*/ 49 h 98"/>
                <a:gd name="T76" fmla="*/ 56 w 118"/>
                <a:gd name="T77" fmla="*/ 48 h 98"/>
                <a:gd name="T78" fmla="*/ 69 w 118"/>
                <a:gd name="T79" fmla="*/ 61 h 98"/>
                <a:gd name="T80" fmla="*/ 70 w 118"/>
                <a:gd name="T81" fmla="*/ 66 h 98"/>
                <a:gd name="T82" fmla="*/ 70 w 118"/>
                <a:gd name="T83" fmla="*/ 72 h 98"/>
                <a:gd name="T84" fmla="*/ 73 w 118"/>
                <a:gd name="T85" fmla="*/ 76 h 98"/>
                <a:gd name="T86" fmla="*/ 76 w 118"/>
                <a:gd name="T87" fmla="*/ 76 h 98"/>
                <a:gd name="T88" fmla="*/ 81 w 118"/>
                <a:gd name="T89" fmla="*/ 76 h 98"/>
                <a:gd name="T90" fmla="*/ 86 w 118"/>
                <a:gd name="T91" fmla="*/ 76 h 98"/>
                <a:gd name="T92" fmla="*/ 88 w 118"/>
                <a:gd name="T93" fmla="*/ 82 h 98"/>
                <a:gd name="T94" fmla="*/ 88 w 118"/>
                <a:gd name="T95" fmla="*/ 96 h 98"/>
                <a:gd name="T96" fmla="*/ 94 w 118"/>
                <a:gd name="T97" fmla="*/ 98 h 98"/>
                <a:gd name="T98" fmla="*/ 101 w 118"/>
                <a:gd name="T99" fmla="*/ 92 h 98"/>
                <a:gd name="T100" fmla="*/ 104 w 118"/>
                <a:gd name="T101" fmla="*/ 92 h 98"/>
                <a:gd name="T102" fmla="*/ 109 w 118"/>
                <a:gd name="T103" fmla="*/ 92 h 98"/>
                <a:gd name="T104" fmla="*/ 112 w 118"/>
                <a:gd name="T105" fmla="*/ 84 h 98"/>
                <a:gd name="T106" fmla="*/ 109 w 118"/>
                <a:gd name="T107" fmla="*/ 78 h 98"/>
                <a:gd name="T108" fmla="*/ 118 w 118"/>
                <a:gd name="T109" fmla="*/ 78 h 98"/>
                <a:gd name="T110" fmla="*/ 113 w 118"/>
                <a:gd name="T111" fmla="*/ 70 h 98"/>
                <a:gd name="T112" fmla="*/ 114 w 118"/>
                <a:gd name="T113" fmla="*/ 62 h 98"/>
                <a:gd name="T114" fmla="*/ 112 w 118"/>
                <a:gd name="T115" fmla="*/ 57 h 98"/>
                <a:gd name="T116" fmla="*/ 112 w 118"/>
                <a:gd name="T117" fmla="*/ 48 h 98"/>
                <a:gd name="T118" fmla="*/ 113 w 118"/>
                <a:gd name="T119" fmla="*/ 45 h 98"/>
                <a:gd name="T120" fmla="*/ 113 w 118"/>
                <a:gd name="T121" fmla="*/ 45 h 98"/>
                <a:gd name="T122" fmla="*/ 113 w 118"/>
                <a:gd name="T12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8">
                  <a:moveTo>
                    <a:pt x="113" y="45"/>
                  </a:moveTo>
                  <a:lnTo>
                    <a:pt x="113" y="44"/>
                  </a:lnTo>
                  <a:lnTo>
                    <a:pt x="113" y="41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8" y="36"/>
                  </a:lnTo>
                  <a:lnTo>
                    <a:pt x="108" y="31"/>
                  </a:lnTo>
                  <a:lnTo>
                    <a:pt x="108" y="28"/>
                  </a:lnTo>
                  <a:lnTo>
                    <a:pt x="105" y="28"/>
                  </a:lnTo>
                  <a:lnTo>
                    <a:pt x="101" y="31"/>
                  </a:lnTo>
                  <a:lnTo>
                    <a:pt x="104" y="27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5" y="21"/>
                  </a:lnTo>
                  <a:lnTo>
                    <a:pt x="104" y="19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7" y="5"/>
                  </a:lnTo>
                  <a:lnTo>
                    <a:pt x="96" y="4"/>
                  </a:lnTo>
                  <a:lnTo>
                    <a:pt x="94" y="4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8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81" y="9"/>
                  </a:lnTo>
                  <a:lnTo>
                    <a:pt x="77" y="8"/>
                  </a:lnTo>
                  <a:lnTo>
                    <a:pt x="73" y="9"/>
                  </a:lnTo>
                  <a:lnTo>
                    <a:pt x="70" y="13"/>
                  </a:lnTo>
                  <a:lnTo>
                    <a:pt x="69" y="12"/>
                  </a:lnTo>
                  <a:lnTo>
                    <a:pt x="69" y="9"/>
                  </a:lnTo>
                  <a:lnTo>
                    <a:pt x="68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1" y="12"/>
                  </a:lnTo>
                  <a:lnTo>
                    <a:pt x="60" y="12"/>
                  </a:lnTo>
                  <a:lnTo>
                    <a:pt x="57" y="9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3" y="17"/>
                  </a:lnTo>
                  <a:lnTo>
                    <a:pt x="7" y="21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8" y="32"/>
                  </a:lnTo>
                  <a:lnTo>
                    <a:pt x="7" y="40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35" y="61"/>
                  </a:lnTo>
                  <a:lnTo>
                    <a:pt x="39" y="57"/>
                  </a:lnTo>
                  <a:lnTo>
                    <a:pt x="40" y="53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0" y="49"/>
                  </a:lnTo>
                  <a:lnTo>
                    <a:pt x="56" y="48"/>
                  </a:lnTo>
                  <a:lnTo>
                    <a:pt x="61" y="49"/>
                  </a:lnTo>
                  <a:lnTo>
                    <a:pt x="64" y="52"/>
                  </a:lnTo>
                  <a:lnTo>
                    <a:pt x="69" y="61"/>
                  </a:lnTo>
                  <a:lnTo>
                    <a:pt x="69" y="62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6" y="76"/>
                  </a:lnTo>
                  <a:lnTo>
                    <a:pt x="77" y="74"/>
                  </a:lnTo>
                  <a:lnTo>
                    <a:pt x="78" y="74"/>
                  </a:lnTo>
                  <a:lnTo>
                    <a:pt x="81" y="76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8" y="78"/>
                  </a:lnTo>
                  <a:lnTo>
                    <a:pt x="88" y="80"/>
                  </a:lnTo>
                  <a:lnTo>
                    <a:pt x="88" y="82"/>
                  </a:lnTo>
                  <a:lnTo>
                    <a:pt x="88" y="84"/>
                  </a:lnTo>
                  <a:lnTo>
                    <a:pt x="90" y="89"/>
                  </a:lnTo>
                  <a:lnTo>
                    <a:pt x="88" y="96"/>
                  </a:lnTo>
                  <a:lnTo>
                    <a:pt x="92" y="96"/>
                  </a:lnTo>
                  <a:lnTo>
                    <a:pt x="94" y="97"/>
                  </a:lnTo>
                  <a:lnTo>
                    <a:pt x="94" y="98"/>
                  </a:lnTo>
                  <a:lnTo>
                    <a:pt x="97" y="97"/>
                  </a:lnTo>
                  <a:lnTo>
                    <a:pt x="100" y="93"/>
                  </a:lnTo>
                  <a:lnTo>
                    <a:pt x="101" y="92"/>
                  </a:lnTo>
                  <a:lnTo>
                    <a:pt x="101" y="89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5" y="92"/>
                  </a:lnTo>
                  <a:lnTo>
                    <a:pt x="108" y="92"/>
                  </a:lnTo>
                  <a:lnTo>
                    <a:pt x="109" y="92"/>
                  </a:lnTo>
                  <a:lnTo>
                    <a:pt x="112" y="88"/>
                  </a:lnTo>
                  <a:lnTo>
                    <a:pt x="112" y="85"/>
                  </a:lnTo>
                  <a:lnTo>
                    <a:pt x="112" y="84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13" y="76"/>
                  </a:lnTo>
                  <a:lnTo>
                    <a:pt x="118" y="78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3" y="70"/>
                  </a:lnTo>
                  <a:lnTo>
                    <a:pt x="114" y="66"/>
                  </a:lnTo>
                  <a:lnTo>
                    <a:pt x="117" y="65"/>
                  </a:lnTo>
                  <a:lnTo>
                    <a:pt x="114" y="62"/>
                  </a:lnTo>
                  <a:lnTo>
                    <a:pt x="114" y="58"/>
                  </a:lnTo>
                  <a:lnTo>
                    <a:pt x="113" y="58"/>
                  </a:lnTo>
                  <a:lnTo>
                    <a:pt x="112" y="57"/>
                  </a:lnTo>
                  <a:lnTo>
                    <a:pt x="109" y="52"/>
                  </a:lnTo>
                  <a:lnTo>
                    <a:pt x="109" y="49"/>
                  </a:lnTo>
                  <a:lnTo>
                    <a:pt x="112" y="48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0" name="Freeform 87">
              <a:extLst>
                <a:ext uri="{FF2B5EF4-FFF2-40B4-BE49-F238E27FC236}">
                  <a16:creationId xmlns:a16="http://schemas.microsoft.com/office/drawing/2014/main" id="{AF738ED9-C1F2-8CCB-7737-94F122283F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1934" y="3388242"/>
              <a:ext cx="103777" cy="61689"/>
            </a:xfrm>
            <a:custGeom>
              <a:avLst/>
              <a:gdLst>
                <a:gd name="T0" fmla="*/ 30 w 51"/>
                <a:gd name="T1" fmla="*/ 27 h 31"/>
                <a:gd name="T2" fmla="*/ 31 w 51"/>
                <a:gd name="T3" fmla="*/ 23 h 31"/>
                <a:gd name="T4" fmla="*/ 34 w 51"/>
                <a:gd name="T5" fmla="*/ 21 h 31"/>
                <a:gd name="T6" fmla="*/ 40 w 51"/>
                <a:gd name="T7" fmla="*/ 17 h 31"/>
                <a:gd name="T8" fmla="*/ 44 w 51"/>
                <a:gd name="T9" fmla="*/ 17 h 31"/>
                <a:gd name="T10" fmla="*/ 48 w 51"/>
                <a:gd name="T11" fmla="*/ 17 h 31"/>
                <a:gd name="T12" fmla="*/ 48 w 51"/>
                <a:gd name="T13" fmla="*/ 13 h 31"/>
                <a:gd name="T14" fmla="*/ 48 w 51"/>
                <a:gd name="T15" fmla="*/ 12 h 31"/>
                <a:gd name="T16" fmla="*/ 47 w 51"/>
                <a:gd name="T17" fmla="*/ 9 h 31"/>
                <a:gd name="T18" fmla="*/ 44 w 51"/>
                <a:gd name="T19" fmla="*/ 8 h 31"/>
                <a:gd name="T20" fmla="*/ 47 w 51"/>
                <a:gd name="T21" fmla="*/ 8 h 31"/>
                <a:gd name="T22" fmla="*/ 48 w 51"/>
                <a:gd name="T23" fmla="*/ 5 h 31"/>
                <a:gd name="T24" fmla="*/ 51 w 51"/>
                <a:gd name="T25" fmla="*/ 4 h 31"/>
                <a:gd name="T26" fmla="*/ 51 w 51"/>
                <a:gd name="T27" fmla="*/ 1 h 31"/>
                <a:gd name="T28" fmla="*/ 48 w 51"/>
                <a:gd name="T29" fmla="*/ 0 h 31"/>
                <a:gd name="T30" fmla="*/ 34 w 51"/>
                <a:gd name="T31" fmla="*/ 0 h 31"/>
                <a:gd name="T32" fmla="*/ 30 w 51"/>
                <a:gd name="T33" fmla="*/ 0 h 31"/>
                <a:gd name="T34" fmla="*/ 27 w 51"/>
                <a:gd name="T35" fmla="*/ 0 h 31"/>
                <a:gd name="T36" fmla="*/ 22 w 51"/>
                <a:gd name="T37" fmla="*/ 1 h 31"/>
                <a:gd name="T38" fmla="*/ 18 w 51"/>
                <a:gd name="T39" fmla="*/ 4 h 31"/>
                <a:gd name="T40" fmla="*/ 12 w 51"/>
                <a:gd name="T41" fmla="*/ 4 h 31"/>
                <a:gd name="T42" fmla="*/ 7 w 51"/>
                <a:gd name="T43" fmla="*/ 5 h 31"/>
                <a:gd name="T44" fmla="*/ 4 w 51"/>
                <a:gd name="T45" fmla="*/ 5 h 31"/>
                <a:gd name="T46" fmla="*/ 0 w 51"/>
                <a:gd name="T47" fmla="*/ 5 h 31"/>
                <a:gd name="T48" fmla="*/ 3 w 51"/>
                <a:gd name="T49" fmla="*/ 8 h 31"/>
                <a:gd name="T50" fmla="*/ 7 w 51"/>
                <a:gd name="T51" fmla="*/ 8 h 31"/>
                <a:gd name="T52" fmla="*/ 8 w 51"/>
                <a:gd name="T53" fmla="*/ 5 h 31"/>
                <a:gd name="T54" fmla="*/ 10 w 51"/>
                <a:gd name="T55" fmla="*/ 5 h 31"/>
                <a:gd name="T56" fmla="*/ 7 w 51"/>
                <a:gd name="T57" fmla="*/ 9 h 31"/>
                <a:gd name="T58" fmla="*/ 8 w 51"/>
                <a:gd name="T59" fmla="*/ 12 h 31"/>
                <a:gd name="T60" fmla="*/ 10 w 51"/>
                <a:gd name="T61" fmla="*/ 13 h 31"/>
                <a:gd name="T62" fmla="*/ 14 w 51"/>
                <a:gd name="T63" fmla="*/ 13 h 31"/>
                <a:gd name="T64" fmla="*/ 12 w 51"/>
                <a:gd name="T65" fmla="*/ 17 h 31"/>
                <a:gd name="T66" fmla="*/ 18 w 51"/>
                <a:gd name="T67" fmla="*/ 15 h 31"/>
                <a:gd name="T68" fmla="*/ 22 w 51"/>
                <a:gd name="T69" fmla="*/ 13 h 31"/>
                <a:gd name="T70" fmla="*/ 24 w 51"/>
                <a:gd name="T71" fmla="*/ 13 h 31"/>
                <a:gd name="T72" fmla="*/ 26 w 51"/>
                <a:gd name="T73" fmla="*/ 13 h 31"/>
                <a:gd name="T74" fmla="*/ 30 w 51"/>
                <a:gd name="T75" fmla="*/ 13 h 31"/>
                <a:gd name="T76" fmla="*/ 27 w 51"/>
                <a:gd name="T77" fmla="*/ 15 h 31"/>
                <a:gd name="T78" fmla="*/ 26 w 51"/>
                <a:gd name="T79" fmla="*/ 15 h 31"/>
                <a:gd name="T80" fmla="*/ 24 w 51"/>
                <a:gd name="T81" fmla="*/ 13 h 31"/>
                <a:gd name="T82" fmla="*/ 20 w 51"/>
                <a:gd name="T83" fmla="*/ 17 h 31"/>
                <a:gd name="T84" fmla="*/ 22 w 51"/>
                <a:gd name="T85" fmla="*/ 19 h 31"/>
                <a:gd name="T86" fmla="*/ 24 w 51"/>
                <a:gd name="T87" fmla="*/ 17 h 31"/>
                <a:gd name="T88" fmla="*/ 26 w 51"/>
                <a:gd name="T89" fmla="*/ 17 h 31"/>
                <a:gd name="T90" fmla="*/ 27 w 51"/>
                <a:gd name="T91" fmla="*/ 19 h 31"/>
                <a:gd name="T92" fmla="*/ 24 w 51"/>
                <a:gd name="T93" fmla="*/ 19 h 31"/>
                <a:gd name="T94" fmla="*/ 22 w 51"/>
                <a:gd name="T95" fmla="*/ 21 h 31"/>
                <a:gd name="T96" fmla="*/ 22 w 51"/>
                <a:gd name="T97" fmla="*/ 23 h 31"/>
                <a:gd name="T98" fmla="*/ 24 w 51"/>
                <a:gd name="T99" fmla="*/ 23 h 31"/>
                <a:gd name="T100" fmla="*/ 22 w 51"/>
                <a:gd name="T101" fmla="*/ 25 h 31"/>
                <a:gd name="T102" fmla="*/ 26 w 51"/>
                <a:gd name="T103" fmla="*/ 27 h 31"/>
                <a:gd name="T104" fmla="*/ 27 w 51"/>
                <a:gd name="T105" fmla="*/ 31 h 31"/>
                <a:gd name="T106" fmla="*/ 30 w 51"/>
                <a:gd name="T107" fmla="*/ 28 h 31"/>
                <a:gd name="T108" fmla="*/ 30 w 51"/>
                <a:gd name="T109" fmla="*/ 27 h 31"/>
                <a:gd name="T110" fmla="*/ 30 w 51"/>
                <a:gd name="T111" fmla="*/ 27 h 31"/>
                <a:gd name="T112" fmla="*/ 30 w 51"/>
                <a:gd name="T113" fmla="*/ 27 h 31"/>
                <a:gd name="T114" fmla="*/ 30 w 51"/>
                <a:gd name="T115" fmla="*/ 27 h 31"/>
                <a:gd name="T116" fmla="*/ 30 w 51"/>
                <a:gd name="T117" fmla="*/ 27 h 31"/>
                <a:gd name="T118" fmla="*/ 30 w 51"/>
                <a:gd name="T119" fmla="*/ 27 h 31"/>
                <a:gd name="T120" fmla="*/ 30 w 51"/>
                <a:gd name="T12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" h="31">
                  <a:moveTo>
                    <a:pt x="30" y="27"/>
                  </a:moveTo>
                  <a:lnTo>
                    <a:pt x="31" y="23"/>
                  </a:lnTo>
                  <a:lnTo>
                    <a:pt x="34" y="21"/>
                  </a:lnTo>
                  <a:lnTo>
                    <a:pt x="40" y="17"/>
                  </a:lnTo>
                  <a:lnTo>
                    <a:pt x="44" y="17"/>
                  </a:lnTo>
                  <a:lnTo>
                    <a:pt x="48" y="17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30" y="13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7" y="19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1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1" name="Freeform 88">
              <a:extLst>
                <a:ext uri="{FF2B5EF4-FFF2-40B4-BE49-F238E27FC236}">
                  <a16:creationId xmlns:a16="http://schemas.microsoft.com/office/drawing/2014/main" id="{96E5F2F4-BA24-FB89-CA82-FBF48379A4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51586" y="3242976"/>
              <a:ext cx="197380" cy="155216"/>
            </a:xfrm>
            <a:custGeom>
              <a:avLst/>
              <a:gdLst>
                <a:gd name="T0" fmla="*/ 95 w 97"/>
                <a:gd name="T1" fmla="*/ 66 h 78"/>
                <a:gd name="T2" fmla="*/ 89 w 97"/>
                <a:gd name="T3" fmla="*/ 58 h 78"/>
                <a:gd name="T4" fmla="*/ 87 w 97"/>
                <a:gd name="T5" fmla="*/ 52 h 78"/>
                <a:gd name="T6" fmla="*/ 87 w 97"/>
                <a:gd name="T7" fmla="*/ 46 h 78"/>
                <a:gd name="T8" fmla="*/ 83 w 97"/>
                <a:gd name="T9" fmla="*/ 38 h 78"/>
                <a:gd name="T10" fmla="*/ 80 w 97"/>
                <a:gd name="T11" fmla="*/ 31 h 78"/>
                <a:gd name="T12" fmla="*/ 74 w 97"/>
                <a:gd name="T13" fmla="*/ 24 h 78"/>
                <a:gd name="T14" fmla="*/ 68 w 97"/>
                <a:gd name="T15" fmla="*/ 16 h 78"/>
                <a:gd name="T16" fmla="*/ 64 w 97"/>
                <a:gd name="T17" fmla="*/ 11 h 78"/>
                <a:gd name="T18" fmla="*/ 54 w 97"/>
                <a:gd name="T19" fmla="*/ 4 h 78"/>
                <a:gd name="T20" fmla="*/ 41 w 97"/>
                <a:gd name="T21" fmla="*/ 0 h 78"/>
                <a:gd name="T22" fmla="*/ 26 w 97"/>
                <a:gd name="T23" fmla="*/ 4 h 78"/>
                <a:gd name="T24" fmla="*/ 18 w 97"/>
                <a:gd name="T25" fmla="*/ 7 h 78"/>
                <a:gd name="T26" fmla="*/ 14 w 97"/>
                <a:gd name="T27" fmla="*/ 20 h 78"/>
                <a:gd name="T28" fmla="*/ 4 w 97"/>
                <a:gd name="T29" fmla="*/ 33 h 78"/>
                <a:gd name="T30" fmla="*/ 4 w 97"/>
                <a:gd name="T31" fmla="*/ 35 h 78"/>
                <a:gd name="T32" fmla="*/ 10 w 97"/>
                <a:gd name="T33" fmla="*/ 50 h 78"/>
                <a:gd name="T34" fmla="*/ 14 w 97"/>
                <a:gd name="T35" fmla="*/ 48 h 78"/>
                <a:gd name="T36" fmla="*/ 17 w 97"/>
                <a:gd name="T37" fmla="*/ 48 h 78"/>
                <a:gd name="T38" fmla="*/ 14 w 97"/>
                <a:gd name="T39" fmla="*/ 54 h 78"/>
                <a:gd name="T40" fmla="*/ 32 w 97"/>
                <a:gd name="T41" fmla="*/ 56 h 78"/>
                <a:gd name="T42" fmla="*/ 37 w 97"/>
                <a:gd name="T43" fmla="*/ 52 h 78"/>
                <a:gd name="T44" fmla="*/ 44 w 97"/>
                <a:gd name="T45" fmla="*/ 54 h 78"/>
                <a:gd name="T46" fmla="*/ 49 w 97"/>
                <a:gd name="T47" fmla="*/ 57 h 78"/>
                <a:gd name="T48" fmla="*/ 57 w 97"/>
                <a:gd name="T49" fmla="*/ 56 h 78"/>
                <a:gd name="T50" fmla="*/ 57 w 97"/>
                <a:gd name="T51" fmla="*/ 61 h 78"/>
                <a:gd name="T52" fmla="*/ 50 w 97"/>
                <a:gd name="T53" fmla="*/ 61 h 78"/>
                <a:gd name="T54" fmla="*/ 37 w 97"/>
                <a:gd name="T55" fmla="*/ 56 h 78"/>
                <a:gd name="T56" fmla="*/ 32 w 97"/>
                <a:gd name="T57" fmla="*/ 60 h 78"/>
                <a:gd name="T58" fmla="*/ 26 w 97"/>
                <a:gd name="T59" fmla="*/ 64 h 78"/>
                <a:gd name="T60" fmla="*/ 14 w 97"/>
                <a:gd name="T61" fmla="*/ 64 h 78"/>
                <a:gd name="T62" fmla="*/ 10 w 97"/>
                <a:gd name="T63" fmla="*/ 72 h 78"/>
                <a:gd name="T64" fmla="*/ 10 w 97"/>
                <a:gd name="T65" fmla="*/ 78 h 78"/>
                <a:gd name="T66" fmla="*/ 22 w 97"/>
                <a:gd name="T67" fmla="*/ 77 h 78"/>
                <a:gd name="T68" fmla="*/ 37 w 97"/>
                <a:gd name="T69" fmla="*/ 73 h 78"/>
                <a:gd name="T70" fmla="*/ 58 w 97"/>
                <a:gd name="T71" fmla="*/ 73 h 78"/>
                <a:gd name="T72" fmla="*/ 70 w 97"/>
                <a:gd name="T73" fmla="*/ 74 h 78"/>
                <a:gd name="T74" fmla="*/ 74 w 97"/>
                <a:gd name="T75" fmla="*/ 74 h 78"/>
                <a:gd name="T76" fmla="*/ 85 w 97"/>
                <a:gd name="T77" fmla="*/ 78 h 78"/>
                <a:gd name="T78" fmla="*/ 97 w 97"/>
                <a:gd name="T79" fmla="*/ 77 h 78"/>
                <a:gd name="T80" fmla="*/ 94 w 97"/>
                <a:gd name="T81" fmla="*/ 72 h 78"/>
                <a:gd name="T82" fmla="*/ 94 w 97"/>
                <a:gd name="T83" fmla="*/ 72 h 78"/>
                <a:gd name="T84" fmla="*/ 30 w 97"/>
                <a:gd name="T85" fmla="*/ 73 h 78"/>
                <a:gd name="T86" fmla="*/ 26 w 97"/>
                <a:gd name="T87" fmla="*/ 74 h 78"/>
                <a:gd name="T88" fmla="*/ 17 w 97"/>
                <a:gd name="T89" fmla="*/ 74 h 78"/>
                <a:gd name="T90" fmla="*/ 14 w 97"/>
                <a:gd name="T91" fmla="*/ 73 h 78"/>
                <a:gd name="T92" fmla="*/ 22 w 97"/>
                <a:gd name="T93" fmla="*/ 72 h 78"/>
                <a:gd name="T94" fmla="*/ 30 w 97"/>
                <a:gd name="T95" fmla="*/ 72 h 78"/>
                <a:gd name="T96" fmla="*/ 30 w 97"/>
                <a:gd name="T97" fmla="*/ 73 h 78"/>
                <a:gd name="T98" fmla="*/ 30 w 97"/>
                <a:gd name="T9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8">
                  <a:moveTo>
                    <a:pt x="94" y="72"/>
                  </a:moveTo>
                  <a:lnTo>
                    <a:pt x="97" y="69"/>
                  </a:lnTo>
                  <a:lnTo>
                    <a:pt x="95" y="66"/>
                  </a:lnTo>
                  <a:lnTo>
                    <a:pt x="94" y="61"/>
                  </a:lnTo>
                  <a:lnTo>
                    <a:pt x="91" y="60"/>
                  </a:lnTo>
                  <a:lnTo>
                    <a:pt x="89" y="58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5" y="42"/>
                  </a:lnTo>
                  <a:lnTo>
                    <a:pt x="83" y="41"/>
                  </a:lnTo>
                  <a:lnTo>
                    <a:pt x="83" y="38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80" y="31"/>
                  </a:lnTo>
                  <a:lnTo>
                    <a:pt x="77" y="29"/>
                  </a:lnTo>
                  <a:lnTo>
                    <a:pt x="76" y="28"/>
                  </a:lnTo>
                  <a:lnTo>
                    <a:pt x="74" y="24"/>
                  </a:lnTo>
                  <a:lnTo>
                    <a:pt x="72" y="21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1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50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4" y="33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42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7" y="48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0" y="52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4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3" y="56"/>
                  </a:lnTo>
                  <a:lnTo>
                    <a:pt x="57" y="56"/>
                  </a:lnTo>
                  <a:lnTo>
                    <a:pt x="58" y="57"/>
                  </a:lnTo>
                  <a:lnTo>
                    <a:pt x="58" y="60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0" y="57"/>
                  </a:lnTo>
                  <a:lnTo>
                    <a:pt x="37" y="56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6" y="61"/>
                  </a:lnTo>
                  <a:lnTo>
                    <a:pt x="26" y="64"/>
                  </a:lnTo>
                  <a:lnTo>
                    <a:pt x="18" y="64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4" y="78"/>
                  </a:lnTo>
                  <a:lnTo>
                    <a:pt x="18" y="77"/>
                  </a:lnTo>
                  <a:lnTo>
                    <a:pt x="22" y="77"/>
                  </a:lnTo>
                  <a:lnTo>
                    <a:pt x="28" y="77"/>
                  </a:lnTo>
                  <a:lnTo>
                    <a:pt x="32" y="74"/>
                  </a:lnTo>
                  <a:lnTo>
                    <a:pt x="37" y="73"/>
                  </a:lnTo>
                  <a:lnTo>
                    <a:pt x="40" y="73"/>
                  </a:lnTo>
                  <a:lnTo>
                    <a:pt x="44" y="73"/>
                  </a:lnTo>
                  <a:lnTo>
                    <a:pt x="58" y="73"/>
                  </a:lnTo>
                  <a:lnTo>
                    <a:pt x="66" y="73"/>
                  </a:lnTo>
                  <a:lnTo>
                    <a:pt x="70" y="73"/>
                  </a:lnTo>
                  <a:lnTo>
                    <a:pt x="70" y="74"/>
                  </a:lnTo>
                  <a:lnTo>
                    <a:pt x="70" y="77"/>
                  </a:lnTo>
                  <a:lnTo>
                    <a:pt x="72" y="77"/>
                  </a:lnTo>
                  <a:lnTo>
                    <a:pt x="74" y="74"/>
                  </a:lnTo>
                  <a:lnTo>
                    <a:pt x="76" y="77"/>
                  </a:lnTo>
                  <a:lnTo>
                    <a:pt x="81" y="78"/>
                  </a:lnTo>
                  <a:lnTo>
                    <a:pt x="85" y="78"/>
                  </a:lnTo>
                  <a:lnTo>
                    <a:pt x="89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4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close/>
                  <a:moveTo>
                    <a:pt x="30" y="73"/>
                  </a:moveTo>
                  <a:lnTo>
                    <a:pt x="30" y="74"/>
                  </a:lnTo>
                  <a:lnTo>
                    <a:pt x="28" y="74"/>
                  </a:lnTo>
                  <a:lnTo>
                    <a:pt x="26" y="74"/>
                  </a:lnTo>
                  <a:lnTo>
                    <a:pt x="22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0" y="72"/>
                  </a:lnTo>
                  <a:lnTo>
                    <a:pt x="32" y="69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2" name="Freeform 89">
              <a:extLst>
                <a:ext uri="{FF2B5EF4-FFF2-40B4-BE49-F238E27FC236}">
                  <a16:creationId xmlns:a16="http://schemas.microsoft.com/office/drawing/2014/main" id="{838A2807-942C-5B02-AFC2-73E1F8C2F8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0477" y="2942494"/>
              <a:ext cx="535162" cy="535296"/>
            </a:xfrm>
            <a:custGeom>
              <a:avLst/>
              <a:gdLst>
                <a:gd name="T0" fmla="*/ 248 w 263"/>
                <a:gd name="T1" fmla="*/ 107 h 269"/>
                <a:gd name="T2" fmla="*/ 248 w 263"/>
                <a:gd name="T3" fmla="*/ 97 h 269"/>
                <a:gd name="T4" fmla="*/ 230 w 263"/>
                <a:gd name="T5" fmla="*/ 87 h 269"/>
                <a:gd name="T6" fmla="*/ 224 w 263"/>
                <a:gd name="T7" fmla="*/ 83 h 269"/>
                <a:gd name="T8" fmla="*/ 216 w 263"/>
                <a:gd name="T9" fmla="*/ 75 h 269"/>
                <a:gd name="T10" fmla="*/ 206 w 263"/>
                <a:gd name="T11" fmla="*/ 65 h 269"/>
                <a:gd name="T12" fmla="*/ 132 w 263"/>
                <a:gd name="T13" fmla="*/ 8 h 269"/>
                <a:gd name="T14" fmla="*/ 97 w 263"/>
                <a:gd name="T15" fmla="*/ 28 h 269"/>
                <a:gd name="T16" fmla="*/ 108 w 263"/>
                <a:gd name="T17" fmla="*/ 155 h 269"/>
                <a:gd name="T18" fmla="*/ 108 w 263"/>
                <a:gd name="T19" fmla="*/ 168 h 269"/>
                <a:gd name="T20" fmla="*/ 75 w 263"/>
                <a:gd name="T21" fmla="*/ 172 h 269"/>
                <a:gd name="T22" fmla="*/ 46 w 263"/>
                <a:gd name="T23" fmla="*/ 168 h 269"/>
                <a:gd name="T24" fmla="*/ 32 w 263"/>
                <a:gd name="T25" fmla="*/ 175 h 269"/>
                <a:gd name="T26" fmla="*/ 22 w 263"/>
                <a:gd name="T27" fmla="*/ 178 h 269"/>
                <a:gd name="T28" fmla="*/ 11 w 263"/>
                <a:gd name="T29" fmla="*/ 171 h 269"/>
                <a:gd name="T30" fmla="*/ 8 w 263"/>
                <a:gd name="T31" fmla="*/ 180 h 269"/>
                <a:gd name="T32" fmla="*/ 0 w 263"/>
                <a:gd name="T33" fmla="*/ 186 h 269"/>
                <a:gd name="T34" fmla="*/ 2 w 263"/>
                <a:gd name="T35" fmla="*/ 193 h 269"/>
                <a:gd name="T36" fmla="*/ 4 w 263"/>
                <a:gd name="T37" fmla="*/ 203 h 269"/>
                <a:gd name="T38" fmla="*/ 8 w 263"/>
                <a:gd name="T39" fmla="*/ 211 h 269"/>
                <a:gd name="T40" fmla="*/ 11 w 263"/>
                <a:gd name="T41" fmla="*/ 223 h 269"/>
                <a:gd name="T42" fmla="*/ 11 w 263"/>
                <a:gd name="T43" fmla="*/ 233 h 269"/>
                <a:gd name="T44" fmla="*/ 19 w 263"/>
                <a:gd name="T45" fmla="*/ 232 h 269"/>
                <a:gd name="T46" fmla="*/ 24 w 263"/>
                <a:gd name="T47" fmla="*/ 237 h 269"/>
                <a:gd name="T48" fmla="*/ 36 w 263"/>
                <a:gd name="T49" fmla="*/ 233 h 269"/>
                <a:gd name="T50" fmla="*/ 46 w 263"/>
                <a:gd name="T51" fmla="*/ 228 h 269"/>
                <a:gd name="T52" fmla="*/ 51 w 263"/>
                <a:gd name="T53" fmla="*/ 229 h 269"/>
                <a:gd name="T54" fmla="*/ 54 w 263"/>
                <a:gd name="T55" fmla="*/ 239 h 269"/>
                <a:gd name="T56" fmla="*/ 59 w 263"/>
                <a:gd name="T57" fmla="*/ 245 h 269"/>
                <a:gd name="T58" fmla="*/ 58 w 263"/>
                <a:gd name="T59" fmla="*/ 249 h 269"/>
                <a:gd name="T60" fmla="*/ 62 w 263"/>
                <a:gd name="T61" fmla="*/ 252 h 269"/>
                <a:gd name="T62" fmla="*/ 66 w 263"/>
                <a:gd name="T63" fmla="*/ 264 h 269"/>
                <a:gd name="T64" fmla="*/ 67 w 263"/>
                <a:gd name="T65" fmla="*/ 269 h 269"/>
                <a:gd name="T66" fmla="*/ 72 w 263"/>
                <a:gd name="T67" fmla="*/ 264 h 269"/>
                <a:gd name="T68" fmla="*/ 82 w 263"/>
                <a:gd name="T69" fmla="*/ 268 h 269"/>
                <a:gd name="T70" fmla="*/ 88 w 263"/>
                <a:gd name="T71" fmla="*/ 264 h 269"/>
                <a:gd name="T72" fmla="*/ 93 w 263"/>
                <a:gd name="T73" fmla="*/ 260 h 269"/>
                <a:gd name="T74" fmla="*/ 95 w 263"/>
                <a:gd name="T75" fmla="*/ 268 h 269"/>
                <a:gd name="T76" fmla="*/ 99 w 263"/>
                <a:gd name="T77" fmla="*/ 265 h 269"/>
                <a:gd name="T78" fmla="*/ 107 w 263"/>
                <a:gd name="T79" fmla="*/ 260 h 269"/>
                <a:gd name="T80" fmla="*/ 111 w 263"/>
                <a:gd name="T81" fmla="*/ 251 h 269"/>
                <a:gd name="T82" fmla="*/ 111 w 263"/>
                <a:gd name="T83" fmla="*/ 241 h 269"/>
                <a:gd name="T84" fmla="*/ 115 w 263"/>
                <a:gd name="T85" fmla="*/ 236 h 269"/>
                <a:gd name="T86" fmla="*/ 124 w 263"/>
                <a:gd name="T87" fmla="*/ 229 h 269"/>
                <a:gd name="T88" fmla="*/ 125 w 263"/>
                <a:gd name="T89" fmla="*/ 223 h 269"/>
                <a:gd name="T90" fmla="*/ 128 w 263"/>
                <a:gd name="T91" fmla="*/ 215 h 269"/>
                <a:gd name="T92" fmla="*/ 136 w 263"/>
                <a:gd name="T93" fmla="*/ 212 h 269"/>
                <a:gd name="T94" fmla="*/ 143 w 263"/>
                <a:gd name="T95" fmla="*/ 208 h 269"/>
                <a:gd name="T96" fmla="*/ 149 w 263"/>
                <a:gd name="T97" fmla="*/ 201 h 269"/>
                <a:gd name="T98" fmla="*/ 160 w 263"/>
                <a:gd name="T99" fmla="*/ 195 h 269"/>
                <a:gd name="T100" fmla="*/ 168 w 263"/>
                <a:gd name="T101" fmla="*/ 189 h 269"/>
                <a:gd name="T102" fmla="*/ 189 w 263"/>
                <a:gd name="T103" fmla="*/ 180 h 269"/>
                <a:gd name="T104" fmla="*/ 198 w 263"/>
                <a:gd name="T105" fmla="*/ 182 h 269"/>
                <a:gd name="T106" fmla="*/ 212 w 263"/>
                <a:gd name="T107" fmla="*/ 180 h 269"/>
                <a:gd name="T108" fmla="*/ 240 w 263"/>
                <a:gd name="T109" fmla="*/ 175 h 269"/>
                <a:gd name="T110" fmla="*/ 251 w 263"/>
                <a:gd name="T111" fmla="*/ 175 h 269"/>
                <a:gd name="T112" fmla="*/ 259 w 263"/>
                <a:gd name="T113" fmla="*/ 162 h 269"/>
                <a:gd name="T114" fmla="*/ 263 w 263"/>
                <a:gd name="T115" fmla="*/ 110 h 269"/>
                <a:gd name="T116" fmla="*/ 259 w 263"/>
                <a:gd name="T117" fmla="*/ 107 h 269"/>
                <a:gd name="T118" fmla="*/ 259 w 263"/>
                <a:gd name="T119" fmla="*/ 10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269">
                  <a:moveTo>
                    <a:pt x="259" y="107"/>
                  </a:moveTo>
                  <a:lnTo>
                    <a:pt x="255" y="107"/>
                  </a:lnTo>
                  <a:lnTo>
                    <a:pt x="253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6"/>
                  </a:lnTo>
                  <a:lnTo>
                    <a:pt x="246" y="102"/>
                  </a:lnTo>
                  <a:lnTo>
                    <a:pt x="248" y="97"/>
                  </a:lnTo>
                  <a:lnTo>
                    <a:pt x="246" y="93"/>
                  </a:lnTo>
                  <a:lnTo>
                    <a:pt x="237" y="91"/>
                  </a:lnTo>
                  <a:lnTo>
                    <a:pt x="233" y="89"/>
                  </a:lnTo>
                  <a:lnTo>
                    <a:pt x="230" y="87"/>
                  </a:lnTo>
                  <a:lnTo>
                    <a:pt x="229" y="87"/>
                  </a:lnTo>
                  <a:lnTo>
                    <a:pt x="226" y="85"/>
                  </a:lnTo>
                  <a:lnTo>
                    <a:pt x="225" y="85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21" y="79"/>
                  </a:lnTo>
                  <a:lnTo>
                    <a:pt x="216" y="78"/>
                  </a:lnTo>
                  <a:lnTo>
                    <a:pt x="216" y="75"/>
                  </a:lnTo>
                  <a:lnTo>
                    <a:pt x="216" y="74"/>
                  </a:lnTo>
                  <a:lnTo>
                    <a:pt x="213" y="71"/>
                  </a:lnTo>
                  <a:lnTo>
                    <a:pt x="210" y="67"/>
                  </a:lnTo>
                  <a:lnTo>
                    <a:pt x="206" y="65"/>
                  </a:lnTo>
                  <a:lnTo>
                    <a:pt x="200" y="59"/>
                  </a:lnTo>
                  <a:lnTo>
                    <a:pt x="198" y="58"/>
                  </a:lnTo>
                  <a:lnTo>
                    <a:pt x="176" y="41"/>
                  </a:lnTo>
                  <a:lnTo>
                    <a:pt x="132" y="8"/>
                  </a:lnTo>
                  <a:lnTo>
                    <a:pt x="121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7" y="28"/>
                  </a:lnTo>
                  <a:lnTo>
                    <a:pt x="107" y="146"/>
                  </a:lnTo>
                  <a:lnTo>
                    <a:pt x="107" y="151"/>
                  </a:lnTo>
                  <a:lnTo>
                    <a:pt x="107" y="154"/>
                  </a:lnTo>
                  <a:lnTo>
                    <a:pt x="108" y="155"/>
                  </a:lnTo>
                  <a:lnTo>
                    <a:pt x="111" y="158"/>
                  </a:lnTo>
                  <a:lnTo>
                    <a:pt x="111" y="162"/>
                  </a:lnTo>
                  <a:lnTo>
                    <a:pt x="108" y="166"/>
                  </a:lnTo>
                  <a:lnTo>
                    <a:pt x="108" y="168"/>
                  </a:lnTo>
                  <a:lnTo>
                    <a:pt x="108" y="171"/>
                  </a:lnTo>
                  <a:lnTo>
                    <a:pt x="107" y="172"/>
                  </a:lnTo>
                  <a:lnTo>
                    <a:pt x="95" y="172"/>
                  </a:lnTo>
                  <a:lnTo>
                    <a:pt x="75" y="172"/>
                  </a:lnTo>
                  <a:lnTo>
                    <a:pt x="63" y="172"/>
                  </a:lnTo>
                  <a:lnTo>
                    <a:pt x="54" y="172"/>
                  </a:lnTo>
                  <a:lnTo>
                    <a:pt x="50" y="172"/>
                  </a:lnTo>
                  <a:lnTo>
                    <a:pt x="46" y="168"/>
                  </a:lnTo>
                  <a:lnTo>
                    <a:pt x="44" y="172"/>
                  </a:lnTo>
                  <a:lnTo>
                    <a:pt x="40" y="175"/>
                  </a:lnTo>
                  <a:lnTo>
                    <a:pt x="35" y="175"/>
                  </a:lnTo>
                  <a:lnTo>
                    <a:pt x="32" y="175"/>
                  </a:lnTo>
                  <a:lnTo>
                    <a:pt x="28" y="172"/>
                  </a:lnTo>
                  <a:lnTo>
                    <a:pt x="24" y="175"/>
                  </a:lnTo>
                  <a:lnTo>
                    <a:pt x="23" y="176"/>
                  </a:lnTo>
                  <a:lnTo>
                    <a:pt x="22" y="178"/>
                  </a:lnTo>
                  <a:lnTo>
                    <a:pt x="22" y="179"/>
                  </a:lnTo>
                  <a:lnTo>
                    <a:pt x="19" y="176"/>
                  </a:lnTo>
                  <a:lnTo>
                    <a:pt x="15" y="172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10" y="172"/>
                  </a:lnTo>
                  <a:lnTo>
                    <a:pt x="8" y="179"/>
                  </a:lnTo>
                  <a:lnTo>
                    <a:pt x="8" y="180"/>
                  </a:lnTo>
                  <a:lnTo>
                    <a:pt x="8" y="184"/>
                  </a:lnTo>
                  <a:lnTo>
                    <a:pt x="4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" y="188"/>
                  </a:lnTo>
                  <a:lnTo>
                    <a:pt x="0" y="189"/>
                  </a:lnTo>
                  <a:lnTo>
                    <a:pt x="0" y="192"/>
                  </a:lnTo>
                  <a:lnTo>
                    <a:pt x="2" y="193"/>
                  </a:lnTo>
                  <a:lnTo>
                    <a:pt x="4" y="197"/>
                  </a:lnTo>
                  <a:lnTo>
                    <a:pt x="4" y="199"/>
                  </a:lnTo>
                  <a:lnTo>
                    <a:pt x="4" y="201"/>
                  </a:lnTo>
                  <a:lnTo>
                    <a:pt x="4" y="203"/>
                  </a:lnTo>
                  <a:lnTo>
                    <a:pt x="4" y="207"/>
                  </a:lnTo>
                  <a:lnTo>
                    <a:pt x="4" y="208"/>
                  </a:lnTo>
                  <a:lnTo>
                    <a:pt x="6" y="209"/>
                  </a:lnTo>
                  <a:lnTo>
                    <a:pt x="8" y="211"/>
                  </a:lnTo>
                  <a:lnTo>
                    <a:pt x="11" y="212"/>
                  </a:lnTo>
                  <a:lnTo>
                    <a:pt x="12" y="217"/>
                  </a:lnTo>
                  <a:lnTo>
                    <a:pt x="14" y="220"/>
                  </a:lnTo>
                  <a:lnTo>
                    <a:pt x="11" y="223"/>
                  </a:lnTo>
                  <a:lnTo>
                    <a:pt x="14" y="225"/>
                  </a:lnTo>
                  <a:lnTo>
                    <a:pt x="14" y="228"/>
                  </a:lnTo>
                  <a:lnTo>
                    <a:pt x="14" y="229"/>
                  </a:lnTo>
                  <a:lnTo>
                    <a:pt x="11" y="233"/>
                  </a:lnTo>
                  <a:lnTo>
                    <a:pt x="14" y="236"/>
                  </a:lnTo>
                  <a:lnTo>
                    <a:pt x="15" y="236"/>
                  </a:lnTo>
                  <a:lnTo>
                    <a:pt x="18" y="233"/>
                  </a:lnTo>
                  <a:lnTo>
                    <a:pt x="19" y="232"/>
                  </a:lnTo>
                  <a:lnTo>
                    <a:pt x="22" y="232"/>
                  </a:lnTo>
                  <a:lnTo>
                    <a:pt x="23" y="233"/>
                  </a:lnTo>
                  <a:lnTo>
                    <a:pt x="23" y="236"/>
                  </a:lnTo>
                  <a:lnTo>
                    <a:pt x="24" y="237"/>
                  </a:lnTo>
                  <a:lnTo>
                    <a:pt x="27" y="233"/>
                  </a:lnTo>
                  <a:lnTo>
                    <a:pt x="31" y="232"/>
                  </a:lnTo>
                  <a:lnTo>
                    <a:pt x="35" y="233"/>
                  </a:lnTo>
                  <a:lnTo>
                    <a:pt x="36" y="233"/>
                  </a:lnTo>
                  <a:lnTo>
                    <a:pt x="38" y="236"/>
                  </a:lnTo>
                  <a:lnTo>
                    <a:pt x="46" y="232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6" y="225"/>
                  </a:lnTo>
                  <a:lnTo>
                    <a:pt x="48" y="228"/>
                  </a:lnTo>
                  <a:lnTo>
                    <a:pt x="50" y="228"/>
                  </a:lnTo>
                  <a:lnTo>
                    <a:pt x="51" y="229"/>
                  </a:lnTo>
                  <a:lnTo>
                    <a:pt x="51" y="233"/>
                  </a:lnTo>
                  <a:lnTo>
                    <a:pt x="54" y="236"/>
                  </a:lnTo>
                  <a:lnTo>
                    <a:pt x="54" y="237"/>
                  </a:lnTo>
                  <a:lnTo>
                    <a:pt x="54" y="239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8" y="243"/>
                  </a:lnTo>
                  <a:lnTo>
                    <a:pt x="59" y="245"/>
                  </a:lnTo>
                  <a:lnTo>
                    <a:pt x="62" y="247"/>
                  </a:lnTo>
                  <a:lnTo>
                    <a:pt x="62" y="249"/>
                  </a:lnTo>
                  <a:lnTo>
                    <a:pt x="59" y="249"/>
                  </a:lnTo>
                  <a:lnTo>
                    <a:pt x="58" y="249"/>
                  </a:lnTo>
                  <a:lnTo>
                    <a:pt x="58" y="251"/>
                  </a:lnTo>
                  <a:lnTo>
                    <a:pt x="55" y="255"/>
                  </a:lnTo>
                  <a:lnTo>
                    <a:pt x="59" y="252"/>
                  </a:lnTo>
                  <a:lnTo>
                    <a:pt x="62" y="252"/>
                  </a:lnTo>
                  <a:lnTo>
                    <a:pt x="62" y="255"/>
                  </a:lnTo>
                  <a:lnTo>
                    <a:pt x="62" y="260"/>
                  </a:lnTo>
                  <a:lnTo>
                    <a:pt x="63" y="264"/>
                  </a:lnTo>
                  <a:lnTo>
                    <a:pt x="66" y="264"/>
                  </a:lnTo>
                  <a:lnTo>
                    <a:pt x="67" y="265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8" y="268"/>
                  </a:lnTo>
                  <a:lnTo>
                    <a:pt x="71" y="264"/>
                  </a:lnTo>
                  <a:lnTo>
                    <a:pt x="72" y="264"/>
                  </a:lnTo>
                  <a:lnTo>
                    <a:pt x="75" y="264"/>
                  </a:lnTo>
                  <a:lnTo>
                    <a:pt x="76" y="265"/>
                  </a:lnTo>
                  <a:lnTo>
                    <a:pt x="79" y="268"/>
                  </a:lnTo>
                  <a:lnTo>
                    <a:pt x="82" y="268"/>
                  </a:lnTo>
                  <a:lnTo>
                    <a:pt x="84" y="265"/>
                  </a:lnTo>
                  <a:lnTo>
                    <a:pt x="85" y="265"/>
                  </a:lnTo>
                  <a:lnTo>
                    <a:pt x="88" y="265"/>
                  </a:lnTo>
                  <a:lnTo>
                    <a:pt x="88" y="264"/>
                  </a:lnTo>
                  <a:lnTo>
                    <a:pt x="88" y="260"/>
                  </a:lnTo>
                  <a:lnTo>
                    <a:pt x="89" y="262"/>
                  </a:lnTo>
                  <a:lnTo>
                    <a:pt x="92" y="262"/>
                  </a:lnTo>
                  <a:lnTo>
                    <a:pt x="93" y="260"/>
                  </a:lnTo>
                  <a:lnTo>
                    <a:pt x="95" y="259"/>
                  </a:lnTo>
                  <a:lnTo>
                    <a:pt x="95" y="264"/>
                  </a:lnTo>
                  <a:lnTo>
                    <a:pt x="95" y="265"/>
                  </a:lnTo>
                  <a:lnTo>
                    <a:pt x="95" y="268"/>
                  </a:lnTo>
                  <a:lnTo>
                    <a:pt x="97" y="268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99" y="265"/>
                  </a:lnTo>
                  <a:lnTo>
                    <a:pt x="101" y="264"/>
                  </a:lnTo>
                  <a:lnTo>
                    <a:pt x="105" y="264"/>
                  </a:lnTo>
                  <a:lnTo>
                    <a:pt x="107" y="262"/>
                  </a:lnTo>
                  <a:lnTo>
                    <a:pt x="107" y="260"/>
                  </a:lnTo>
                  <a:lnTo>
                    <a:pt x="107" y="255"/>
                  </a:lnTo>
                  <a:lnTo>
                    <a:pt x="107" y="255"/>
                  </a:lnTo>
                  <a:lnTo>
                    <a:pt x="107" y="252"/>
                  </a:lnTo>
                  <a:lnTo>
                    <a:pt x="111" y="251"/>
                  </a:lnTo>
                  <a:lnTo>
                    <a:pt x="111" y="247"/>
                  </a:lnTo>
                  <a:lnTo>
                    <a:pt x="111" y="245"/>
                  </a:lnTo>
                  <a:lnTo>
                    <a:pt x="111" y="243"/>
                  </a:lnTo>
                  <a:lnTo>
                    <a:pt x="111" y="241"/>
                  </a:lnTo>
                  <a:lnTo>
                    <a:pt x="111" y="239"/>
                  </a:lnTo>
                  <a:lnTo>
                    <a:pt x="108" y="239"/>
                  </a:lnTo>
                  <a:lnTo>
                    <a:pt x="111" y="237"/>
                  </a:lnTo>
                  <a:lnTo>
                    <a:pt x="115" y="236"/>
                  </a:lnTo>
                  <a:lnTo>
                    <a:pt x="116" y="236"/>
                  </a:lnTo>
                  <a:lnTo>
                    <a:pt x="119" y="236"/>
                  </a:lnTo>
                  <a:lnTo>
                    <a:pt x="120" y="236"/>
                  </a:lnTo>
                  <a:lnTo>
                    <a:pt x="124" y="229"/>
                  </a:lnTo>
                  <a:lnTo>
                    <a:pt x="124" y="225"/>
                  </a:lnTo>
                  <a:lnTo>
                    <a:pt x="124" y="224"/>
                  </a:lnTo>
                  <a:lnTo>
                    <a:pt x="124" y="223"/>
                  </a:lnTo>
                  <a:lnTo>
                    <a:pt x="125" y="223"/>
                  </a:lnTo>
                  <a:lnTo>
                    <a:pt x="128" y="220"/>
                  </a:lnTo>
                  <a:lnTo>
                    <a:pt x="125" y="216"/>
                  </a:lnTo>
                  <a:lnTo>
                    <a:pt x="125" y="215"/>
                  </a:lnTo>
                  <a:lnTo>
                    <a:pt x="128" y="215"/>
                  </a:lnTo>
                  <a:lnTo>
                    <a:pt x="129" y="212"/>
                  </a:lnTo>
                  <a:lnTo>
                    <a:pt x="132" y="208"/>
                  </a:lnTo>
                  <a:lnTo>
                    <a:pt x="132" y="211"/>
                  </a:lnTo>
                  <a:lnTo>
                    <a:pt x="136" y="212"/>
                  </a:lnTo>
                  <a:lnTo>
                    <a:pt x="139" y="215"/>
                  </a:lnTo>
                  <a:lnTo>
                    <a:pt x="141" y="212"/>
                  </a:lnTo>
                  <a:lnTo>
                    <a:pt x="143" y="212"/>
                  </a:lnTo>
                  <a:lnTo>
                    <a:pt x="143" y="208"/>
                  </a:lnTo>
                  <a:lnTo>
                    <a:pt x="143" y="205"/>
                  </a:lnTo>
                  <a:lnTo>
                    <a:pt x="147" y="207"/>
                  </a:lnTo>
                  <a:lnTo>
                    <a:pt x="149" y="203"/>
                  </a:lnTo>
                  <a:lnTo>
                    <a:pt x="149" y="201"/>
                  </a:lnTo>
                  <a:lnTo>
                    <a:pt x="151" y="197"/>
                  </a:lnTo>
                  <a:lnTo>
                    <a:pt x="152" y="195"/>
                  </a:lnTo>
                  <a:lnTo>
                    <a:pt x="156" y="195"/>
                  </a:lnTo>
                  <a:lnTo>
                    <a:pt x="160" y="195"/>
                  </a:lnTo>
                  <a:lnTo>
                    <a:pt x="163" y="195"/>
                  </a:lnTo>
                  <a:lnTo>
                    <a:pt x="163" y="193"/>
                  </a:lnTo>
                  <a:lnTo>
                    <a:pt x="164" y="192"/>
                  </a:lnTo>
                  <a:lnTo>
                    <a:pt x="168" y="189"/>
                  </a:lnTo>
                  <a:lnTo>
                    <a:pt x="172" y="188"/>
                  </a:lnTo>
                  <a:lnTo>
                    <a:pt x="181" y="182"/>
                  </a:lnTo>
                  <a:lnTo>
                    <a:pt x="185" y="180"/>
                  </a:lnTo>
                  <a:lnTo>
                    <a:pt x="189" y="180"/>
                  </a:lnTo>
                  <a:lnTo>
                    <a:pt x="190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6" y="182"/>
                  </a:lnTo>
                  <a:lnTo>
                    <a:pt x="209" y="182"/>
                  </a:lnTo>
                  <a:lnTo>
                    <a:pt x="212" y="180"/>
                  </a:lnTo>
                  <a:lnTo>
                    <a:pt x="216" y="176"/>
                  </a:lnTo>
                  <a:lnTo>
                    <a:pt x="224" y="176"/>
                  </a:lnTo>
                  <a:lnTo>
                    <a:pt x="233" y="176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6" y="175"/>
                  </a:lnTo>
                  <a:lnTo>
                    <a:pt x="250" y="175"/>
                  </a:lnTo>
                  <a:lnTo>
                    <a:pt x="251" y="175"/>
                  </a:lnTo>
                  <a:lnTo>
                    <a:pt x="253" y="171"/>
                  </a:lnTo>
                  <a:lnTo>
                    <a:pt x="255" y="168"/>
                  </a:lnTo>
                  <a:lnTo>
                    <a:pt x="257" y="167"/>
                  </a:lnTo>
                  <a:lnTo>
                    <a:pt x="259" y="162"/>
                  </a:lnTo>
                  <a:lnTo>
                    <a:pt x="261" y="155"/>
                  </a:lnTo>
                  <a:lnTo>
                    <a:pt x="263" y="146"/>
                  </a:lnTo>
                  <a:lnTo>
                    <a:pt x="263" y="124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3" name="Freeform 90">
              <a:extLst>
                <a:ext uri="{FF2B5EF4-FFF2-40B4-BE49-F238E27FC236}">
                  <a16:creationId xmlns:a16="http://schemas.microsoft.com/office/drawing/2014/main" id="{1F2DC2DD-E8A9-EAE6-9550-39B0C0B421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65520" y="2498736"/>
              <a:ext cx="124126" cy="252724"/>
            </a:xfrm>
            <a:custGeom>
              <a:avLst/>
              <a:gdLst>
                <a:gd name="T0" fmla="*/ 13 w 61"/>
                <a:gd name="T1" fmla="*/ 12 h 127"/>
                <a:gd name="T2" fmla="*/ 13 w 61"/>
                <a:gd name="T3" fmla="*/ 17 h 127"/>
                <a:gd name="T4" fmla="*/ 10 w 61"/>
                <a:gd name="T5" fmla="*/ 25 h 127"/>
                <a:gd name="T6" fmla="*/ 13 w 61"/>
                <a:gd name="T7" fmla="*/ 36 h 127"/>
                <a:gd name="T8" fmla="*/ 9 w 61"/>
                <a:gd name="T9" fmla="*/ 47 h 127"/>
                <a:gd name="T10" fmla="*/ 0 w 61"/>
                <a:gd name="T11" fmla="*/ 57 h 127"/>
                <a:gd name="T12" fmla="*/ 0 w 61"/>
                <a:gd name="T13" fmla="*/ 62 h 127"/>
                <a:gd name="T14" fmla="*/ 1 w 61"/>
                <a:gd name="T15" fmla="*/ 73 h 127"/>
                <a:gd name="T16" fmla="*/ 5 w 61"/>
                <a:gd name="T17" fmla="*/ 75 h 127"/>
                <a:gd name="T18" fmla="*/ 10 w 61"/>
                <a:gd name="T19" fmla="*/ 82 h 127"/>
                <a:gd name="T20" fmla="*/ 14 w 61"/>
                <a:gd name="T21" fmla="*/ 89 h 127"/>
                <a:gd name="T22" fmla="*/ 23 w 61"/>
                <a:gd name="T23" fmla="*/ 99 h 127"/>
                <a:gd name="T24" fmla="*/ 27 w 61"/>
                <a:gd name="T25" fmla="*/ 116 h 127"/>
                <a:gd name="T26" fmla="*/ 35 w 61"/>
                <a:gd name="T27" fmla="*/ 126 h 127"/>
                <a:gd name="T28" fmla="*/ 39 w 61"/>
                <a:gd name="T29" fmla="*/ 118 h 127"/>
                <a:gd name="T30" fmla="*/ 39 w 61"/>
                <a:gd name="T31" fmla="*/ 110 h 127"/>
                <a:gd name="T32" fmla="*/ 39 w 61"/>
                <a:gd name="T33" fmla="*/ 102 h 127"/>
                <a:gd name="T34" fmla="*/ 43 w 61"/>
                <a:gd name="T35" fmla="*/ 101 h 127"/>
                <a:gd name="T36" fmla="*/ 47 w 61"/>
                <a:gd name="T37" fmla="*/ 95 h 127"/>
                <a:gd name="T38" fmla="*/ 57 w 61"/>
                <a:gd name="T39" fmla="*/ 91 h 127"/>
                <a:gd name="T40" fmla="*/ 61 w 61"/>
                <a:gd name="T41" fmla="*/ 87 h 127"/>
                <a:gd name="T42" fmla="*/ 61 w 61"/>
                <a:gd name="T43" fmla="*/ 74 h 127"/>
                <a:gd name="T44" fmla="*/ 54 w 61"/>
                <a:gd name="T45" fmla="*/ 73 h 127"/>
                <a:gd name="T46" fmla="*/ 53 w 61"/>
                <a:gd name="T47" fmla="*/ 69 h 127"/>
                <a:gd name="T48" fmla="*/ 50 w 61"/>
                <a:gd name="T49" fmla="*/ 69 h 127"/>
                <a:gd name="T50" fmla="*/ 47 w 61"/>
                <a:gd name="T51" fmla="*/ 69 h 127"/>
                <a:gd name="T52" fmla="*/ 45 w 61"/>
                <a:gd name="T53" fmla="*/ 66 h 127"/>
                <a:gd name="T54" fmla="*/ 39 w 61"/>
                <a:gd name="T55" fmla="*/ 62 h 127"/>
                <a:gd name="T56" fmla="*/ 39 w 61"/>
                <a:gd name="T57" fmla="*/ 55 h 127"/>
                <a:gd name="T58" fmla="*/ 50 w 61"/>
                <a:gd name="T59" fmla="*/ 43 h 127"/>
                <a:gd name="T60" fmla="*/ 53 w 61"/>
                <a:gd name="T61" fmla="*/ 34 h 127"/>
                <a:gd name="T62" fmla="*/ 47 w 61"/>
                <a:gd name="T63" fmla="*/ 29 h 127"/>
                <a:gd name="T64" fmla="*/ 43 w 61"/>
                <a:gd name="T65" fmla="*/ 21 h 127"/>
                <a:gd name="T66" fmla="*/ 47 w 61"/>
                <a:gd name="T67" fmla="*/ 16 h 127"/>
                <a:gd name="T68" fmla="*/ 53 w 61"/>
                <a:gd name="T69" fmla="*/ 8 h 127"/>
                <a:gd name="T70" fmla="*/ 49 w 61"/>
                <a:gd name="T71" fmla="*/ 5 h 127"/>
                <a:gd name="T72" fmla="*/ 43 w 61"/>
                <a:gd name="T73" fmla="*/ 9 h 127"/>
                <a:gd name="T74" fmla="*/ 41 w 61"/>
                <a:gd name="T75" fmla="*/ 8 h 127"/>
                <a:gd name="T76" fmla="*/ 39 w 61"/>
                <a:gd name="T77" fmla="*/ 4 h 127"/>
                <a:gd name="T78" fmla="*/ 35 w 61"/>
                <a:gd name="T79" fmla="*/ 0 h 127"/>
                <a:gd name="T80" fmla="*/ 34 w 61"/>
                <a:gd name="T81" fmla="*/ 4 h 127"/>
                <a:gd name="T82" fmla="*/ 34 w 61"/>
                <a:gd name="T83" fmla="*/ 0 h 127"/>
                <a:gd name="T84" fmla="*/ 27 w 61"/>
                <a:gd name="T85" fmla="*/ 0 h 127"/>
                <a:gd name="T86" fmla="*/ 21 w 61"/>
                <a:gd name="T87" fmla="*/ 5 h 127"/>
                <a:gd name="T88" fmla="*/ 17 w 61"/>
                <a:gd name="T89" fmla="*/ 8 h 127"/>
                <a:gd name="T90" fmla="*/ 14 w 61"/>
                <a:gd name="T91" fmla="*/ 10 h 127"/>
                <a:gd name="T92" fmla="*/ 14 w 61"/>
                <a:gd name="T93" fmla="*/ 10 h 127"/>
                <a:gd name="T94" fmla="*/ 14 w 61"/>
                <a:gd name="T95" fmla="*/ 10 h 127"/>
                <a:gd name="T96" fmla="*/ 14 w 61"/>
                <a:gd name="T97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" h="127">
                  <a:moveTo>
                    <a:pt x="14" y="10"/>
                  </a:moveTo>
                  <a:lnTo>
                    <a:pt x="13" y="12"/>
                  </a:lnTo>
                  <a:lnTo>
                    <a:pt x="9" y="16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3" y="36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5" y="75"/>
                  </a:lnTo>
                  <a:lnTo>
                    <a:pt x="9" y="78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9"/>
                  </a:lnTo>
                  <a:lnTo>
                    <a:pt x="21" y="93"/>
                  </a:lnTo>
                  <a:lnTo>
                    <a:pt x="23" y="99"/>
                  </a:lnTo>
                  <a:lnTo>
                    <a:pt x="23" y="105"/>
                  </a:lnTo>
                  <a:lnTo>
                    <a:pt x="27" y="116"/>
                  </a:lnTo>
                  <a:lnTo>
                    <a:pt x="30" y="127"/>
                  </a:lnTo>
                  <a:lnTo>
                    <a:pt x="35" y="126"/>
                  </a:lnTo>
                  <a:lnTo>
                    <a:pt x="37" y="122"/>
                  </a:lnTo>
                  <a:lnTo>
                    <a:pt x="39" y="118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39" y="105"/>
                  </a:lnTo>
                  <a:lnTo>
                    <a:pt x="39" y="102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9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7" y="91"/>
                  </a:lnTo>
                  <a:lnTo>
                    <a:pt x="58" y="89"/>
                  </a:lnTo>
                  <a:lnTo>
                    <a:pt x="61" y="87"/>
                  </a:lnTo>
                  <a:lnTo>
                    <a:pt x="58" y="8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4" y="73"/>
                  </a:lnTo>
                  <a:lnTo>
                    <a:pt x="53" y="70"/>
                  </a:lnTo>
                  <a:lnTo>
                    <a:pt x="53" y="69"/>
                  </a:lnTo>
                  <a:lnTo>
                    <a:pt x="53" y="66"/>
                  </a:lnTo>
                  <a:lnTo>
                    <a:pt x="50" y="69"/>
                  </a:lnTo>
                  <a:lnTo>
                    <a:pt x="49" y="69"/>
                  </a:lnTo>
                  <a:lnTo>
                    <a:pt x="47" y="69"/>
                  </a:lnTo>
                  <a:lnTo>
                    <a:pt x="47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39" y="62"/>
                  </a:lnTo>
                  <a:lnTo>
                    <a:pt x="37" y="57"/>
                  </a:lnTo>
                  <a:lnTo>
                    <a:pt x="39" y="55"/>
                  </a:lnTo>
                  <a:lnTo>
                    <a:pt x="45" y="49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3" y="34"/>
                  </a:lnTo>
                  <a:lnTo>
                    <a:pt x="50" y="30"/>
                  </a:lnTo>
                  <a:lnTo>
                    <a:pt x="47" y="29"/>
                  </a:lnTo>
                  <a:lnTo>
                    <a:pt x="45" y="25"/>
                  </a:lnTo>
                  <a:lnTo>
                    <a:pt x="43" y="21"/>
                  </a:lnTo>
                  <a:lnTo>
                    <a:pt x="45" y="17"/>
                  </a:lnTo>
                  <a:lnTo>
                    <a:pt x="47" y="16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8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4" name="Freeform 91">
              <a:extLst>
                <a:ext uri="{FF2B5EF4-FFF2-40B4-BE49-F238E27FC236}">
                  <a16:creationId xmlns:a16="http://schemas.microsoft.com/office/drawing/2014/main" id="{4F698E6A-DCDD-41C9-8B2F-F42B1B491E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18426" y="2645992"/>
              <a:ext cx="502605" cy="497487"/>
            </a:xfrm>
            <a:custGeom>
              <a:avLst/>
              <a:gdLst>
                <a:gd name="T0" fmla="*/ 239 w 247"/>
                <a:gd name="T1" fmla="*/ 65 h 250"/>
                <a:gd name="T2" fmla="*/ 238 w 247"/>
                <a:gd name="T3" fmla="*/ 53 h 250"/>
                <a:gd name="T4" fmla="*/ 239 w 247"/>
                <a:gd name="T5" fmla="*/ 39 h 250"/>
                <a:gd name="T6" fmla="*/ 242 w 247"/>
                <a:gd name="T7" fmla="*/ 28 h 250"/>
                <a:gd name="T8" fmla="*/ 233 w 247"/>
                <a:gd name="T9" fmla="*/ 23 h 250"/>
                <a:gd name="T10" fmla="*/ 217 w 247"/>
                <a:gd name="T11" fmla="*/ 19 h 250"/>
                <a:gd name="T12" fmla="*/ 211 w 247"/>
                <a:gd name="T13" fmla="*/ 15 h 250"/>
                <a:gd name="T14" fmla="*/ 198 w 247"/>
                <a:gd name="T15" fmla="*/ 5 h 250"/>
                <a:gd name="T16" fmla="*/ 181 w 247"/>
                <a:gd name="T17" fmla="*/ 8 h 250"/>
                <a:gd name="T18" fmla="*/ 166 w 247"/>
                <a:gd name="T19" fmla="*/ 17 h 250"/>
                <a:gd name="T20" fmla="*/ 163 w 247"/>
                <a:gd name="T21" fmla="*/ 32 h 250"/>
                <a:gd name="T22" fmla="*/ 163 w 247"/>
                <a:gd name="T23" fmla="*/ 45 h 250"/>
                <a:gd name="T24" fmla="*/ 150 w 247"/>
                <a:gd name="T25" fmla="*/ 53 h 250"/>
                <a:gd name="T26" fmla="*/ 137 w 247"/>
                <a:gd name="T27" fmla="*/ 45 h 250"/>
                <a:gd name="T28" fmla="*/ 106 w 247"/>
                <a:gd name="T29" fmla="*/ 36 h 250"/>
                <a:gd name="T30" fmla="*/ 94 w 247"/>
                <a:gd name="T31" fmla="*/ 28 h 250"/>
                <a:gd name="T32" fmla="*/ 89 w 247"/>
                <a:gd name="T33" fmla="*/ 15 h 250"/>
                <a:gd name="T34" fmla="*/ 72 w 247"/>
                <a:gd name="T35" fmla="*/ 9 h 250"/>
                <a:gd name="T36" fmla="*/ 53 w 247"/>
                <a:gd name="T37" fmla="*/ 8 h 250"/>
                <a:gd name="T38" fmla="*/ 35 w 247"/>
                <a:gd name="T39" fmla="*/ 0 h 250"/>
                <a:gd name="T40" fmla="*/ 32 w 247"/>
                <a:gd name="T41" fmla="*/ 15 h 250"/>
                <a:gd name="T42" fmla="*/ 21 w 247"/>
                <a:gd name="T43" fmla="*/ 21 h 250"/>
                <a:gd name="T44" fmla="*/ 15 w 247"/>
                <a:gd name="T45" fmla="*/ 28 h 250"/>
                <a:gd name="T46" fmla="*/ 13 w 247"/>
                <a:gd name="T47" fmla="*/ 36 h 250"/>
                <a:gd name="T48" fmla="*/ 11 w 247"/>
                <a:gd name="T49" fmla="*/ 48 h 250"/>
                <a:gd name="T50" fmla="*/ 1 w 247"/>
                <a:gd name="T51" fmla="*/ 56 h 250"/>
                <a:gd name="T52" fmla="*/ 5 w 247"/>
                <a:gd name="T53" fmla="*/ 65 h 250"/>
                <a:gd name="T54" fmla="*/ 8 w 247"/>
                <a:gd name="T55" fmla="*/ 74 h 250"/>
                <a:gd name="T56" fmla="*/ 8 w 247"/>
                <a:gd name="T57" fmla="*/ 88 h 250"/>
                <a:gd name="T58" fmla="*/ 8 w 247"/>
                <a:gd name="T59" fmla="*/ 102 h 250"/>
                <a:gd name="T60" fmla="*/ 9 w 247"/>
                <a:gd name="T61" fmla="*/ 118 h 250"/>
                <a:gd name="T62" fmla="*/ 4 w 247"/>
                <a:gd name="T63" fmla="*/ 123 h 250"/>
                <a:gd name="T64" fmla="*/ 4 w 247"/>
                <a:gd name="T65" fmla="*/ 131 h 250"/>
                <a:gd name="T66" fmla="*/ 11 w 247"/>
                <a:gd name="T67" fmla="*/ 149 h 250"/>
                <a:gd name="T68" fmla="*/ 17 w 247"/>
                <a:gd name="T69" fmla="*/ 158 h 250"/>
                <a:gd name="T70" fmla="*/ 21 w 247"/>
                <a:gd name="T71" fmla="*/ 157 h 250"/>
                <a:gd name="T72" fmla="*/ 35 w 247"/>
                <a:gd name="T73" fmla="*/ 162 h 250"/>
                <a:gd name="T74" fmla="*/ 40 w 247"/>
                <a:gd name="T75" fmla="*/ 173 h 250"/>
                <a:gd name="T76" fmla="*/ 45 w 247"/>
                <a:gd name="T77" fmla="*/ 177 h 250"/>
                <a:gd name="T78" fmla="*/ 61 w 247"/>
                <a:gd name="T79" fmla="*/ 181 h 250"/>
                <a:gd name="T80" fmla="*/ 71 w 247"/>
                <a:gd name="T81" fmla="*/ 186 h 250"/>
                <a:gd name="T82" fmla="*/ 77 w 247"/>
                <a:gd name="T83" fmla="*/ 191 h 250"/>
                <a:gd name="T84" fmla="*/ 106 w 247"/>
                <a:gd name="T85" fmla="*/ 177 h 250"/>
                <a:gd name="T86" fmla="*/ 230 w 247"/>
                <a:gd name="T87" fmla="*/ 250 h 250"/>
                <a:gd name="T88" fmla="*/ 247 w 247"/>
                <a:gd name="T89" fmla="*/ 240 h 250"/>
                <a:gd name="T90" fmla="*/ 247 w 247"/>
                <a:gd name="T91" fmla="*/ 203 h 250"/>
                <a:gd name="T92" fmla="*/ 247 w 247"/>
                <a:gd name="T93" fmla="*/ 20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7" h="250">
                  <a:moveTo>
                    <a:pt x="247" y="203"/>
                  </a:moveTo>
                  <a:lnTo>
                    <a:pt x="243" y="82"/>
                  </a:lnTo>
                  <a:lnTo>
                    <a:pt x="239" y="65"/>
                  </a:lnTo>
                  <a:lnTo>
                    <a:pt x="238" y="58"/>
                  </a:lnTo>
                  <a:lnTo>
                    <a:pt x="238" y="56"/>
                  </a:lnTo>
                  <a:lnTo>
                    <a:pt x="238" y="53"/>
                  </a:lnTo>
                  <a:lnTo>
                    <a:pt x="239" y="48"/>
                  </a:lnTo>
                  <a:lnTo>
                    <a:pt x="239" y="44"/>
                  </a:lnTo>
                  <a:lnTo>
                    <a:pt x="239" y="39"/>
                  </a:lnTo>
                  <a:lnTo>
                    <a:pt x="238" y="35"/>
                  </a:lnTo>
                  <a:lnTo>
                    <a:pt x="239" y="31"/>
                  </a:lnTo>
                  <a:lnTo>
                    <a:pt x="242" y="28"/>
                  </a:lnTo>
                  <a:lnTo>
                    <a:pt x="242" y="25"/>
                  </a:lnTo>
                  <a:lnTo>
                    <a:pt x="238" y="23"/>
                  </a:lnTo>
                  <a:lnTo>
                    <a:pt x="233" y="23"/>
                  </a:lnTo>
                  <a:lnTo>
                    <a:pt x="226" y="21"/>
                  </a:lnTo>
                  <a:lnTo>
                    <a:pt x="223" y="19"/>
                  </a:lnTo>
                  <a:lnTo>
                    <a:pt x="217" y="19"/>
                  </a:lnTo>
                  <a:lnTo>
                    <a:pt x="213" y="17"/>
                  </a:lnTo>
                  <a:lnTo>
                    <a:pt x="211" y="17"/>
                  </a:lnTo>
                  <a:lnTo>
                    <a:pt x="211" y="15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198" y="5"/>
                  </a:lnTo>
                  <a:lnTo>
                    <a:pt x="189" y="5"/>
                  </a:lnTo>
                  <a:lnTo>
                    <a:pt x="185" y="8"/>
                  </a:lnTo>
                  <a:lnTo>
                    <a:pt x="181" y="8"/>
                  </a:lnTo>
                  <a:lnTo>
                    <a:pt x="175" y="9"/>
                  </a:lnTo>
                  <a:lnTo>
                    <a:pt x="169" y="13"/>
                  </a:lnTo>
                  <a:lnTo>
                    <a:pt x="166" y="17"/>
                  </a:lnTo>
                  <a:lnTo>
                    <a:pt x="163" y="21"/>
                  </a:lnTo>
                  <a:lnTo>
                    <a:pt x="162" y="27"/>
                  </a:lnTo>
                  <a:lnTo>
                    <a:pt x="163" y="32"/>
                  </a:lnTo>
                  <a:lnTo>
                    <a:pt x="166" y="36"/>
                  </a:lnTo>
                  <a:lnTo>
                    <a:pt x="166" y="40"/>
                  </a:lnTo>
                  <a:lnTo>
                    <a:pt x="163" y="45"/>
                  </a:lnTo>
                  <a:lnTo>
                    <a:pt x="160" y="49"/>
                  </a:lnTo>
                  <a:lnTo>
                    <a:pt x="156" y="52"/>
                  </a:lnTo>
                  <a:lnTo>
                    <a:pt x="150" y="53"/>
                  </a:lnTo>
                  <a:lnTo>
                    <a:pt x="146" y="53"/>
                  </a:lnTo>
                  <a:lnTo>
                    <a:pt x="142" y="52"/>
                  </a:lnTo>
                  <a:lnTo>
                    <a:pt x="137" y="45"/>
                  </a:lnTo>
                  <a:lnTo>
                    <a:pt x="128" y="40"/>
                  </a:lnTo>
                  <a:lnTo>
                    <a:pt x="116" y="36"/>
                  </a:lnTo>
                  <a:lnTo>
                    <a:pt x="106" y="36"/>
                  </a:lnTo>
                  <a:lnTo>
                    <a:pt x="102" y="35"/>
                  </a:lnTo>
                  <a:lnTo>
                    <a:pt x="97" y="32"/>
                  </a:lnTo>
                  <a:lnTo>
                    <a:pt x="94" y="28"/>
                  </a:lnTo>
                  <a:lnTo>
                    <a:pt x="93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3" y="8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32" y="9"/>
                  </a:lnTo>
                  <a:lnTo>
                    <a:pt x="35" y="13"/>
                  </a:lnTo>
                  <a:lnTo>
                    <a:pt x="32" y="15"/>
                  </a:lnTo>
                  <a:lnTo>
                    <a:pt x="31" y="17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5" y="40"/>
                  </a:lnTo>
                  <a:lnTo>
                    <a:pt x="13" y="44"/>
                  </a:lnTo>
                  <a:lnTo>
                    <a:pt x="11" y="48"/>
                  </a:lnTo>
                  <a:lnTo>
                    <a:pt x="9" y="52"/>
                  </a:lnTo>
                  <a:lnTo>
                    <a:pt x="4" y="53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5" y="65"/>
                  </a:lnTo>
                  <a:lnTo>
                    <a:pt x="8" y="69"/>
                  </a:lnTo>
                  <a:lnTo>
                    <a:pt x="8" y="70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8"/>
                  </a:lnTo>
                  <a:lnTo>
                    <a:pt x="8" y="93"/>
                  </a:lnTo>
                  <a:lnTo>
                    <a:pt x="9" y="97"/>
                  </a:lnTo>
                  <a:lnTo>
                    <a:pt x="8" y="102"/>
                  </a:lnTo>
                  <a:lnTo>
                    <a:pt x="8" y="109"/>
                  </a:lnTo>
                  <a:lnTo>
                    <a:pt x="8" y="114"/>
                  </a:lnTo>
                  <a:lnTo>
                    <a:pt x="9" y="118"/>
                  </a:lnTo>
                  <a:lnTo>
                    <a:pt x="8" y="119"/>
                  </a:lnTo>
                  <a:lnTo>
                    <a:pt x="5" y="122"/>
                  </a:lnTo>
                  <a:lnTo>
                    <a:pt x="4" y="123"/>
                  </a:lnTo>
                  <a:lnTo>
                    <a:pt x="1" y="126"/>
                  </a:lnTo>
                  <a:lnTo>
                    <a:pt x="1" y="127"/>
                  </a:lnTo>
                  <a:lnTo>
                    <a:pt x="4" y="131"/>
                  </a:lnTo>
                  <a:lnTo>
                    <a:pt x="8" y="139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3" y="154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9" y="158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4" y="158"/>
                  </a:lnTo>
                  <a:lnTo>
                    <a:pt x="27" y="159"/>
                  </a:lnTo>
                  <a:lnTo>
                    <a:pt x="35" y="162"/>
                  </a:lnTo>
                  <a:lnTo>
                    <a:pt x="35" y="163"/>
                  </a:lnTo>
                  <a:lnTo>
                    <a:pt x="37" y="170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1" y="175"/>
                  </a:lnTo>
                  <a:lnTo>
                    <a:pt x="45" y="177"/>
                  </a:lnTo>
                  <a:lnTo>
                    <a:pt x="52" y="179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7" y="183"/>
                  </a:lnTo>
                  <a:lnTo>
                    <a:pt x="68" y="185"/>
                  </a:lnTo>
                  <a:lnTo>
                    <a:pt x="71" y="186"/>
                  </a:lnTo>
                  <a:lnTo>
                    <a:pt x="75" y="190"/>
                  </a:lnTo>
                  <a:lnTo>
                    <a:pt x="76" y="190"/>
                  </a:lnTo>
                  <a:lnTo>
                    <a:pt x="77" y="191"/>
                  </a:lnTo>
                  <a:lnTo>
                    <a:pt x="78" y="192"/>
                  </a:lnTo>
                  <a:lnTo>
                    <a:pt x="89" y="186"/>
                  </a:lnTo>
                  <a:lnTo>
                    <a:pt x="106" y="177"/>
                  </a:lnTo>
                  <a:lnTo>
                    <a:pt x="195" y="228"/>
                  </a:lnTo>
                  <a:lnTo>
                    <a:pt x="215" y="240"/>
                  </a:lnTo>
                  <a:lnTo>
                    <a:pt x="230" y="250"/>
                  </a:lnTo>
                  <a:lnTo>
                    <a:pt x="230" y="243"/>
                  </a:lnTo>
                  <a:lnTo>
                    <a:pt x="230" y="240"/>
                  </a:lnTo>
                  <a:lnTo>
                    <a:pt x="247" y="240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5" name="Freeform 92">
              <a:extLst>
                <a:ext uri="{FF2B5EF4-FFF2-40B4-BE49-F238E27FC236}">
                  <a16:creationId xmlns:a16="http://schemas.microsoft.com/office/drawing/2014/main" id="{10D21D26-ECA7-6FC6-D5D1-EE54553BB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8038" y="2856927"/>
              <a:ext cx="392724" cy="455699"/>
            </a:xfrm>
            <a:custGeom>
              <a:avLst/>
              <a:gdLst>
                <a:gd name="T0" fmla="*/ 193 w 193"/>
                <a:gd name="T1" fmla="*/ 43 h 229"/>
                <a:gd name="T2" fmla="*/ 134 w 193"/>
                <a:gd name="T3" fmla="*/ 15 h 229"/>
                <a:gd name="T4" fmla="*/ 133 w 193"/>
                <a:gd name="T5" fmla="*/ 25 h 229"/>
                <a:gd name="T6" fmla="*/ 80 w 193"/>
                <a:gd name="T7" fmla="*/ 71 h 229"/>
                <a:gd name="T8" fmla="*/ 64 w 193"/>
                <a:gd name="T9" fmla="*/ 79 h 229"/>
                <a:gd name="T10" fmla="*/ 63 w 193"/>
                <a:gd name="T11" fmla="*/ 83 h 229"/>
                <a:gd name="T12" fmla="*/ 63 w 193"/>
                <a:gd name="T13" fmla="*/ 90 h 229"/>
                <a:gd name="T14" fmla="*/ 63 w 193"/>
                <a:gd name="T15" fmla="*/ 101 h 229"/>
                <a:gd name="T16" fmla="*/ 61 w 193"/>
                <a:gd name="T17" fmla="*/ 109 h 229"/>
                <a:gd name="T18" fmla="*/ 0 w 193"/>
                <a:gd name="T19" fmla="*/ 110 h 229"/>
                <a:gd name="T20" fmla="*/ 1 w 193"/>
                <a:gd name="T21" fmla="*/ 114 h 229"/>
                <a:gd name="T22" fmla="*/ 4 w 193"/>
                <a:gd name="T23" fmla="*/ 121 h 229"/>
                <a:gd name="T24" fmla="*/ 7 w 193"/>
                <a:gd name="T25" fmla="*/ 121 h 229"/>
                <a:gd name="T26" fmla="*/ 11 w 193"/>
                <a:gd name="T27" fmla="*/ 132 h 229"/>
                <a:gd name="T28" fmla="*/ 9 w 193"/>
                <a:gd name="T29" fmla="*/ 140 h 229"/>
                <a:gd name="T30" fmla="*/ 7 w 193"/>
                <a:gd name="T31" fmla="*/ 144 h 229"/>
                <a:gd name="T32" fmla="*/ 7 w 193"/>
                <a:gd name="T33" fmla="*/ 148 h 229"/>
                <a:gd name="T34" fmla="*/ 11 w 193"/>
                <a:gd name="T35" fmla="*/ 153 h 229"/>
                <a:gd name="T36" fmla="*/ 11 w 193"/>
                <a:gd name="T37" fmla="*/ 166 h 229"/>
                <a:gd name="T38" fmla="*/ 11 w 193"/>
                <a:gd name="T39" fmla="*/ 183 h 229"/>
                <a:gd name="T40" fmla="*/ 5 w 193"/>
                <a:gd name="T41" fmla="*/ 197 h 229"/>
                <a:gd name="T42" fmla="*/ 4 w 193"/>
                <a:gd name="T43" fmla="*/ 203 h 229"/>
                <a:gd name="T44" fmla="*/ 9 w 193"/>
                <a:gd name="T45" fmla="*/ 197 h 229"/>
                <a:gd name="T46" fmla="*/ 13 w 193"/>
                <a:gd name="T47" fmla="*/ 198 h 229"/>
                <a:gd name="T48" fmla="*/ 24 w 193"/>
                <a:gd name="T49" fmla="*/ 197 h 229"/>
                <a:gd name="T50" fmla="*/ 31 w 193"/>
                <a:gd name="T51" fmla="*/ 194 h 229"/>
                <a:gd name="T52" fmla="*/ 41 w 193"/>
                <a:gd name="T53" fmla="*/ 198 h 229"/>
                <a:gd name="T54" fmla="*/ 45 w 193"/>
                <a:gd name="T55" fmla="*/ 202 h 229"/>
                <a:gd name="T56" fmla="*/ 52 w 193"/>
                <a:gd name="T57" fmla="*/ 205 h 229"/>
                <a:gd name="T58" fmla="*/ 55 w 193"/>
                <a:gd name="T59" fmla="*/ 210 h 229"/>
                <a:gd name="T60" fmla="*/ 59 w 193"/>
                <a:gd name="T61" fmla="*/ 215 h 229"/>
                <a:gd name="T62" fmla="*/ 63 w 193"/>
                <a:gd name="T63" fmla="*/ 222 h 229"/>
                <a:gd name="T64" fmla="*/ 67 w 193"/>
                <a:gd name="T65" fmla="*/ 225 h 229"/>
                <a:gd name="T66" fmla="*/ 70 w 193"/>
                <a:gd name="T67" fmla="*/ 229 h 229"/>
                <a:gd name="T68" fmla="*/ 78 w 193"/>
                <a:gd name="T69" fmla="*/ 227 h 229"/>
                <a:gd name="T70" fmla="*/ 78 w 193"/>
                <a:gd name="T71" fmla="*/ 222 h 229"/>
                <a:gd name="T72" fmla="*/ 80 w 193"/>
                <a:gd name="T73" fmla="*/ 214 h 229"/>
                <a:gd name="T74" fmla="*/ 85 w 193"/>
                <a:gd name="T75" fmla="*/ 215 h 229"/>
                <a:gd name="T76" fmla="*/ 92 w 193"/>
                <a:gd name="T77" fmla="*/ 222 h 229"/>
                <a:gd name="T78" fmla="*/ 93 w 193"/>
                <a:gd name="T79" fmla="*/ 219 h 229"/>
                <a:gd name="T80" fmla="*/ 98 w 193"/>
                <a:gd name="T81" fmla="*/ 215 h 229"/>
                <a:gd name="T82" fmla="*/ 105 w 193"/>
                <a:gd name="T83" fmla="*/ 218 h 229"/>
                <a:gd name="T84" fmla="*/ 114 w 193"/>
                <a:gd name="T85" fmla="*/ 215 h 229"/>
                <a:gd name="T86" fmla="*/ 120 w 193"/>
                <a:gd name="T87" fmla="*/ 215 h 229"/>
                <a:gd name="T88" fmla="*/ 133 w 193"/>
                <a:gd name="T89" fmla="*/ 215 h 229"/>
                <a:gd name="T90" fmla="*/ 165 w 193"/>
                <a:gd name="T91" fmla="*/ 215 h 229"/>
                <a:gd name="T92" fmla="*/ 178 w 193"/>
                <a:gd name="T93" fmla="*/ 214 h 229"/>
                <a:gd name="T94" fmla="*/ 178 w 193"/>
                <a:gd name="T95" fmla="*/ 209 h 229"/>
                <a:gd name="T96" fmla="*/ 181 w 193"/>
                <a:gd name="T97" fmla="*/ 201 h 229"/>
                <a:gd name="T98" fmla="*/ 177 w 193"/>
                <a:gd name="T99" fmla="*/ 197 h 229"/>
                <a:gd name="T100" fmla="*/ 177 w 193"/>
                <a:gd name="T101" fmla="*/ 189 h 229"/>
                <a:gd name="T102" fmla="*/ 165 w 193"/>
                <a:gd name="T103" fmla="*/ 43 h 229"/>
                <a:gd name="T104" fmla="*/ 191 w 193"/>
                <a:gd name="T105" fmla="*/ 43 h 229"/>
                <a:gd name="T106" fmla="*/ 191 w 193"/>
                <a:gd name="T107" fmla="*/ 43 h 229"/>
                <a:gd name="T108" fmla="*/ 191 w 193"/>
                <a:gd name="T109" fmla="*/ 43 h 229"/>
                <a:gd name="T110" fmla="*/ 191 w 193"/>
                <a:gd name="T111" fmla="*/ 4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3" h="229">
                  <a:moveTo>
                    <a:pt x="191" y="43"/>
                  </a:moveTo>
                  <a:lnTo>
                    <a:pt x="193" y="43"/>
                  </a:lnTo>
                  <a:lnTo>
                    <a:pt x="136" y="0"/>
                  </a:lnTo>
                  <a:lnTo>
                    <a:pt x="134" y="15"/>
                  </a:lnTo>
                  <a:lnTo>
                    <a:pt x="133" y="24"/>
                  </a:lnTo>
                  <a:lnTo>
                    <a:pt x="133" y="25"/>
                  </a:lnTo>
                  <a:lnTo>
                    <a:pt x="81" y="25"/>
                  </a:lnTo>
                  <a:lnTo>
                    <a:pt x="80" y="71"/>
                  </a:lnTo>
                  <a:lnTo>
                    <a:pt x="70" y="75"/>
                  </a:lnTo>
                  <a:lnTo>
                    <a:pt x="64" y="79"/>
                  </a:lnTo>
                  <a:lnTo>
                    <a:pt x="63" y="80"/>
                  </a:lnTo>
                  <a:lnTo>
                    <a:pt x="63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3" y="101"/>
                  </a:lnTo>
                  <a:lnTo>
                    <a:pt x="63" y="105"/>
                  </a:lnTo>
                  <a:lnTo>
                    <a:pt x="61" y="109"/>
                  </a:lnTo>
                  <a:lnTo>
                    <a:pt x="4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" y="114"/>
                  </a:lnTo>
                  <a:lnTo>
                    <a:pt x="4" y="118"/>
                  </a:lnTo>
                  <a:lnTo>
                    <a:pt x="4" y="121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11" y="128"/>
                  </a:lnTo>
                  <a:lnTo>
                    <a:pt x="11" y="132"/>
                  </a:lnTo>
                  <a:lnTo>
                    <a:pt x="9" y="134"/>
                  </a:lnTo>
                  <a:lnTo>
                    <a:pt x="9" y="140"/>
                  </a:lnTo>
                  <a:lnTo>
                    <a:pt x="8" y="142"/>
                  </a:lnTo>
                  <a:lnTo>
                    <a:pt x="7" y="144"/>
                  </a:lnTo>
                  <a:lnTo>
                    <a:pt x="5" y="145"/>
                  </a:lnTo>
                  <a:lnTo>
                    <a:pt x="7" y="148"/>
                  </a:lnTo>
                  <a:lnTo>
                    <a:pt x="9" y="149"/>
                  </a:lnTo>
                  <a:lnTo>
                    <a:pt x="11" y="153"/>
                  </a:lnTo>
                  <a:lnTo>
                    <a:pt x="11" y="157"/>
                  </a:lnTo>
                  <a:lnTo>
                    <a:pt x="11" y="166"/>
                  </a:lnTo>
                  <a:lnTo>
                    <a:pt x="11" y="174"/>
                  </a:lnTo>
                  <a:lnTo>
                    <a:pt x="11" y="183"/>
                  </a:lnTo>
                  <a:lnTo>
                    <a:pt x="7" y="189"/>
                  </a:lnTo>
                  <a:lnTo>
                    <a:pt x="5" y="197"/>
                  </a:lnTo>
                  <a:lnTo>
                    <a:pt x="4" y="205"/>
                  </a:lnTo>
                  <a:lnTo>
                    <a:pt x="4" y="203"/>
                  </a:lnTo>
                  <a:lnTo>
                    <a:pt x="5" y="201"/>
                  </a:lnTo>
                  <a:lnTo>
                    <a:pt x="9" y="197"/>
                  </a:lnTo>
                  <a:lnTo>
                    <a:pt x="11" y="197"/>
                  </a:lnTo>
                  <a:lnTo>
                    <a:pt x="13" y="198"/>
                  </a:lnTo>
                  <a:lnTo>
                    <a:pt x="19" y="197"/>
                  </a:lnTo>
                  <a:lnTo>
                    <a:pt x="24" y="197"/>
                  </a:lnTo>
                  <a:lnTo>
                    <a:pt x="28" y="194"/>
                  </a:lnTo>
                  <a:lnTo>
                    <a:pt x="31" y="194"/>
                  </a:lnTo>
                  <a:lnTo>
                    <a:pt x="37" y="197"/>
                  </a:lnTo>
                  <a:lnTo>
                    <a:pt x="41" y="198"/>
                  </a:lnTo>
                  <a:lnTo>
                    <a:pt x="44" y="201"/>
                  </a:lnTo>
                  <a:lnTo>
                    <a:pt x="45" y="202"/>
                  </a:lnTo>
                  <a:lnTo>
                    <a:pt x="51" y="205"/>
                  </a:lnTo>
                  <a:lnTo>
                    <a:pt x="52" y="205"/>
                  </a:lnTo>
                  <a:lnTo>
                    <a:pt x="53" y="206"/>
                  </a:lnTo>
                  <a:lnTo>
                    <a:pt x="55" y="210"/>
                  </a:lnTo>
                  <a:lnTo>
                    <a:pt x="55" y="211"/>
                  </a:lnTo>
                  <a:lnTo>
                    <a:pt x="59" y="215"/>
                  </a:lnTo>
                  <a:lnTo>
                    <a:pt x="61" y="218"/>
                  </a:lnTo>
                  <a:lnTo>
                    <a:pt x="63" y="222"/>
                  </a:lnTo>
                  <a:lnTo>
                    <a:pt x="64" y="223"/>
                  </a:lnTo>
                  <a:lnTo>
                    <a:pt x="67" y="225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4" y="229"/>
                  </a:lnTo>
                  <a:lnTo>
                    <a:pt x="78" y="227"/>
                  </a:lnTo>
                  <a:lnTo>
                    <a:pt x="78" y="223"/>
                  </a:lnTo>
                  <a:lnTo>
                    <a:pt x="78" y="222"/>
                  </a:lnTo>
                  <a:lnTo>
                    <a:pt x="80" y="215"/>
                  </a:lnTo>
                  <a:lnTo>
                    <a:pt x="80" y="214"/>
                  </a:lnTo>
                  <a:lnTo>
                    <a:pt x="81" y="214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3" y="219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2" y="218"/>
                  </a:lnTo>
                  <a:lnTo>
                    <a:pt x="105" y="218"/>
                  </a:lnTo>
                  <a:lnTo>
                    <a:pt x="110" y="218"/>
                  </a:lnTo>
                  <a:lnTo>
                    <a:pt x="114" y="215"/>
                  </a:lnTo>
                  <a:lnTo>
                    <a:pt x="116" y="211"/>
                  </a:lnTo>
                  <a:lnTo>
                    <a:pt x="120" y="215"/>
                  </a:lnTo>
                  <a:lnTo>
                    <a:pt x="124" y="215"/>
                  </a:lnTo>
                  <a:lnTo>
                    <a:pt x="133" y="215"/>
                  </a:lnTo>
                  <a:lnTo>
                    <a:pt x="145" y="215"/>
                  </a:lnTo>
                  <a:lnTo>
                    <a:pt x="165" y="215"/>
                  </a:lnTo>
                  <a:lnTo>
                    <a:pt x="177" y="215"/>
                  </a:lnTo>
                  <a:lnTo>
                    <a:pt x="178" y="214"/>
                  </a:lnTo>
                  <a:lnTo>
                    <a:pt x="178" y="211"/>
                  </a:lnTo>
                  <a:lnTo>
                    <a:pt x="178" y="209"/>
                  </a:lnTo>
                  <a:lnTo>
                    <a:pt x="181" y="205"/>
                  </a:lnTo>
                  <a:lnTo>
                    <a:pt x="181" y="201"/>
                  </a:lnTo>
                  <a:lnTo>
                    <a:pt x="178" y="198"/>
                  </a:lnTo>
                  <a:lnTo>
                    <a:pt x="177" y="197"/>
                  </a:lnTo>
                  <a:lnTo>
                    <a:pt x="177" y="194"/>
                  </a:lnTo>
                  <a:lnTo>
                    <a:pt x="177" y="189"/>
                  </a:lnTo>
                  <a:lnTo>
                    <a:pt x="167" y="71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6" name="Freeform 93">
              <a:extLst>
                <a:ext uri="{FF2B5EF4-FFF2-40B4-BE49-F238E27FC236}">
                  <a16:creationId xmlns:a16="http://schemas.microsoft.com/office/drawing/2014/main" id="{22F44EC9-CC24-3E67-5137-04A693B769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6005" y="2846977"/>
              <a:ext cx="278773" cy="228845"/>
            </a:xfrm>
            <a:custGeom>
              <a:avLst/>
              <a:gdLst>
                <a:gd name="T0" fmla="*/ 1 w 103"/>
                <a:gd name="T1" fmla="*/ 87 h 87"/>
                <a:gd name="T2" fmla="*/ 4 w 103"/>
                <a:gd name="T3" fmla="*/ 86 h 87"/>
                <a:gd name="T4" fmla="*/ 47 w 103"/>
                <a:gd name="T5" fmla="*/ 86 h 87"/>
                <a:gd name="T6" fmla="*/ 48 w 103"/>
                <a:gd name="T7" fmla="*/ 83 h 87"/>
                <a:gd name="T8" fmla="*/ 48 w 103"/>
                <a:gd name="T9" fmla="*/ 80 h 87"/>
                <a:gd name="T10" fmla="*/ 48 w 103"/>
                <a:gd name="T11" fmla="*/ 79 h 87"/>
                <a:gd name="T12" fmla="*/ 48 w 103"/>
                <a:gd name="T13" fmla="*/ 72 h 87"/>
                <a:gd name="T14" fmla="*/ 48 w 103"/>
                <a:gd name="T15" fmla="*/ 70 h 87"/>
                <a:gd name="T16" fmla="*/ 48 w 103"/>
                <a:gd name="T17" fmla="*/ 66 h 87"/>
                <a:gd name="T18" fmla="*/ 48 w 103"/>
                <a:gd name="T19" fmla="*/ 64 h 87"/>
                <a:gd name="T20" fmla="*/ 49 w 103"/>
                <a:gd name="T21" fmla="*/ 63 h 87"/>
                <a:gd name="T22" fmla="*/ 54 w 103"/>
                <a:gd name="T23" fmla="*/ 60 h 87"/>
                <a:gd name="T24" fmla="*/ 61 w 103"/>
                <a:gd name="T25" fmla="*/ 57 h 87"/>
                <a:gd name="T26" fmla="*/ 62 w 103"/>
                <a:gd name="T27" fmla="*/ 23 h 87"/>
                <a:gd name="T28" fmla="*/ 101 w 103"/>
                <a:gd name="T29" fmla="*/ 23 h 87"/>
                <a:gd name="T30" fmla="*/ 101 w 103"/>
                <a:gd name="T31" fmla="*/ 22 h 87"/>
                <a:gd name="T32" fmla="*/ 102 w 103"/>
                <a:gd name="T33" fmla="*/ 15 h 87"/>
                <a:gd name="T34" fmla="*/ 102 w 103"/>
                <a:gd name="T35" fmla="*/ 15 h 87"/>
                <a:gd name="T36" fmla="*/ 102 w 103"/>
                <a:gd name="T37" fmla="*/ 4 h 87"/>
                <a:gd name="T38" fmla="*/ 102 w 103"/>
                <a:gd name="T39" fmla="*/ 2 h 87"/>
                <a:gd name="T40" fmla="*/ 103 w 103"/>
                <a:gd name="T41" fmla="*/ 0 h 87"/>
                <a:gd name="T42" fmla="*/ 49 w 103"/>
                <a:gd name="T43" fmla="*/ 0 h 87"/>
                <a:gd name="T44" fmla="*/ 47 w 103"/>
                <a:gd name="T45" fmla="*/ 7 h 87"/>
                <a:gd name="T46" fmla="*/ 42 w 103"/>
                <a:gd name="T47" fmla="*/ 13 h 87"/>
                <a:gd name="T48" fmla="*/ 37 w 103"/>
                <a:gd name="T49" fmla="*/ 17 h 87"/>
                <a:gd name="T50" fmla="*/ 35 w 103"/>
                <a:gd name="T51" fmla="*/ 19 h 87"/>
                <a:gd name="T52" fmla="*/ 32 w 103"/>
                <a:gd name="T53" fmla="*/ 21 h 87"/>
                <a:gd name="T54" fmla="*/ 29 w 103"/>
                <a:gd name="T55" fmla="*/ 29 h 87"/>
                <a:gd name="T56" fmla="*/ 28 w 103"/>
                <a:gd name="T57" fmla="*/ 36 h 87"/>
                <a:gd name="T58" fmla="*/ 27 w 103"/>
                <a:gd name="T59" fmla="*/ 40 h 87"/>
                <a:gd name="T60" fmla="*/ 24 w 103"/>
                <a:gd name="T61" fmla="*/ 43 h 87"/>
                <a:gd name="T62" fmla="*/ 18 w 103"/>
                <a:gd name="T63" fmla="*/ 49 h 87"/>
                <a:gd name="T64" fmla="*/ 17 w 103"/>
                <a:gd name="T65" fmla="*/ 52 h 87"/>
                <a:gd name="T66" fmla="*/ 17 w 103"/>
                <a:gd name="T67" fmla="*/ 54 h 87"/>
                <a:gd name="T68" fmla="*/ 15 w 103"/>
                <a:gd name="T69" fmla="*/ 57 h 87"/>
                <a:gd name="T70" fmla="*/ 12 w 103"/>
                <a:gd name="T71" fmla="*/ 62 h 87"/>
                <a:gd name="T72" fmla="*/ 11 w 103"/>
                <a:gd name="T73" fmla="*/ 63 h 87"/>
                <a:gd name="T74" fmla="*/ 11 w 103"/>
                <a:gd name="T75" fmla="*/ 64 h 87"/>
                <a:gd name="T76" fmla="*/ 9 w 103"/>
                <a:gd name="T77" fmla="*/ 67 h 87"/>
                <a:gd name="T78" fmla="*/ 8 w 103"/>
                <a:gd name="T79" fmla="*/ 70 h 87"/>
                <a:gd name="T80" fmla="*/ 8 w 103"/>
                <a:gd name="T81" fmla="*/ 72 h 87"/>
                <a:gd name="T82" fmla="*/ 6 w 103"/>
                <a:gd name="T83" fmla="*/ 73 h 87"/>
                <a:gd name="T84" fmla="*/ 4 w 103"/>
                <a:gd name="T85" fmla="*/ 74 h 87"/>
                <a:gd name="T86" fmla="*/ 1 w 103"/>
                <a:gd name="T87" fmla="*/ 82 h 87"/>
                <a:gd name="T88" fmla="*/ 0 w 103"/>
                <a:gd name="T89" fmla="*/ 84 h 87"/>
                <a:gd name="T90" fmla="*/ 1 w 103"/>
                <a:gd name="T9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87">
                  <a:moveTo>
                    <a:pt x="1" y="87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7"/>
                    <a:pt x="1" y="87"/>
                    <a:pt x="1" y="87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7" name="Freeform 94">
              <a:extLst>
                <a:ext uri="{FF2B5EF4-FFF2-40B4-BE49-F238E27FC236}">
                  <a16:creationId xmlns:a16="http://schemas.microsoft.com/office/drawing/2014/main" id="{446653AB-3021-8C54-9008-9AB1074723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8672" y="2323621"/>
              <a:ext cx="107847" cy="185065"/>
            </a:xfrm>
            <a:custGeom>
              <a:avLst/>
              <a:gdLst>
                <a:gd name="T0" fmla="*/ 30 w 53"/>
                <a:gd name="T1" fmla="*/ 80 h 93"/>
                <a:gd name="T2" fmla="*/ 34 w 53"/>
                <a:gd name="T3" fmla="*/ 76 h 93"/>
                <a:gd name="T4" fmla="*/ 38 w 53"/>
                <a:gd name="T5" fmla="*/ 70 h 93"/>
                <a:gd name="T6" fmla="*/ 34 w 53"/>
                <a:gd name="T7" fmla="*/ 70 h 93"/>
                <a:gd name="T8" fmla="*/ 33 w 53"/>
                <a:gd name="T9" fmla="*/ 66 h 93"/>
                <a:gd name="T10" fmla="*/ 34 w 53"/>
                <a:gd name="T11" fmla="*/ 62 h 93"/>
                <a:gd name="T12" fmla="*/ 38 w 53"/>
                <a:gd name="T13" fmla="*/ 57 h 93"/>
                <a:gd name="T14" fmla="*/ 34 w 53"/>
                <a:gd name="T15" fmla="*/ 52 h 93"/>
                <a:gd name="T16" fmla="*/ 34 w 53"/>
                <a:gd name="T17" fmla="*/ 48 h 93"/>
                <a:gd name="T18" fmla="*/ 34 w 53"/>
                <a:gd name="T19" fmla="*/ 47 h 93"/>
                <a:gd name="T20" fmla="*/ 38 w 53"/>
                <a:gd name="T21" fmla="*/ 44 h 93"/>
                <a:gd name="T22" fmla="*/ 40 w 53"/>
                <a:gd name="T23" fmla="*/ 40 h 93"/>
                <a:gd name="T24" fmla="*/ 40 w 53"/>
                <a:gd name="T25" fmla="*/ 36 h 93"/>
                <a:gd name="T26" fmla="*/ 42 w 53"/>
                <a:gd name="T27" fmla="*/ 35 h 93"/>
                <a:gd name="T28" fmla="*/ 42 w 53"/>
                <a:gd name="T29" fmla="*/ 29 h 93"/>
                <a:gd name="T30" fmla="*/ 42 w 53"/>
                <a:gd name="T31" fmla="*/ 21 h 93"/>
                <a:gd name="T32" fmla="*/ 45 w 53"/>
                <a:gd name="T33" fmla="*/ 19 h 93"/>
                <a:gd name="T34" fmla="*/ 52 w 53"/>
                <a:gd name="T35" fmla="*/ 12 h 93"/>
                <a:gd name="T36" fmla="*/ 49 w 53"/>
                <a:gd name="T37" fmla="*/ 9 h 93"/>
                <a:gd name="T38" fmla="*/ 48 w 53"/>
                <a:gd name="T39" fmla="*/ 5 h 93"/>
                <a:gd name="T40" fmla="*/ 44 w 53"/>
                <a:gd name="T41" fmla="*/ 4 h 93"/>
                <a:gd name="T42" fmla="*/ 40 w 53"/>
                <a:gd name="T43" fmla="*/ 4 h 93"/>
                <a:gd name="T44" fmla="*/ 36 w 53"/>
                <a:gd name="T45" fmla="*/ 5 h 93"/>
                <a:gd name="T46" fmla="*/ 30 w 53"/>
                <a:gd name="T47" fmla="*/ 5 h 93"/>
                <a:gd name="T48" fmla="*/ 26 w 53"/>
                <a:gd name="T49" fmla="*/ 5 h 93"/>
                <a:gd name="T50" fmla="*/ 25 w 53"/>
                <a:gd name="T51" fmla="*/ 4 h 93"/>
                <a:gd name="T52" fmla="*/ 25 w 53"/>
                <a:gd name="T53" fmla="*/ 3 h 93"/>
                <a:gd name="T54" fmla="*/ 22 w 53"/>
                <a:gd name="T55" fmla="*/ 3 h 93"/>
                <a:gd name="T56" fmla="*/ 17 w 53"/>
                <a:gd name="T57" fmla="*/ 4 h 93"/>
                <a:gd name="T58" fmla="*/ 16 w 53"/>
                <a:gd name="T59" fmla="*/ 5 h 93"/>
                <a:gd name="T60" fmla="*/ 16 w 53"/>
                <a:gd name="T61" fmla="*/ 9 h 93"/>
                <a:gd name="T62" fmla="*/ 16 w 53"/>
                <a:gd name="T63" fmla="*/ 17 h 93"/>
                <a:gd name="T64" fmla="*/ 16 w 53"/>
                <a:gd name="T65" fmla="*/ 25 h 93"/>
                <a:gd name="T66" fmla="*/ 13 w 53"/>
                <a:gd name="T67" fmla="*/ 29 h 93"/>
                <a:gd name="T68" fmla="*/ 9 w 53"/>
                <a:gd name="T69" fmla="*/ 47 h 93"/>
                <a:gd name="T70" fmla="*/ 4 w 53"/>
                <a:gd name="T71" fmla="*/ 49 h 93"/>
                <a:gd name="T72" fmla="*/ 3 w 53"/>
                <a:gd name="T73" fmla="*/ 57 h 93"/>
                <a:gd name="T74" fmla="*/ 3 w 53"/>
                <a:gd name="T75" fmla="*/ 62 h 93"/>
                <a:gd name="T76" fmla="*/ 5 w 53"/>
                <a:gd name="T77" fmla="*/ 61 h 93"/>
                <a:gd name="T78" fmla="*/ 9 w 53"/>
                <a:gd name="T79" fmla="*/ 60 h 93"/>
                <a:gd name="T80" fmla="*/ 8 w 53"/>
                <a:gd name="T81" fmla="*/ 62 h 93"/>
                <a:gd name="T82" fmla="*/ 4 w 53"/>
                <a:gd name="T83" fmla="*/ 66 h 93"/>
                <a:gd name="T84" fmla="*/ 12 w 53"/>
                <a:gd name="T85" fmla="*/ 65 h 93"/>
                <a:gd name="T86" fmla="*/ 12 w 53"/>
                <a:gd name="T87" fmla="*/ 69 h 93"/>
                <a:gd name="T88" fmla="*/ 12 w 53"/>
                <a:gd name="T89" fmla="*/ 70 h 93"/>
                <a:gd name="T90" fmla="*/ 9 w 53"/>
                <a:gd name="T91" fmla="*/ 78 h 93"/>
                <a:gd name="T92" fmla="*/ 8 w 53"/>
                <a:gd name="T93" fmla="*/ 88 h 93"/>
                <a:gd name="T94" fmla="*/ 8 w 53"/>
                <a:gd name="T95" fmla="*/ 93 h 93"/>
                <a:gd name="T96" fmla="*/ 19 w 53"/>
                <a:gd name="T97" fmla="*/ 92 h 93"/>
                <a:gd name="T98" fmla="*/ 26 w 53"/>
                <a:gd name="T99" fmla="*/ 92 h 93"/>
                <a:gd name="T100" fmla="*/ 29 w 53"/>
                <a:gd name="T101" fmla="*/ 86 h 93"/>
                <a:gd name="T102" fmla="*/ 29 w 53"/>
                <a:gd name="T103" fmla="*/ 82 h 93"/>
                <a:gd name="T104" fmla="*/ 29 w 53"/>
                <a:gd name="T105" fmla="*/ 82 h 93"/>
                <a:gd name="T106" fmla="*/ 29 w 53"/>
                <a:gd name="T107" fmla="*/ 82 h 93"/>
                <a:gd name="T108" fmla="*/ 29 w 53"/>
                <a:gd name="T109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93">
                  <a:moveTo>
                    <a:pt x="29" y="82"/>
                  </a:moveTo>
                  <a:lnTo>
                    <a:pt x="30" y="80"/>
                  </a:lnTo>
                  <a:lnTo>
                    <a:pt x="32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2" y="65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38" y="57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2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3" y="29"/>
                  </a:lnTo>
                  <a:lnTo>
                    <a:pt x="12" y="39"/>
                  </a:lnTo>
                  <a:lnTo>
                    <a:pt x="9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9" y="66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9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3" y="92"/>
                  </a:lnTo>
                  <a:lnTo>
                    <a:pt x="19" y="92"/>
                  </a:lnTo>
                  <a:lnTo>
                    <a:pt x="25" y="9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29" y="86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8" name="Freeform 95">
              <a:extLst>
                <a:ext uri="{FF2B5EF4-FFF2-40B4-BE49-F238E27FC236}">
                  <a16:creationId xmlns:a16="http://schemas.microsoft.com/office/drawing/2014/main" id="{C475083B-F8A4-5B9A-C79E-79810098A8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0754" y="2128606"/>
              <a:ext cx="144474" cy="63678"/>
            </a:xfrm>
            <a:custGeom>
              <a:avLst/>
              <a:gdLst>
                <a:gd name="T0" fmla="*/ 63 w 71"/>
                <a:gd name="T1" fmla="*/ 13 h 32"/>
                <a:gd name="T2" fmla="*/ 59 w 71"/>
                <a:gd name="T3" fmla="*/ 14 h 32"/>
                <a:gd name="T4" fmla="*/ 52 w 71"/>
                <a:gd name="T5" fmla="*/ 10 h 32"/>
                <a:gd name="T6" fmla="*/ 52 w 71"/>
                <a:gd name="T7" fmla="*/ 7 h 32"/>
                <a:gd name="T8" fmla="*/ 52 w 71"/>
                <a:gd name="T9" fmla="*/ 3 h 32"/>
                <a:gd name="T10" fmla="*/ 49 w 71"/>
                <a:gd name="T11" fmla="*/ 1 h 32"/>
                <a:gd name="T12" fmla="*/ 40 w 71"/>
                <a:gd name="T13" fmla="*/ 0 h 32"/>
                <a:gd name="T14" fmla="*/ 36 w 71"/>
                <a:gd name="T15" fmla="*/ 0 h 32"/>
                <a:gd name="T16" fmla="*/ 36 w 71"/>
                <a:gd name="T17" fmla="*/ 1 h 32"/>
                <a:gd name="T18" fmla="*/ 28 w 71"/>
                <a:gd name="T19" fmla="*/ 3 h 32"/>
                <a:gd name="T20" fmla="*/ 23 w 71"/>
                <a:gd name="T21" fmla="*/ 3 h 32"/>
                <a:gd name="T22" fmla="*/ 19 w 71"/>
                <a:gd name="T23" fmla="*/ 5 h 32"/>
                <a:gd name="T24" fmla="*/ 15 w 71"/>
                <a:gd name="T25" fmla="*/ 3 h 32"/>
                <a:gd name="T26" fmla="*/ 18 w 71"/>
                <a:gd name="T27" fmla="*/ 5 h 32"/>
                <a:gd name="T28" fmla="*/ 8 w 71"/>
                <a:gd name="T29" fmla="*/ 14 h 32"/>
                <a:gd name="T30" fmla="*/ 4 w 71"/>
                <a:gd name="T31" fmla="*/ 18 h 32"/>
                <a:gd name="T32" fmla="*/ 2 w 71"/>
                <a:gd name="T33" fmla="*/ 24 h 32"/>
                <a:gd name="T34" fmla="*/ 4 w 71"/>
                <a:gd name="T35" fmla="*/ 26 h 32"/>
                <a:gd name="T36" fmla="*/ 6 w 71"/>
                <a:gd name="T37" fmla="*/ 22 h 32"/>
                <a:gd name="T38" fmla="*/ 10 w 71"/>
                <a:gd name="T39" fmla="*/ 22 h 32"/>
                <a:gd name="T40" fmla="*/ 14 w 71"/>
                <a:gd name="T41" fmla="*/ 24 h 32"/>
                <a:gd name="T42" fmla="*/ 15 w 71"/>
                <a:gd name="T43" fmla="*/ 30 h 32"/>
                <a:gd name="T44" fmla="*/ 22 w 71"/>
                <a:gd name="T45" fmla="*/ 32 h 32"/>
                <a:gd name="T46" fmla="*/ 28 w 71"/>
                <a:gd name="T47" fmla="*/ 30 h 32"/>
                <a:gd name="T48" fmla="*/ 32 w 71"/>
                <a:gd name="T49" fmla="*/ 26 h 32"/>
                <a:gd name="T50" fmla="*/ 35 w 71"/>
                <a:gd name="T51" fmla="*/ 22 h 32"/>
                <a:gd name="T52" fmla="*/ 39 w 71"/>
                <a:gd name="T53" fmla="*/ 28 h 32"/>
                <a:gd name="T54" fmla="*/ 44 w 71"/>
                <a:gd name="T55" fmla="*/ 32 h 32"/>
                <a:gd name="T56" fmla="*/ 45 w 71"/>
                <a:gd name="T57" fmla="*/ 28 h 32"/>
                <a:gd name="T58" fmla="*/ 48 w 71"/>
                <a:gd name="T59" fmla="*/ 24 h 32"/>
                <a:gd name="T60" fmla="*/ 48 w 71"/>
                <a:gd name="T61" fmla="*/ 20 h 32"/>
                <a:gd name="T62" fmla="*/ 52 w 71"/>
                <a:gd name="T63" fmla="*/ 22 h 32"/>
                <a:gd name="T64" fmla="*/ 53 w 71"/>
                <a:gd name="T65" fmla="*/ 24 h 32"/>
                <a:gd name="T66" fmla="*/ 57 w 71"/>
                <a:gd name="T67" fmla="*/ 24 h 32"/>
                <a:gd name="T68" fmla="*/ 61 w 71"/>
                <a:gd name="T69" fmla="*/ 24 h 32"/>
                <a:gd name="T70" fmla="*/ 59 w 71"/>
                <a:gd name="T71" fmla="*/ 20 h 32"/>
                <a:gd name="T72" fmla="*/ 65 w 71"/>
                <a:gd name="T73" fmla="*/ 20 h 32"/>
                <a:gd name="T74" fmla="*/ 65 w 71"/>
                <a:gd name="T75" fmla="*/ 16 h 32"/>
                <a:gd name="T76" fmla="*/ 71 w 71"/>
                <a:gd name="T77" fmla="*/ 16 h 32"/>
                <a:gd name="T78" fmla="*/ 65 w 71"/>
                <a:gd name="T79" fmla="*/ 13 h 32"/>
                <a:gd name="T80" fmla="*/ 65 w 71"/>
                <a:gd name="T81" fmla="*/ 13 h 32"/>
                <a:gd name="T82" fmla="*/ 65 w 71"/>
                <a:gd name="T83" fmla="*/ 13 h 32"/>
                <a:gd name="T84" fmla="*/ 65 w 7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32">
                  <a:moveTo>
                    <a:pt x="65" y="13"/>
                  </a:moveTo>
                  <a:lnTo>
                    <a:pt x="63" y="13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1" y="24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5" y="20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9" name="Freeform 96">
              <a:extLst>
                <a:ext uri="{FF2B5EF4-FFF2-40B4-BE49-F238E27FC236}">
                  <a16:creationId xmlns:a16="http://schemas.microsoft.com/office/drawing/2014/main" id="{62777137-7828-BA03-1485-76033DF646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38480" y="2156465"/>
              <a:ext cx="93603" cy="51739"/>
            </a:xfrm>
            <a:custGeom>
              <a:avLst/>
              <a:gdLst>
                <a:gd name="T0" fmla="*/ 5 w 35"/>
                <a:gd name="T1" fmla="*/ 19 h 19"/>
                <a:gd name="T2" fmla="*/ 6 w 35"/>
                <a:gd name="T3" fmla="*/ 19 h 19"/>
                <a:gd name="T4" fmla="*/ 7 w 35"/>
                <a:gd name="T5" fmla="*/ 19 h 19"/>
                <a:gd name="T6" fmla="*/ 9 w 35"/>
                <a:gd name="T7" fmla="*/ 19 h 19"/>
                <a:gd name="T8" fmla="*/ 10 w 35"/>
                <a:gd name="T9" fmla="*/ 19 h 19"/>
                <a:gd name="T10" fmla="*/ 13 w 35"/>
                <a:gd name="T11" fmla="*/ 16 h 19"/>
                <a:gd name="T12" fmla="*/ 16 w 35"/>
                <a:gd name="T13" fmla="*/ 17 h 19"/>
                <a:gd name="T14" fmla="*/ 17 w 35"/>
                <a:gd name="T15" fmla="*/ 18 h 19"/>
                <a:gd name="T16" fmla="*/ 19 w 35"/>
                <a:gd name="T17" fmla="*/ 19 h 19"/>
                <a:gd name="T18" fmla="*/ 19 w 35"/>
                <a:gd name="T19" fmla="*/ 19 h 19"/>
                <a:gd name="T20" fmla="*/ 20 w 35"/>
                <a:gd name="T21" fmla="*/ 19 h 19"/>
                <a:gd name="T22" fmla="*/ 20 w 35"/>
                <a:gd name="T23" fmla="*/ 19 h 19"/>
                <a:gd name="T24" fmla="*/ 22 w 35"/>
                <a:gd name="T25" fmla="*/ 19 h 19"/>
                <a:gd name="T26" fmla="*/ 22 w 35"/>
                <a:gd name="T27" fmla="*/ 18 h 19"/>
                <a:gd name="T28" fmla="*/ 22 w 35"/>
                <a:gd name="T29" fmla="*/ 16 h 19"/>
                <a:gd name="T30" fmla="*/ 20 w 35"/>
                <a:gd name="T31" fmla="*/ 16 h 19"/>
                <a:gd name="T32" fmla="*/ 23 w 35"/>
                <a:gd name="T33" fmla="*/ 15 h 19"/>
                <a:gd name="T34" fmla="*/ 23 w 35"/>
                <a:gd name="T35" fmla="*/ 14 h 19"/>
                <a:gd name="T36" fmla="*/ 25 w 35"/>
                <a:gd name="T37" fmla="*/ 13 h 19"/>
                <a:gd name="T38" fmla="*/ 25 w 35"/>
                <a:gd name="T39" fmla="*/ 10 h 19"/>
                <a:gd name="T40" fmla="*/ 26 w 35"/>
                <a:gd name="T41" fmla="*/ 9 h 19"/>
                <a:gd name="T42" fmla="*/ 27 w 35"/>
                <a:gd name="T43" fmla="*/ 9 h 19"/>
                <a:gd name="T44" fmla="*/ 29 w 35"/>
                <a:gd name="T45" fmla="*/ 7 h 19"/>
                <a:gd name="T46" fmla="*/ 30 w 35"/>
                <a:gd name="T47" fmla="*/ 6 h 19"/>
                <a:gd name="T48" fmla="*/ 32 w 35"/>
                <a:gd name="T49" fmla="*/ 6 h 19"/>
                <a:gd name="T50" fmla="*/ 31 w 35"/>
                <a:gd name="T51" fmla="*/ 5 h 19"/>
                <a:gd name="T52" fmla="*/ 32 w 35"/>
                <a:gd name="T53" fmla="*/ 4 h 19"/>
                <a:gd name="T54" fmla="*/ 35 w 35"/>
                <a:gd name="T55" fmla="*/ 6 h 19"/>
                <a:gd name="T56" fmla="*/ 30 w 35"/>
                <a:gd name="T57" fmla="*/ 0 h 19"/>
                <a:gd name="T58" fmla="*/ 29 w 35"/>
                <a:gd name="T59" fmla="*/ 0 h 19"/>
                <a:gd name="T60" fmla="*/ 27 w 35"/>
                <a:gd name="T61" fmla="*/ 1 h 19"/>
                <a:gd name="T62" fmla="*/ 27 w 35"/>
                <a:gd name="T63" fmla="*/ 2 h 19"/>
                <a:gd name="T64" fmla="*/ 26 w 35"/>
                <a:gd name="T65" fmla="*/ 1 h 19"/>
                <a:gd name="T66" fmla="*/ 25 w 35"/>
                <a:gd name="T67" fmla="*/ 3 h 19"/>
                <a:gd name="T68" fmla="*/ 23 w 35"/>
                <a:gd name="T69" fmla="*/ 3 h 19"/>
                <a:gd name="T70" fmla="*/ 22 w 35"/>
                <a:gd name="T71" fmla="*/ 3 h 19"/>
                <a:gd name="T72" fmla="*/ 19 w 35"/>
                <a:gd name="T73" fmla="*/ 3 h 19"/>
                <a:gd name="T74" fmla="*/ 17 w 35"/>
                <a:gd name="T75" fmla="*/ 3 h 19"/>
                <a:gd name="T76" fmla="*/ 13 w 35"/>
                <a:gd name="T77" fmla="*/ 6 h 19"/>
                <a:gd name="T78" fmla="*/ 9 w 35"/>
                <a:gd name="T79" fmla="*/ 6 h 19"/>
                <a:gd name="T80" fmla="*/ 5 w 35"/>
                <a:gd name="T81" fmla="*/ 4 h 19"/>
                <a:gd name="T82" fmla="*/ 3 w 35"/>
                <a:gd name="T83" fmla="*/ 4 h 19"/>
                <a:gd name="T84" fmla="*/ 2 w 35"/>
                <a:gd name="T85" fmla="*/ 6 h 19"/>
                <a:gd name="T86" fmla="*/ 0 w 35"/>
                <a:gd name="T87" fmla="*/ 7 h 19"/>
                <a:gd name="T88" fmla="*/ 3 w 35"/>
                <a:gd name="T89" fmla="*/ 9 h 19"/>
                <a:gd name="T90" fmla="*/ 2 w 35"/>
                <a:gd name="T91" fmla="*/ 12 h 19"/>
                <a:gd name="T92" fmla="*/ 3 w 35"/>
                <a:gd name="T93" fmla="*/ 13 h 19"/>
                <a:gd name="T94" fmla="*/ 3 w 35"/>
                <a:gd name="T95" fmla="*/ 14 h 19"/>
                <a:gd name="T96" fmla="*/ 1 w 35"/>
                <a:gd name="T97" fmla="*/ 15 h 19"/>
                <a:gd name="T98" fmla="*/ 4 w 35"/>
                <a:gd name="T99" fmla="*/ 18 h 19"/>
                <a:gd name="T100" fmla="*/ 3 w 35"/>
                <a:gd name="T101" fmla="*/ 19 h 19"/>
                <a:gd name="T102" fmla="*/ 5 w 35"/>
                <a:gd name="T10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19">
                  <a:moveTo>
                    <a:pt x="5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0" name="Freeform 97">
              <a:extLst>
                <a:ext uri="{FF2B5EF4-FFF2-40B4-BE49-F238E27FC236}">
                  <a16:creationId xmlns:a16="http://schemas.microsoft.com/office/drawing/2014/main" id="{196641BE-5E36-B72E-1528-D983CC15DB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26566" y="2080847"/>
              <a:ext cx="219762" cy="91538"/>
            </a:xfrm>
            <a:custGeom>
              <a:avLst/>
              <a:gdLst>
                <a:gd name="T0" fmla="*/ 27 w 108"/>
                <a:gd name="T1" fmla="*/ 37 h 46"/>
                <a:gd name="T2" fmla="*/ 32 w 108"/>
                <a:gd name="T3" fmla="*/ 37 h 46"/>
                <a:gd name="T4" fmla="*/ 37 w 108"/>
                <a:gd name="T5" fmla="*/ 34 h 46"/>
                <a:gd name="T6" fmla="*/ 40 w 108"/>
                <a:gd name="T7" fmla="*/ 38 h 46"/>
                <a:gd name="T8" fmla="*/ 53 w 108"/>
                <a:gd name="T9" fmla="*/ 44 h 46"/>
                <a:gd name="T10" fmla="*/ 59 w 108"/>
                <a:gd name="T11" fmla="*/ 44 h 46"/>
                <a:gd name="T12" fmla="*/ 67 w 108"/>
                <a:gd name="T13" fmla="*/ 46 h 46"/>
                <a:gd name="T14" fmla="*/ 77 w 108"/>
                <a:gd name="T15" fmla="*/ 42 h 46"/>
                <a:gd name="T16" fmla="*/ 84 w 108"/>
                <a:gd name="T17" fmla="*/ 42 h 46"/>
                <a:gd name="T18" fmla="*/ 88 w 108"/>
                <a:gd name="T19" fmla="*/ 42 h 46"/>
                <a:gd name="T20" fmla="*/ 90 w 108"/>
                <a:gd name="T21" fmla="*/ 41 h 46"/>
                <a:gd name="T22" fmla="*/ 93 w 108"/>
                <a:gd name="T23" fmla="*/ 38 h 46"/>
                <a:gd name="T24" fmla="*/ 98 w 108"/>
                <a:gd name="T25" fmla="*/ 37 h 46"/>
                <a:gd name="T26" fmla="*/ 98 w 108"/>
                <a:gd name="T27" fmla="*/ 29 h 46"/>
                <a:gd name="T28" fmla="*/ 101 w 108"/>
                <a:gd name="T29" fmla="*/ 25 h 46"/>
                <a:gd name="T30" fmla="*/ 101 w 108"/>
                <a:gd name="T31" fmla="*/ 24 h 46"/>
                <a:gd name="T32" fmla="*/ 105 w 108"/>
                <a:gd name="T33" fmla="*/ 25 h 46"/>
                <a:gd name="T34" fmla="*/ 106 w 108"/>
                <a:gd name="T35" fmla="*/ 20 h 46"/>
                <a:gd name="T36" fmla="*/ 105 w 108"/>
                <a:gd name="T37" fmla="*/ 16 h 46"/>
                <a:gd name="T38" fmla="*/ 105 w 108"/>
                <a:gd name="T39" fmla="*/ 11 h 46"/>
                <a:gd name="T40" fmla="*/ 102 w 108"/>
                <a:gd name="T41" fmla="*/ 7 h 46"/>
                <a:gd name="T42" fmla="*/ 101 w 108"/>
                <a:gd name="T43" fmla="*/ 4 h 46"/>
                <a:gd name="T44" fmla="*/ 94 w 108"/>
                <a:gd name="T45" fmla="*/ 4 h 46"/>
                <a:gd name="T46" fmla="*/ 89 w 108"/>
                <a:gd name="T47" fmla="*/ 4 h 46"/>
                <a:gd name="T48" fmla="*/ 81 w 108"/>
                <a:gd name="T49" fmla="*/ 0 h 46"/>
                <a:gd name="T50" fmla="*/ 76 w 108"/>
                <a:gd name="T51" fmla="*/ 3 h 46"/>
                <a:gd name="T52" fmla="*/ 74 w 108"/>
                <a:gd name="T53" fmla="*/ 7 h 46"/>
                <a:gd name="T54" fmla="*/ 71 w 108"/>
                <a:gd name="T55" fmla="*/ 8 h 46"/>
                <a:gd name="T56" fmla="*/ 63 w 108"/>
                <a:gd name="T57" fmla="*/ 7 h 46"/>
                <a:gd name="T58" fmla="*/ 59 w 108"/>
                <a:gd name="T59" fmla="*/ 3 h 46"/>
                <a:gd name="T60" fmla="*/ 59 w 108"/>
                <a:gd name="T61" fmla="*/ 4 h 46"/>
                <a:gd name="T62" fmla="*/ 59 w 108"/>
                <a:gd name="T63" fmla="*/ 8 h 46"/>
                <a:gd name="T64" fmla="*/ 57 w 108"/>
                <a:gd name="T65" fmla="*/ 8 h 46"/>
                <a:gd name="T66" fmla="*/ 55 w 108"/>
                <a:gd name="T67" fmla="*/ 11 h 46"/>
                <a:gd name="T68" fmla="*/ 51 w 108"/>
                <a:gd name="T69" fmla="*/ 13 h 46"/>
                <a:gd name="T70" fmla="*/ 47 w 108"/>
                <a:gd name="T71" fmla="*/ 17 h 46"/>
                <a:gd name="T72" fmla="*/ 48 w 108"/>
                <a:gd name="T73" fmla="*/ 20 h 46"/>
                <a:gd name="T74" fmla="*/ 49 w 108"/>
                <a:gd name="T75" fmla="*/ 24 h 46"/>
                <a:gd name="T76" fmla="*/ 49 w 108"/>
                <a:gd name="T77" fmla="*/ 27 h 46"/>
                <a:gd name="T78" fmla="*/ 45 w 108"/>
                <a:gd name="T79" fmla="*/ 25 h 46"/>
                <a:gd name="T80" fmla="*/ 44 w 108"/>
                <a:gd name="T81" fmla="*/ 25 h 46"/>
                <a:gd name="T82" fmla="*/ 41 w 108"/>
                <a:gd name="T83" fmla="*/ 25 h 46"/>
                <a:gd name="T84" fmla="*/ 37 w 108"/>
                <a:gd name="T85" fmla="*/ 25 h 46"/>
                <a:gd name="T86" fmla="*/ 28 w 108"/>
                <a:gd name="T87" fmla="*/ 27 h 46"/>
                <a:gd name="T88" fmla="*/ 24 w 108"/>
                <a:gd name="T89" fmla="*/ 29 h 46"/>
                <a:gd name="T90" fmla="*/ 20 w 108"/>
                <a:gd name="T91" fmla="*/ 27 h 46"/>
                <a:gd name="T92" fmla="*/ 17 w 108"/>
                <a:gd name="T93" fmla="*/ 27 h 46"/>
                <a:gd name="T94" fmla="*/ 11 w 108"/>
                <a:gd name="T95" fmla="*/ 29 h 46"/>
                <a:gd name="T96" fmla="*/ 9 w 108"/>
                <a:gd name="T97" fmla="*/ 31 h 46"/>
                <a:gd name="T98" fmla="*/ 5 w 108"/>
                <a:gd name="T99" fmla="*/ 27 h 46"/>
                <a:gd name="T100" fmla="*/ 1 w 108"/>
                <a:gd name="T101" fmla="*/ 27 h 46"/>
                <a:gd name="T102" fmla="*/ 1 w 108"/>
                <a:gd name="T103" fmla="*/ 29 h 46"/>
                <a:gd name="T104" fmla="*/ 1 w 108"/>
                <a:gd name="T105" fmla="*/ 33 h 46"/>
                <a:gd name="T106" fmla="*/ 4 w 108"/>
                <a:gd name="T107" fmla="*/ 37 h 46"/>
                <a:gd name="T108" fmla="*/ 9 w 108"/>
                <a:gd name="T109" fmla="*/ 38 h 46"/>
                <a:gd name="T110" fmla="*/ 13 w 108"/>
                <a:gd name="T111" fmla="*/ 37 h 46"/>
                <a:gd name="T112" fmla="*/ 19 w 108"/>
                <a:gd name="T113" fmla="*/ 40 h 46"/>
                <a:gd name="T114" fmla="*/ 24 w 108"/>
                <a:gd name="T115" fmla="*/ 37 h 46"/>
                <a:gd name="T116" fmla="*/ 24 w 108"/>
                <a:gd name="T117" fmla="*/ 37 h 46"/>
                <a:gd name="T118" fmla="*/ 24 w 108"/>
                <a:gd name="T119" fmla="*/ 37 h 46"/>
                <a:gd name="T120" fmla="*/ 24 w 108"/>
                <a:gd name="T12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46">
                  <a:moveTo>
                    <a:pt x="24" y="37"/>
                  </a:moveTo>
                  <a:lnTo>
                    <a:pt x="27" y="37"/>
                  </a:lnTo>
                  <a:lnTo>
                    <a:pt x="28" y="37"/>
                  </a:lnTo>
                  <a:lnTo>
                    <a:pt x="32" y="37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8" y="37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5" y="25"/>
                  </a:lnTo>
                  <a:lnTo>
                    <a:pt x="105" y="24"/>
                  </a:lnTo>
                  <a:lnTo>
                    <a:pt x="106" y="20"/>
                  </a:lnTo>
                  <a:lnTo>
                    <a:pt x="108" y="17"/>
                  </a:lnTo>
                  <a:lnTo>
                    <a:pt x="105" y="16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2" y="7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1" name="Freeform 98">
              <a:extLst>
                <a:ext uri="{FF2B5EF4-FFF2-40B4-BE49-F238E27FC236}">
                  <a16:creationId xmlns:a16="http://schemas.microsoft.com/office/drawing/2014/main" id="{E33BCA37-0B59-C186-08F0-4BD3EA740A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01854" y="2009209"/>
              <a:ext cx="193310" cy="87557"/>
            </a:xfrm>
            <a:custGeom>
              <a:avLst/>
              <a:gdLst>
                <a:gd name="T0" fmla="*/ 88 w 95"/>
                <a:gd name="T1" fmla="*/ 21 h 44"/>
                <a:gd name="T2" fmla="*/ 83 w 95"/>
                <a:gd name="T3" fmla="*/ 19 h 44"/>
                <a:gd name="T4" fmla="*/ 77 w 95"/>
                <a:gd name="T5" fmla="*/ 19 h 44"/>
                <a:gd name="T6" fmla="*/ 77 w 95"/>
                <a:gd name="T7" fmla="*/ 13 h 44"/>
                <a:gd name="T8" fmla="*/ 71 w 95"/>
                <a:gd name="T9" fmla="*/ 13 h 44"/>
                <a:gd name="T10" fmla="*/ 68 w 95"/>
                <a:gd name="T11" fmla="*/ 13 h 44"/>
                <a:gd name="T12" fmla="*/ 61 w 95"/>
                <a:gd name="T13" fmla="*/ 17 h 44"/>
                <a:gd name="T14" fmla="*/ 57 w 95"/>
                <a:gd name="T15" fmla="*/ 13 h 44"/>
                <a:gd name="T16" fmla="*/ 57 w 95"/>
                <a:gd name="T17" fmla="*/ 9 h 44"/>
                <a:gd name="T18" fmla="*/ 56 w 95"/>
                <a:gd name="T19" fmla="*/ 8 h 44"/>
                <a:gd name="T20" fmla="*/ 52 w 95"/>
                <a:gd name="T21" fmla="*/ 5 h 44"/>
                <a:gd name="T22" fmla="*/ 44 w 95"/>
                <a:gd name="T23" fmla="*/ 5 h 44"/>
                <a:gd name="T24" fmla="*/ 43 w 95"/>
                <a:gd name="T25" fmla="*/ 3 h 44"/>
                <a:gd name="T26" fmla="*/ 39 w 95"/>
                <a:gd name="T27" fmla="*/ 3 h 44"/>
                <a:gd name="T28" fmla="*/ 35 w 95"/>
                <a:gd name="T29" fmla="*/ 4 h 44"/>
                <a:gd name="T30" fmla="*/ 34 w 95"/>
                <a:gd name="T31" fmla="*/ 3 h 44"/>
                <a:gd name="T32" fmla="*/ 31 w 95"/>
                <a:gd name="T33" fmla="*/ 0 h 44"/>
                <a:gd name="T34" fmla="*/ 28 w 95"/>
                <a:gd name="T35" fmla="*/ 3 h 44"/>
                <a:gd name="T36" fmla="*/ 18 w 95"/>
                <a:gd name="T37" fmla="*/ 8 h 44"/>
                <a:gd name="T38" fmla="*/ 7 w 95"/>
                <a:gd name="T39" fmla="*/ 12 h 44"/>
                <a:gd name="T40" fmla="*/ 2 w 95"/>
                <a:gd name="T41" fmla="*/ 15 h 44"/>
                <a:gd name="T42" fmla="*/ 2 w 95"/>
                <a:gd name="T43" fmla="*/ 16 h 44"/>
                <a:gd name="T44" fmla="*/ 4 w 95"/>
                <a:gd name="T45" fmla="*/ 21 h 44"/>
                <a:gd name="T46" fmla="*/ 7 w 95"/>
                <a:gd name="T47" fmla="*/ 27 h 44"/>
                <a:gd name="T48" fmla="*/ 18 w 95"/>
                <a:gd name="T49" fmla="*/ 36 h 44"/>
                <a:gd name="T50" fmla="*/ 22 w 95"/>
                <a:gd name="T51" fmla="*/ 39 h 44"/>
                <a:gd name="T52" fmla="*/ 24 w 95"/>
                <a:gd name="T53" fmla="*/ 40 h 44"/>
                <a:gd name="T54" fmla="*/ 30 w 95"/>
                <a:gd name="T55" fmla="*/ 44 h 44"/>
                <a:gd name="T56" fmla="*/ 35 w 95"/>
                <a:gd name="T57" fmla="*/ 44 h 44"/>
                <a:gd name="T58" fmla="*/ 37 w 95"/>
                <a:gd name="T59" fmla="*/ 40 h 44"/>
                <a:gd name="T60" fmla="*/ 39 w 95"/>
                <a:gd name="T61" fmla="*/ 36 h 44"/>
                <a:gd name="T62" fmla="*/ 48 w 95"/>
                <a:gd name="T63" fmla="*/ 39 h 44"/>
                <a:gd name="T64" fmla="*/ 56 w 95"/>
                <a:gd name="T65" fmla="*/ 40 h 44"/>
                <a:gd name="T66" fmla="*/ 61 w 95"/>
                <a:gd name="T67" fmla="*/ 40 h 44"/>
                <a:gd name="T68" fmla="*/ 64 w 95"/>
                <a:gd name="T69" fmla="*/ 41 h 44"/>
                <a:gd name="T70" fmla="*/ 68 w 95"/>
                <a:gd name="T71" fmla="*/ 44 h 44"/>
                <a:gd name="T72" fmla="*/ 73 w 95"/>
                <a:gd name="T73" fmla="*/ 40 h 44"/>
                <a:gd name="T74" fmla="*/ 81 w 95"/>
                <a:gd name="T75" fmla="*/ 36 h 44"/>
                <a:gd name="T76" fmla="*/ 84 w 95"/>
                <a:gd name="T77" fmla="*/ 32 h 44"/>
                <a:gd name="T78" fmla="*/ 91 w 95"/>
                <a:gd name="T79" fmla="*/ 29 h 44"/>
                <a:gd name="T80" fmla="*/ 91 w 95"/>
                <a:gd name="T81" fmla="*/ 23 h 44"/>
                <a:gd name="T82" fmla="*/ 91 w 95"/>
                <a:gd name="T83" fmla="*/ 23 h 44"/>
                <a:gd name="T84" fmla="*/ 91 w 95"/>
                <a:gd name="T85" fmla="*/ 23 h 44"/>
                <a:gd name="T86" fmla="*/ 91 w 95"/>
                <a:gd name="T8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44">
                  <a:moveTo>
                    <a:pt x="91" y="23"/>
                  </a:moveTo>
                  <a:lnTo>
                    <a:pt x="88" y="21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5" y="12"/>
                  </a:lnTo>
                  <a:lnTo>
                    <a:pt x="68" y="13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4" y="40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4" y="36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9" y="39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2" name="Freeform 99">
              <a:extLst>
                <a:ext uri="{FF2B5EF4-FFF2-40B4-BE49-F238E27FC236}">
                  <a16:creationId xmlns:a16="http://schemas.microsoft.com/office/drawing/2014/main" id="{64C110F9-305E-9C95-4924-6074767C208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56209" y="1718677"/>
              <a:ext cx="162787" cy="79598"/>
            </a:xfrm>
            <a:custGeom>
              <a:avLst/>
              <a:gdLst>
                <a:gd name="T0" fmla="*/ 5 w 80"/>
                <a:gd name="T1" fmla="*/ 17 h 40"/>
                <a:gd name="T2" fmla="*/ 1 w 80"/>
                <a:gd name="T3" fmla="*/ 19 h 40"/>
                <a:gd name="T4" fmla="*/ 0 w 80"/>
                <a:gd name="T5" fmla="*/ 21 h 40"/>
                <a:gd name="T6" fmla="*/ 1 w 80"/>
                <a:gd name="T7" fmla="*/ 27 h 40"/>
                <a:gd name="T8" fmla="*/ 3 w 80"/>
                <a:gd name="T9" fmla="*/ 27 h 40"/>
                <a:gd name="T10" fmla="*/ 7 w 80"/>
                <a:gd name="T11" fmla="*/ 24 h 40"/>
                <a:gd name="T12" fmla="*/ 11 w 80"/>
                <a:gd name="T13" fmla="*/ 24 h 40"/>
                <a:gd name="T14" fmla="*/ 15 w 80"/>
                <a:gd name="T15" fmla="*/ 21 h 40"/>
                <a:gd name="T16" fmla="*/ 13 w 80"/>
                <a:gd name="T17" fmla="*/ 19 h 40"/>
                <a:gd name="T18" fmla="*/ 9 w 80"/>
                <a:gd name="T19" fmla="*/ 17 h 40"/>
                <a:gd name="T20" fmla="*/ 9 w 80"/>
                <a:gd name="T21" fmla="*/ 17 h 40"/>
                <a:gd name="T22" fmla="*/ 9 w 80"/>
                <a:gd name="T23" fmla="*/ 17 h 40"/>
                <a:gd name="T24" fmla="*/ 5 w 80"/>
                <a:gd name="T25" fmla="*/ 15 h 40"/>
                <a:gd name="T26" fmla="*/ 9 w 80"/>
                <a:gd name="T27" fmla="*/ 15 h 40"/>
                <a:gd name="T28" fmla="*/ 13 w 80"/>
                <a:gd name="T29" fmla="*/ 11 h 40"/>
                <a:gd name="T30" fmla="*/ 7 w 80"/>
                <a:gd name="T31" fmla="*/ 9 h 40"/>
                <a:gd name="T32" fmla="*/ 0 w 80"/>
                <a:gd name="T33" fmla="*/ 11 h 40"/>
                <a:gd name="T34" fmla="*/ 5 w 80"/>
                <a:gd name="T35" fmla="*/ 15 h 40"/>
                <a:gd name="T36" fmla="*/ 5 w 80"/>
                <a:gd name="T37" fmla="*/ 15 h 40"/>
                <a:gd name="T38" fmla="*/ 5 w 80"/>
                <a:gd name="T39" fmla="*/ 15 h 40"/>
                <a:gd name="T40" fmla="*/ 5 w 80"/>
                <a:gd name="T41" fmla="*/ 15 h 40"/>
                <a:gd name="T42" fmla="*/ 76 w 80"/>
                <a:gd name="T43" fmla="*/ 5 h 40"/>
                <a:gd name="T44" fmla="*/ 80 w 80"/>
                <a:gd name="T45" fmla="*/ 5 h 40"/>
                <a:gd name="T46" fmla="*/ 72 w 80"/>
                <a:gd name="T47" fmla="*/ 4 h 40"/>
                <a:gd name="T48" fmla="*/ 55 w 80"/>
                <a:gd name="T49" fmla="*/ 1 h 40"/>
                <a:gd name="T50" fmla="*/ 43 w 80"/>
                <a:gd name="T51" fmla="*/ 0 h 40"/>
                <a:gd name="T52" fmla="*/ 40 w 80"/>
                <a:gd name="T53" fmla="*/ 1 h 40"/>
                <a:gd name="T54" fmla="*/ 33 w 80"/>
                <a:gd name="T55" fmla="*/ 4 h 40"/>
                <a:gd name="T56" fmla="*/ 28 w 80"/>
                <a:gd name="T57" fmla="*/ 4 h 40"/>
                <a:gd name="T58" fmla="*/ 27 w 80"/>
                <a:gd name="T59" fmla="*/ 5 h 40"/>
                <a:gd name="T60" fmla="*/ 19 w 80"/>
                <a:gd name="T61" fmla="*/ 7 h 40"/>
                <a:gd name="T62" fmla="*/ 20 w 80"/>
                <a:gd name="T63" fmla="*/ 9 h 40"/>
                <a:gd name="T64" fmla="*/ 19 w 80"/>
                <a:gd name="T65" fmla="*/ 15 h 40"/>
                <a:gd name="T66" fmla="*/ 20 w 80"/>
                <a:gd name="T67" fmla="*/ 17 h 40"/>
                <a:gd name="T68" fmla="*/ 24 w 80"/>
                <a:gd name="T69" fmla="*/ 23 h 40"/>
                <a:gd name="T70" fmla="*/ 29 w 80"/>
                <a:gd name="T71" fmla="*/ 23 h 40"/>
                <a:gd name="T72" fmla="*/ 33 w 80"/>
                <a:gd name="T73" fmla="*/ 23 h 40"/>
                <a:gd name="T74" fmla="*/ 33 w 80"/>
                <a:gd name="T75" fmla="*/ 24 h 40"/>
                <a:gd name="T76" fmla="*/ 32 w 80"/>
                <a:gd name="T77" fmla="*/ 31 h 40"/>
                <a:gd name="T78" fmla="*/ 40 w 80"/>
                <a:gd name="T79" fmla="*/ 27 h 40"/>
                <a:gd name="T80" fmla="*/ 49 w 80"/>
                <a:gd name="T81" fmla="*/ 28 h 40"/>
                <a:gd name="T82" fmla="*/ 60 w 80"/>
                <a:gd name="T83" fmla="*/ 35 h 40"/>
                <a:gd name="T84" fmla="*/ 68 w 80"/>
                <a:gd name="T85" fmla="*/ 35 h 40"/>
                <a:gd name="T86" fmla="*/ 76 w 80"/>
                <a:gd name="T87" fmla="*/ 37 h 40"/>
                <a:gd name="T88" fmla="*/ 77 w 80"/>
                <a:gd name="T89" fmla="*/ 37 h 40"/>
                <a:gd name="T90" fmla="*/ 72 w 80"/>
                <a:gd name="T91" fmla="*/ 35 h 40"/>
                <a:gd name="T92" fmla="*/ 73 w 80"/>
                <a:gd name="T93" fmla="*/ 27 h 40"/>
                <a:gd name="T94" fmla="*/ 72 w 80"/>
                <a:gd name="T95" fmla="*/ 23 h 40"/>
                <a:gd name="T96" fmla="*/ 72 w 80"/>
                <a:gd name="T97" fmla="*/ 17 h 40"/>
                <a:gd name="T98" fmla="*/ 72 w 80"/>
                <a:gd name="T99" fmla="*/ 11 h 40"/>
                <a:gd name="T100" fmla="*/ 73 w 80"/>
                <a:gd name="T101" fmla="*/ 9 h 40"/>
                <a:gd name="T102" fmla="*/ 73 w 80"/>
                <a:gd name="T103" fmla="*/ 9 h 40"/>
                <a:gd name="T104" fmla="*/ 73 w 80"/>
                <a:gd name="T10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0">
                  <a:moveTo>
                    <a:pt x="9" y="17"/>
                  </a:moveTo>
                  <a:lnTo>
                    <a:pt x="5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  <a:moveTo>
                    <a:pt x="5" y="15"/>
                  </a:move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3" y="9"/>
                  </a:moveTo>
                  <a:lnTo>
                    <a:pt x="76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4" y="4"/>
                  </a:lnTo>
                  <a:lnTo>
                    <a:pt x="55" y="1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2" y="31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9" y="2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3" y="35"/>
                  </a:lnTo>
                  <a:lnTo>
                    <a:pt x="68" y="35"/>
                  </a:lnTo>
                  <a:lnTo>
                    <a:pt x="72" y="36"/>
                  </a:lnTo>
                  <a:lnTo>
                    <a:pt x="76" y="37"/>
                  </a:lnTo>
                  <a:lnTo>
                    <a:pt x="77" y="40"/>
                  </a:lnTo>
                  <a:lnTo>
                    <a:pt x="77" y="37"/>
                  </a:lnTo>
                  <a:lnTo>
                    <a:pt x="73" y="36"/>
                  </a:lnTo>
                  <a:lnTo>
                    <a:pt x="72" y="35"/>
                  </a:lnTo>
                  <a:lnTo>
                    <a:pt x="77" y="31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72" y="17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3" name="Freeform 100">
              <a:extLst>
                <a:ext uri="{FF2B5EF4-FFF2-40B4-BE49-F238E27FC236}">
                  <a16:creationId xmlns:a16="http://schemas.microsoft.com/office/drawing/2014/main" id="{657BEC11-E138-1E26-A264-8D15E1AA32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85868" y="1782355"/>
              <a:ext cx="124126" cy="105468"/>
            </a:xfrm>
            <a:custGeom>
              <a:avLst/>
              <a:gdLst>
                <a:gd name="T0" fmla="*/ 29 w 61"/>
                <a:gd name="T1" fmla="*/ 21 h 53"/>
                <a:gd name="T2" fmla="*/ 29 w 61"/>
                <a:gd name="T3" fmla="*/ 12 h 53"/>
                <a:gd name="T4" fmla="*/ 33 w 61"/>
                <a:gd name="T5" fmla="*/ 3 h 53"/>
                <a:gd name="T6" fmla="*/ 21 w 61"/>
                <a:gd name="T7" fmla="*/ 8 h 53"/>
                <a:gd name="T8" fmla="*/ 4 w 61"/>
                <a:gd name="T9" fmla="*/ 13 h 53"/>
                <a:gd name="T10" fmla="*/ 8 w 61"/>
                <a:gd name="T11" fmla="*/ 13 h 53"/>
                <a:gd name="T12" fmla="*/ 16 w 61"/>
                <a:gd name="T13" fmla="*/ 13 h 53"/>
                <a:gd name="T14" fmla="*/ 17 w 61"/>
                <a:gd name="T15" fmla="*/ 21 h 53"/>
                <a:gd name="T16" fmla="*/ 13 w 61"/>
                <a:gd name="T17" fmla="*/ 17 h 53"/>
                <a:gd name="T18" fmla="*/ 8 w 61"/>
                <a:gd name="T19" fmla="*/ 19 h 53"/>
                <a:gd name="T20" fmla="*/ 0 w 61"/>
                <a:gd name="T21" fmla="*/ 25 h 53"/>
                <a:gd name="T22" fmla="*/ 3 w 61"/>
                <a:gd name="T23" fmla="*/ 33 h 53"/>
                <a:gd name="T24" fmla="*/ 4 w 61"/>
                <a:gd name="T25" fmla="*/ 36 h 53"/>
                <a:gd name="T26" fmla="*/ 8 w 61"/>
                <a:gd name="T27" fmla="*/ 44 h 53"/>
                <a:gd name="T28" fmla="*/ 17 w 61"/>
                <a:gd name="T29" fmla="*/ 49 h 53"/>
                <a:gd name="T30" fmla="*/ 21 w 61"/>
                <a:gd name="T31" fmla="*/ 46 h 53"/>
                <a:gd name="T32" fmla="*/ 21 w 61"/>
                <a:gd name="T33" fmla="*/ 42 h 53"/>
                <a:gd name="T34" fmla="*/ 21 w 61"/>
                <a:gd name="T35" fmla="*/ 34 h 53"/>
                <a:gd name="T36" fmla="*/ 25 w 61"/>
                <a:gd name="T37" fmla="*/ 33 h 53"/>
                <a:gd name="T38" fmla="*/ 33 w 61"/>
                <a:gd name="T39" fmla="*/ 25 h 53"/>
                <a:gd name="T40" fmla="*/ 39 w 61"/>
                <a:gd name="T41" fmla="*/ 25 h 53"/>
                <a:gd name="T42" fmla="*/ 39 w 61"/>
                <a:gd name="T43" fmla="*/ 21 h 53"/>
                <a:gd name="T44" fmla="*/ 35 w 61"/>
                <a:gd name="T45" fmla="*/ 36 h 53"/>
                <a:gd name="T46" fmla="*/ 29 w 61"/>
                <a:gd name="T47" fmla="*/ 36 h 53"/>
                <a:gd name="T48" fmla="*/ 29 w 61"/>
                <a:gd name="T49" fmla="*/ 44 h 53"/>
                <a:gd name="T50" fmla="*/ 37 w 61"/>
                <a:gd name="T51" fmla="*/ 42 h 53"/>
                <a:gd name="T52" fmla="*/ 35 w 61"/>
                <a:gd name="T53" fmla="*/ 36 h 53"/>
                <a:gd name="T54" fmla="*/ 35 w 61"/>
                <a:gd name="T55" fmla="*/ 36 h 53"/>
                <a:gd name="T56" fmla="*/ 61 w 61"/>
                <a:gd name="T57" fmla="*/ 29 h 53"/>
                <a:gd name="T58" fmla="*/ 53 w 61"/>
                <a:gd name="T59" fmla="*/ 33 h 53"/>
                <a:gd name="T60" fmla="*/ 52 w 61"/>
                <a:gd name="T61" fmla="*/ 31 h 53"/>
                <a:gd name="T62" fmla="*/ 51 w 61"/>
                <a:gd name="T63" fmla="*/ 31 h 53"/>
                <a:gd name="T64" fmla="*/ 43 w 61"/>
                <a:gd name="T65" fmla="*/ 33 h 53"/>
                <a:gd name="T66" fmla="*/ 40 w 61"/>
                <a:gd name="T67" fmla="*/ 40 h 53"/>
                <a:gd name="T68" fmla="*/ 51 w 61"/>
                <a:gd name="T69" fmla="*/ 44 h 53"/>
                <a:gd name="T70" fmla="*/ 53 w 61"/>
                <a:gd name="T71" fmla="*/ 44 h 53"/>
                <a:gd name="T72" fmla="*/ 57 w 61"/>
                <a:gd name="T73" fmla="*/ 40 h 53"/>
                <a:gd name="T74" fmla="*/ 61 w 61"/>
                <a:gd name="T75" fmla="*/ 34 h 53"/>
                <a:gd name="T76" fmla="*/ 60 w 61"/>
                <a:gd name="T77" fmla="*/ 31 h 53"/>
                <a:gd name="T78" fmla="*/ 60 w 61"/>
                <a:gd name="T79" fmla="*/ 31 h 53"/>
                <a:gd name="T80" fmla="*/ 44 w 61"/>
                <a:gd name="T81" fmla="*/ 48 h 53"/>
                <a:gd name="T82" fmla="*/ 44 w 61"/>
                <a:gd name="T83" fmla="*/ 52 h 53"/>
                <a:gd name="T84" fmla="*/ 52 w 61"/>
                <a:gd name="T85" fmla="*/ 53 h 53"/>
                <a:gd name="T86" fmla="*/ 51 w 61"/>
                <a:gd name="T87" fmla="*/ 48 h 53"/>
                <a:gd name="T88" fmla="*/ 51 w 61"/>
                <a:gd name="T89" fmla="*/ 49 h 53"/>
                <a:gd name="T90" fmla="*/ 4 w 61"/>
                <a:gd name="T91" fmla="*/ 49 h 53"/>
                <a:gd name="T92" fmla="*/ 4 w 61"/>
                <a:gd name="T93" fmla="*/ 49 h 53"/>
                <a:gd name="T94" fmla="*/ 4 w 61"/>
                <a:gd name="T95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53">
                  <a:moveTo>
                    <a:pt x="39" y="21"/>
                  </a:moveTo>
                  <a:lnTo>
                    <a:pt x="33" y="19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20" y="12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6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close/>
                  <a:moveTo>
                    <a:pt x="35" y="36"/>
                  </a:move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close/>
                  <a:moveTo>
                    <a:pt x="60" y="31"/>
                  </a:moveTo>
                  <a:lnTo>
                    <a:pt x="61" y="29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39" y="34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6" y="44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57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  <a:moveTo>
                    <a:pt x="51" y="49"/>
                  </a:moveTo>
                  <a:lnTo>
                    <a:pt x="51" y="49"/>
                  </a:lnTo>
                  <a:lnTo>
                    <a:pt x="48" y="49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4" y="52"/>
                  </a:lnTo>
                  <a:lnTo>
                    <a:pt x="48" y="53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53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2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close/>
                  <a:moveTo>
                    <a:pt x="4" y="49"/>
                  </a:moveTo>
                  <a:lnTo>
                    <a:pt x="7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4" name="Freeform 101">
              <a:extLst>
                <a:ext uri="{FF2B5EF4-FFF2-40B4-BE49-F238E27FC236}">
                  <a16:creationId xmlns:a16="http://schemas.microsoft.com/office/drawing/2014/main" id="{EC8C7DBC-6DA8-BBF7-94B3-32285646A2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97198" y="2180345"/>
              <a:ext cx="126160" cy="153227"/>
            </a:xfrm>
            <a:custGeom>
              <a:avLst/>
              <a:gdLst>
                <a:gd name="T0" fmla="*/ 41 w 47"/>
                <a:gd name="T1" fmla="*/ 34 h 58"/>
                <a:gd name="T2" fmla="*/ 40 w 47"/>
                <a:gd name="T3" fmla="*/ 31 h 58"/>
                <a:gd name="T4" fmla="*/ 40 w 47"/>
                <a:gd name="T5" fmla="*/ 30 h 58"/>
                <a:gd name="T6" fmla="*/ 40 w 47"/>
                <a:gd name="T7" fmla="*/ 24 h 58"/>
                <a:gd name="T8" fmla="*/ 43 w 47"/>
                <a:gd name="T9" fmla="*/ 23 h 58"/>
                <a:gd name="T10" fmla="*/ 39 w 47"/>
                <a:gd name="T11" fmla="*/ 21 h 58"/>
                <a:gd name="T12" fmla="*/ 34 w 47"/>
                <a:gd name="T13" fmla="*/ 21 h 58"/>
                <a:gd name="T14" fmla="*/ 27 w 47"/>
                <a:gd name="T15" fmla="*/ 18 h 58"/>
                <a:gd name="T16" fmla="*/ 27 w 47"/>
                <a:gd name="T17" fmla="*/ 15 h 58"/>
                <a:gd name="T18" fmla="*/ 29 w 47"/>
                <a:gd name="T19" fmla="*/ 14 h 58"/>
                <a:gd name="T20" fmla="*/ 20 w 47"/>
                <a:gd name="T21" fmla="*/ 10 h 58"/>
                <a:gd name="T22" fmla="*/ 20 w 47"/>
                <a:gd name="T23" fmla="*/ 5 h 58"/>
                <a:gd name="T24" fmla="*/ 17 w 47"/>
                <a:gd name="T25" fmla="*/ 3 h 58"/>
                <a:gd name="T26" fmla="*/ 15 w 47"/>
                <a:gd name="T27" fmla="*/ 1 h 58"/>
                <a:gd name="T28" fmla="*/ 11 w 47"/>
                <a:gd name="T29" fmla="*/ 1 h 58"/>
                <a:gd name="T30" fmla="*/ 7 w 47"/>
                <a:gd name="T31" fmla="*/ 1 h 58"/>
                <a:gd name="T32" fmla="*/ 4 w 47"/>
                <a:gd name="T33" fmla="*/ 3 h 58"/>
                <a:gd name="T34" fmla="*/ 0 w 47"/>
                <a:gd name="T35" fmla="*/ 4 h 58"/>
                <a:gd name="T36" fmla="*/ 1 w 47"/>
                <a:gd name="T37" fmla="*/ 8 h 58"/>
                <a:gd name="T38" fmla="*/ 1 w 47"/>
                <a:gd name="T39" fmla="*/ 10 h 58"/>
                <a:gd name="T40" fmla="*/ 3 w 47"/>
                <a:gd name="T41" fmla="*/ 11 h 58"/>
                <a:gd name="T42" fmla="*/ 3 w 47"/>
                <a:gd name="T43" fmla="*/ 14 h 58"/>
                <a:gd name="T44" fmla="*/ 3 w 47"/>
                <a:gd name="T45" fmla="*/ 17 h 58"/>
                <a:gd name="T46" fmla="*/ 6 w 47"/>
                <a:gd name="T47" fmla="*/ 17 h 58"/>
                <a:gd name="T48" fmla="*/ 6 w 47"/>
                <a:gd name="T49" fmla="*/ 18 h 58"/>
                <a:gd name="T50" fmla="*/ 4 w 47"/>
                <a:gd name="T51" fmla="*/ 23 h 58"/>
                <a:gd name="T52" fmla="*/ 4 w 47"/>
                <a:gd name="T53" fmla="*/ 25 h 58"/>
                <a:gd name="T54" fmla="*/ 9 w 47"/>
                <a:gd name="T55" fmla="*/ 30 h 58"/>
                <a:gd name="T56" fmla="*/ 7 w 47"/>
                <a:gd name="T57" fmla="*/ 33 h 58"/>
                <a:gd name="T58" fmla="*/ 4 w 47"/>
                <a:gd name="T59" fmla="*/ 35 h 58"/>
                <a:gd name="T60" fmla="*/ 4 w 47"/>
                <a:gd name="T61" fmla="*/ 37 h 58"/>
                <a:gd name="T62" fmla="*/ 9 w 47"/>
                <a:gd name="T63" fmla="*/ 41 h 58"/>
                <a:gd name="T64" fmla="*/ 14 w 47"/>
                <a:gd name="T65" fmla="*/ 44 h 58"/>
                <a:gd name="T66" fmla="*/ 16 w 47"/>
                <a:gd name="T67" fmla="*/ 46 h 58"/>
                <a:gd name="T68" fmla="*/ 16 w 47"/>
                <a:gd name="T69" fmla="*/ 48 h 58"/>
                <a:gd name="T70" fmla="*/ 17 w 47"/>
                <a:gd name="T71" fmla="*/ 49 h 58"/>
                <a:gd name="T72" fmla="*/ 17 w 47"/>
                <a:gd name="T73" fmla="*/ 51 h 58"/>
                <a:gd name="T74" fmla="*/ 20 w 47"/>
                <a:gd name="T75" fmla="*/ 53 h 58"/>
                <a:gd name="T76" fmla="*/ 22 w 47"/>
                <a:gd name="T77" fmla="*/ 56 h 58"/>
                <a:gd name="T78" fmla="*/ 22 w 47"/>
                <a:gd name="T79" fmla="*/ 58 h 58"/>
                <a:gd name="T80" fmla="*/ 24 w 47"/>
                <a:gd name="T81" fmla="*/ 56 h 58"/>
                <a:gd name="T82" fmla="*/ 27 w 47"/>
                <a:gd name="T83" fmla="*/ 54 h 58"/>
                <a:gd name="T84" fmla="*/ 30 w 47"/>
                <a:gd name="T85" fmla="*/ 54 h 58"/>
                <a:gd name="T86" fmla="*/ 33 w 47"/>
                <a:gd name="T87" fmla="*/ 53 h 58"/>
                <a:gd name="T88" fmla="*/ 37 w 47"/>
                <a:gd name="T89" fmla="*/ 53 h 58"/>
                <a:gd name="T90" fmla="*/ 40 w 47"/>
                <a:gd name="T91" fmla="*/ 51 h 58"/>
                <a:gd name="T92" fmla="*/ 42 w 47"/>
                <a:gd name="T93" fmla="*/ 50 h 58"/>
                <a:gd name="T94" fmla="*/ 42 w 47"/>
                <a:gd name="T95" fmla="*/ 46 h 58"/>
                <a:gd name="T96" fmla="*/ 44 w 47"/>
                <a:gd name="T97" fmla="*/ 44 h 58"/>
                <a:gd name="T98" fmla="*/ 43 w 47"/>
                <a:gd name="T9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58">
                  <a:moveTo>
                    <a:pt x="43" y="37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5" name="Freeform 102">
              <a:extLst>
                <a:ext uri="{FF2B5EF4-FFF2-40B4-BE49-F238E27FC236}">
                  <a16:creationId xmlns:a16="http://schemas.microsoft.com/office/drawing/2014/main" id="{4AC77164-E244-546A-BBE9-25ED56A841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7665" y="2216163"/>
              <a:ext cx="132265" cy="121387"/>
            </a:xfrm>
            <a:custGeom>
              <a:avLst/>
              <a:gdLst>
                <a:gd name="T0" fmla="*/ 43 w 49"/>
                <a:gd name="T1" fmla="*/ 35 h 46"/>
                <a:gd name="T2" fmla="*/ 44 w 49"/>
                <a:gd name="T3" fmla="*/ 37 h 46"/>
                <a:gd name="T4" fmla="*/ 47 w 49"/>
                <a:gd name="T5" fmla="*/ 37 h 46"/>
                <a:gd name="T6" fmla="*/ 49 w 49"/>
                <a:gd name="T7" fmla="*/ 35 h 46"/>
                <a:gd name="T8" fmla="*/ 49 w 49"/>
                <a:gd name="T9" fmla="*/ 33 h 46"/>
                <a:gd name="T10" fmla="*/ 47 w 49"/>
                <a:gd name="T11" fmla="*/ 31 h 46"/>
                <a:gd name="T12" fmla="*/ 42 w 49"/>
                <a:gd name="T13" fmla="*/ 28 h 46"/>
                <a:gd name="T14" fmla="*/ 37 w 49"/>
                <a:gd name="T15" fmla="*/ 24 h 46"/>
                <a:gd name="T16" fmla="*/ 37 w 49"/>
                <a:gd name="T17" fmla="*/ 22 h 46"/>
                <a:gd name="T18" fmla="*/ 40 w 49"/>
                <a:gd name="T19" fmla="*/ 20 h 46"/>
                <a:gd name="T20" fmla="*/ 42 w 49"/>
                <a:gd name="T21" fmla="*/ 17 h 46"/>
                <a:gd name="T22" fmla="*/ 37 w 49"/>
                <a:gd name="T23" fmla="*/ 12 h 46"/>
                <a:gd name="T24" fmla="*/ 37 w 49"/>
                <a:gd name="T25" fmla="*/ 10 h 46"/>
                <a:gd name="T26" fmla="*/ 39 w 49"/>
                <a:gd name="T27" fmla="*/ 5 h 46"/>
                <a:gd name="T28" fmla="*/ 39 w 49"/>
                <a:gd name="T29" fmla="*/ 4 h 46"/>
                <a:gd name="T30" fmla="*/ 36 w 49"/>
                <a:gd name="T31" fmla="*/ 4 h 46"/>
                <a:gd name="T32" fmla="*/ 33 w 49"/>
                <a:gd name="T33" fmla="*/ 4 h 46"/>
                <a:gd name="T34" fmla="*/ 29 w 49"/>
                <a:gd name="T35" fmla="*/ 1 h 46"/>
                <a:gd name="T36" fmla="*/ 24 w 49"/>
                <a:gd name="T37" fmla="*/ 1 h 46"/>
                <a:gd name="T38" fmla="*/ 22 w 49"/>
                <a:gd name="T39" fmla="*/ 2 h 46"/>
                <a:gd name="T40" fmla="*/ 16 w 49"/>
                <a:gd name="T41" fmla="*/ 1 h 46"/>
                <a:gd name="T42" fmla="*/ 12 w 49"/>
                <a:gd name="T43" fmla="*/ 1 h 46"/>
                <a:gd name="T44" fmla="*/ 9 w 49"/>
                <a:gd name="T45" fmla="*/ 0 h 46"/>
                <a:gd name="T46" fmla="*/ 7 w 49"/>
                <a:gd name="T47" fmla="*/ 2 h 46"/>
                <a:gd name="T48" fmla="*/ 1 w 49"/>
                <a:gd name="T49" fmla="*/ 0 h 46"/>
                <a:gd name="T50" fmla="*/ 0 w 49"/>
                <a:gd name="T51" fmla="*/ 2 h 46"/>
                <a:gd name="T52" fmla="*/ 0 w 49"/>
                <a:gd name="T53" fmla="*/ 7 h 46"/>
                <a:gd name="T54" fmla="*/ 6 w 49"/>
                <a:gd name="T55" fmla="*/ 12 h 46"/>
                <a:gd name="T56" fmla="*/ 10 w 49"/>
                <a:gd name="T57" fmla="*/ 18 h 46"/>
                <a:gd name="T58" fmla="*/ 20 w 49"/>
                <a:gd name="T59" fmla="*/ 28 h 46"/>
                <a:gd name="T60" fmla="*/ 22 w 49"/>
                <a:gd name="T61" fmla="*/ 30 h 46"/>
                <a:gd name="T62" fmla="*/ 22 w 49"/>
                <a:gd name="T63" fmla="*/ 31 h 46"/>
                <a:gd name="T64" fmla="*/ 24 w 49"/>
                <a:gd name="T65" fmla="*/ 33 h 46"/>
                <a:gd name="T66" fmla="*/ 28 w 49"/>
                <a:gd name="T67" fmla="*/ 34 h 46"/>
                <a:gd name="T68" fmla="*/ 33 w 49"/>
                <a:gd name="T69" fmla="*/ 45 h 46"/>
                <a:gd name="T70" fmla="*/ 40 w 49"/>
                <a:gd name="T7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6">
                  <a:moveTo>
                    <a:pt x="41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1" y="38"/>
                    <a:pt x="32" y="45"/>
                    <a:pt x="33" y="45"/>
                  </a:cubicBezTo>
                  <a:cubicBezTo>
                    <a:pt x="34" y="46"/>
                    <a:pt x="42" y="45"/>
                    <a:pt x="42" y="45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1" y="3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6" name="Freeform 103">
              <a:extLst>
                <a:ext uri="{FF2B5EF4-FFF2-40B4-BE49-F238E27FC236}">
                  <a16:creationId xmlns:a16="http://schemas.microsoft.com/office/drawing/2014/main" id="{BE0A2104-9FD2-0708-B3C7-DE95159D16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42551" y="2168404"/>
              <a:ext cx="170926" cy="129347"/>
            </a:xfrm>
            <a:custGeom>
              <a:avLst/>
              <a:gdLst>
                <a:gd name="T0" fmla="*/ 44 w 63"/>
                <a:gd name="T1" fmla="*/ 46 h 49"/>
                <a:gd name="T2" fmla="*/ 34 w 63"/>
                <a:gd name="T3" fmla="*/ 36 h 49"/>
                <a:gd name="T4" fmla="*/ 30 w 63"/>
                <a:gd name="T5" fmla="*/ 30 h 49"/>
                <a:gd name="T6" fmla="*/ 24 w 63"/>
                <a:gd name="T7" fmla="*/ 25 h 49"/>
                <a:gd name="T8" fmla="*/ 24 w 63"/>
                <a:gd name="T9" fmla="*/ 20 h 49"/>
                <a:gd name="T10" fmla="*/ 25 w 63"/>
                <a:gd name="T11" fmla="*/ 18 h 49"/>
                <a:gd name="T12" fmla="*/ 31 w 63"/>
                <a:gd name="T13" fmla="*/ 20 h 49"/>
                <a:gd name="T14" fmla="*/ 33 w 63"/>
                <a:gd name="T15" fmla="*/ 18 h 49"/>
                <a:gd name="T16" fmla="*/ 36 w 63"/>
                <a:gd name="T17" fmla="*/ 19 h 49"/>
                <a:gd name="T18" fmla="*/ 40 w 63"/>
                <a:gd name="T19" fmla="*/ 19 h 49"/>
                <a:gd name="T20" fmla="*/ 46 w 63"/>
                <a:gd name="T21" fmla="*/ 20 h 49"/>
                <a:gd name="T22" fmla="*/ 48 w 63"/>
                <a:gd name="T23" fmla="*/ 19 h 49"/>
                <a:gd name="T24" fmla="*/ 53 w 63"/>
                <a:gd name="T25" fmla="*/ 19 h 49"/>
                <a:gd name="T26" fmla="*/ 57 w 63"/>
                <a:gd name="T27" fmla="*/ 22 h 49"/>
                <a:gd name="T28" fmla="*/ 60 w 63"/>
                <a:gd name="T29" fmla="*/ 22 h 49"/>
                <a:gd name="T30" fmla="*/ 60 w 63"/>
                <a:gd name="T31" fmla="*/ 19 h 49"/>
                <a:gd name="T32" fmla="*/ 60 w 63"/>
                <a:gd name="T33" fmla="*/ 16 h 49"/>
                <a:gd name="T34" fmla="*/ 58 w 63"/>
                <a:gd name="T35" fmla="*/ 15 h 49"/>
                <a:gd name="T36" fmla="*/ 58 w 63"/>
                <a:gd name="T37" fmla="*/ 13 h 49"/>
                <a:gd name="T38" fmla="*/ 57 w 63"/>
                <a:gd name="T39" fmla="*/ 9 h 49"/>
                <a:gd name="T40" fmla="*/ 54 w 63"/>
                <a:gd name="T41" fmla="*/ 10 h 49"/>
                <a:gd name="T42" fmla="*/ 48 w 63"/>
                <a:gd name="T43" fmla="*/ 10 h 49"/>
                <a:gd name="T44" fmla="*/ 43 w 63"/>
                <a:gd name="T45" fmla="*/ 9 h 49"/>
                <a:gd name="T46" fmla="*/ 33 w 63"/>
                <a:gd name="T47" fmla="*/ 2 h 49"/>
                <a:gd name="T48" fmla="*/ 29 w 63"/>
                <a:gd name="T49" fmla="*/ 1 h 49"/>
                <a:gd name="T50" fmla="*/ 28 w 63"/>
                <a:gd name="T51" fmla="*/ 2 h 49"/>
                <a:gd name="T52" fmla="*/ 25 w 63"/>
                <a:gd name="T53" fmla="*/ 5 h 49"/>
                <a:gd name="T54" fmla="*/ 23 w 63"/>
                <a:gd name="T55" fmla="*/ 6 h 49"/>
                <a:gd name="T56" fmla="*/ 21 w 63"/>
                <a:gd name="T57" fmla="*/ 10 h 49"/>
                <a:gd name="T58" fmla="*/ 21 w 63"/>
                <a:gd name="T59" fmla="*/ 11 h 49"/>
                <a:gd name="T60" fmla="*/ 20 w 63"/>
                <a:gd name="T61" fmla="*/ 12 h 49"/>
                <a:gd name="T62" fmla="*/ 20 w 63"/>
                <a:gd name="T63" fmla="*/ 15 h 49"/>
                <a:gd name="T64" fmla="*/ 18 w 63"/>
                <a:gd name="T65" fmla="*/ 15 h 49"/>
                <a:gd name="T66" fmla="*/ 17 w 63"/>
                <a:gd name="T67" fmla="*/ 15 h 49"/>
                <a:gd name="T68" fmla="*/ 14 w 63"/>
                <a:gd name="T69" fmla="*/ 13 h 49"/>
                <a:gd name="T70" fmla="*/ 8 w 63"/>
                <a:gd name="T71" fmla="*/ 15 h 49"/>
                <a:gd name="T72" fmla="*/ 5 w 63"/>
                <a:gd name="T73" fmla="*/ 15 h 49"/>
                <a:gd name="T74" fmla="*/ 3 w 63"/>
                <a:gd name="T75" fmla="*/ 15 h 49"/>
                <a:gd name="T76" fmla="*/ 1 w 63"/>
                <a:gd name="T77" fmla="*/ 15 h 49"/>
                <a:gd name="T78" fmla="*/ 0 w 63"/>
                <a:gd name="T79" fmla="*/ 18 h 49"/>
                <a:gd name="T80" fmla="*/ 3 w 63"/>
                <a:gd name="T81" fmla="*/ 19 h 49"/>
                <a:gd name="T82" fmla="*/ 3 w 63"/>
                <a:gd name="T83" fmla="*/ 22 h 49"/>
                <a:gd name="T84" fmla="*/ 5 w 63"/>
                <a:gd name="T85" fmla="*/ 20 h 49"/>
                <a:gd name="T86" fmla="*/ 7 w 63"/>
                <a:gd name="T87" fmla="*/ 18 h 49"/>
                <a:gd name="T88" fmla="*/ 10 w 63"/>
                <a:gd name="T89" fmla="*/ 16 h 49"/>
                <a:gd name="T90" fmla="*/ 14 w 63"/>
                <a:gd name="T91" fmla="*/ 20 h 49"/>
                <a:gd name="T92" fmla="*/ 15 w 63"/>
                <a:gd name="T93" fmla="*/ 26 h 49"/>
                <a:gd name="T94" fmla="*/ 21 w 63"/>
                <a:gd name="T95" fmla="*/ 30 h 49"/>
                <a:gd name="T96" fmla="*/ 20 w 63"/>
                <a:gd name="T97" fmla="*/ 35 h 49"/>
                <a:gd name="T98" fmla="*/ 25 w 63"/>
                <a:gd name="T99" fmla="*/ 39 h 49"/>
                <a:gd name="T100" fmla="*/ 28 w 63"/>
                <a:gd name="T101" fmla="*/ 40 h 49"/>
                <a:gd name="T102" fmla="*/ 37 w 63"/>
                <a:gd name="T103" fmla="*/ 42 h 49"/>
                <a:gd name="T104" fmla="*/ 44 w 63"/>
                <a:gd name="T105" fmla="*/ 49 h 49"/>
                <a:gd name="T106" fmla="*/ 45 w 63"/>
                <a:gd name="T10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49">
                  <a:moveTo>
                    <a:pt x="45" y="47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7" name="Freeform 104">
              <a:extLst>
                <a:ext uri="{FF2B5EF4-FFF2-40B4-BE49-F238E27FC236}">
                  <a16:creationId xmlns:a16="http://schemas.microsoft.com/office/drawing/2014/main" id="{DC452673-0D83-4978-555F-D07553AF0B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9930" y="1828123"/>
              <a:ext cx="154647" cy="83577"/>
            </a:xfrm>
            <a:custGeom>
              <a:avLst/>
              <a:gdLst>
                <a:gd name="T0" fmla="*/ 73 w 76"/>
                <a:gd name="T1" fmla="*/ 15 h 42"/>
                <a:gd name="T2" fmla="*/ 68 w 76"/>
                <a:gd name="T3" fmla="*/ 10 h 42"/>
                <a:gd name="T4" fmla="*/ 61 w 76"/>
                <a:gd name="T5" fmla="*/ 6 h 42"/>
                <a:gd name="T6" fmla="*/ 55 w 76"/>
                <a:gd name="T7" fmla="*/ 4 h 42"/>
                <a:gd name="T8" fmla="*/ 49 w 76"/>
                <a:gd name="T9" fmla="*/ 0 h 42"/>
                <a:gd name="T10" fmla="*/ 45 w 76"/>
                <a:gd name="T11" fmla="*/ 0 h 42"/>
                <a:gd name="T12" fmla="*/ 32 w 76"/>
                <a:gd name="T13" fmla="*/ 0 h 42"/>
                <a:gd name="T14" fmla="*/ 24 w 76"/>
                <a:gd name="T15" fmla="*/ 0 h 42"/>
                <a:gd name="T16" fmla="*/ 9 w 76"/>
                <a:gd name="T17" fmla="*/ 0 h 42"/>
                <a:gd name="T18" fmla="*/ 2 w 76"/>
                <a:gd name="T19" fmla="*/ 4 h 42"/>
                <a:gd name="T20" fmla="*/ 0 w 76"/>
                <a:gd name="T21" fmla="*/ 6 h 42"/>
                <a:gd name="T22" fmla="*/ 4 w 76"/>
                <a:gd name="T23" fmla="*/ 15 h 42"/>
                <a:gd name="T24" fmla="*/ 8 w 76"/>
                <a:gd name="T25" fmla="*/ 19 h 42"/>
                <a:gd name="T26" fmla="*/ 13 w 76"/>
                <a:gd name="T27" fmla="*/ 21 h 42"/>
                <a:gd name="T28" fmla="*/ 27 w 76"/>
                <a:gd name="T29" fmla="*/ 23 h 42"/>
                <a:gd name="T30" fmla="*/ 28 w 76"/>
                <a:gd name="T31" fmla="*/ 29 h 42"/>
                <a:gd name="T32" fmla="*/ 32 w 76"/>
                <a:gd name="T33" fmla="*/ 38 h 42"/>
                <a:gd name="T34" fmla="*/ 35 w 76"/>
                <a:gd name="T35" fmla="*/ 42 h 42"/>
                <a:gd name="T36" fmla="*/ 37 w 76"/>
                <a:gd name="T37" fmla="*/ 42 h 42"/>
                <a:gd name="T38" fmla="*/ 40 w 76"/>
                <a:gd name="T39" fmla="*/ 42 h 42"/>
                <a:gd name="T40" fmla="*/ 45 w 76"/>
                <a:gd name="T41" fmla="*/ 42 h 42"/>
                <a:gd name="T42" fmla="*/ 49 w 76"/>
                <a:gd name="T43" fmla="*/ 42 h 42"/>
                <a:gd name="T44" fmla="*/ 53 w 76"/>
                <a:gd name="T45" fmla="*/ 38 h 42"/>
                <a:gd name="T46" fmla="*/ 57 w 76"/>
                <a:gd name="T47" fmla="*/ 38 h 42"/>
                <a:gd name="T48" fmla="*/ 61 w 76"/>
                <a:gd name="T49" fmla="*/ 37 h 42"/>
                <a:gd name="T50" fmla="*/ 63 w 76"/>
                <a:gd name="T51" fmla="*/ 38 h 42"/>
                <a:gd name="T52" fmla="*/ 65 w 76"/>
                <a:gd name="T53" fmla="*/ 37 h 42"/>
                <a:gd name="T54" fmla="*/ 61 w 76"/>
                <a:gd name="T55" fmla="*/ 34 h 42"/>
                <a:gd name="T56" fmla="*/ 65 w 76"/>
                <a:gd name="T57" fmla="*/ 29 h 42"/>
                <a:gd name="T58" fmla="*/ 65 w 76"/>
                <a:gd name="T59" fmla="*/ 26 h 42"/>
                <a:gd name="T60" fmla="*/ 71 w 76"/>
                <a:gd name="T61" fmla="*/ 23 h 42"/>
                <a:gd name="T62" fmla="*/ 75 w 76"/>
                <a:gd name="T63" fmla="*/ 21 h 42"/>
                <a:gd name="T64" fmla="*/ 72 w 76"/>
                <a:gd name="T65" fmla="*/ 17 h 42"/>
                <a:gd name="T66" fmla="*/ 72 w 76"/>
                <a:gd name="T67" fmla="*/ 17 h 42"/>
                <a:gd name="T68" fmla="*/ 72 w 76"/>
                <a:gd name="T69" fmla="*/ 17 h 42"/>
                <a:gd name="T70" fmla="*/ 72 w 76"/>
                <a:gd name="T71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2">
                  <a:moveTo>
                    <a:pt x="72" y="17"/>
                  </a:moveTo>
                  <a:lnTo>
                    <a:pt x="73" y="15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5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39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3" y="34"/>
                  </a:lnTo>
                  <a:lnTo>
                    <a:pt x="61" y="34"/>
                  </a:lnTo>
                  <a:lnTo>
                    <a:pt x="63" y="33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8" name="Freeform 105">
              <a:extLst>
                <a:ext uri="{FF2B5EF4-FFF2-40B4-BE49-F238E27FC236}">
                  <a16:creationId xmlns:a16="http://schemas.microsoft.com/office/drawing/2014/main" id="{69DA5BE6-60C7-02B2-05D5-AD2EEAAC17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5860" y="1772404"/>
              <a:ext cx="195344" cy="77609"/>
            </a:xfrm>
            <a:custGeom>
              <a:avLst/>
              <a:gdLst>
                <a:gd name="T0" fmla="*/ 6 w 96"/>
                <a:gd name="T1" fmla="*/ 30 h 39"/>
                <a:gd name="T2" fmla="*/ 19 w 96"/>
                <a:gd name="T3" fmla="*/ 28 h 39"/>
                <a:gd name="T4" fmla="*/ 30 w 96"/>
                <a:gd name="T5" fmla="*/ 28 h 39"/>
                <a:gd name="T6" fmla="*/ 42 w 96"/>
                <a:gd name="T7" fmla="*/ 30 h 39"/>
                <a:gd name="T8" fmla="*/ 50 w 96"/>
                <a:gd name="T9" fmla="*/ 28 h 39"/>
                <a:gd name="T10" fmla="*/ 55 w 96"/>
                <a:gd name="T11" fmla="*/ 30 h 39"/>
                <a:gd name="T12" fmla="*/ 61 w 96"/>
                <a:gd name="T13" fmla="*/ 32 h 39"/>
                <a:gd name="T14" fmla="*/ 67 w 96"/>
                <a:gd name="T15" fmla="*/ 36 h 39"/>
                <a:gd name="T16" fmla="*/ 77 w 96"/>
                <a:gd name="T17" fmla="*/ 39 h 39"/>
                <a:gd name="T18" fmla="*/ 86 w 96"/>
                <a:gd name="T19" fmla="*/ 38 h 39"/>
                <a:gd name="T20" fmla="*/ 90 w 96"/>
                <a:gd name="T21" fmla="*/ 36 h 39"/>
                <a:gd name="T22" fmla="*/ 95 w 96"/>
                <a:gd name="T23" fmla="*/ 32 h 39"/>
                <a:gd name="T24" fmla="*/ 96 w 96"/>
                <a:gd name="T25" fmla="*/ 32 h 39"/>
                <a:gd name="T26" fmla="*/ 95 w 96"/>
                <a:gd name="T27" fmla="*/ 26 h 39"/>
                <a:gd name="T28" fmla="*/ 90 w 96"/>
                <a:gd name="T29" fmla="*/ 21 h 39"/>
                <a:gd name="T30" fmla="*/ 87 w 96"/>
                <a:gd name="T31" fmla="*/ 18 h 39"/>
                <a:gd name="T32" fmla="*/ 87 w 96"/>
                <a:gd name="T33" fmla="*/ 13 h 39"/>
                <a:gd name="T34" fmla="*/ 82 w 96"/>
                <a:gd name="T35" fmla="*/ 9 h 39"/>
                <a:gd name="T36" fmla="*/ 73 w 96"/>
                <a:gd name="T37" fmla="*/ 8 h 39"/>
                <a:gd name="T38" fmla="*/ 67 w 96"/>
                <a:gd name="T39" fmla="*/ 5 h 39"/>
                <a:gd name="T40" fmla="*/ 53 w 96"/>
                <a:gd name="T41" fmla="*/ 0 h 39"/>
                <a:gd name="T42" fmla="*/ 46 w 96"/>
                <a:gd name="T43" fmla="*/ 1 h 39"/>
                <a:gd name="T44" fmla="*/ 42 w 96"/>
                <a:gd name="T45" fmla="*/ 8 h 39"/>
                <a:gd name="T46" fmla="*/ 42 w 96"/>
                <a:gd name="T47" fmla="*/ 13 h 39"/>
                <a:gd name="T48" fmla="*/ 37 w 96"/>
                <a:gd name="T49" fmla="*/ 17 h 39"/>
                <a:gd name="T50" fmla="*/ 29 w 96"/>
                <a:gd name="T51" fmla="*/ 14 h 39"/>
                <a:gd name="T52" fmla="*/ 19 w 96"/>
                <a:gd name="T53" fmla="*/ 5 h 39"/>
                <a:gd name="T54" fmla="*/ 15 w 96"/>
                <a:gd name="T55" fmla="*/ 5 h 39"/>
                <a:gd name="T56" fmla="*/ 7 w 96"/>
                <a:gd name="T57" fmla="*/ 9 h 39"/>
                <a:gd name="T58" fmla="*/ 4 w 96"/>
                <a:gd name="T59" fmla="*/ 17 h 39"/>
                <a:gd name="T60" fmla="*/ 0 w 96"/>
                <a:gd name="T61" fmla="*/ 22 h 39"/>
                <a:gd name="T62" fmla="*/ 0 w 96"/>
                <a:gd name="T63" fmla="*/ 28 h 39"/>
                <a:gd name="T64" fmla="*/ 0 w 96"/>
                <a:gd name="T65" fmla="*/ 32 h 39"/>
                <a:gd name="T66" fmla="*/ 2 w 96"/>
                <a:gd name="T67" fmla="*/ 33 h 39"/>
                <a:gd name="T68" fmla="*/ 4 w 96"/>
                <a:gd name="T69" fmla="*/ 32 h 39"/>
                <a:gd name="T70" fmla="*/ 4 w 96"/>
                <a:gd name="T71" fmla="*/ 32 h 39"/>
                <a:gd name="T72" fmla="*/ 4 w 96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39">
                  <a:moveTo>
                    <a:pt x="4" y="32"/>
                  </a:moveTo>
                  <a:lnTo>
                    <a:pt x="6" y="30"/>
                  </a:lnTo>
                  <a:lnTo>
                    <a:pt x="11" y="28"/>
                  </a:lnTo>
                  <a:lnTo>
                    <a:pt x="19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42" y="30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7" y="36"/>
                  </a:lnTo>
                  <a:lnTo>
                    <a:pt x="70" y="38"/>
                  </a:lnTo>
                  <a:lnTo>
                    <a:pt x="77" y="39"/>
                  </a:lnTo>
                  <a:lnTo>
                    <a:pt x="81" y="38"/>
                  </a:lnTo>
                  <a:lnTo>
                    <a:pt x="86" y="38"/>
                  </a:lnTo>
                  <a:lnTo>
                    <a:pt x="87" y="38"/>
                  </a:lnTo>
                  <a:lnTo>
                    <a:pt x="90" y="36"/>
                  </a:lnTo>
                  <a:lnTo>
                    <a:pt x="94" y="32"/>
                  </a:lnTo>
                  <a:lnTo>
                    <a:pt x="95" y="32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0"/>
                  </a:lnTo>
                  <a:lnTo>
                    <a:pt x="95" y="26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0"/>
                  </a:lnTo>
                  <a:lnTo>
                    <a:pt x="82" y="9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39" y="14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7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9" name="Freeform 106">
              <a:extLst>
                <a:ext uri="{FF2B5EF4-FFF2-40B4-BE49-F238E27FC236}">
                  <a16:creationId xmlns:a16="http://schemas.microsoft.com/office/drawing/2014/main" id="{5C227197-1D76-330D-D5B9-84282D6D08B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13477" y="1861953"/>
              <a:ext cx="89532" cy="39799"/>
            </a:xfrm>
            <a:custGeom>
              <a:avLst/>
              <a:gdLst>
                <a:gd name="T0" fmla="*/ 13 w 44"/>
                <a:gd name="T1" fmla="*/ 2 h 20"/>
                <a:gd name="T2" fmla="*/ 11 w 44"/>
                <a:gd name="T3" fmla="*/ 6 h 20"/>
                <a:gd name="T4" fmla="*/ 17 w 44"/>
                <a:gd name="T5" fmla="*/ 0 h 20"/>
                <a:gd name="T6" fmla="*/ 13 w 44"/>
                <a:gd name="T7" fmla="*/ 2 h 20"/>
                <a:gd name="T8" fmla="*/ 13 w 44"/>
                <a:gd name="T9" fmla="*/ 2 h 20"/>
                <a:gd name="T10" fmla="*/ 13 w 44"/>
                <a:gd name="T11" fmla="*/ 2 h 20"/>
                <a:gd name="T12" fmla="*/ 13 w 44"/>
                <a:gd name="T13" fmla="*/ 2 h 20"/>
                <a:gd name="T14" fmla="*/ 13 w 44"/>
                <a:gd name="T15" fmla="*/ 2 h 20"/>
                <a:gd name="T16" fmla="*/ 13 w 44"/>
                <a:gd name="T17" fmla="*/ 2 h 20"/>
                <a:gd name="T18" fmla="*/ 13 w 44"/>
                <a:gd name="T19" fmla="*/ 2 h 20"/>
                <a:gd name="T20" fmla="*/ 44 w 44"/>
                <a:gd name="T21" fmla="*/ 9 h 20"/>
                <a:gd name="T22" fmla="*/ 40 w 44"/>
                <a:gd name="T23" fmla="*/ 6 h 20"/>
                <a:gd name="T24" fmla="*/ 34 w 44"/>
                <a:gd name="T25" fmla="*/ 6 h 20"/>
                <a:gd name="T26" fmla="*/ 26 w 44"/>
                <a:gd name="T27" fmla="*/ 4 h 20"/>
                <a:gd name="T28" fmla="*/ 22 w 44"/>
                <a:gd name="T29" fmla="*/ 2 h 20"/>
                <a:gd name="T30" fmla="*/ 21 w 44"/>
                <a:gd name="T31" fmla="*/ 2 h 20"/>
                <a:gd name="T32" fmla="*/ 18 w 44"/>
                <a:gd name="T33" fmla="*/ 4 h 20"/>
                <a:gd name="T34" fmla="*/ 18 w 44"/>
                <a:gd name="T35" fmla="*/ 8 h 20"/>
                <a:gd name="T36" fmla="*/ 17 w 44"/>
                <a:gd name="T37" fmla="*/ 8 h 20"/>
                <a:gd name="T38" fmla="*/ 9 w 44"/>
                <a:gd name="T39" fmla="*/ 8 h 20"/>
                <a:gd name="T40" fmla="*/ 11 w 44"/>
                <a:gd name="T41" fmla="*/ 6 h 20"/>
                <a:gd name="T42" fmla="*/ 7 w 44"/>
                <a:gd name="T43" fmla="*/ 8 h 20"/>
                <a:gd name="T44" fmla="*/ 4 w 44"/>
                <a:gd name="T45" fmla="*/ 8 h 20"/>
                <a:gd name="T46" fmla="*/ 1 w 44"/>
                <a:gd name="T47" fmla="*/ 8 h 20"/>
                <a:gd name="T48" fmla="*/ 1 w 44"/>
                <a:gd name="T49" fmla="*/ 9 h 20"/>
                <a:gd name="T50" fmla="*/ 0 w 44"/>
                <a:gd name="T51" fmla="*/ 13 h 20"/>
                <a:gd name="T52" fmla="*/ 1 w 44"/>
                <a:gd name="T53" fmla="*/ 12 h 20"/>
                <a:gd name="T54" fmla="*/ 7 w 44"/>
                <a:gd name="T55" fmla="*/ 12 h 20"/>
                <a:gd name="T56" fmla="*/ 5 w 44"/>
                <a:gd name="T57" fmla="*/ 13 h 20"/>
                <a:gd name="T58" fmla="*/ 4 w 44"/>
                <a:gd name="T59" fmla="*/ 13 h 20"/>
                <a:gd name="T60" fmla="*/ 0 w 44"/>
                <a:gd name="T61" fmla="*/ 17 h 20"/>
                <a:gd name="T62" fmla="*/ 1 w 44"/>
                <a:gd name="T63" fmla="*/ 17 h 20"/>
                <a:gd name="T64" fmla="*/ 11 w 44"/>
                <a:gd name="T65" fmla="*/ 17 h 20"/>
                <a:gd name="T66" fmla="*/ 24 w 44"/>
                <a:gd name="T67" fmla="*/ 20 h 20"/>
                <a:gd name="T68" fmla="*/ 40 w 44"/>
                <a:gd name="T69" fmla="*/ 20 h 20"/>
                <a:gd name="T70" fmla="*/ 44 w 44"/>
                <a:gd name="T71" fmla="*/ 20 h 20"/>
                <a:gd name="T72" fmla="*/ 41 w 44"/>
                <a:gd name="T73" fmla="*/ 12 h 20"/>
                <a:gd name="T74" fmla="*/ 44 w 44"/>
                <a:gd name="T75" fmla="*/ 9 h 20"/>
                <a:gd name="T76" fmla="*/ 44 w 44"/>
                <a:gd name="T77" fmla="*/ 9 h 20"/>
                <a:gd name="T78" fmla="*/ 44 w 44"/>
                <a:gd name="T79" fmla="*/ 9 h 20"/>
                <a:gd name="T80" fmla="*/ 44 w 44"/>
                <a:gd name="T81" fmla="*/ 9 h 20"/>
                <a:gd name="T82" fmla="*/ 44 w 44"/>
                <a:gd name="T83" fmla="*/ 9 h 20"/>
                <a:gd name="T84" fmla="*/ 44 w 44"/>
                <a:gd name="T85" fmla="*/ 9 h 20"/>
                <a:gd name="T86" fmla="*/ 44 w 44"/>
                <a:gd name="T8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20">
                  <a:moveTo>
                    <a:pt x="13" y="2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close/>
                  <a:moveTo>
                    <a:pt x="44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1" y="17"/>
                  </a:lnTo>
                  <a:lnTo>
                    <a:pt x="2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0" name="Freeform 107">
              <a:extLst>
                <a:ext uri="{FF2B5EF4-FFF2-40B4-BE49-F238E27FC236}">
                  <a16:creationId xmlns:a16="http://schemas.microsoft.com/office/drawing/2014/main" id="{9096CB62-0807-38F6-AB36-85EDA789B0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54759" y="1879861"/>
              <a:ext cx="282843" cy="200986"/>
            </a:xfrm>
            <a:custGeom>
              <a:avLst/>
              <a:gdLst>
                <a:gd name="T0" fmla="*/ 136 w 139"/>
                <a:gd name="T1" fmla="*/ 66 h 101"/>
                <a:gd name="T2" fmla="*/ 131 w 139"/>
                <a:gd name="T3" fmla="*/ 57 h 101"/>
                <a:gd name="T4" fmla="*/ 131 w 139"/>
                <a:gd name="T5" fmla="*/ 53 h 101"/>
                <a:gd name="T6" fmla="*/ 127 w 139"/>
                <a:gd name="T7" fmla="*/ 47 h 101"/>
                <a:gd name="T8" fmla="*/ 127 w 139"/>
                <a:gd name="T9" fmla="*/ 41 h 101"/>
                <a:gd name="T10" fmla="*/ 132 w 139"/>
                <a:gd name="T11" fmla="*/ 37 h 101"/>
                <a:gd name="T12" fmla="*/ 128 w 139"/>
                <a:gd name="T13" fmla="*/ 21 h 101"/>
                <a:gd name="T14" fmla="*/ 126 w 139"/>
                <a:gd name="T15" fmla="*/ 16 h 101"/>
                <a:gd name="T16" fmla="*/ 122 w 139"/>
                <a:gd name="T17" fmla="*/ 11 h 101"/>
                <a:gd name="T18" fmla="*/ 89 w 139"/>
                <a:gd name="T19" fmla="*/ 8 h 101"/>
                <a:gd name="T20" fmla="*/ 75 w 139"/>
                <a:gd name="T21" fmla="*/ 8 h 101"/>
                <a:gd name="T22" fmla="*/ 69 w 139"/>
                <a:gd name="T23" fmla="*/ 11 h 101"/>
                <a:gd name="T24" fmla="*/ 58 w 139"/>
                <a:gd name="T25" fmla="*/ 7 h 101"/>
                <a:gd name="T26" fmla="*/ 61 w 139"/>
                <a:gd name="T27" fmla="*/ 3 h 101"/>
                <a:gd name="T28" fmla="*/ 43 w 139"/>
                <a:gd name="T29" fmla="*/ 3 h 101"/>
                <a:gd name="T30" fmla="*/ 27 w 139"/>
                <a:gd name="T31" fmla="*/ 8 h 101"/>
                <a:gd name="T32" fmla="*/ 13 w 139"/>
                <a:gd name="T33" fmla="*/ 12 h 101"/>
                <a:gd name="T34" fmla="*/ 5 w 139"/>
                <a:gd name="T35" fmla="*/ 17 h 101"/>
                <a:gd name="T36" fmla="*/ 1 w 139"/>
                <a:gd name="T37" fmla="*/ 20 h 101"/>
                <a:gd name="T38" fmla="*/ 4 w 139"/>
                <a:gd name="T39" fmla="*/ 27 h 101"/>
                <a:gd name="T40" fmla="*/ 1 w 139"/>
                <a:gd name="T41" fmla="*/ 35 h 101"/>
                <a:gd name="T42" fmla="*/ 8 w 139"/>
                <a:gd name="T43" fmla="*/ 41 h 101"/>
                <a:gd name="T44" fmla="*/ 9 w 139"/>
                <a:gd name="T45" fmla="*/ 47 h 101"/>
                <a:gd name="T46" fmla="*/ 8 w 139"/>
                <a:gd name="T47" fmla="*/ 55 h 101"/>
                <a:gd name="T48" fmla="*/ 11 w 139"/>
                <a:gd name="T49" fmla="*/ 57 h 101"/>
                <a:gd name="T50" fmla="*/ 13 w 139"/>
                <a:gd name="T51" fmla="*/ 68 h 101"/>
                <a:gd name="T52" fmla="*/ 17 w 139"/>
                <a:gd name="T53" fmla="*/ 69 h 101"/>
                <a:gd name="T54" fmla="*/ 26 w 139"/>
                <a:gd name="T55" fmla="*/ 70 h 101"/>
                <a:gd name="T56" fmla="*/ 31 w 139"/>
                <a:gd name="T57" fmla="*/ 73 h 101"/>
                <a:gd name="T58" fmla="*/ 31 w 139"/>
                <a:gd name="T59" fmla="*/ 78 h 101"/>
                <a:gd name="T60" fmla="*/ 38 w 139"/>
                <a:gd name="T61" fmla="*/ 82 h 101"/>
                <a:gd name="T62" fmla="*/ 45 w 139"/>
                <a:gd name="T63" fmla="*/ 78 h 101"/>
                <a:gd name="T64" fmla="*/ 51 w 139"/>
                <a:gd name="T65" fmla="*/ 82 h 101"/>
                <a:gd name="T66" fmla="*/ 57 w 139"/>
                <a:gd name="T67" fmla="*/ 84 h 101"/>
                <a:gd name="T68" fmla="*/ 65 w 139"/>
                <a:gd name="T69" fmla="*/ 88 h 101"/>
                <a:gd name="T70" fmla="*/ 75 w 139"/>
                <a:gd name="T71" fmla="*/ 92 h 101"/>
                <a:gd name="T72" fmla="*/ 83 w 139"/>
                <a:gd name="T73" fmla="*/ 98 h 101"/>
                <a:gd name="T74" fmla="*/ 91 w 139"/>
                <a:gd name="T75" fmla="*/ 94 h 101"/>
                <a:gd name="T76" fmla="*/ 108 w 139"/>
                <a:gd name="T77" fmla="*/ 94 h 101"/>
                <a:gd name="T78" fmla="*/ 115 w 139"/>
                <a:gd name="T79" fmla="*/ 100 h 101"/>
                <a:gd name="T80" fmla="*/ 123 w 139"/>
                <a:gd name="T81" fmla="*/ 101 h 101"/>
                <a:gd name="T82" fmla="*/ 122 w 139"/>
                <a:gd name="T83" fmla="*/ 98 h 101"/>
                <a:gd name="T84" fmla="*/ 122 w 139"/>
                <a:gd name="T85" fmla="*/ 93 h 101"/>
                <a:gd name="T86" fmla="*/ 126 w 139"/>
                <a:gd name="T87" fmla="*/ 84 h 101"/>
                <a:gd name="T88" fmla="*/ 139 w 139"/>
                <a:gd name="T89" fmla="*/ 73 h 101"/>
                <a:gd name="T90" fmla="*/ 139 w 139"/>
                <a:gd name="T91" fmla="*/ 69 h 101"/>
                <a:gd name="T92" fmla="*/ 139 w 139"/>
                <a:gd name="T93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1">
                  <a:moveTo>
                    <a:pt x="139" y="69"/>
                  </a:moveTo>
                  <a:lnTo>
                    <a:pt x="136" y="68"/>
                  </a:lnTo>
                  <a:lnTo>
                    <a:pt x="136" y="66"/>
                  </a:lnTo>
                  <a:lnTo>
                    <a:pt x="132" y="64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31" y="56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1" y="52"/>
                  </a:lnTo>
                  <a:lnTo>
                    <a:pt x="131" y="48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6" y="44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2" y="31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7" y="17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3" y="12"/>
                  </a:lnTo>
                  <a:lnTo>
                    <a:pt x="122" y="11"/>
                  </a:lnTo>
                  <a:lnTo>
                    <a:pt x="118" y="11"/>
                  </a:lnTo>
                  <a:lnTo>
                    <a:pt x="102" y="11"/>
                  </a:lnTo>
                  <a:lnTo>
                    <a:pt x="89" y="8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5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31" y="78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8" y="82"/>
                  </a:lnTo>
                  <a:lnTo>
                    <a:pt x="42" y="78"/>
                  </a:lnTo>
                  <a:lnTo>
                    <a:pt x="39" y="77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62" y="86"/>
                  </a:lnTo>
                  <a:lnTo>
                    <a:pt x="65" y="88"/>
                  </a:lnTo>
                  <a:lnTo>
                    <a:pt x="69" y="94"/>
                  </a:lnTo>
                  <a:lnTo>
                    <a:pt x="71" y="92"/>
                  </a:lnTo>
                  <a:lnTo>
                    <a:pt x="75" y="92"/>
                  </a:lnTo>
                  <a:lnTo>
                    <a:pt x="79" y="94"/>
                  </a:lnTo>
                  <a:lnTo>
                    <a:pt x="82" y="98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9" y="94"/>
                  </a:lnTo>
                  <a:lnTo>
                    <a:pt x="91" y="94"/>
                  </a:lnTo>
                  <a:lnTo>
                    <a:pt x="96" y="96"/>
                  </a:lnTo>
                  <a:lnTo>
                    <a:pt x="102" y="94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2" y="98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100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22" y="94"/>
                  </a:lnTo>
                  <a:lnTo>
                    <a:pt x="122" y="93"/>
                  </a:lnTo>
                  <a:lnTo>
                    <a:pt x="122" y="92"/>
                  </a:lnTo>
                  <a:lnTo>
                    <a:pt x="122" y="90"/>
                  </a:lnTo>
                  <a:lnTo>
                    <a:pt x="126" y="84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6" y="70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1" name="Freeform 108">
              <a:extLst>
                <a:ext uri="{FF2B5EF4-FFF2-40B4-BE49-F238E27FC236}">
                  <a16:creationId xmlns:a16="http://schemas.microsoft.com/office/drawing/2014/main" id="{F98FB593-8423-67BE-7F78-BAB562C1DE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40222" y="2062937"/>
              <a:ext cx="156683" cy="65669"/>
            </a:xfrm>
            <a:custGeom>
              <a:avLst/>
              <a:gdLst>
                <a:gd name="T0" fmla="*/ 69 w 77"/>
                <a:gd name="T1" fmla="*/ 5 h 33"/>
                <a:gd name="T2" fmla="*/ 60 w 77"/>
                <a:gd name="T3" fmla="*/ 2 h 33"/>
                <a:gd name="T4" fmla="*/ 49 w 77"/>
                <a:gd name="T5" fmla="*/ 2 h 33"/>
                <a:gd name="T6" fmla="*/ 45 w 77"/>
                <a:gd name="T7" fmla="*/ 4 h 33"/>
                <a:gd name="T8" fmla="*/ 40 w 77"/>
                <a:gd name="T9" fmla="*/ 6 h 33"/>
                <a:gd name="T10" fmla="*/ 33 w 77"/>
                <a:gd name="T11" fmla="*/ 0 h 33"/>
                <a:gd name="T12" fmla="*/ 27 w 77"/>
                <a:gd name="T13" fmla="*/ 2 h 33"/>
                <a:gd name="T14" fmla="*/ 16 w 77"/>
                <a:gd name="T15" fmla="*/ 4 h 33"/>
                <a:gd name="T16" fmla="*/ 15 w 77"/>
                <a:gd name="T17" fmla="*/ 8 h 33"/>
                <a:gd name="T18" fmla="*/ 11 w 77"/>
                <a:gd name="T19" fmla="*/ 12 h 33"/>
                <a:gd name="T20" fmla="*/ 1 w 77"/>
                <a:gd name="T21" fmla="*/ 13 h 33"/>
                <a:gd name="T22" fmla="*/ 0 w 77"/>
                <a:gd name="T23" fmla="*/ 20 h 33"/>
                <a:gd name="T24" fmla="*/ 0 w 77"/>
                <a:gd name="T25" fmla="*/ 25 h 33"/>
                <a:gd name="T26" fmla="*/ 7 w 77"/>
                <a:gd name="T27" fmla="*/ 29 h 33"/>
                <a:gd name="T28" fmla="*/ 11 w 77"/>
                <a:gd name="T29" fmla="*/ 33 h 33"/>
                <a:gd name="T30" fmla="*/ 27 w 77"/>
                <a:gd name="T31" fmla="*/ 30 h 33"/>
                <a:gd name="T32" fmla="*/ 28 w 77"/>
                <a:gd name="T33" fmla="*/ 26 h 33"/>
                <a:gd name="T34" fmla="*/ 33 w 77"/>
                <a:gd name="T35" fmla="*/ 26 h 33"/>
                <a:gd name="T36" fmla="*/ 40 w 77"/>
                <a:gd name="T37" fmla="*/ 25 h 33"/>
                <a:gd name="T38" fmla="*/ 45 w 77"/>
                <a:gd name="T39" fmla="*/ 25 h 33"/>
                <a:gd name="T40" fmla="*/ 49 w 77"/>
                <a:gd name="T41" fmla="*/ 21 h 33"/>
                <a:gd name="T42" fmla="*/ 54 w 77"/>
                <a:gd name="T43" fmla="*/ 17 h 33"/>
                <a:gd name="T44" fmla="*/ 60 w 77"/>
                <a:gd name="T45" fmla="*/ 18 h 33"/>
                <a:gd name="T46" fmla="*/ 64 w 77"/>
                <a:gd name="T47" fmla="*/ 20 h 33"/>
                <a:gd name="T48" fmla="*/ 68 w 77"/>
                <a:gd name="T49" fmla="*/ 21 h 33"/>
                <a:gd name="T50" fmla="*/ 72 w 77"/>
                <a:gd name="T51" fmla="*/ 21 h 33"/>
                <a:gd name="T52" fmla="*/ 72 w 77"/>
                <a:gd name="T53" fmla="*/ 20 h 33"/>
                <a:gd name="T54" fmla="*/ 76 w 77"/>
                <a:gd name="T55" fmla="*/ 12 h 33"/>
                <a:gd name="T56" fmla="*/ 73 w 77"/>
                <a:gd name="T57" fmla="*/ 8 h 33"/>
                <a:gd name="T58" fmla="*/ 70 w 77"/>
                <a:gd name="T59" fmla="*/ 6 h 33"/>
                <a:gd name="T60" fmla="*/ 70 w 77"/>
                <a:gd name="T61" fmla="*/ 6 h 33"/>
                <a:gd name="T62" fmla="*/ 70 w 77"/>
                <a:gd name="T6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33">
                  <a:moveTo>
                    <a:pt x="70" y="6"/>
                  </a:moveTo>
                  <a:lnTo>
                    <a:pt x="69" y="5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26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4" y="20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3" y="16"/>
                  </a:lnTo>
                  <a:lnTo>
                    <a:pt x="7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2" name="Freeform 109">
              <a:extLst>
                <a:ext uri="{FF2B5EF4-FFF2-40B4-BE49-F238E27FC236}">
                  <a16:creationId xmlns:a16="http://schemas.microsoft.com/office/drawing/2014/main" id="{1E7143E9-48FD-BF10-3450-DE1C4227FE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17840" y="2096766"/>
              <a:ext cx="193310" cy="97508"/>
            </a:xfrm>
            <a:custGeom>
              <a:avLst/>
              <a:gdLst>
                <a:gd name="T0" fmla="*/ 87 w 95"/>
                <a:gd name="T1" fmla="*/ 4 h 49"/>
                <a:gd name="T2" fmla="*/ 83 w 95"/>
                <a:gd name="T3" fmla="*/ 4 h 49"/>
                <a:gd name="T4" fmla="*/ 81 w 95"/>
                <a:gd name="T5" fmla="*/ 4 h 49"/>
                <a:gd name="T6" fmla="*/ 77 w 95"/>
                <a:gd name="T7" fmla="*/ 4 h 49"/>
                <a:gd name="T8" fmla="*/ 73 w 95"/>
                <a:gd name="T9" fmla="*/ 0 h 49"/>
                <a:gd name="T10" fmla="*/ 69 w 95"/>
                <a:gd name="T11" fmla="*/ 3 h 49"/>
                <a:gd name="T12" fmla="*/ 60 w 95"/>
                <a:gd name="T13" fmla="*/ 0 h 49"/>
                <a:gd name="T14" fmla="*/ 58 w 95"/>
                <a:gd name="T15" fmla="*/ 5 h 49"/>
                <a:gd name="T16" fmla="*/ 54 w 95"/>
                <a:gd name="T17" fmla="*/ 8 h 49"/>
                <a:gd name="T18" fmla="*/ 47 w 95"/>
                <a:gd name="T19" fmla="*/ 5 h 49"/>
                <a:gd name="T20" fmla="*/ 40 w 95"/>
                <a:gd name="T21" fmla="*/ 9 h 49"/>
                <a:gd name="T22" fmla="*/ 38 w 95"/>
                <a:gd name="T23" fmla="*/ 12 h 49"/>
                <a:gd name="T24" fmla="*/ 27 w 95"/>
                <a:gd name="T25" fmla="*/ 16 h 49"/>
                <a:gd name="T26" fmla="*/ 19 w 95"/>
                <a:gd name="T27" fmla="*/ 12 h 49"/>
                <a:gd name="T28" fmla="*/ 14 w 95"/>
                <a:gd name="T29" fmla="*/ 9 h 49"/>
                <a:gd name="T30" fmla="*/ 11 w 95"/>
                <a:gd name="T31" fmla="*/ 16 h 49"/>
                <a:gd name="T32" fmla="*/ 8 w 95"/>
                <a:gd name="T33" fmla="*/ 16 h 49"/>
                <a:gd name="T34" fmla="*/ 4 w 95"/>
                <a:gd name="T35" fmla="*/ 16 h 49"/>
                <a:gd name="T36" fmla="*/ 7 w 95"/>
                <a:gd name="T37" fmla="*/ 19 h 49"/>
                <a:gd name="T38" fmla="*/ 4 w 95"/>
                <a:gd name="T39" fmla="*/ 23 h 49"/>
                <a:gd name="T40" fmla="*/ 0 w 95"/>
                <a:gd name="T41" fmla="*/ 30 h 49"/>
                <a:gd name="T42" fmla="*/ 14 w 95"/>
                <a:gd name="T43" fmla="*/ 44 h 49"/>
                <a:gd name="T44" fmla="*/ 24 w 95"/>
                <a:gd name="T45" fmla="*/ 49 h 49"/>
                <a:gd name="T46" fmla="*/ 34 w 95"/>
                <a:gd name="T47" fmla="*/ 49 h 49"/>
                <a:gd name="T48" fmla="*/ 35 w 95"/>
                <a:gd name="T49" fmla="*/ 48 h 49"/>
                <a:gd name="T50" fmla="*/ 42 w 95"/>
                <a:gd name="T51" fmla="*/ 46 h 49"/>
                <a:gd name="T52" fmla="*/ 47 w 95"/>
                <a:gd name="T53" fmla="*/ 46 h 49"/>
                <a:gd name="T54" fmla="*/ 51 w 95"/>
                <a:gd name="T55" fmla="*/ 42 h 49"/>
                <a:gd name="T56" fmla="*/ 58 w 95"/>
                <a:gd name="T57" fmla="*/ 44 h 49"/>
                <a:gd name="T58" fmla="*/ 62 w 95"/>
                <a:gd name="T59" fmla="*/ 42 h 49"/>
                <a:gd name="T60" fmla="*/ 65 w 95"/>
                <a:gd name="T61" fmla="*/ 42 h 49"/>
                <a:gd name="T62" fmla="*/ 69 w 95"/>
                <a:gd name="T63" fmla="*/ 40 h 49"/>
                <a:gd name="T64" fmla="*/ 73 w 95"/>
                <a:gd name="T65" fmla="*/ 38 h 49"/>
                <a:gd name="T66" fmla="*/ 77 w 95"/>
                <a:gd name="T67" fmla="*/ 32 h 49"/>
                <a:gd name="T68" fmla="*/ 83 w 95"/>
                <a:gd name="T69" fmla="*/ 21 h 49"/>
                <a:gd name="T70" fmla="*/ 83 w 95"/>
                <a:gd name="T71" fmla="*/ 17 h 49"/>
                <a:gd name="T72" fmla="*/ 88 w 95"/>
                <a:gd name="T73" fmla="*/ 16 h 49"/>
                <a:gd name="T74" fmla="*/ 93 w 95"/>
                <a:gd name="T75" fmla="*/ 12 h 49"/>
                <a:gd name="T76" fmla="*/ 95 w 95"/>
                <a:gd name="T77" fmla="*/ 9 h 49"/>
                <a:gd name="T78" fmla="*/ 92 w 95"/>
                <a:gd name="T79" fmla="*/ 8 h 49"/>
                <a:gd name="T80" fmla="*/ 92 w 95"/>
                <a:gd name="T81" fmla="*/ 8 h 49"/>
                <a:gd name="T82" fmla="*/ 92 w 95"/>
                <a:gd name="T83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49">
                  <a:moveTo>
                    <a:pt x="92" y="8"/>
                  </a:moveTo>
                  <a:lnTo>
                    <a:pt x="87" y="4"/>
                  </a:lnTo>
                  <a:lnTo>
                    <a:pt x="84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7" y="38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51" y="42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2" y="42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7" y="32"/>
                  </a:lnTo>
                  <a:lnTo>
                    <a:pt x="79" y="26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3" name="Freeform 110">
              <a:extLst>
                <a:ext uri="{FF2B5EF4-FFF2-40B4-BE49-F238E27FC236}">
                  <a16:creationId xmlns:a16="http://schemas.microsoft.com/office/drawing/2014/main" id="{2C20B0E6-7CB5-A8AF-A718-F40BCB2A47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41103" y="2148505"/>
              <a:ext cx="354061" cy="374110"/>
            </a:xfrm>
            <a:custGeom>
              <a:avLst/>
              <a:gdLst>
                <a:gd name="T0" fmla="*/ 114 w 174"/>
                <a:gd name="T1" fmla="*/ 162 h 188"/>
                <a:gd name="T2" fmla="*/ 95 w 174"/>
                <a:gd name="T3" fmla="*/ 161 h 188"/>
                <a:gd name="T4" fmla="*/ 86 w 174"/>
                <a:gd name="T5" fmla="*/ 168 h 188"/>
                <a:gd name="T6" fmla="*/ 113 w 174"/>
                <a:gd name="T7" fmla="*/ 180 h 188"/>
                <a:gd name="T8" fmla="*/ 127 w 174"/>
                <a:gd name="T9" fmla="*/ 181 h 188"/>
                <a:gd name="T10" fmla="*/ 132 w 174"/>
                <a:gd name="T11" fmla="*/ 158 h 188"/>
                <a:gd name="T12" fmla="*/ 126 w 174"/>
                <a:gd name="T13" fmla="*/ 161 h 188"/>
                <a:gd name="T14" fmla="*/ 170 w 174"/>
                <a:gd name="T15" fmla="*/ 119 h 188"/>
                <a:gd name="T16" fmla="*/ 140 w 174"/>
                <a:gd name="T17" fmla="*/ 104 h 188"/>
                <a:gd name="T18" fmla="*/ 135 w 174"/>
                <a:gd name="T19" fmla="*/ 92 h 188"/>
                <a:gd name="T20" fmla="*/ 109 w 174"/>
                <a:gd name="T21" fmla="*/ 80 h 188"/>
                <a:gd name="T22" fmla="*/ 93 w 174"/>
                <a:gd name="T23" fmla="*/ 60 h 188"/>
                <a:gd name="T24" fmla="*/ 82 w 174"/>
                <a:gd name="T25" fmla="*/ 40 h 188"/>
                <a:gd name="T26" fmla="*/ 79 w 174"/>
                <a:gd name="T27" fmla="*/ 31 h 188"/>
                <a:gd name="T28" fmla="*/ 87 w 174"/>
                <a:gd name="T29" fmla="*/ 27 h 188"/>
                <a:gd name="T30" fmla="*/ 98 w 174"/>
                <a:gd name="T31" fmla="*/ 24 h 188"/>
                <a:gd name="T32" fmla="*/ 97 w 174"/>
                <a:gd name="T33" fmla="*/ 14 h 188"/>
                <a:gd name="T34" fmla="*/ 86 w 174"/>
                <a:gd name="T35" fmla="*/ 8 h 188"/>
                <a:gd name="T36" fmla="*/ 74 w 174"/>
                <a:gd name="T37" fmla="*/ 3 h 188"/>
                <a:gd name="T38" fmla="*/ 61 w 174"/>
                <a:gd name="T39" fmla="*/ 6 h 188"/>
                <a:gd name="T40" fmla="*/ 51 w 174"/>
                <a:gd name="T41" fmla="*/ 8 h 188"/>
                <a:gd name="T42" fmla="*/ 47 w 174"/>
                <a:gd name="T43" fmla="*/ 14 h 188"/>
                <a:gd name="T44" fmla="*/ 39 w 174"/>
                <a:gd name="T45" fmla="*/ 10 h 188"/>
                <a:gd name="T46" fmla="*/ 35 w 174"/>
                <a:gd name="T47" fmla="*/ 18 h 188"/>
                <a:gd name="T48" fmla="*/ 26 w 174"/>
                <a:gd name="T49" fmla="*/ 14 h 188"/>
                <a:gd name="T50" fmla="*/ 18 w 174"/>
                <a:gd name="T51" fmla="*/ 20 h 188"/>
                <a:gd name="T52" fmla="*/ 5 w 174"/>
                <a:gd name="T53" fmla="*/ 22 h 188"/>
                <a:gd name="T54" fmla="*/ 4 w 174"/>
                <a:gd name="T55" fmla="*/ 35 h 188"/>
                <a:gd name="T56" fmla="*/ 5 w 174"/>
                <a:gd name="T57" fmla="*/ 44 h 188"/>
                <a:gd name="T58" fmla="*/ 13 w 174"/>
                <a:gd name="T59" fmla="*/ 52 h 188"/>
                <a:gd name="T60" fmla="*/ 12 w 174"/>
                <a:gd name="T61" fmla="*/ 59 h 188"/>
                <a:gd name="T62" fmla="*/ 25 w 174"/>
                <a:gd name="T63" fmla="*/ 52 h 188"/>
                <a:gd name="T64" fmla="*/ 49 w 174"/>
                <a:gd name="T65" fmla="*/ 56 h 188"/>
                <a:gd name="T66" fmla="*/ 62 w 174"/>
                <a:gd name="T67" fmla="*/ 79 h 188"/>
                <a:gd name="T68" fmla="*/ 74 w 174"/>
                <a:gd name="T69" fmla="*/ 88 h 188"/>
                <a:gd name="T70" fmla="*/ 93 w 174"/>
                <a:gd name="T71" fmla="*/ 105 h 188"/>
                <a:gd name="T72" fmla="*/ 105 w 174"/>
                <a:gd name="T73" fmla="*/ 107 h 188"/>
                <a:gd name="T74" fmla="*/ 113 w 174"/>
                <a:gd name="T75" fmla="*/ 117 h 188"/>
                <a:gd name="T76" fmla="*/ 123 w 174"/>
                <a:gd name="T77" fmla="*/ 124 h 188"/>
                <a:gd name="T78" fmla="*/ 132 w 174"/>
                <a:gd name="T79" fmla="*/ 127 h 188"/>
                <a:gd name="T80" fmla="*/ 140 w 174"/>
                <a:gd name="T81" fmla="*/ 149 h 188"/>
                <a:gd name="T82" fmla="*/ 132 w 174"/>
                <a:gd name="T83" fmla="*/ 161 h 188"/>
                <a:gd name="T84" fmla="*/ 147 w 174"/>
                <a:gd name="T85" fmla="*/ 154 h 188"/>
                <a:gd name="T86" fmla="*/ 154 w 174"/>
                <a:gd name="T87" fmla="*/ 144 h 188"/>
                <a:gd name="T88" fmla="*/ 144 w 174"/>
                <a:gd name="T89" fmla="*/ 131 h 188"/>
                <a:gd name="T90" fmla="*/ 160 w 174"/>
                <a:gd name="T91" fmla="*/ 123 h 188"/>
                <a:gd name="T92" fmla="*/ 171 w 174"/>
                <a:gd name="T93" fmla="*/ 131 h 188"/>
                <a:gd name="T94" fmla="*/ 171 w 174"/>
                <a:gd name="T95" fmla="*/ 120 h 188"/>
                <a:gd name="T96" fmla="*/ 171 w 174"/>
                <a:gd name="T97" fmla="*/ 120 h 188"/>
                <a:gd name="T98" fmla="*/ 25 w 174"/>
                <a:gd name="T99" fmla="*/ 145 h 188"/>
                <a:gd name="T100" fmla="*/ 25 w 174"/>
                <a:gd name="T101" fmla="*/ 145 h 188"/>
                <a:gd name="T102" fmla="*/ 39 w 174"/>
                <a:gd name="T103" fmla="*/ 107 h 188"/>
                <a:gd name="T104" fmla="*/ 25 w 174"/>
                <a:gd name="T105" fmla="*/ 113 h 188"/>
                <a:gd name="T106" fmla="*/ 25 w 174"/>
                <a:gd name="T107" fmla="*/ 123 h 188"/>
                <a:gd name="T108" fmla="*/ 26 w 174"/>
                <a:gd name="T109" fmla="*/ 132 h 188"/>
                <a:gd name="T110" fmla="*/ 30 w 174"/>
                <a:gd name="T111" fmla="*/ 148 h 188"/>
                <a:gd name="T112" fmla="*/ 42 w 174"/>
                <a:gd name="T113" fmla="*/ 141 h 188"/>
                <a:gd name="T114" fmla="*/ 43 w 174"/>
                <a:gd name="T115" fmla="*/ 123 h 188"/>
                <a:gd name="T116" fmla="*/ 42 w 174"/>
                <a:gd name="T117" fmla="*/ 111 h 188"/>
                <a:gd name="T118" fmla="*/ 42 w 174"/>
                <a:gd name="T119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88">
                  <a:moveTo>
                    <a:pt x="126" y="161"/>
                  </a:moveTo>
                  <a:lnTo>
                    <a:pt x="123" y="161"/>
                  </a:lnTo>
                  <a:lnTo>
                    <a:pt x="122" y="161"/>
                  </a:lnTo>
                  <a:lnTo>
                    <a:pt x="118" y="161"/>
                  </a:lnTo>
                  <a:lnTo>
                    <a:pt x="114" y="162"/>
                  </a:lnTo>
                  <a:lnTo>
                    <a:pt x="106" y="162"/>
                  </a:lnTo>
                  <a:lnTo>
                    <a:pt x="105" y="162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5" y="161"/>
                  </a:lnTo>
                  <a:lnTo>
                    <a:pt x="91" y="162"/>
                  </a:lnTo>
                  <a:lnTo>
                    <a:pt x="90" y="161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91" y="170"/>
                  </a:lnTo>
                  <a:lnTo>
                    <a:pt x="97" y="174"/>
                  </a:lnTo>
                  <a:lnTo>
                    <a:pt x="101" y="177"/>
                  </a:lnTo>
                  <a:lnTo>
                    <a:pt x="113" y="180"/>
                  </a:lnTo>
                  <a:lnTo>
                    <a:pt x="114" y="184"/>
                  </a:lnTo>
                  <a:lnTo>
                    <a:pt x="118" y="188"/>
                  </a:lnTo>
                  <a:lnTo>
                    <a:pt x="126" y="188"/>
                  </a:lnTo>
                  <a:lnTo>
                    <a:pt x="126" y="184"/>
                  </a:lnTo>
                  <a:lnTo>
                    <a:pt x="127" y="181"/>
                  </a:lnTo>
                  <a:lnTo>
                    <a:pt x="127" y="177"/>
                  </a:lnTo>
                  <a:lnTo>
                    <a:pt x="126" y="174"/>
                  </a:lnTo>
                  <a:lnTo>
                    <a:pt x="126" y="170"/>
                  </a:lnTo>
                  <a:lnTo>
                    <a:pt x="127" y="166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71" y="120"/>
                  </a:moveTo>
                  <a:lnTo>
                    <a:pt x="170" y="119"/>
                  </a:lnTo>
                  <a:lnTo>
                    <a:pt x="162" y="115"/>
                  </a:lnTo>
                  <a:lnTo>
                    <a:pt x="156" y="111"/>
                  </a:lnTo>
                  <a:lnTo>
                    <a:pt x="150" y="107"/>
                  </a:lnTo>
                  <a:lnTo>
                    <a:pt x="144" y="105"/>
                  </a:lnTo>
                  <a:lnTo>
                    <a:pt x="140" y="104"/>
                  </a:lnTo>
                  <a:lnTo>
                    <a:pt x="135" y="100"/>
                  </a:lnTo>
                  <a:lnTo>
                    <a:pt x="136" y="97"/>
                  </a:lnTo>
                  <a:lnTo>
                    <a:pt x="139" y="93"/>
                  </a:lnTo>
                  <a:lnTo>
                    <a:pt x="139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6" y="92"/>
                  </a:lnTo>
                  <a:lnTo>
                    <a:pt x="122" y="91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6" y="77"/>
                  </a:lnTo>
                  <a:lnTo>
                    <a:pt x="105" y="71"/>
                  </a:lnTo>
                  <a:lnTo>
                    <a:pt x="101" y="63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7" y="56"/>
                  </a:lnTo>
                  <a:lnTo>
                    <a:pt x="83" y="52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79" y="31"/>
                  </a:lnTo>
                  <a:lnTo>
                    <a:pt x="82" y="30"/>
                  </a:lnTo>
                  <a:lnTo>
                    <a:pt x="86" y="27"/>
                  </a:lnTo>
                  <a:lnTo>
                    <a:pt x="83" y="30"/>
                  </a:lnTo>
                  <a:lnTo>
                    <a:pt x="86" y="30"/>
                  </a:lnTo>
                  <a:lnTo>
                    <a:pt x="87" y="27"/>
                  </a:lnTo>
                  <a:lnTo>
                    <a:pt x="91" y="26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9" y="12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5" y="10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29" y="18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5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21" y="58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2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62" y="79"/>
                  </a:lnTo>
                  <a:lnTo>
                    <a:pt x="65" y="80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0" y="84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8" y="92"/>
                  </a:lnTo>
                  <a:lnTo>
                    <a:pt x="86" y="100"/>
                  </a:lnTo>
                  <a:lnTo>
                    <a:pt x="91" y="104"/>
                  </a:lnTo>
                  <a:lnTo>
                    <a:pt x="93" y="105"/>
                  </a:lnTo>
                  <a:lnTo>
                    <a:pt x="95" y="105"/>
                  </a:lnTo>
                  <a:lnTo>
                    <a:pt x="99" y="105"/>
                  </a:lnTo>
                  <a:lnTo>
                    <a:pt x="103" y="105"/>
                  </a:lnTo>
                  <a:lnTo>
                    <a:pt x="105" y="105"/>
                  </a:lnTo>
                  <a:lnTo>
                    <a:pt x="105" y="107"/>
                  </a:lnTo>
                  <a:lnTo>
                    <a:pt x="106" y="111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4" y="113"/>
                  </a:lnTo>
                  <a:lnTo>
                    <a:pt x="113" y="117"/>
                  </a:lnTo>
                  <a:lnTo>
                    <a:pt x="118" y="115"/>
                  </a:lnTo>
                  <a:lnTo>
                    <a:pt x="119" y="117"/>
                  </a:lnTo>
                  <a:lnTo>
                    <a:pt x="122" y="119"/>
                  </a:lnTo>
                  <a:lnTo>
                    <a:pt x="122" y="123"/>
                  </a:lnTo>
                  <a:lnTo>
                    <a:pt x="123" y="124"/>
                  </a:lnTo>
                  <a:lnTo>
                    <a:pt x="126" y="124"/>
                  </a:lnTo>
                  <a:lnTo>
                    <a:pt x="127" y="127"/>
                  </a:lnTo>
                  <a:lnTo>
                    <a:pt x="130" y="127"/>
                  </a:lnTo>
                  <a:lnTo>
                    <a:pt x="131" y="127"/>
                  </a:lnTo>
                  <a:lnTo>
                    <a:pt x="132" y="127"/>
                  </a:lnTo>
                  <a:lnTo>
                    <a:pt x="135" y="132"/>
                  </a:lnTo>
                  <a:lnTo>
                    <a:pt x="136" y="136"/>
                  </a:lnTo>
                  <a:lnTo>
                    <a:pt x="139" y="144"/>
                  </a:lnTo>
                  <a:lnTo>
                    <a:pt x="140" y="145"/>
                  </a:lnTo>
                  <a:lnTo>
                    <a:pt x="140" y="149"/>
                  </a:lnTo>
                  <a:lnTo>
                    <a:pt x="139" y="150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43" y="158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49"/>
                  </a:lnTo>
                  <a:lnTo>
                    <a:pt x="150" y="148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4" y="137"/>
                  </a:lnTo>
                  <a:lnTo>
                    <a:pt x="150" y="136"/>
                  </a:lnTo>
                  <a:lnTo>
                    <a:pt x="147" y="135"/>
                  </a:lnTo>
                  <a:lnTo>
                    <a:pt x="144" y="132"/>
                  </a:lnTo>
                  <a:lnTo>
                    <a:pt x="144" y="131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6" y="119"/>
                  </a:lnTo>
                  <a:lnTo>
                    <a:pt x="156" y="120"/>
                  </a:lnTo>
                  <a:lnTo>
                    <a:pt x="160" y="123"/>
                  </a:lnTo>
                  <a:lnTo>
                    <a:pt x="163" y="123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70" y="131"/>
                  </a:lnTo>
                  <a:lnTo>
                    <a:pt x="171" y="131"/>
                  </a:lnTo>
                  <a:lnTo>
                    <a:pt x="174" y="128"/>
                  </a:lnTo>
                  <a:lnTo>
                    <a:pt x="174" y="127"/>
                  </a:lnTo>
                  <a:lnTo>
                    <a:pt x="174" y="12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5" y="145"/>
                  </a:moveTo>
                  <a:lnTo>
                    <a:pt x="26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42" y="111"/>
                  </a:moveTo>
                  <a:lnTo>
                    <a:pt x="43" y="109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39" y="107"/>
                  </a:lnTo>
                  <a:lnTo>
                    <a:pt x="38" y="105"/>
                  </a:lnTo>
                  <a:lnTo>
                    <a:pt x="35" y="105"/>
                  </a:lnTo>
                  <a:lnTo>
                    <a:pt x="34" y="107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25" y="119"/>
                  </a:lnTo>
                  <a:lnTo>
                    <a:pt x="25" y="123"/>
                  </a:lnTo>
                  <a:lnTo>
                    <a:pt x="26" y="124"/>
                  </a:lnTo>
                  <a:lnTo>
                    <a:pt x="25" y="128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5" y="140"/>
                  </a:lnTo>
                  <a:lnTo>
                    <a:pt x="26" y="144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4" y="145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2" y="141"/>
                  </a:lnTo>
                  <a:lnTo>
                    <a:pt x="43" y="140"/>
                  </a:lnTo>
                  <a:lnTo>
                    <a:pt x="43" y="136"/>
                  </a:lnTo>
                  <a:lnTo>
                    <a:pt x="43" y="131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6" y="119"/>
                  </a:lnTo>
                  <a:lnTo>
                    <a:pt x="46" y="115"/>
                  </a:lnTo>
                  <a:lnTo>
                    <a:pt x="43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4" name="Freeform 112">
              <a:extLst>
                <a:ext uri="{FF2B5EF4-FFF2-40B4-BE49-F238E27FC236}">
                  <a16:creationId xmlns:a16="http://schemas.microsoft.com/office/drawing/2014/main" id="{1E1C3DDC-09F3-9A1D-A1DB-39A588DE2D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8923" y="4277749"/>
              <a:ext cx="250285" cy="489527"/>
            </a:xfrm>
            <a:custGeom>
              <a:avLst/>
              <a:gdLst>
                <a:gd name="T0" fmla="*/ 2 w 123"/>
                <a:gd name="T1" fmla="*/ 194 h 246"/>
                <a:gd name="T2" fmla="*/ 6 w 123"/>
                <a:gd name="T3" fmla="*/ 206 h 246"/>
                <a:gd name="T4" fmla="*/ 6 w 123"/>
                <a:gd name="T5" fmla="*/ 210 h 246"/>
                <a:gd name="T6" fmla="*/ 6 w 123"/>
                <a:gd name="T7" fmla="*/ 225 h 246"/>
                <a:gd name="T8" fmla="*/ 15 w 123"/>
                <a:gd name="T9" fmla="*/ 239 h 246"/>
                <a:gd name="T10" fmla="*/ 15 w 123"/>
                <a:gd name="T11" fmla="*/ 239 h 246"/>
                <a:gd name="T12" fmla="*/ 28 w 123"/>
                <a:gd name="T13" fmla="*/ 246 h 246"/>
                <a:gd name="T14" fmla="*/ 46 w 123"/>
                <a:gd name="T15" fmla="*/ 238 h 246"/>
                <a:gd name="T16" fmla="*/ 55 w 123"/>
                <a:gd name="T17" fmla="*/ 237 h 246"/>
                <a:gd name="T18" fmla="*/ 59 w 123"/>
                <a:gd name="T19" fmla="*/ 233 h 246"/>
                <a:gd name="T20" fmla="*/ 67 w 123"/>
                <a:gd name="T21" fmla="*/ 215 h 246"/>
                <a:gd name="T22" fmla="*/ 80 w 123"/>
                <a:gd name="T23" fmla="*/ 172 h 246"/>
                <a:gd name="T24" fmla="*/ 89 w 123"/>
                <a:gd name="T25" fmla="*/ 149 h 246"/>
                <a:gd name="T26" fmla="*/ 92 w 123"/>
                <a:gd name="T27" fmla="*/ 138 h 246"/>
                <a:gd name="T28" fmla="*/ 101 w 123"/>
                <a:gd name="T29" fmla="*/ 114 h 246"/>
                <a:gd name="T30" fmla="*/ 105 w 123"/>
                <a:gd name="T31" fmla="*/ 92 h 246"/>
                <a:gd name="T32" fmla="*/ 111 w 123"/>
                <a:gd name="T33" fmla="*/ 81 h 246"/>
                <a:gd name="T34" fmla="*/ 108 w 123"/>
                <a:gd name="T35" fmla="*/ 76 h 246"/>
                <a:gd name="T36" fmla="*/ 108 w 123"/>
                <a:gd name="T37" fmla="*/ 63 h 246"/>
                <a:gd name="T38" fmla="*/ 112 w 123"/>
                <a:gd name="T39" fmla="*/ 67 h 246"/>
                <a:gd name="T40" fmla="*/ 119 w 123"/>
                <a:gd name="T41" fmla="*/ 71 h 246"/>
                <a:gd name="T42" fmla="*/ 123 w 123"/>
                <a:gd name="T43" fmla="*/ 57 h 246"/>
                <a:gd name="T44" fmla="*/ 119 w 123"/>
                <a:gd name="T45" fmla="*/ 40 h 246"/>
                <a:gd name="T46" fmla="*/ 111 w 123"/>
                <a:gd name="T47" fmla="*/ 14 h 246"/>
                <a:gd name="T48" fmla="*/ 108 w 123"/>
                <a:gd name="T49" fmla="*/ 11 h 246"/>
                <a:gd name="T50" fmla="*/ 107 w 123"/>
                <a:gd name="T51" fmla="*/ 6 h 246"/>
                <a:gd name="T52" fmla="*/ 105 w 123"/>
                <a:gd name="T53" fmla="*/ 2 h 246"/>
                <a:gd name="T54" fmla="*/ 103 w 123"/>
                <a:gd name="T55" fmla="*/ 2 h 246"/>
                <a:gd name="T56" fmla="*/ 97 w 123"/>
                <a:gd name="T57" fmla="*/ 8 h 246"/>
                <a:gd name="T58" fmla="*/ 97 w 123"/>
                <a:gd name="T59" fmla="*/ 19 h 246"/>
                <a:gd name="T60" fmla="*/ 92 w 123"/>
                <a:gd name="T61" fmla="*/ 24 h 246"/>
                <a:gd name="T62" fmla="*/ 88 w 123"/>
                <a:gd name="T63" fmla="*/ 32 h 246"/>
                <a:gd name="T64" fmla="*/ 81 w 123"/>
                <a:gd name="T65" fmla="*/ 31 h 246"/>
                <a:gd name="T66" fmla="*/ 84 w 123"/>
                <a:gd name="T67" fmla="*/ 36 h 246"/>
                <a:gd name="T68" fmla="*/ 81 w 123"/>
                <a:gd name="T69" fmla="*/ 37 h 246"/>
                <a:gd name="T70" fmla="*/ 79 w 123"/>
                <a:gd name="T71" fmla="*/ 45 h 246"/>
                <a:gd name="T72" fmla="*/ 81 w 123"/>
                <a:gd name="T73" fmla="*/ 49 h 246"/>
                <a:gd name="T74" fmla="*/ 79 w 123"/>
                <a:gd name="T75" fmla="*/ 48 h 246"/>
                <a:gd name="T76" fmla="*/ 72 w 123"/>
                <a:gd name="T77" fmla="*/ 55 h 246"/>
                <a:gd name="T78" fmla="*/ 72 w 123"/>
                <a:gd name="T79" fmla="*/ 49 h 246"/>
                <a:gd name="T80" fmla="*/ 68 w 123"/>
                <a:gd name="T81" fmla="*/ 57 h 246"/>
                <a:gd name="T82" fmla="*/ 68 w 123"/>
                <a:gd name="T83" fmla="*/ 61 h 246"/>
                <a:gd name="T84" fmla="*/ 64 w 123"/>
                <a:gd name="T85" fmla="*/ 65 h 246"/>
                <a:gd name="T86" fmla="*/ 64 w 123"/>
                <a:gd name="T87" fmla="*/ 59 h 246"/>
                <a:gd name="T88" fmla="*/ 57 w 123"/>
                <a:gd name="T89" fmla="*/ 65 h 246"/>
                <a:gd name="T90" fmla="*/ 55 w 123"/>
                <a:gd name="T91" fmla="*/ 68 h 246"/>
                <a:gd name="T92" fmla="*/ 53 w 123"/>
                <a:gd name="T93" fmla="*/ 68 h 246"/>
                <a:gd name="T94" fmla="*/ 51 w 123"/>
                <a:gd name="T95" fmla="*/ 68 h 246"/>
                <a:gd name="T96" fmla="*/ 46 w 123"/>
                <a:gd name="T97" fmla="*/ 68 h 246"/>
                <a:gd name="T98" fmla="*/ 44 w 123"/>
                <a:gd name="T99" fmla="*/ 72 h 246"/>
                <a:gd name="T100" fmla="*/ 40 w 123"/>
                <a:gd name="T101" fmla="*/ 75 h 246"/>
                <a:gd name="T102" fmla="*/ 32 w 123"/>
                <a:gd name="T103" fmla="*/ 76 h 246"/>
                <a:gd name="T104" fmla="*/ 24 w 123"/>
                <a:gd name="T105" fmla="*/ 81 h 246"/>
                <a:gd name="T106" fmla="*/ 23 w 123"/>
                <a:gd name="T107" fmla="*/ 89 h 246"/>
                <a:gd name="T108" fmla="*/ 18 w 123"/>
                <a:gd name="T109" fmla="*/ 103 h 246"/>
                <a:gd name="T110" fmla="*/ 19 w 123"/>
                <a:gd name="T111" fmla="*/ 118 h 246"/>
                <a:gd name="T112" fmla="*/ 22 w 123"/>
                <a:gd name="T113" fmla="*/ 132 h 246"/>
                <a:gd name="T114" fmla="*/ 22 w 123"/>
                <a:gd name="T115" fmla="*/ 138 h 246"/>
                <a:gd name="T116" fmla="*/ 18 w 123"/>
                <a:gd name="T117" fmla="*/ 152 h 246"/>
                <a:gd name="T118" fmla="*/ 11 w 123"/>
                <a:gd name="T119" fmla="*/ 164 h 246"/>
                <a:gd name="T120" fmla="*/ 6 w 123"/>
                <a:gd name="T121" fmla="*/ 169 h 246"/>
                <a:gd name="T122" fmla="*/ 0 w 123"/>
                <a:gd name="T123" fmla="*/ 182 h 246"/>
                <a:gd name="T124" fmla="*/ 0 w 123"/>
                <a:gd name="T125" fmla="*/ 18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" h="246">
                  <a:moveTo>
                    <a:pt x="0" y="182"/>
                  </a:moveTo>
                  <a:lnTo>
                    <a:pt x="0" y="182"/>
                  </a:lnTo>
                  <a:lnTo>
                    <a:pt x="0" y="190"/>
                  </a:lnTo>
                  <a:lnTo>
                    <a:pt x="2" y="194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202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7" y="207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3"/>
                  </a:lnTo>
                  <a:lnTo>
                    <a:pt x="4" y="217"/>
                  </a:lnTo>
                  <a:lnTo>
                    <a:pt x="6" y="225"/>
                  </a:lnTo>
                  <a:lnTo>
                    <a:pt x="6" y="225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11" y="237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4" y="239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4" y="243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2" y="246"/>
                  </a:lnTo>
                  <a:lnTo>
                    <a:pt x="38" y="243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7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4" y="162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9" y="149"/>
                  </a:lnTo>
                  <a:lnTo>
                    <a:pt x="89" y="145"/>
                  </a:lnTo>
                  <a:lnTo>
                    <a:pt x="89" y="145"/>
                  </a:lnTo>
                  <a:lnTo>
                    <a:pt x="92" y="141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01" y="114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95"/>
                  </a:lnTo>
                  <a:lnTo>
                    <a:pt x="105" y="92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67"/>
                  </a:lnTo>
                  <a:lnTo>
                    <a:pt x="108" y="63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5" y="68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9" y="71"/>
                  </a:lnTo>
                  <a:lnTo>
                    <a:pt x="120" y="67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57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9" y="48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6" y="27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1" y="6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9" y="10"/>
                  </a:lnTo>
                  <a:lnTo>
                    <a:pt x="99" y="14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5" y="23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4" y="28"/>
                  </a:lnTo>
                  <a:lnTo>
                    <a:pt x="81" y="27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3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5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2" y="53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57" y="65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5" y="71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1"/>
                  </a:lnTo>
                  <a:lnTo>
                    <a:pt x="42" y="72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5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18" y="95"/>
                  </a:lnTo>
                  <a:lnTo>
                    <a:pt x="15" y="99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9" y="11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8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6" y="169"/>
                  </a:lnTo>
                  <a:lnTo>
                    <a:pt x="4" y="173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C7C6E1F0-3A15-E1C3-3591-13CF1D766E6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246344" y="1678877"/>
              <a:ext cx="262494" cy="368141"/>
            </a:xfrm>
            <a:custGeom>
              <a:avLst/>
              <a:gdLst>
                <a:gd name="T0" fmla="*/ 32 w 129"/>
                <a:gd name="T1" fmla="*/ 105 h 185"/>
                <a:gd name="T2" fmla="*/ 25 w 129"/>
                <a:gd name="T3" fmla="*/ 94 h 185"/>
                <a:gd name="T4" fmla="*/ 8 w 129"/>
                <a:gd name="T5" fmla="*/ 104 h 185"/>
                <a:gd name="T6" fmla="*/ 12 w 129"/>
                <a:gd name="T7" fmla="*/ 112 h 185"/>
                <a:gd name="T8" fmla="*/ 21 w 129"/>
                <a:gd name="T9" fmla="*/ 114 h 185"/>
                <a:gd name="T10" fmla="*/ 26 w 129"/>
                <a:gd name="T11" fmla="*/ 114 h 185"/>
                <a:gd name="T12" fmla="*/ 30 w 129"/>
                <a:gd name="T13" fmla="*/ 44 h 185"/>
                <a:gd name="T14" fmla="*/ 22 w 129"/>
                <a:gd name="T15" fmla="*/ 44 h 185"/>
                <a:gd name="T16" fmla="*/ 21 w 129"/>
                <a:gd name="T17" fmla="*/ 52 h 185"/>
                <a:gd name="T18" fmla="*/ 101 w 129"/>
                <a:gd name="T19" fmla="*/ 0 h 185"/>
                <a:gd name="T20" fmla="*/ 75 w 129"/>
                <a:gd name="T21" fmla="*/ 33 h 185"/>
                <a:gd name="T22" fmla="*/ 69 w 129"/>
                <a:gd name="T23" fmla="*/ 29 h 185"/>
                <a:gd name="T24" fmla="*/ 75 w 129"/>
                <a:gd name="T25" fmla="*/ 33 h 185"/>
                <a:gd name="T26" fmla="*/ 105 w 129"/>
                <a:gd name="T27" fmla="*/ 7 h 185"/>
                <a:gd name="T28" fmla="*/ 95 w 129"/>
                <a:gd name="T29" fmla="*/ 8 h 185"/>
                <a:gd name="T30" fmla="*/ 114 w 129"/>
                <a:gd name="T31" fmla="*/ 134 h 185"/>
                <a:gd name="T32" fmla="*/ 105 w 129"/>
                <a:gd name="T33" fmla="*/ 122 h 185"/>
                <a:gd name="T34" fmla="*/ 101 w 129"/>
                <a:gd name="T35" fmla="*/ 108 h 185"/>
                <a:gd name="T36" fmla="*/ 75 w 129"/>
                <a:gd name="T37" fmla="*/ 81 h 185"/>
                <a:gd name="T38" fmla="*/ 74 w 129"/>
                <a:gd name="T39" fmla="*/ 77 h 185"/>
                <a:gd name="T40" fmla="*/ 85 w 129"/>
                <a:gd name="T41" fmla="*/ 52 h 185"/>
                <a:gd name="T42" fmla="*/ 61 w 129"/>
                <a:gd name="T43" fmla="*/ 51 h 185"/>
                <a:gd name="T44" fmla="*/ 66 w 129"/>
                <a:gd name="T45" fmla="*/ 37 h 185"/>
                <a:gd name="T46" fmla="*/ 45 w 129"/>
                <a:gd name="T47" fmla="*/ 43 h 185"/>
                <a:gd name="T48" fmla="*/ 36 w 129"/>
                <a:gd name="T49" fmla="*/ 52 h 185"/>
                <a:gd name="T50" fmla="*/ 38 w 129"/>
                <a:gd name="T51" fmla="*/ 61 h 185"/>
                <a:gd name="T52" fmla="*/ 28 w 129"/>
                <a:gd name="T53" fmla="*/ 69 h 185"/>
                <a:gd name="T54" fmla="*/ 40 w 129"/>
                <a:gd name="T55" fmla="*/ 73 h 185"/>
                <a:gd name="T56" fmla="*/ 38 w 129"/>
                <a:gd name="T57" fmla="*/ 85 h 185"/>
                <a:gd name="T58" fmla="*/ 45 w 129"/>
                <a:gd name="T59" fmla="*/ 81 h 185"/>
                <a:gd name="T60" fmla="*/ 45 w 129"/>
                <a:gd name="T61" fmla="*/ 86 h 185"/>
                <a:gd name="T62" fmla="*/ 44 w 129"/>
                <a:gd name="T63" fmla="*/ 105 h 185"/>
                <a:gd name="T64" fmla="*/ 61 w 129"/>
                <a:gd name="T65" fmla="*/ 98 h 185"/>
                <a:gd name="T66" fmla="*/ 66 w 129"/>
                <a:gd name="T67" fmla="*/ 112 h 185"/>
                <a:gd name="T68" fmla="*/ 66 w 129"/>
                <a:gd name="T69" fmla="*/ 125 h 185"/>
                <a:gd name="T70" fmla="*/ 49 w 129"/>
                <a:gd name="T71" fmla="*/ 126 h 185"/>
                <a:gd name="T72" fmla="*/ 48 w 129"/>
                <a:gd name="T73" fmla="*/ 134 h 185"/>
                <a:gd name="T74" fmla="*/ 48 w 129"/>
                <a:gd name="T75" fmla="*/ 145 h 185"/>
                <a:gd name="T76" fmla="*/ 40 w 129"/>
                <a:gd name="T77" fmla="*/ 157 h 185"/>
                <a:gd name="T78" fmla="*/ 57 w 129"/>
                <a:gd name="T79" fmla="*/ 161 h 185"/>
                <a:gd name="T80" fmla="*/ 57 w 129"/>
                <a:gd name="T81" fmla="*/ 165 h 185"/>
                <a:gd name="T82" fmla="*/ 34 w 129"/>
                <a:gd name="T83" fmla="*/ 175 h 185"/>
                <a:gd name="T84" fmla="*/ 34 w 129"/>
                <a:gd name="T85" fmla="*/ 183 h 185"/>
                <a:gd name="T86" fmla="*/ 54 w 129"/>
                <a:gd name="T87" fmla="*/ 178 h 185"/>
                <a:gd name="T88" fmla="*/ 75 w 129"/>
                <a:gd name="T89" fmla="*/ 174 h 185"/>
                <a:gd name="T90" fmla="*/ 93 w 129"/>
                <a:gd name="T91" fmla="*/ 171 h 185"/>
                <a:gd name="T92" fmla="*/ 122 w 129"/>
                <a:gd name="T93" fmla="*/ 166 h 185"/>
                <a:gd name="T94" fmla="*/ 118 w 129"/>
                <a:gd name="T95" fmla="*/ 156 h 185"/>
                <a:gd name="T96" fmla="*/ 129 w 129"/>
                <a:gd name="T97" fmla="*/ 145 h 185"/>
                <a:gd name="T98" fmla="*/ 126 w 129"/>
                <a:gd name="T99" fmla="*/ 134 h 185"/>
                <a:gd name="T100" fmla="*/ 71 w 129"/>
                <a:gd name="T101" fmla="*/ 73 h 185"/>
                <a:gd name="T102" fmla="*/ 28 w 129"/>
                <a:gd name="T103" fmla="*/ 56 h 185"/>
                <a:gd name="T104" fmla="*/ 32 w 129"/>
                <a:gd name="T105" fmla="*/ 64 h 185"/>
                <a:gd name="T106" fmla="*/ 32 w 129"/>
                <a:gd name="T107" fmla="*/ 57 h 185"/>
                <a:gd name="T108" fmla="*/ 34 w 129"/>
                <a:gd name="T109" fmla="*/ 88 h 185"/>
                <a:gd name="T110" fmla="*/ 44 w 129"/>
                <a:gd name="T111" fmla="*/ 86 h 185"/>
                <a:gd name="T112" fmla="*/ 44 w 129"/>
                <a:gd name="T113" fmla="*/ 86 h 185"/>
                <a:gd name="T114" fmla="*/ 36 w 129"/>
                <a:gd name="T115" fmla="*/ 75 h 185"/>
                <a:gd name="T116" fmla="*/ 28 w 129"/>
                <a:gd name="T117" fmla="*/ 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85">
                  <a:moveTo>
                    <a:pt x="26" y="114"/>
                  </a:moveTo>
                  <a:lnTo>
                    <a:pt x="28" y="113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32" y="101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1" y="94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4" y="98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4" y="104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8" y="113"/>
                  </a:lnTo>
                  <a:lnTo>
                    <a:pt x="9" y="113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5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  <a:moveTo>
                    <a:pt x="21" y="52"/>
                  </a:moveTo>
                  <a:lnTo>
                    <a:pt x="22" y="51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lose/>
                  <a:moveTo>
                    <a:pt x="98" y="0"/>
                  </a:moveTo>
                  <a:lnTo>
                    <a:pt x="97" y="3"/>
                  </a:lnTo>
                  <a:lnTo>
                    <a:pt x="98" y="4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75" y="33"/>
                  </a:moveTo>
                  <a:lnTo>
                    <a:pt x="78" y="33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74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0" y="27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close/>
                  <a:moveTo>
                    <a:pt x="95" y="8"/>
                  </a:moveTo>
                  <a:lnTo>
                    <a:pt x="97" y="8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97" y="16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5" y="7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98" y="4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close/>
                  <a:moveTo>
                    <a:pt x="126" y="134"/>
                  </a:moveTo>
                  <a:lnTo>
                    <a:pt x="119" y="134"/>
                  </a:lnTo>
                  <a:lnTo>
                    <a:pt x="115" y="132"/>
                  </a:lnTo>
                  <a:lnTo>
                    <a:pt x="114" y="134"/>
                  </a:lnTo>
                  <a:lnTo>
                    <a:pt x="113" y="138"/>
                  </a:lnTo>
                  <a:lnTo>
                    <a:pt x="109" y="136"/>
                  </a:lnTo>
                  <a:lnTo>
                    <a:pt x="106" y="136"/>
                  </a:lnTo>
                  <a:lnTo>
                    <a:pt x="110" y="130"/>
                  </a:lnTo>
                  <a:lnTo>
                    <a:pt x="113" y="128"/>
                  </a:lnTo>
                  <a:lnTo>
                    <a:pt x="110" y="126"/>
                  </a:lnTo>
                  <a:lnTo>
                    <a:pt x="106" y="122"/>
                  </a:lnTo>
                  <a:lnTo>
                    <a:pt x="105" y="122"/>
                  </a:lnTo>
                  <a:lnTo>
                    <a:pt x="97" y="121"/>
                  </a:lnTo>
                  <a:lnTo>
                    <a:pt x="105" y="121"/>
                  </a:lnTo>
                  <a:lnTo>
                    <a:pt x="110" y="122"/>
                  </a:lnTo>
                  <a:lnTo>
                    <a:pt x="106" y="118"/>
                  </a:lnTo>
                  <a:lnTo>
                    <a:pt x="105" y="114"/>
                  </a:lnTo>
                  <a:lnTo>
                    <a:pt x="106" y="113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1" y="104"/>
                  </a:lnTo>
                  <a:lnTo>
                    <a:pt x="89" y="100"/>
                  </a:lnTo>
                  <a:lnTo>
                    <a:pt x="87" y="92"/>
                  </a:lnTo>
                  <a:lnTo>
                    <a:pt x="87" y="88"/>
                  </a:lnTo>
                  <a:lnTo>
                    <a:pt x="83" y="85"/>
                  </a:lnTo>
                  <a:lnTo>
                    <a:pt x="75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0" y="83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82" y="68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75" y="52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58" y="51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1" y="41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1" y="39"/>
                  </a:lnTo>
                  <a:lnTo>
                    <a:pt x="57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9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6" y="55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0" y="68"/>
                  </a:lnTo>
                  <a:lnTo>
                    <a:pt x="28" y="69"/>
                  </a:lnTo>
                  <a:lnTo>
                    <a:pt x="32" y="69"/>
                  </a:lnTo>
                  <a:lnTo>
                    <a:pt x="34" y="73"/>
                  </a:lnTo>
                  <a:lnTo>
                    <a:pt x="38" y="71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8" y="81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5" y="94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4" y="105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49" y="104"/>
                  </a:lnTo>
                  <a:lnTo>
                    <a:pt x="49" y="100"/>
                  </a:lnTo>
                  <a:lnTo>
                    <a:pt x="54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1" y="98"/>
                  </a:lnTo>
                  <a:lnTo>
                    <a:pt x="69" y="100"/>
                  </a:lnTo>
                  <a:lnTo>
                    <a:pt x="65" y="101"/>
                  </a:lnTo>
                  <a:lnTo>
                    <a:pt x="61" y="104"/>
                  </a:lnTo>
                  <a:lnTo>
                    <a:pt x="61" y="109"/>
                  </a:lnTo>
                  <a:lnTo>
                    <a:pt x="62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6" y="112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69" y="117"/>
                  </a:lnTo>
                  <a:lnTo>
                    <a:pt x="66" y="118"/>
                  </a:lnTo>
                  <a:lnTo>
                    <a:pt x="66" y="121"/>
                  </a:lnTo>
                  <a:lnTo>
                    <a:pt x="69" y="121"/>
                  </a:lnTo>
                  <a:lnTo>
                    <a:pt x="66" y="122"/>
                  </a:lnTo>
                  <a:lnTo>
                    <a:pt x="66" y="125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62" y="128"/>
                  </a:lnTo>
                  <a:lnTo>
                    <a:pt x="58" y="128"/>
                  </a:lnTo>
                  <a:lnTo>
                    <a:pt x="52" y="128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41" y="136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4"/>
                  </a:lnTo>
                  <a:lnTo>
                    <a:pt x="48" y="145"/>
                  </a:lnTo>
                  <a:lnTo>
                    <a:pt x="45" y="148"/>
                  </a:lnTo>
                  <a:lnTo>
                    <a:pt x="40" y="149"/>
                  </a:lnTo>
                  <a:lnTo>
                    <a:pt x="34" y="153"/>
                  </a:lnTo>
                  <a:lnTo>
                    <a:pt x="36" y="153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7"/>
                  </a:lnTo>
                  <a:lnTo>
                    <a:pt x="40" y="157"/>
                  </a:lnTo>
                  <a:lnTo>
                    <a:pt x="45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3" y="158"/>
                  </a:lnTo>
                  <a:lnTo>
                    <a:pt x="57" y="161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5" y="158"/>
                  </a:lnTo>
                  <a:lnTo>
                    <a:pt x="69" y="157"/>
                  </a:lnTo>
                  <a:lnTo>
                    <a:pt x="71" y="156"/>
                  </a:lnTo>
                  <a:lnTo>
                    <a:pt x="62" y="162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2"/>
                  </a:lnTo>
                  <a:lnTo>
                    <a:pt x="48" y="165"/>
                  </a:lnTo>
                  <a:lnTo>
                    <a:pt x="45" y="169"/>
                  </a:lnTo>
                  <a:lnTo>
                    <a:pt x="44" y="169"/>
                  </a:lnTo>
                  <a:lnTo>
                    <a:pt x="41" y="170"/>
                  </a:lnTo>
                  <a:lnTo>
                    <a:pt x="40" y="174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8"/>
                  </a:lnTo>
                  <a:lnTo>
                    <a:pt x="32" y="179"/>
                  </a:lnTo>
                  <a:lnTo>
                    <a:pt x="28" y="179"/>
                  </a:lnTo>
                  <a:lnTo>
                    <a:pt x="25" y="183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3"/>
                  </a:lnTo>
                  <a:lnTo>
                    <a:pt x="36" y="182"/>
                  </a:lnTo>
                  <a:lnTo>
                    <a:pt x="41" y="179"/>
                  </a:lnTo>
                  <a:lnTo>
                    <a:pt x="44" y="179"/>
                  </a:lnTo>
                  <a:lnTo>
                    <a:pt x="45" y="178"/>
                  </a:lnTo>
                  <a:lnTo>
                    <a:pt x="48" y="179"/>
                  </a:lnTo>
                  <a:lnTo>
                    <a:pt x="52" y="182"/>
                  </a:lnTo>
                  <a:lnTo>
                    <a:pt x="53" y="179"/>
                  </a:lnTo>
                  <a:lnTo>
                    <a:pt x="54" y="178"/>
                  </a:lnTo>
                  <a:lnTo>
                    <a:pt x="57" y="174"/>
                  </a:lnTo>
                  <a:lnTo>
                    <a:pt x="58" y="174"/>
                  </a:lnTo>
                  <a:lnTo>
                    <a:pt x="62" y="171"/>
                  </a:lnTo>
                  <a:lnTo>
                    <a:pt x="66" y="171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4" y="174"/>
                  </a:lnTo>
                  <a:lnTo>
                    <a:pt x="75" y="174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82" y="171"/>
                  </a:lnTo>
                  <a:lnTo>
                    <a:pt x="85" y="171"/>
                  </a:lnTo>
                  <a:lnTo>
                    <a:pt x="85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101" y="170"/>
                  </a:lnTo>
                  <a:lnTo>
                    <a:pt x="105" y="171"/>
                  </a:lnTo>
                  <a:lnTo>
                    <a:pt x="110" y="171"/>
                  </a:lnTo>
                  <a:lnTo>
                    <a:pt x="114" y="170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6" y="165"/>
                  </a:lnTo>
                  <a:lnTo>
                    <a:pt x="123" y="162"/>
                  </a:lnTo>
                  <a:lnTo>
                    <a:pt x="119" y="161"/>
                  </a:lnTo>
                  <a:lnTo>
                    <a:pt x="113" y="161"/>
                  </a:lnTo>
                  <a:lnTo>
                    <a:pt x="115" y="158"/>
                  </a:lnTo>
                  <a:lnTo>
                    <a:pt x="118" y="158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5" y="156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23" y="153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9" y="142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close/>
                  <a:moveTo>
                    <a:pt x="71" y="73"/>
                  </a:moveTo>
                  <a:lnTo>
                    <a:pt x="70" y="75"/>
                  </a:lnTo>
                  <a:lnTo>
                    <a:pt x="66" y="75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close/>
                  <a:moveTo>
                    <a:pt x="32" y="57"/>
                  </a:moveTo>
                  <a:lnTo>
                    <a:pt x="30" y="55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5" y="57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2" y="64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close/>
                  <a:moveTo>
                    <a:pt x="32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close/>
                  <a:moveTo>
                    <a:pt x="44" y="86"/>
                  </a:moveTo>
                  <a:lnTo>
                    <a:pt x="44" y="85"/>
                  </a:lnTo>
                  <a:lnTo>
                    <a:pt x="41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28" y="71"/>
                  </a:moveTo>
                  <a:lnTo>
                    <a:pt x="26" y="73"/>
                  </a:lnTo>
                  <a:lnTo>
                    <a:pt x="30" y="73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28" y="77"/>
                  </a:lnTo>
                  <a:lnTo>
                    <a:pt x="36" y="75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B3ECE959-044C-9A92-97A4-75542B68EF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2283" y="1499782"/>
              <a:ext cx="264529" cy="97508"/>
            </a:xfrm>
            <a:custGeom>
              <a:avLst/>
              <a:gdLst>
                <a:gd name="T0" fmla="*/ 16 w 130"/>
                <a:gd name="T1" fmla="*/ 15 h 49"/>
                <a:gd name="T2" fmla="*/ 20 w 130"/>
                <a:gd name="T3" fmla="*/ 15 h 49"/>
                <a:gd name="T4" fmla="*/ 28 w 130"/>
                <a:gd name="T5" fmla="*/ 13 h 49"/>
                <a:gd name="T6" fmla="*/ 33 w 130"/>
                <a:gd name="T7" fmla="*/ 15 h 49"/>
                <a:gd name="T8" fmla="*/ 25 w 130"/>
                <a:gd name="T9" fmla="*/ 20 h 49"/>
                <a:gd name="T10" fmla="*/ 14 w 130"/>
                <a:gd name="T11" fmla="*/ 24 h 49"/>
                <a:gd name="T12" fmla="*/ 4 w 130"/>
                <a:gd name="T13" fmla="*/ 24 h 49"/>
                <a:gd name="T14" fmla="*/ 14 w 130"/>
                <a:gd name="T15" fmla="*/ 27 h 49"/>
                <a:gd name="T16" fmla="*/ 24 w 130"/>
                <a:gd name="T17" fmla="*/ 27 h 49"/>
                <a:gd name="T18" fmla="*/ 30 w 130"/>
                <a:gd name="T19" fmla="*/ 28 h 49"/>
                <a:gd name="T20" fmla="*/ 25 w 130"/>
                <a:gd name="T21" fmla="*/ 32 h 49"/>
                <a:gd name="T22" fmla="*/ 30 w 130"/>
                <a:gd name="T23" fmla="*/ 32 h 49"/>
                <a:gd name="T24" fmla="*/ 24 w 130"/>
                <a:gd name="T25" fmla="*/ 36 h 49"/>
                <a:gd name="T26" fmla="*/ 16 w 130"/>
                <a:gd name="T27" fmla="*/ 37 h 49"/>
                <a:gd name="T28" fmla="*/ 25 w 130"/>
                <a:gd name="T29" fmla="*/ 41 h 49"/>
                <a:gd name="T30" fmla="*/ 33 w 130"/>
                <a:gd name="T31" fmla="*/ 41 h 49"/>
                <a:gd name="T32" fmla="*/ 37 w 130"/>
                <a:gd name="T33" fmla="*/ 44 h 49"/>
                <a:gd name="T34" fmla="*/ 41 w 130"/>
                <a:gd name="T35" fmla="*/ 44 h 49"/>
                <a:gd name="T36" fmla="*/ 60 w 130"/>
                <a:gd name="T37" fmla="*/ 49 h 49"/>
                <a:gd name="T38" fmla="*/ 73 w 130"/>
                <a:gd name="T39" fmla="*/ 44 h 49"/>
                <a:gd name="T40" fmla="*/ 82 w 130"/>
                <a:gd name="T41" fmla="*/ 41 h 49"/>
                <a:gd name="T42" fmla="*/ 94 w 130"/>
                <a:gd name="T43" fmla="*/ 40 h 49"/>
                <a:gd name="T44" fmla="*/ 114 w 130"/>
                <a:gd name="T45" fmla="*/ 32 h 49"/>
                <a:gd name="T46" fmla="*/ 118 w 130"/>
                <a:gd name="T47" fmla="*/ 27 h 49"/>
                <a:gd name="T48" fmla="*/ 125 w 130"/>
                <a:gd name="T49" fmla="*/ 24 h 49"/>
                <a:gd name="T50" fmla="*/ 122 w 130"/>
                <a:gd name="T51" fmla="*/ 23 h 49"/>
                <a:gd name="T52" fmla="*/ 130 w 130"/>
                <a:gd name="T53" fmla="*/ 23 h 49"/>
                <a:gd name="T54" fmla="*/ 130 w 130"/>
                <a:gd name="T55" fmla="*/ 19 h 49"/>
                <a:gd name="T56" fmla="*/ 130 w 130"/>
                <a:gd name="T57" fmla="*/ 15 h 49"/>
                <a:gd name="T58" fmla="*/ 118 w 130"/>
                <a:gd name="T59" fmla="*/ 15 h 49"/>
                <a:gd name="T60" fmla="*/ 118 w 130"/>
                <a:gd name="T61" fmla="*/ 9 h 49"/>
                <a:gd name="T62" fmla="*/ 117 w 130"/>
                <a:gd name="T63" fmla="*/ 3 h 49"/>
                <a:gd name="T64" fmla="*/ 114 w 130"/>
                <a:gd name="T65" fmla="*/ 1 h 49"/>
                <a:gd name="T66" fmla="*/ 107 w 130"/>
                <a:gd name="T67" fmla="*/ 1 h 49"/>
                <a:gd name="T68" fmla="*/ 99 w 130"/>
                <a:gd name="T69" fmla="*/ 0 h 49"/>
                <a:gd name="T70" fmla="*/ 90 w 130"/>
                <a:gd name="T71" fmla="*/ 3 h 49"/>
                <a:gd name="T72" fmla="*/ 78 w 130"/>
                <a:gd name="T73" fmla="*/ 3 h 49"/>
                <a:gd name="T74" fmla="*/ 77 w 130"/>
                <a:gd name="T75" fmla="*/ 13 h 49"/>
                <a:gd name="T76" fmla="*/ 67 w 130"/>
                <a:gd name="T77" fmla="*/ 5 h 49"/>
                <a:gd name="T78" fmla="*/ 61 w 130"/>
                <a:gd name="T79" fmla="*/ 11 h 49"/>
                <a:gd name="T80" fmla="*/ 52 w 130"/>
                <a:gd name="T81" fmla="*/ 5 h 49"/>
                <a:gd name="T82" fmla="*/ 48 w 130"/>
                <a:gd name="T83" fmla="*/ 13 h 49"/>
                <a:gd name="T84" fmla="*/ 42 w 130"/>
                <a:gd name="T85" fmla="*/ 15 h 49"/>
                <a:gd name="T86" fmla="*/ 38 w 130"/>
                <a:gd name="T87" fmla="*/ 17 h 49"/>
                <a:gd name="T88" fmla="*/ 33 w 130"/>
                <a:gd name="T89" fmla="*/ 11 h 49"/>
                <a:gd name="T90" fmla="*/ 37 w 130"/>
                <a:gd name="T91" fmla="*/ 7 h 49"/>
                <a:gd name="T92" fmla="*/ 33 w 130"/>
                <a:gd name="T93" fmla="*/ 3 h 49"/>
                <a:gd name="T94" fmla="*/ 21 w 130"/>
                <a:gd name="T95" fmla="*/ 0 h 49"/>
                <a:gd name="T96" fmla="*/ 24 w 130"/>
                <a:gd name="T97" fmla="*/ 3 h 49"/>
                <a:gd name="T98" fmla="*/ 25 w 130"/>
                <a:gd name="T99" fmla="*/ 9 h 49"/>
                <a:gd name="T100" fmla="*/ 20 w 130"/>
                <a:gd name="T101" fmla="*/ 7 h 49"/>
                <a:gd name="T102" fmla="*/ 16 w 130"/>
                <a:gd name="T103" fmla="*/ 3 h 49"/>
                <a:gd name="T104" fmla="*/ 14 w 130"/>
                <a:gd name="T105" fmla="*/ 7 h 49"/>
                <a:gd name="T106" fmla="*/ 14 w 130"/>
                <a:gd name="T107" fmla="*/ 9 h 49"/>
                <a:gd name="T108" fmla="*/ 14 w 130"/>
                <a:gd name="T109" fmla="*/ 11 h 49"/>
                <a:gd name="T110" fmla="*/ 10 w 130"/>
                <a:gd name="T111" fmla="*/ 11 h 49"/>
                <a:gd name="T112" fmla="*/ 6 w 130"/>
                <a:gd name="T113" fmla="*/ 13 h 49"/>
                <a:gd name="T114" fmla="*/ 0 w 130"/>
                <a:gd name="T115" fmla="*/ 15 h 49"/>
                <a:gd name="T116" fmla="*/ 6 w 130"/>
                <a:gd name="T117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49">
                  <a:moveTo>
                    <a:pt x="6" y="17"/>
                  </a:moveTo>
                  <a:lnTo>
                    <a:pt x="6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3"/>
                  </a:lnTo>
                  <a:lnTo>
                    <a:pt x="21" y="23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2" y="41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1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4" y="32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21" y="28"/>
                  </a:lnTo>
                  <a:lnTo>
                    <a:pt x="122" y="2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5" y="23"/>
                  </a:lnTo>
                  <a:lnTo>
                    <a:pt x="126" y="23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9" y="15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2" y="13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8" y="9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7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14" y="1"/>
                  </a:lnTo>
                  <a:lnTo>
                    <a:pt x="113" y="3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9" y="3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7" y="5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1" y="5"/>
                  </a:lnTo>
                  <a:lnTo>
                    <a:pt x="78" y="3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9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57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767EA2DB-333D-F5AF-3DC3-0FBF2905496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795263" y="2663901"/>
              <a:ext cx="850561" cy="654693"/>
            </a:xfrm>
            <a:custGeom>
              <a:avLst/>
              <a:gdLst>
                <a:gd name="T0" fmla="*/ 378 w 418"/>
                <a:gd name="T1" fmla="*/ 206 h 329"/>
                <a:gd name="T2" fmla="*/ 357 w 418"/>
                <a:gd name="T3" fmla="*/ 233 h 329"/>
                <a:gd name="T4" fmla="*/ 336 w 418"/>
                <a:gd name="T5" fmla="*/ 259 h 329"/>
                <a:gd name="T6" fmla="*/ 317 w 418"/>
                <a:gd name="T7" fmla="*/ 259 h 329"/>
                <a:gd name="T8" fmla="*/ 281 w 418"/>
                <a:gd name="T9" fmla="*/ 255 h 329"/>
                <a:gd name="T10" fmla="*/ 264 w 418"/>
                <a:gd name="T11" fmla="*/ 241 h 329"/>
                <a:gd name="T12" fmla="*/ 248 w 418"/>
                <a:gd name="T13" fmla="*/ 193 h 329"/>
                <a:gd name="T14" fmla="*/ 256 w 418"/>
                <a:gd name="T15" fmla="*/ 153 h 329"/>
                <a:gd name="T16" fmla="*/ 264 w 418"/>
                <a:gd name="T17" fmla="*/ 132 h 329"/>
                <a:gd name="T18" fmla="*/ 261 w 418"/>
                <a:gd name="T19" fmla="*/ 120 h 329"/>
                <a:gd name="T20" fmla="*/ 241 w 418"/>
                <a:gd name="T21" fmla="*/ 104 h 329"/>
                <a:gd name="T22" fmla="*/ 228 w 418"/>
                <a:gd name="T23" fmla="*/ 60 h 329"/>
                <a:gd name="T24" fmla="*/ 194 w 418"/>
                <a:gd name="T25" fmla="*/ 67 h 329"/>
                <a:gd name="T26" fmla="*/ 172 w 418"/>
                <a:gd name="T27" fmla="*/ 36 h 329"/>
                <a:gd name="T28" fmla="*/ 127 w 418"/>
                <a:gd name="T29" fmla="*/ 18 h 329"/>
                <a:gd name="T30" fmla="*/ 1 w 418"/>
                <a:gd name="T31" fmla="*/ 14 h 329"/>
                <a:gd name="T32" fmla="*/ 4 w 418"/>
                <a:gd name="T33" fmla="*/ 33 h 329"/>
                <a:gd name="T34" fmla="*/ 6 w 418"/>
                <a:gd name="T35" fmla="*/ 56 h 329"/>
                <a:gd name="T36" fmla="*/ 17 w 418"/>
                <a:gd name="T37" fmla="*/ 91 h 329"/>
                <a:gd name="T38" fmla="*/ 14 w 418"/>
                <a:gd name="T39" fmla="*/ 91 h 329"/>
                <a:gd name="T40" fmla="*/ 9 w 418"/>
                <a:gd name="T41" fmla="*/ 97 h 329"/>
                <a:gd name="T42" fmla="*/ 20 w 418"/>
                <a:gd name="T43" fmla="*/ 109 h 329"/>
                <a:gd name="T44" fmla="*/ 37 w 418"/>
                <a:gd name="T45" fmla="*/ 132 h 329"/>
                <a:gd name="T46" fmla="*/ 54 w 418"/>
                <a:gd name="T47" fmla="*/ 164 h 329"/>
                <a:gd name="T48" fmla="*/ 70 w 418"/>
                <a:gd name="T49" fmla="*/ 168 h 329"/>
                <a:gd name="T50" fmla="*/ 54 w 418"/>
                <a:gd name="T51" fmla="*/ 148 h 329"/>
                <a:gd name="T52" fmla="*/ 50 w 418"/>
                <a:gd name="T53" fmla="*/ 110 h 329"/>
                <a:gd name="T54" fmla="*/ 45 w 418"/>
                <a:gd name="T55" fmla="*/ 100 h 329"/>
                <a:gd name="T56" fmla="*/ 36 w 418"/>
                <a:gd name="T57" fmla="*/ 73 h 329"/>
                <a:gd name="T58" fmla="*/ 24 w 418"/>
                <a:gd name="T59" fmla="*/ 43 h 329"/>
                <a:gd name="T60" fmla="*/ 37 w 418"/>
                <a:gd name="T61" fmla="*/ 22 h 329"/>
                <a:gd name="T62" fmla="*/ 53 w 418"/>
                <a:gd name="T63" fmla="*/ 30 h 329"/>
                <a:gd name="T64" fmla="*/ 53 w 418"/>
                <a:gd name="T65" fmla="*/ 61 h 329"/>
                <a:gd name="T66" fmla="*/ 62 w 418"/>
                <a:gd name="T67" fmla="*/ 84 h 329"/>
                <a:gd name="T68" fmla="*/ 70 w 418"/>
                <a:gd name="T69" fmla="*/ 97 h 329"/>
                <a:gd name="T70" fmla="*/ 83 w 418"/>
                <a:gd name="T71" fmla="*/ 109 h 329"/>
                <a:gd name="T72" fmla="*/ 81 w 418"/>
                <a:gd name="T73" fmla="*/ 120 h 329"/>
                <a:gd name="T74" fmla="*/ 87 w 418"/>
                <a:gd name="T75" fmla="*/ 130 h 329"/>
                <a:gd name="T76" fmla="*/ 98 w 418"/>
                <a:gd name="T77" fmla="*/ 148 h 329"/>
                <a:gd name="T78" fmla="*/ 125 w 418"/>
                <a:gd name="T79" fmla="*/ 197 h 329"/>
                <a:gd name="T80" fmla="*/ 123 w 418"/>
                <a:gd name="T81" fmla="*/ 221 h 329"/>
                <a:gd name="T82" fmla="*/ 134 w 418"/>
                <a:gd name="T83" fmla="*/ 246 h 329"/>
                <a:gd name="T84" fmla="*/ 167 w 418"/>
                <a:gd name="T85" fmla="*/ 267 h 329"/>
                <a:gd name="T86" fmla="*/ 208 w 418"/>
                <a:gd name="T87" fmla="*/ 291 h 329"/>
                <a:gd name="T88" fmla="*/ 234 w 418"/>
                <a:gd name="T89" fmla="*/ 306 h 329"/>
                <a:gd name="T90" fmla="*/ 276 w 418"/>
                <a:gd name="T91" fmla="*/ 299 h 329"/>
                <a:gd name="T92" fmla="*/ 285 w 418"/>
                <a:gd name="T93" fmla="*/ 298 h 329"/>
                <a:gd name="T94" fmla="*/ 316 w 418"/>
                <a:gd name="T95" fmla="*/ 328 h 329"/>
                <a:gd name="T96" fmla="*/ 326 w 418"/>
                <a:gd name="T97" fmla="*/ 302 h 329"/>
                <a:gd name="T98" fmla="*/ 342 w 418"/>
                <a:gd name="T99" fmla="*/ 288 h 329"/>
                <a:gd name="T100" fmla="*/ 346 w 418"/>
                <a:gd name="T101" fmla="*/ 268 h 329"/>
                <a:gd name="T102" fmla="*/ 376 w 418"/>
                <a:gd name="T103" fmla="*/ 268 h 329"/>
                <a:gd name="T104" fmla="*/ 393 w 418"/>
                <a:gd name="T105" fmla="*/ 263 h 329"/>
                <a:gd name="T106" fmla="*/ 400 w 418"/>
                <a:gd name="T107" fmla="*/ 238 h 329"/>
                <a:gd name="T108" fmla="*/ 418 w 418"/>
                <a:gd name="T109" fmla="*/ 207 h 329"/>
                <a:gd name="T110" fmla="*/ 417 w 418"/>
                <a:gd name="T111" fmla="*/ 202 h 329"/>
                <a:gd name="T112" fmla="*/ 252 w 418"/>
                <a:gd name="T113" fmla="*/ 19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8" h="329">
                  <a:moveTo>
                    <a:pt x="417" y="202"/>
                  </a:moveTo>
                  <a:lnTo>
                    <a:pt x="410" y="202"/>
                  </a:lnTo>
                  <a:lnTo>
                    <a:pt x="409" y="205"/>
                  </a:lnTo>
                  <a:lnTo>
                    <a:pt x="406" y="205"/>
                  </a:lnTo>
                  <a:lnTo>
                    <a:pt x="400" y="202"/>
                  </a:lnTo>
                  <a:lnTo>
                    <a:pt x="396" y="202"/>
                  </a:lnTo>
                  <a:lnTo>
                    <a:pt x="392" y="202"/>
                  </a:lnTo>
                  <a:lnTo>
                    <a:pt x="378" y="206"/>
                  </a:lnTo>
                  <a:lnTo>
                    <a:pt x="369" y="207"/>
                  </a:lnTo>
                  <a:lnTo>
                    <a:pt x="362" y="210"/>
                  </a:lnTo>
                  <a:lnTo>
                    <a:pt x="361" y="215"/>
                  </a:lnTo>
                  <a:lnTo>
                    <a:pt x="361" y="214"/>
                  </a:lnTo>
                  <a:lnTo>
                    <a:pt x="360" y="219"/>
                  </a:lnTo>
                  <a:lnTo>
                    <a:pt x="357" y="225"/>
                  </a:lnTo>
                  <a:lnTo>
                    <a:pt x="357" y="229"/>
                  </a:lnTo>
                  <a:lnTo>
                    <a:pt x="357" y="233"/>
                  </a:lnTo>
                  <a:lnTo>
                    <a:pt x="352" y="237"/>
                  </a:lnTo>
                  <a:lnTo>
                    <a:pt x="349" y="242"/>
                  </a:lnTo>
                  <a:lnTo>
                    <a:pt x="346" y="246"/>
                  </a:lnTo>
                  <a:lnTo>
                    <a:pt x="342" y="247"/>
                  </a:lnTo>
                  <a:lnTo>
                    <a:pt x="338" y="251"/>
                  </a:lnTo>
                  <a:lnTo>
                    <a:pt x="340" y="254"/>
                  </a:lnTo>
                  <a:lnTo>
                    <a:pt x="338" y="258"/>
                  </a:lnTo>
                  <a:lnTo>
                    <a:pt x="336" y="259"/>
                  </a:lnTo>
                  <a:lnTo>
                    <a:pt x="334" y="259"/>
                  </a:lnTo>
                  <a:lnTo>
                    <a:pt x="330" y="259"/>
                  </a:lnTo>
                  <a:lnTo>
                    <a:pt x="330" y="258"/>
                  </a:lnTo>
                  <a:lnTo>
                    <a:pt x="330" y="255"/>
                  </a:lnTo>
                  <a:lnTo>
                    <a:pt x="329" y="254"/>
                  </a:lnTo>
                  <a:lnTo>
                    <a:pt x="323" y="254"/>
                  </a:lnTo>
                  <a:lnTo>
                    <a:pt x="319" y="255"/>
                  </a:lnTo>
                  <a:lnTo>
                    <a:pt x="317" y="259"/>
                  </a:lnTo>
                  <a:lnTo>
                    <a:pt x="316" y="258"/>
                  </a:lnTo>
                  <a:lnTo>
                    <a:pt x="309" y="259"/>
                  </a:lnTo>
                  <a:lnTo>
                    <a:pt x="301" y="260"/>
                  </a:lnTo>
                  <a:lnTo>
                    <a:pt x="300" y="262"/>
                  </a:lnTo>
                  <a:lnTo>
                    <a:pt x="295" y="263"/>
                  </a:lnTo>
                  <a:lnTo>
                    <a:pt x="291" y="263"/>
                  </a:lnTo>
                  <a:lnTo>
                    <a:pt x="287" y="262"/>
                  </a:lnTo>
                  <a:lnTo>
                    <a:pt x="281" y="255"/>
                  </a:lnTo>
                  <a:lnTo>
                    <a:pt x="276" y="254"/>
                  </a:lnTo>
                  <a:lnTo>
                    <a:pt x="269" y="254"/>
                  </a:lnTo>
                  <a:lnTo>
                    <a:pt x="268" y="254"/>
                  </a:lnTo>
                  <a:lnTo>
                    <a:pt x="268" y="251"/>
                  </a:lnTo>
                  <a:lnTo>
                    <a:pt x="269" y="251"/>
                  </a:lnTo>
                  <a:lnTo>
                    <a:pt x="268" y="250"/>
                  </a:lnTo>
                  <a:lnTo>
                    <a:pt x="265" y="247"/>
                  </a:lnTo>
                  <a:lnTo>
                    <a:pt x="264" y="241"/>
                  </a:lnTo>
                  <a:lnTo>
                    <a:pt x="260" y="231"/>
                  </a:lnTo>
                  <a:lnTo>
                    <a:pt x="256" y="223"/>
                  </a:lnTo>
                  <a:lnTo>
                    <a:pt x="252" y="215"/>
                  </a:lnTo>
                  <a:lnTo>
                    <a:pt x="251" y="206"/>
                  </a:lnTo>
                  <a:lnTo>
                    <a:pt x="251" y="205"/>
                  </a:lnTo>
                  <a:lnTo>
                    <a:pt x="248" y="202"/>
                  </a:lnTo>
                  <a:lnTo>
                    <a:pt x="248" y="197"/>
                  </a:lnTo>
                  <a:lnTo>
                    <a:pt x="248" y="193"/>
                  </a:lnTo>
                  <a:lnTo>
                    <a:pt x="248" y="187"/>
                  </a:lnTo>
                  <a:lnTo>
                    <a:pt x="251" y="180"/>
                  </a:lnTo>
                  <a:lnTo>
                    <a:pt x="252" y="174"/>
                  </a:lnTo>
                  <a:lnTo>
                    <a:pt x="255" y="168"/>
                  </a:lnTo>
                  <a:lnTo>
                    <a:pt x="255" y="164"/>
                  </a:lnTo>
                  <a:lnTo>
                    <a:pt x="252" y="162"/>
                  </a:lnTo>
                  <a:lnTo>
                    <a:pt x="255" y="161"/>
                  </a:lnTo>
                  <a:lnTo>
                    <a:pt x="256" y="153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9" y="144"/>
                  </a:lnTo>
                  <a:lnTo>
                    <a:pt x="260" y="141"/>
                  </a:lnTo>
                  <a:lnTo>
                    <a:pt x="259" y="136"/>
                  </a:lnTo>
                  <a:lnTo>
                    <a:pt x="260" y="133"/>
                  </a:lnTo>
                  <a:lnTo>
                    <a:pt x="261" y="133"/>
                  </a:lnTo>
                  <a:lnTo>
                    <a:pt x="264" y="132"/>
                  </a:lnTo>
                  <a:lnTo>
                    <a:pt x="264" y="133"/>
                  </a:lnTo>
                  <a:lnTo>
                    <a:pt x="264" y="137"/>
                  </a:lnTo>
                  <a:lnTo>
                    <a:pt x="272" y="122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4" y="122"/>
                  </a:lnTo>
                  <a:lnTo>
                    <a:pt x="261" y="120"/>
                  </a:lnTo>
                  <a:lnTo>
                    <a:pt x="259" y="120"/>
                  </a:lnTo>
                  <a:lnTo>
                    <a:pt x="255" y="120"/>
                  </a:lnTo>
                  <a:lnTo>
                    <a:pt x="251" y="117"/>
                  </a:lnTo>
                  <a:lnTo>
                    <a:pt x="247" y="114"/>
                  </a:lnTo>
                  <a:lnTo>
                    <a:pt x="245" y="114"/>
                  </a:lnTo>
                  <a:lnTo>
                    <a:pt x="243" y="113"/>
                  </a:lnTo>
                  <a:lnTo>
                    <a:pt x="241" y="106"/>
                  </a:lnTo>
                  <a:lnTo>
                    <a:pt x="241" y="104"/>
                  </a:lnTo>
                  <a:lnTo>
                    <a:pt x="241" y="97"/>
                  </a:lnTo>
                  <a:lnTo>
                    <a:pt x="241" y="93"/>
                  </a:lnTo>
                  <a:lnTo>
                    <a:pt x="239" y="91"/>
                  </a:lnTo>
                  <a:lnTo>
                    <a:pt x="235" y="83"/>
                  </a:lnTo>
                  <a:lnTo>
                    <a:pt x="232" y="75"/>
                  </a:lnTo>
                  <a:lnTo>
                    <a:pt x="232" y="67"/>
                  </a:lnTo>
                  <a:lnTo>
                    <a:pt x="230" y="63"/>
                  </a:lnTo>
                  <a:lnTo>
                    <a:pt x="228" y="60"/>
                  </a:lnTo>
                  <a:lnTo>
                    <a:pt x="222" y="53"/>
                  </a:lnTo>
                  <a:lnTo>
                    <a:pt x="219" y="53"/>
                  </a:lnTo>
                  <a:lnTo>
                    <a:pt x="211" y="52"/>
                  </a:lnTo>
                  <a:lnTo>
                    <a:pt x="203" y="53"/>
                  </a:lnTo>
                  <a:lnTo>
                    <a:pt x="202" y="57"/>
                  </a:lnTo>
                  <a:lnTo>
                    <a:pt x="199" y="61"/>
                  </a:lnTo>
                  <a:lnTo>
                    <a:pt x="195" y="65"/>
                  </a:lnTo>
                  <a:lnTo>
                    <a:pt x="194" y="67"/>
                  </a:lnTo>
                  <a:lnTo>
                    <a:pt x="190" y="67"/>
                  </a:lnTo>
                  <a:lnTo>
                    <a:pt x="186" y="65"/>
                  </a:lnTo>
                  <a:lnTo>
                    <a:pt x="180" y="61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5" y="47"/>
                  </a:lnTo>
                  <a:lnTo>
                    <a:pt x="175" y="40"/>
                  </a:lnTo>
                  <a:lnTo>
                    <a:pt x="172" y="36"/>
                  </a:lnTo>
                  <a:lnTo>
                    <a:pt x="168" y="35"/>
                  </a:lnTo>
                  <a:lnTo>
                    <a:pt x="167" y="31"/>
                  </a:lnTo>
                  <a:lnTo>
                    <a:pt x="163" y="26"/>
                  </a:lnTo>
                  <a:lnTo>
                    <a:pt x="159" y="23"/>
                  </a:lnTo>
                  <a:lnTo>
                    <a:pt x="158" y="19"/>
                  </a:lnTo>
                  <a:lnTo>
                    <a:pt x="158" y="18"/>
                  </a:lnTo>
                  <a:lnTo>
                    <a:pt x="155" y="18"/>
                  </a:lnTo>
                  <a:lnTo>
                    <a:pt x="127" y="18"/>
                  </a:lnTo>
                  <a:lnTo>
                    <a:pt x="127" y="26"/>
                  </a:lnTo>
                  <a:lnTo>
                    <a:pt x="85" y="26"/>
                  </a:lnTo>
                  <a:lnTo>
                    <a:pt x="36" y="4"/>
                  </a:lnTo>
                  <a:lnTo>
                    <a:pt x="37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4" y="27"/>
                  </a:lnTo>
                  <a:lnTo>
                    <a:pt x="1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5" y="43"/>
                  </a:lnTo>
                  <a:lnTo>
                    <a:pt x="5" y="47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6" y="56"/>
                  </a:lnTo>
                  <a:lnTo>
                    <a:pt x="10" y="60"/>
                  </a:lnTo>
                  <a:lnTo>
                    <a:pt x="17" y="67"/>
                  </a:lnTo>
                  <a:lnTo>
                    <a:pt x="20" y="75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17" y="87"/>
                  </a:lnTo>
                  <a:lnTo>
                    <a:pt x="17" y="88"/>
                  </a:lnTo>
                  <a:lnTo>
                    <a:pt x="17" y="91"/>
                  </a:lnTo>
                  <a:lnTo>
                    <a:pt x="18" y="91"/>
                  </a:lnTo>
                  <a:lnTo>
                    <a:pt x="18" y="87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4" y="91"/>
                  </a:lnTo>
                  <a:lnTo>
                    <a:pt x="13" y="88"/>
                  </a:lnTo>
                  <a:lnTo>
                    <a:pt x="10" y="91"/>
                  </a:lnTo>
                  <a:lnTo>
                    <a:pt x="9" y="91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5" y="93"/>
                  </a:lnTo>
                  <a:lnTo>
                    <a:pt x="6" y="96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10" y="101"/>
                  </a:lnTo>
                  <a:lnTo>
                    <a:pt x="13" y="101"/>
                  </a:lnTo>
                  <a:lnTo>
                    <a:pt x="14" y="104"/>
                  </a:lnTo>
                  <a:lnTo>
                    <a:pt x="17" y="105"/>
                  </a:lnTo>
                  <a:lnTo>
                    <a:pt x="18" y="106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4" y="106"/>
                  </a:lnTo>
                  <a:lnTo>
                    <a:pt x="26" y="106"/>
                  </a:lnTo>
                  <a:lnTo>
                    <a:pt x="30" y="113"/>
                  </a:lnTo>
                  <a:lnTo>
                    <a:pt x="33" y="117"/>
                  </a:lnTo>
                  <a:lnTo>
                    <a:pt x="37" y="120"/>
                  </a:lnTo>
                  <a:lnTo>
                    <a:pt x="37" y="126"/>
                  </a:lnTo>
                  <a:lnTo>
                    <a:pt x="37" y="132"/>
                  </a:lnTo>
                  <a:lnTo>
                    <a:pt x="33" y="137"/>
                  </a:lnTo>
                  <a:lnTo>
                    <a:pt x="33" y="140"/>
                  </a:lnTo>
                  <a:lnTo>
                    <a:pt x="33" y="144"/>
                  </a:lnTo>
                  <a:lnTo>
                    <a:pt x="36" y="145"/>
                  </a:lnTo>
                  <a:lnTo>
                    <a:pt x="40" y="149"/>
                  </a:lnTo>
                  <a:lnTo>
                    <a:pt x="45" y="153"/>
                  </a:lnTo>
                  <a:lnTo>
                    <a:pt x="49" y="157"/>
                  </a:lnTo>
                  <a:lnTo>
                    <a:pt x="54" y="164"/>
                  </a:lnTo>
                  <a:lnTo>
                    <a:pt x="58" y="168"/>
                  </a:lnTo>
                  <a:lnTo>
                    <a:pt x="58" y="174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4" y="176"/>
                  </a:lnTo>
                  <a:lnTo>
                    <a:pt x="70" y="172"/>
                  </a:lnTo>
                  <a:lnTo>
                    <a:pt x="70" y="170"/>
                  </a:lnTo>
                  <a:lnTo>
                    <a:pt x="70" y="168"/>
                  </a:lnTo>
                  <a:lnTo>
                    <a:pt x="68" y="164"/>
                  </a:lnTo>
                  <a:lnTo>
                    <a:pt x="66" y="158"/>
                  </a:lnTo>
                  <a:lnTo>
                    <a:pt x="61" y="150"/>
                  </a:lnTo>
                  <a:lnTo>
                    <a:pt x="61" y="154"/>
                  </a:lnTo>
                  <a:lnTo>
                    <a:pt x="58" y="154"/>
                  </a:lnTo>
                  <a:lnTo>
                    <a:pt x="57" y="153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4" y="145"/>
                  </a:lnTo>
                  <a:lnTo>
                    <a:pt x="57" y="141"/>
                  </a:lnTo>
                  <a:lnTo>
                    <a:pt x="54" y="137"/>
                  </a:lnTo>
                  <a:lnTo>
                    <a:pt x="54" y="130"/>
                  </a:lnTo>
                  <a:lnTo>
                    <a:pt x="53" y="130"/>
                  </a:lnTo>
                  <a:lnTo>
                    <a:pt x="53" y="126"/>
                  </a:lnTo>
                  <a:lnTo>
                    <a:pt x="50" y="118"/>
                  </a:lnTo>
                  <a:lnTo>
                    <a:pt x="50" y="110"/>
                  </a:lnTo>
                  <a:lnTo>
                    <a:pt x="49" y="106"/>
                  </a:lnTo>
                  <a:lnTo>
                    <a:pt x="48" y="105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8" y="101"/>
                  </a:lnTo>
                  <a:lnTo>
                    <a:pt x="45" y="100"/>
                  </a:lnTo>
                  <a:lnTo>
                    <a:pt x="44" y="97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37" y="84"/>
                  </a:lnTo>
                  <a:lnTo>
                    <a:pt x="40" y="79"/>
                  </a:lnTo>
                  <a:lnTo>
                    <a:pt x="40" y="76"/>
                  </a:lnTo>
                  <a:lnTo>
                    <a:pt x="37" y="76"/>
                  </a:lnTo>
                  <a:lnTo>
                    <a:pt x="36" y="73"/>
                  </a:lnTo>
                  <a:lnTo>
                    <a:pt x="36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28" y="56"/>
                  </a:lnTo>
                  <a:lnTo>
                    <a:pt x="24" y="49"/>
                  </a:lnTo>
                  <a:lnTo>
                    <a:pt x="22" y="47"/>
                  </a:lnTo>
                  <a:lnTo>
                    <a:pt x="24" y="43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4" y="19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53" y="30"/>
                  </a:lnTo>
                  <a:lnTo>
                    <a:pt x="50" y="31"/>
                  </a:lnTo>
                  <a:lnTo>
                    <a:pt x="49" y="35"/>
                  </a:lnTo>
                  <a:lnTo>
                    <a:pt x="50" y="40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1"/>
                  </a:lnTo>
                  <a:lnTo>
                    <a:pt x="54" y="61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4" y="69"/>
                  </a:lnTo>
                  <a:lnTo>
                    <a:pt x="57" y="73"/>
                  </a:lnTo>
                  <a:lnTo>
                    <a:pt x="58" y="76"/>
                  </a:lnTo>
                  <a:lnTo>
                    <a:pt x="61" y="80"/>
                  </a:lnTo>
                  <a:lnTo>
                    <a:pt x="62" y="84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8" y="87"/>
                  </a:lnTo>
                  <a:lnTo>
                    <a:pt x="70" y="88"/>
                  </a:lnTo>
                  <a:lnTo>
                    <a:pt x="74" y="88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4" y="101"/>
                  </a:lnTo>
                  <a:lnTo>
                    <a:pt x="77" y="101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5" y="113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7" y="117"/>
                  </a:lnTo>
                  <a:lnTo>
                    <a:pt x="85" y="117"/>
                  </a:lnTo>
                  <a:lnTo>
                    <a:pt x="85" y="118"/>
                  </a:lnTo>
                  <a:lnTo>
                    <a:pt x="83" y="118"/>
                  </a:lnTo>
                  <a:lnTo>
                    <a:pt x="81" y="120"/>
                  </a:lnTo>
                  <a:lnTo>
                    <a:pt x="79" y="128"/>
                  </a:lnTo>
                  <a:lnTo>
                    <a:pt x="81" y="126"/>
                  </a:lnTo>
                  <a:lnTo>
                    <a:pt x="81" y="128"/>
                  </a:lnTo>
                  <a:lnTo>
                    <a:pt x="83" y="128"/>
                  </a:lnTo>
                  <a:lnTo>
                    <a:pt x="87" y="128"/>
                  </a:lnTo>
                  <a:lnTo>
                    <a:pt x="85" y="130"/>
                  </a:lnTo>
                  <a:lnTo>
                    <a:pt x="85" y="132"/>
                  </a:lnTo>
                  <a:lnTo>
                    <a:pt x="87" y="130"/>
                  </a:lnTo>
                  <a:lnTo>
                    <a:pt x="89" y="133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7"/>
                  </a:lnTo>
                  <a:lnTo>
                    <a:pt x="97" y="137"/>
                  </a:lnTo>
                  <a:lnTo>
                    <a:pt x="98" y="140"/>
                  </a:lnTo>
                  <a:lnTo>
                    <a:pt x="98" y="144"/>
                  </a:lnTo>
                  <a:lnTo>
                    <a:pt x="98" y="148"/>
                  </a:lnTo>
                  <a:lnTo>
                    <a:pt x="101" y="149"/>
                  </a:lnTo>
                  <a:lnTo>
                    <a:pt x="107" y="158"/>
                  </a:lnTo>
                  <a:lnTo>
                    <a:pt x="115" y="168"/>
                  </a:lnTo>
                  <a:lnTo>
                    <a:pt x="121" y="177"/>
                  </a:lnTo>
                  <a:lnTo>
                    <a:pt x="125" y="181"/>
                  </a:lnTo>
                  <a:lnTo>
                    <a:pt x="125" y="187"/>
                  </a:lnTo>
                  <a:lnTo>
                    <a:pt x="125" y="193"/>
                  </a:lnTo>
                  <a:lnTo>
                    <a:pt x="125" y="197"/>
                  </a:lnTo>
                  <a:lnTo>
                    <a:pt x="131" y="205"/>
                  </a:lnTo>
                  <a:lnTo>
                    <a:pt x="131" y="206"/>
                  </a:lnTo>
                  <a:lnTo>
                    <a:pt x="127" y="210"/>
                  </a:lnTo>
                  <a:lnTo>
                    <a:pt x="123" y="218"/>
                  </a:lnTo>
                  <a:lnTo>
                    <a:pt x="125" y="218"/>
                  </a:lnTo>
                  <a:lnTo>
                    <a:pt x="127" y="218"/>
                  </a:lnTo>
                  <a:lnTo>
                    <a:pt x="127" y="219"/>
                  </a:lnTo>
                  <a:lnTo>
                    <a:pt x="123" y="221"/>
                  </a:lnTo>
                  <a:lnTo>
                    <a:pt x="121" y="221"/>
                  </a:lnTo>
                  <a:lnTo>
                    <a:pt x="119" y="223"/>
                  </a:lnTo>
                  <a:lnTo>
                    <a:pt x="119" y="227"/>
                  </a:lnTo>
                  <a:lnTo>
                    <a:pt x="121" y="231"/>
                  </a:lnTo>
                  <a:lnTo>
                    <a:pt x="125" y="238"/>
                  </a:lnTo>
                  <a:lnTo>
                    <a:pt x="127" y="242"/>
                  </a:lnTo>
                  <a:lnTo>
                    <a:pt x="133" y="246"/>
                  </a:lnTo>
                  <a:lnTo>
                    <a:pt x="134" y="246"/>
                  </a:lnTo>
                  <a:lnTo>
                    <a:pt x="137" y="247"/>
                  </a:lnTo>
                  <a:lnTo>
                    <a:pt x="141" y="251"/>
                  </a:lnTo>
                  <a:lnTo>
                    <a:pt x="145" y="254"/>
                  </a:lnTo>
                  <a:lnTo>
                    <a:pt x="146" y="259"/>
                  </a:lnTo>
                  <a:lnTo>
                    <a:pt x="151" y="263"/>
                  </a:lnTo>
                  <a:lnTo>
                    <a:pt x="158" y="264"/>
                  </a:lnTo>
                  <a:lnTo>
                    <a:pt x="163" y="267"/>
                  </a:lnTo>
                  <a:lnTo>
                    <a:pt x="167" y="267"/>
                  </a:lnTo>
                  <a:lnTo>
                    <a:pt x="168" y="267"/>
                  </a:lnTo>
                  <a:lnTo>
                    <a:pt x="171" y="268"/>
                  </a:lnTo>
                  <a:lnTo>
                    <a:pt x="176" y="272"/>
                  </a:lnTo>
                  <a:lnTo>
                    <a:pt x="180" y="278"/>
                  </a:lnTo>
                  <a:lnTo>
                    <a:pt x="188" y="282"/>
                  </a:lnTo>
                  <a:lnTo>
                    <a:pt x="198" y="286"/>
                  </a:lnTo>
                  <a:lnTo>
                    <a:pt x="203" y="290"/>
                  </a:lnTo>
                  <a:lnTo>
                    <a:pt x="208" y="291"/>
                  </a:lnTo>
                  <a:lnTo>
                    <a:pt x="215" y="291"/>
                  </a:lnTo>
                  <a:lnTo>
                    <a:pt x="216" y="294"/>
                  </a:lnTo>
                  <a:lnTo>
                    <a:pt x="219" y="295"/>
                  </a:lnTo>
                  <a:lnTo>
                    <a:pt x="222" y="298"/>
                  </a:lnTo>
                  <a:lnTo>
                    <a:pt x="224" y="299"/>
                  </a:lnTo>
                  <a:lnTo>
                    <a:pt x="228" y="302"/>
                  </a:lnTo>
                  <a:lnTo>
                    <a:pt x="230" y="303"/>
                  </a:lnTo>
                  <a:lnTo>
                    <a:pt x="234" y="306"/>
                  </a:lnTo>
                  <a:lnTo>
                    <a:pt x="239" y="306"/>
                  </a:lnTo>
                  <a:lnTo>
                    <a:pt x="243" y="307"/>
                  </a:lnTo>
                  <a:lnTo>
                    <a:pt x="248" y="308"/>
                  </a:lnTo>
                  <a:lnTo>
                    <a:pt x="252" y="308"/>
                  </a:lnTo>
                  <a:lnTo>
                    <a:pt x="265" y="306"/>
                  </a:lnTo>
                  <a:lnTo>
                    <a:pt x="272" y="302"/>
                  </a:lnTo>
                  <a:lnTo>
                    <a:pt x="279" y="299"/>
                  </a:lnTo>
                  <a:lnTo>
                    <a:pt x="276" y="299"/>
                  </a:lnTo>
                  <a:lnTo>
                    <a:pt x="277" y="295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83" y="298"/>
                  </a:lnTo>
                  <a:lnTo>
                    <a:pt x="279" y="299"/>
                  </a:lnTo>
                  <a:lnTo>
                    <a:pt x="287" y="302"/>
                  </a:lnTo>
                  <a:lnTo>
                    <a:pt x="285" y="299"/>
                  </a:lnTo>
                  <a:lnTo>
                    <a:pt x="285" y="298"/>
                  </a:lnTo>
                  <a:lnTo>
                    <a:pt x="292" y="303"/>
                  </a:lnTo>
                  <a:lnTo>
                    <a:pt x="299" y="308"/>
                  </a:lnTo>
                  <a:lnTo>
                    <a:pt x="304" y="315"/>
                  </a:lnTo>
                  <a:lnTo>
                    <a:pt x="308" y="316"/>
                  </a:lnTo>
                  <a:lnTo>
                    <a:pt x="309" y="320"/>
                  </a:lnTo>
                  <a:lnTo>
                    <a:pt x="312" y="324"/>
                  </a:lnTo>
                  <a:lnTo>
                    <a:pt x="316" y="329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317" y="326"/>
                  </a:lnTo>
                  <a:lnTo>
                    <a:pt x="317" y="322"/>
                  </a:lnTo>
                  <a:lnTo>
                    <a:pt x="319" y="320"/>
                  </a:lnTo>
                  <a:lnTo>
                    <a:pt x="319" y="316"/>
                  </a:lnTo>
                  <a:lnTo>
                    <a:pt x="319" y="315"/>
                  </a:lnTo>
                  <a:lnTo>
                    <a:pt x="325" y="303"/>
                  </a:lnTo>
                  <a:lnTo>
                    <a:pt x="326" y="302"/>
                  </a:lnTo>
                  <a:lnTo>
                    <a:pt x="330" y="302"/>
                  </a:lnTo>
                  <a:lnTo>
                    <a:pt x="336" y="302"/>
                  </a:lnTo>
                  <a:lnTo>
                    <a:pt x="342" y="302"/>
                  </a:lnTo>
                  <a:lnTo>
                    <a:pt x="348" y="302"/>
                  </a:lnTo>
                  <a:lnTo>
                    <a:pt x="348" y="295"/>
                  </a:lnTo>
                  <a:lnTo>
                    <a:pt x="346" y="294"/>
                  </a:lnTo>
                  <a:lnTo>
                    <a:pt x="344" y="290"/>
                  </a:lnTo>
                  <a:lnTo>
                    <a:pt x="342" y="288"/>
                  </a:lnTo>
                  <a:lnTo>
                    <a:pt x="338" y="284"/>
                  </a:lnTo>
                  <a:lnTo>
                    <a:pt x="334" y="280"/>
                  </a:lnTo>
                  <a:lnTo>
                    <a:pt x="338" y="280"/>
                  </a:lnTo>
                  <a:lnTo>
                    <a:pt x="340" y="280"/>
                  </a:lnTo>
                  <a:lnTo>
                    <a:pt x="342" y="278"/>
                  </a:lnTo>
                  <a:lnTo>
                    <a:pt x="342" y="275"/>
                  </a:lnTo>
                  <a:lnTo>
                    <a:pt x="344" y="271"/>
                  </a:lnTo>
                  <a:lnTo>
                    <a:pt x="346" y="268"/>
                  </a:lnTo>
                  <a:lnTo>
                    <a:pt x="349" y="268"/>
                  </a:lnTo>
                  <a:lnTo>
                    <a:pt x="357" y="271"/>
                  </a:lnTo>
                  <a:lnTo>
                    <a:pt x="373" y="271"/>
                  </a:lnTo>
                  <a:lnTo>
                    <a:pt x="372" y="275"/>
                  </a:lnTo>
                  <a:lnTo>
                    <a:pt x="373" y="272"/>
                  </a:lnTo>
                  <a:lnTo>
                    <a:pt x="374" y="268"/>
                  </a:lnTo>
                  <a:lnTo>
                    <a:pt x="374" y="267"/>
                  </a:lnTo>
                  <a:lnTo>
                    <a:pt x="376" y="268"/>
                  </a:lnTo>
                  <a:lnTo>
                    <a:pt x="380" y="262"/>
                  </a:lnTo>
                  <a:lnTo>
                    <a:pt x="384" y="259"/>
                  </a:lnTo>
                  <a:lnTo>
                    <a:pt x="388" y="258"/>
                  </a:lnTo>
                  <a:lnTo>
                    <a:pt x="388" y="255"/>
                  </a:lnTo>
                  <a:lnTo>
                    <a:pt x="392" y="251"/>
                  </a:lnTo>
                  <a:lnTo>
                    <a:pt x="392" y="258"/>
                  </a:lnTo>
                  <a:lnTo>
                    <a:pt x="392" y="262"/>
                  </a:lnTo>
                  <a:lnTo>
                    <a:pt x="393" y="263"/>
                  </a:lnTo>
                  <a:lnTo>
                    <a:pt x="396" y="258"/>
                  </a:lnTo>
                  <a:lnTo>
                    <a:pt x="397" y="251"/>
                  </a:lnTo>
                  <a:lnTo>
                    <a:pt x="404" y="242"/>
                  </a:lnTo>
                  <a:lnTo>
                    <a:pt x="400" y="245"/>
                  </a:lnTo>
                  <a:lnTo>
                    <a:pt x="400" y="242"/>
                  </a:lnTo>
                  <a:lnTo>
                    <a:pt x="401" y="241"/>
                  </a:lnTo>
                  <a:lnTo>
                    <a:pt x="404" y="238"/>
                  </a:lnTo>
                  <a:lnTo>
                    <a:pt x="400" y="238"/>
                  </a:lnTo>
                  <a:lnTo>
                    <a:pt x="404" y="234"/>
                  </a:lnTo>
                  <a:lnTo>
                    <a:pt x="404" y="233"/>
                  </a:lnTo>
                  <a:lnTo>
                    <a:pt x="405" y="231"/>
                  </a:lnTo>
                  <a:lnTo>
                    <a:pt x="405" y="229"/>
                  </a:lnTo>
                  <a:lnTo>
                    <a:pt x="409" y="223"/>
                  </a:lnTo>
                  <a:lnTo>
                    <a:pt x="414" y="218"/>
                  </a:lnTo>
                  <a:lnTo>
                    <a:pt x="418" y="211"/>
                  </a:lnTo>
                  <a:lnTo>
                    <a:pt x="418" y="207"/>
                  </a:lnTo>
                  <a:lnTo>
                    <a:pt x="418" y="205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close/>
                  <a:moveTo>
                    <a:pt x="252" y="198"/>
                  </a:moveTo>
                  <a:lnTo>
                    <a:pt x="248" y="193"/>
                  </a:lnTo>
                  <a:lnTo>
                    <a:pt x="252" y="202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8" name="Freeform 120">
              <a:extLst>
                <a:ext uri="{FF2B5EF4-FFF2-40B4-BE49-F238E27FC236}">
                  <a16:creationId xmlns:a16="http://schemas.microsoft.com/office/drawing/2014/main" id="{C3D6E6F6-8956-2AED-02B4-DF1D43D7E54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227787" y="4629969"/>
              <a:ext cx="518883" cy="1186009"/>
            </a:xfrm>
            <a:custGeom>
              <a:avLst/>
              <a:gdLst>
                <a:gd name="T0" fmla="*/ 220 w 255"/>
                <a:gd name="T1" fmla="*/ 525 h 596"/>
                <a:gd name="T2" fmla="*/ 216 w 255"/>
                <a:gd name="T3" fmla="*/ 536 h 596"/>
                <a:gd name="T4" fmla="*/ 223 w 255"/>
                <a:gd name="T5" fmla="*/ 537 h 596"/>
                <a:gd name="T6" fmla="*/ 235 w 255"/>
                <a:gd name="T7" fmla="*/ 528 h 596"/>
                <a:gd name="T8" fmla="*/ 239 w 255"/>
                <a:gd name="T9" fmla="*/ 524 h 596"/>
                <a:gd name="T10" fmla="*/ 233 w 255"/>
                <a:gd name="T11" fmla="*/ 544 h 596"/>
                <a:gd name="T12" fmla="*/ 240 w 255"/>
                <a:gd name="T13" fmla="*/ 533 h 596"/>
                <a:gd name="T14" fmla="*/ 253 w 255"/>
                <a:gd name="T15" fmla="*/ 527 h 596"/>
                <a:gd name="T16" fmla="*/ 217 w 255"/>
                <a:gd name="T17" fmla="*/ 524 h 596"/>
                <a:gd name="T18" fmla="*/ 174 w 255"/>
                <a:gd name="T19" fmla="*/ 565 h 596"/>
                <a:gd name="T20" fmla="*/ 180 w 255"/>
                <a:gd name="T21" fmla="*/ 590 h 596"/>
                <a:gd name="T22" fmla="*/ 227 w 255"/>
                <a:gd name="T23" fmla="*/ 593 h 596"/>
                <a:gd name="T24" fmla="*/ 208 w 255"/>
                <a:gd name="T25" fmla="*/ 529 h 596"/>
                <a:gd name="T26" fmla="*/ 209 w 255"/>
                <a:gd name="T27" fmla="*/ 529 h 596"/>
                <a:gd name="T28" fmla="*/ 146 w 255"/>
                <a:gd name="T29" fmla="*/ 536 h 596"/>
                <a:gd name="T30" fmla="*/ 144 w 255"/>
                <a:gd name="T31" fmla="*/ 512 h 596"/>
                <a:gd name="T32" fmla="*/ 148 w 255"/>
                <a:gd name="T33" fmla="*/ 495 h 596"/>
                <a:gd name="T34" fmla="*/ 162 w 255"/>
                <a:gd name="T35" fmla="*/ 470 h 596"/>
                <a:gd name="T36" fmla="*/ 130 w 255"/>
                <a:gd name="T37" fmla="*/ 426 h 596"/>
                <a:gd name="T38" fmla="*/ 148 w 255"/>
                <a:gd name="T39" fmla="*/ 411 h 596"/>
                <a:gd name="T40" fmla="*/ 154 w 255"/>
                <a:gd name="T41" fmla="*/ 382 h 596"/>
                <a:gd name="T42" fmla="*/ 163 w 255"/>
                <a:gd name="T43" fmla="*/ 377 h 596"/>
                <a:gd name="T44" fmla="*/ 144 w 255"/>
                <a:gd name="T45" fmla="*/ 371 h 596"/>
                <a:gd name="T46" fmla="*/ 132 w 255"/>
                <a:gd name="T47" fmla="*/ 345 h 596"/>
                <a:gd name="T48" fmla="*/ 167 w 255"/>
                <a:gd name="T49" fmla="*/ 333 h 596"/>
                <a:gd name="T50" fmla="*/ 170 w 255"/>
                <a:gd name="T51" fmla="*/ 312 h 596"/>
                <a:gd name="T52" fmla="*/ 236 w 255"/>
                <a:gd name="T53" fmla="*/ 275 h 596"/>
                <a:gd name="T54" fmla="*/ 211 w 255"/>
                <a:gd name="T55" fmla="*/ 237 h 596"/>
                <a:gd name="T56" fmla="*/ 196 w 255"/>
                <a:gd name="T57" fmla="*/ 206 h 596"/>
                <a:gd name="T58" fmla="*/ 194 w 255"/>
                <a:gd name="T59" fmla="*/ 171 h 596"/>
                <a:gd name="T60" fmla="*/ 203 w 255"/>
                <a:gd name="T61" fmla="*/ 143 h 596"/>
                <a:gd name="T62" fmla="*/ 231 w 255"/>
                <a:gd name="T63" fmla="*/ 106 h 596"/>
                <a:gd name="T64" fmla="*/ 233 w 255"/>
                <a:gd name="T65" fmla="*/ 69 h 596"/>
                <a:gd name="T66" fmla="*/ 223 w 255"/>
                <a:gd name="T67" fmla="*/ 93 h 596"/>
                <a:gd name="T68" fmla="*/ 200 w 255"/>
                <a:gd name="T69" fmla="*/ 103 h 596"/>
                <a:gd name="T70" fmla="*/ 175 w 255"/>
                <a:gd name="T71" fmla="*/ 86 h 596"/>
                <a:gd name="T72" fmla="*/ 167 w 255"/>
                <a:gd name="T73" fmla="*/ 56 h 596"/>
                <a:gd name="T74" fmla="*/ 113 w 255"/>
                <a:gd name="T75" fmla="*/ 26 h 596"/>
                <a:gd name="T76" fmla="*/ 79 w 255"/>
                <a:gd name="T77" fmla="*/ 4 h 596"/>
                <a:gd name="T78" fmla="*/ 38 w 255"/>
                <a:gd name="T79" fmla="*/ 0 h 596"/>
                <a:gd name="T80" fmla="*/ 25 w 255"/>
                <a:gd name="T81" fmla="*/ 42 h 596"/>
                <a:gd name="T82" fmla="*/ 16 w 255"/>
                <a:gd name="T83" fmla="*/ 79 h 596"/>
                <a:gd name="T84" fmla="*/ 5 w 255"/>
                <a:gd name="T85" fmla="*/ 118 h 596"/>
                <a:gd name="T86" fmla="*/ 4 w 255"/>
                <a:gd name="T87" fmla="*/ 160 h 596"/>
                <a:gd name="T88" fmla="*/ 13 w 255"/>
                <a:gd name="T89" fmla="*/ 198 h 596"/>
                <a:gd name="T90" fmla="*/ 25 w 255"/>
                <a:gd name="T91" fmla="*/ 224 h 596"/>
                <a:gd name="T92" fmla="*/ 22 w 255"/>
                <a:gd name="T93" fmla="*/ 261 h 596"/>
                <a:gd name="T94" fmla="*/ 30 w 255"/>
                <a:gd name="T95" fmla="*/ 302 h 596"/>
                <a:gd name="T96" fmla="*/ 29 w 255"/>
                <a:gd name="T97" fmla="*/ 332 h 596"/>
                <a:gd name="T98" fmla="*/ 40 w 255"/>
                <a:gd name="T99" fmla="*/ 368 h 596"/>
                <a:gd name="T100" fmla="*/ 49 w 255"/>
                <a:gd name="T101" fmla="*/ 394 h 596"/>
                <a:gd name="T102" fmla="*/ 66 w 255"/>
                <a:gd name="T103" fmla="*/ 411 h 596"/>
                <a:gd name="T104" fmla="*/ 65 w 255"/>
                <a:gd name="T105" fmla="*/ 430 h 596"/>
                <a:gd name="T106" fmla="*/ 74 w 255"/>
                <a:gd name="T107" fmla="*/ 459 h 596"/>
                <a:gd name="T108" fmla="*/ 75 w 255"/>
                <a:gd name="T109" fmla="*/ 490 h 596"/>
                <a:gd name="T110" fmla="*/ 74 w 255"/>
                <a:gd name="T111" fmla="*/ 510 h 596"/>
                <a:gd name="T112" fmla="*/ 95 w 255"/>
                <a:gd name="T113" fmla="*/ 519 h 596"/>
                <a:gd name="T114" fmla="*/ 122 w 255"/>
                <a:gd name="T115" fmla="*/ 543 h 596"/>
                <a:gd name="T116" fmla="*/ 163 w 255"/>
                <a:gd name="T117" fmla="*/ 54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596">
                  <a:moveTo>
                    <a:pt x="235" y="528"/>
                  </a:moveTo>
                  <a:lnTo>
                    <a:pt x="236" y="525"/>
                  </a:lnTo>
                  <a:lnTo>
                    <a:pt x="236" y="524"/>
                  </a:lnTo>
                  <a:lnTo>
                    <a:pt x="235" y="524"/>
                  </a:lnTo>
                  <a:lnTo>
                    <a:pt x="235" y="523"/>
                  </a:lnTo>
                  <a:lnTo>
                    <a:pt x="233" y="524"/>
                  </a:lnTo>
                  <a:lnTo>
                    <a:pt x="233" y="525"/>
                  </a:lnTo>
                  <a:lnTo>
                    <a:pt x="225" y="524"/>
                  </a:lnTo>
                  <a:lnTo>
                    <a:pt x="224" y="525"/>
                  </a:lnTo>
                  <a:lnTo>
                    <a:pt x="220" y="524"/>
                  </a:lnTo>
                  <a:lnTo>
                    <a:pt x="220" y="525"/>
                  </a:lnTo>
                  <a:lnTo>
                    <a:pt x="219" y="527"/>
                  </a:lnTo>
                  <a:lnTo>
                    <a:pt x="220" y="527"/>
                  </a:lnTo>
                  <a:lnTo>
                    <a:pt x="221" y="527"/>
                  </a:lnTo>
                  <a:lnTo>
                    <a:pt x="225" y="531"/>
                  </a:lnTo>
                  <a:lnTo>
                    <a:pt x="223" y="531"/>
                  </a:lnTo>
                  <a:lnTo>
                    <a:pt x="221" y="533"/>
                  </a:lnTo>
                  <a:lnTo>
                    <a:pt x="220" y="533"/>
                  </a:lnTo>
                  <a:lnTo>
                    <a:pt x="217" y="535"/>
                  </a:lnTo>
                  <a:lnTo>
                    <a:pt x="220" y="536"/>
                  </a:lnTo>
                  <a:lnTo>
                    <a:pt x="219" y="536"/>
                  </a:lnTo>
                  <a:lnTo>
                    <a:pt x="216" y="536"/>
                  </a:lnTo>
                  <a:lnTo>
                    <a:pt x="215" y="536"/>
                  </a:lnTo>
                  <a:lnTo>
                    <a:pt x="215" y="537"/>
                  </a:lnTo>
                  <a:lnTo>
                    <a:pt x="212" y="537"/>
                  </a:lnTo>
                  <a:lnTo>
                    <a:pt x="212" y="539"/>
                  </a:lnTo>
                  <a:lnTo>
                    <a:pt x="215" y="541"/>
                  </a:lnTo>
                  <a:lnTo>
                    <a:pt x="215" y="540"/>
                  </a:lnTo>
                  <a:lnTo>
                    <a:pt x="216" y="540"/>
                  </a:lnTo>
                  <a:lnTo>
                    <a:pt x="217" y="543"/>
                  </a:lnTo>
                  <a:lnTo>
                    <a:pt x="220" y="540"/>
                  </a:lnTo>
                  <a:lnTo>
                    <a:pt x="223" y="539"/>
                  </a:lnTo>
                  <a:lnTo>
                    <a:pt x="223" y="537"/>
                  </a:lnTo>
                  <a:lnTo>
                    <a:pt x="225" y="536"/>
                  </a:lnTo>
                  <a:lnTo>
                    <a:pt x="227" y="537"/>
                  </a:lnTo>
                  <a:lnTo>
                    <a:pt x="228" y="536"/>
                  </a:lnTo>
                  <a:lnTo>
                    <a:pt x="229" y="533"/>
                  </a:lnTo>
                  <a:lnTo>
                    <a:pt x="231" y="533"/>
                  </a:lnTo>
                  <a:lnTo>
                    <a:pt x="233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close/>
                  <a:moveTo>
                    <a:pt x="253" y="527"/>
                  </a:moveTo>
                  <a:lnTo>
                    <a:pt x="255" y="527"/>
                  </a:lnTo>
                  <a:lnTo>
                    <a:pt x="252" y="524"/>
                  </a:lnTo>
                  <a:lnTo>
                    <a:pt x="251" y="524"/>
                  </a:lnTo>
                  <a:lnTo>
                    <a:pt x="248" y="524"/>
                  </a:lnTo>
                  <a:lnTo>
                    <a:pt x="245" y="521"/>
                  </a:lnTo>
                  <a:lnTo>
                    <a:pt x="243" y="521"/>
                  </a:lnTo>
                  <a:lnTo>
                    <a:pt x="240" y="521"/>
                  </a:lnTo>
                  <a:lnTo>
                    <a:pt x="239" y="524"/>
                  </a:lnTo>
                  <a:lnTo>
                    <a:pt x="237" y="524"/>
                  </a:lnTo>
                  <a:lnTo>
                    <a:pt x="239" y="532"/>
                  </a:lnTo>
                  <a:lnTo>
                    <a:pt x="237" y="531"/>
                  </a:lnTo>
                  <a:lnTo>
                    <a:pt x="235" y="531"/>
                  </a:lnTo>
                  <a:lnTo>
                    <a:pt x="233" y="532"/>
                  </a:lnTo>
                  <a:lnTo>
                    <a:pt x="232" y="533"/>
                  </a:lnTo>
                  <a:lnTo>
                    <a:pt x="231" y="533"/>
                  </a:lnTo>
                  <a:lnTo>
                    <a:pt x="231" y="539"/>
                  </a:lnTo>
                  <a:lnTo>
                    <a:pt x="231" y="540"/>
                  </a:lnTo>
                  <a:lnTo>
                    <a:pt x="232" y="543"/>
                  </a:lnTo>
                  <a:lnTo>
                    <a:pt x="233" y="544"/>
                  </a:lnTo>
                  <a:lnTo>
                    <a:pt x="235" y="540"/>
                  </a:lnTo>
                  <a:lnTo>
                    <a:pt x="236" y="541"/>
                  </a:lnTo>
                  <a:lnTo>
                    <a:pt x="239" y="541"/>
                  </a:lnTo>
                  <a:lnTo>
                    <a:pt x="237" y="540"/>
                  </a:lnTo>
                  <a:lnTo>
                    <a:pt x="237" y="537"/>
                  </a:lnTo>
                  <a:lnTo>
                    <a:pt x="239" y="537"/>
                  </a:lnTo>
                  <a:lnTo>
                    <a:pt x="241" y="537"/>
                  </a:lnTo>
                  <a:lnTo>
                    <a:pt x="243" y="539"/>
                  </a:lnTo>
                  <a:lnTo>
                    <a:pt x="243" y="537"/>
                  </a:lnTo>
                  <a:lnTo>
                    <a:pt x="240" y="535"/>
                  </a:lnTo>
                  <a:lnTo>
                    <a:pt x="240" y="533"/>
                  </a:lnTo>
                  <a:lnTo>
                    <a:pt x="241" y="533"/>
                  </a:lnTo>
                  <a:lnTo>
                    <a:pt x="248" y="533"/>
                  </a:lnTo>
                  <a:lnTo>
                    <a:pt x="249" y="533"/>
                  </a:lnTo>
                  <a:lnTo>
                    <a:pt x="252" y="531"/>
                  </a:lnTo>
                  <a:lnTo>
                    <a:pt x="253" y="531"/>
                  </a:lnTo>
                  <a:lnTo>
                    <a:pt x="255" y="531"/>
                  </a:lnTo>
                  <a:lnTo>
                    <a:pt x="255" y="529"/>
                  </a:lnTo>
                  <a:lnTo>
                    <a:pt x="253" y="528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close/>
                  <a:moveTo>
                    <a:pt x="217" y="524"/>
                  </a:moveTo>
                  <a:lnTo>
                    <a:pt x="220" y="524"/>
                  </a:lnTo>
                  <a:lnTo>
                    <a:pt x="217" y="523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close/>
                  <a:moveTo>
                    <a:pt x="219" y="590"/>
                  </a:moveTo>
                  <a:lnTo>
                    <a:pt x="213" y="588"/>
                  </a:lnTo>
                  <a:lnTo>
                    <a:pt x="207" y="587"/>
                  </a:lnTo>
                  <a:lnTo>
                    <a:pt x="196" y="580"/>
                  </a:lnTo>
                  <a:lnTo>
                    <a:pt x="187" y="575"/>
                  </a:lnTo>
                  <a:lnTo>
                    <a:pt x="179" y="571"/>
                  </a:lnTo>
                  <a:lnTo>
                    <a:pt x="176" y="567"/>
                  </a:lnTo>
                  <a:lnTo>
                    <a:pt x="174" y="565"/>
                  </a:lnTo>
                  <a:lnTo>
                    <a:pt x="170" y="565"/>
                  </a:lnTo>
                  <a:lnTo>
                    <a:pt x="170" y="563"/>
                  </a:lnTo>
                  <a:lnTo>
                    <a:pt x="170" y="561"/>
                  </a:lnTo>
                  <a:lnTo>
                    <a:pt x="171" y="563"/>
                  </a:lnTo>
                  <a:lnTo>
                    <a:pt x="167" y="557"/>
                  </a:lnTo>
                  <a:lnTo>
                    <a:pt x="162" y="553"/>
                  </a:lnTo>
                  <a:lnTo>
                    <a:pt x="163" y="557"/>
                  </a:lnTo>
                  <a:lnTo>
                    <a:pt x="166" y="561"/>
                  </a:lnTo>
                  <a:lnTo>
                    <a:pt x="175" y="580"/>
                  </a:lnTo>
                  <a:lnTo>
                    <a:pt x="179" y="590"/>
                  </a:lnTo>
                  <a:lnTo>
                    <a:pt x="180" y="590"/>
                  </a:lnTo>
                  <a:lnTo>
                    <a:pt x="180" y="592"/>
                  </a:lnTo>
                  <a:lnTo>
                    <a:pt x="183" y="592"/>
                  </a:lnTo>
                  <a:lnTo>
                    <a:pt x="187" y="592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200" y="593"/>
                  </a:lnTo>
                  <a:lnTo>
                    <a:pt x="209" y="596"/>
                  </a:lnTo>
                  <a:lnTo>
                    <a:pt x="215" y="593"/>
                  </a:lnTo>
                  <a:lnTo>
                    <a:pt x="219" y="593"/>
                  </a:lnTo>
                  <a:lnTo>
                    <a:pt x="223" y="593"/>
                  </a:lnTo>
                  <a:lnTo>
                    <a:pt x="227" y="593"/>
                  </a:lnTo>
                  <a:lnTo>
                    <a:pt x="227" y="590"/>
                  </a:lnTo>
                  <a:lnTo>
                    <a:pt x="224" y="588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close/>
                  <a:moveTo>
                    <a:pt x="209" y="529"/>
                  </a:moveTo>
                  <a:lnTo>
                    <a:pt x="208" y="529"/>
                  </a:lnTo>
                  <a:lnTo>
                    <a:pt x="208" y="532"/>
                  </a:lnTo>
                  <a:lnTo>
                    <a:pt x="211" y="535"/>
                  </a:lnTo>
                  <a:lnTo>
                    <a:pt x="212" y="536"/>
                  </a:lnTo>
                  <a:lnTo>
                    <a:pt x="213" y="535"/>
                  </a:lnTo>
                  <a:lnTo>
                    <a:pt x="213" y="532"/>
                  </a:lnTo>
                  <a:lnTo>
                    <a:pt x="212" y="532"/>
                  </a:lnTo>
                  <a:lnTo>
                    <a:pt x="211" y="532"/>
                  </a:lnTo>
                  <a:lnTo>
                    <a:pt x="209" y="532"/>
                  </a:lnTo>
                  <a:lnTo>
                    <a:pt x="209" y="531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close/>
                  <a:moveTo>
                    <a:pt x="163" y="549"/>
                  </a:moveTo>
                  <a:lnTo>
                    <a:pt x="159" y="544"/>
                  </a:lnTo>
                  <a:lnTo>
                    <a:pt x="154" y="540"/>
                  </a:lnTo>
                  <a:lnTo>
                    <a:pt x="150" y="539"/>
                  </a:lnTo>
                  <a:lnTo>
                    <a:pt x="148" y="536"/>
                  </a:lnTo>
                  <a:lnTo>
                    <a:pt x="146" y="536"/>
                  </a:lnTo>
                  <a:lnTo>
                    <a:pt x="144" y="536"/>
                  </a:lnTo>
                  <a:lnTo>
                    <a:pt x="146" y="535"/>
                  </a:lnTo>
                  <a:lnTo>
                    <a:pt x="144" y="529"/>
                  </a:lnTo>
                  <a:lnTo>
                    <a:pt x="140" y="527"/>
                  </a:lnTo>
                  <a:lnTo>
                    <a:pt x="139" y="527"/>
                  </a:lnTo>
                  <a:lnTo>
                    <a:pt x="139" y="523"/>
                  </a:lnTo>
                  <a:lnTo>
                    <a:pt x="139" y="521"/>
                  </a:lnTo>
                  <a:lnTo>
                    <a:pt x="139" y="516"/>
                  </a:lnTo>
                  <a:lnTo>
                    <a:pt x="140" y="514"/>
                  </a:lnTo>
                  <a:lnTo>
                    <a:pt x="143" y="514"/>
                  </a:lnTo>
                  <a:lnTo>
                    <a:pt x="144" y="512"/>
                  </a:lnTo>
                  <a:lnTo>
                    <a:pt x="144" y="510"/>
                  </a:lnTo>
                  <a:lnTo>
                    <a:pt x="140" y="508"/>
                  </a:lnTo>
                  <a:lnTo>
                    <a:pt x="140" y="504"/>
                  </a:lnTo>
                  <a:lnTo>
                    <a:pt x="143" y="508"/>
                  </a:lnTo>
                  <a:lnTo>
                    <a:pt x="144" y="510"/>
                  </a:lnTo>
                  <a:lnTo>
                    <a:pt x="148" y="510"/>
                  </a:lnTo>
                  <a:lnTo>
                    <a:pt x="152" y="508"/>
                  </a:lnTo>
                  <a:lnTo>
                    <a:pt x="152" y="504"/>
                  </a:lnTo>
                  <a:lnTo>
                    <a:pt x="150" y="495"/>
                  </a:lnTo>
                  <a:lnTo>
                    <a:pt x="148" y="496"/>
                  </a:lnTo>
                  <a:lnTo>
                    <a:pt x="148" y="495"/>
                  </a:lnTo>
                  <a:lnTo>
                    <a:pt x="148" y="492"/>
                  </a:lnTo>
                  <a:lnTo>
                    <a:pt x="148" y="491"/>
                  </a:lnTo>
                  <a:lnTo>
                    <a:pt x="150" y="490"/>
                  </a:lnTo>
                  <a:lnTo>
                    <a:pt x="156" y="482"/>
                  </a:lnTo>
                  <a:lnTo>
                    <a:pt x="159" y="478"/>
                  </a:lnTo>
                  <a:lnTo>
                    <a:pt x="162" y="476"/>
                  </a:lnTo>
                  <a:lnTo>
                    <a:pt x="166" y="474"/>
                  </a:lnTo>
                  <a:lnTo>
                    <a:pt x="163" y="474"/>
                  </a:lnTo>
                  <a:lnTo>
                    <a:pt x="166" y="472"/>
                  </a:lnTo>
                  <a:lnTo>
                    <a:pt x="163" y="470"/>
                  </a:lnTo>
                  <a:lnTo>
                    <a:pt x="162" y="470"/>
                  </a:lnTo>
                  <a:lnTo>
                    <a:pt x="163" y="466"/>
                  </a:lnTo>
                  <a:lnTo>
                    <a:pt x="162" y="460"/>
                  </a:lnTo>
                  <a:lnTo>
                    <a:pt x="159" y="456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5"/>
                  </a:lnTo>
                  <a:lnTo>
                    <a:pt x="136" y="448"/>
                  </a:lnTo>
                  <a:lnTo>
                    <a:pt x="130" y="443"/>
                  </a:lnTo>
                  <a:lnTo>
                    <a:pt x="127" y="439"/>
                  </a:lnTo>
                  <a:lnTo>
                    <a:pt x="127" y="434"/>
                  </a:lnTo>
                  <a:lnTo>
                    <a:pt x="130" y="426"/>
                  </a:lnTo>
                  <a:lnTo>
                    <a:pt x="132" y="425"/>
                  </a:lnTo>
                  <a:lnTo>
                    <a:pt x="136" y="425"/>
                  </a:lnTo>
                  <a:lnTo>
                    <a:pt x="136" y="422"/>
                  </a:lnTo>
                  <a:lnTo>
                    <a:pt x="136" y="421"/>
                  </a:lnTo>
                  <a:lnTo>
                    <a:pt x="140" y="421"/>
                  </a:lnTo>
                  <a:lnTo>
                    <a:pt x="146" y="421"/>
                  </a:lnTo>
                  <a:lnTo>
                    <a:pt x="148" y="419"/>
                  </a:lnTo>
                  <a:lnTo>
                    <a:pt x="148" y="417"/>
                  </a:lnTo>
                  <a:lnTo>
                    <a:pt x="146" y="415"/>
                  </a:lnTo>
                  <a:lnTo>
                    <a:pt x="146" y="413"/>
                  </a:lnTo>
                  <a:lnTo>
                    <a:pt x="148" y="411"/>
                  </a:lnTo>
                  <a:lnTo>
                    <a:pt x="150" y="411"/>
                  </a:lnTo>
                  <a:lnTo>
                    <a:pt x="150" y="409"/>
                  </a:lnTo>
                  <a:lnTo>
                    <a:pt x="148" y="405"/>
                  </a:lnTo>
                  <a:lnTo>
                    <a:pt x="148" y="403"/>
                  </a:lnTo>
                  <a:lnTo>
                    <a:pt x="146" y="399"/>
                  </a:lnTo>
                  <a:lnTo>
                    <a:pt x="144" y="395"/>
                  </a:lnTo>
                  <a:lnTo>
                    <a:pt x="146" y="391"/>
                  </a:lnTo>
                  <a:lnTo>
                    <a:pt x="146" y="389"/>
                  </a:lnTo>
                  <a:lnTo>
                    <a:pt x="150" y="386"/>
                  </a:lnTo>
                  <a:lnTo>
                    <a:pt x="152" y="386"/>
                  </a:lnTo>
                  <a:lnTo>
                    <a:pt x="154" y="382"/>
                  </a:lnTo>
                  <a:lnTo>
                    <a:pt x="150" y="382"/>
                  </a:lnTo>
                  <a:lnTo>
                    <a:pt x="146" y="382"/>
                  </a:lnTo>
                  <a:lnTo>
                    <a:pt x="144" y="378"/>
                  </a:lnTo>
                  <a:lnTo>
                    <a:pt x="146" y="377"/>
                  </a:lnTo>
                  <a:lnTo>
                    <a:pt x="150" y="375"/>
                  </a:lnTo>
                  <a:lnTo>
                    <a:pt x="154" y="377"/>
                  </a:lnTo>
                  <a:lnTo>
                    <a:pt x="154" y="381"/>
                  </a:lnTo>
                  <a:lnTo>
                    <a:pt x="158" y="382"/>
                  </a:lnTo>
                  <a:lnTo>
                    <a:pt x="159" y="382"/>
                  </a:lnTo>
                  <a:lnTo>
                    <a:pt x="163" y="381"/>
                  </a:lnTo>
                  <a:lnTo>
                    <a:pt x="163" y="377"/>
                  </a:lnTo>
                  <a:lnTo>
                    <a:pt x="162" y="373"/>
                  </a:lnTo>
                  <a:lnTo>
                    <a:pt x="159" y="369"/>
                  </a:lnTo>
                  <a:lnTo>
                    <a:pt x="156" y="368"/>
                  </a:lnTo>
                  <a:lnTo>
                    <a:pt x="152" y="369"/>
                  </a:lnTo>
                  <a:lnTo>
                    <a:pt x="150" y="371"/>
                  </a:lnTo>
                  <a:lnTo>
                    <a:pt x="152" y="371"/>
                  </a:lnTo>
                  <a:lnTo>
                    <a:pt x="154" y="373"/>
                  </a:lnTo>
                  <a:lnTo>
                    <a:pt x="152" y="373"/>
                  </a:lnTo>
                  <a:lnTo>
                    <a:pt x="146" y="373"/>
                  </a:lnTo>
                  <a:lnTo>
                    <a:pt x="146" y="371"/>
                  </a:lnTo>
                  <a:lnTo>
                    <a:pt x="144" y="371"/>
                  </a:lnTo>
                  <a:lnTo>
                    <a:pt x="140" y="369"/>
                  </a:lnTo>
                  <a:lnTo>
                    <a:pt x="139" y="368"/>
                  </a:lnTo>
                  <a:lnTo>
                    <a:pt x="136" y="365"/>
                  </a:lnTo>
                  <a:lnTo>
                    <a:pt x="136" y="360"/>
                  </a:lnTo>
                  <a:lnTo>
                    <a:pt x="132" y="354"/>
                  </a:lnTo>
                  <a:lnTo>
                    <a:pt x="131" y="350"/>
                  </a:lnTo>
                  <a:lnTo>
                    <a:pt x="130" y="348"/>
                  </a:lnTo>
                  <a:lnTo>
                    <a:pt x="131" y="345"/>
                  </a:lnTo>
                  <a:lnTo>
                    <a:pt x="132" y="342"/>
                  </a:lnTo>
                  <a:lnTo>
                    <a:pt x="135" y="345"/>
                  </a:lnTo>
                  <a:lnTo>
                    <a:pt x="132" y="345"/>
                  </a:lnTo>
                  <a:lnTo>
                    <a:pt x="144" y="348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66" y="348"/>
                  </a:lnTo>
                  <a:lnTo>
                    <a:pt x="170" y="346"/>
                  </a:lnTo>
                  <a:lnTo>
                    <a:pt x="171" y="342"/>
                  </a:lnTo>
                  <a:lnTo>
                    <a:pt x="171" y="341"/>
                  </a:lnTo>
                  <a:lnTo>
                    <a:pt x="170" y="338"/>
                  </a:lnTo>
                  <a:lnTo>
                    <a:pt x="166" y="337"/>
                  </a:lnTo>
                  <a:lnTo>
                    <a:pt x="166" y="334"/>
                  </a:lnTo>
                  <a:lnTo>
                    <a:pt x="167" y="333"/>
                  </a:lnTo>
                  <a:lnTo>
                    <a:pt x="166" y="328"/>
                  </a:lnTo>
                  <a:lnTo>
                    <a:pt x="167" y="328"/>
                  </a:lnTo>
                  <a:lnTo>
                    <a:pt x="167" y="324"/>
                  </a:lnTo>
                  <a:lnTo>
                    <a:pt x="167" y="321"/>
                  </a:lnTo>
                  <a:lnTo>
                    <a:pt x="166" y="318"/>
                  </a:lnTo>
                  <a:lnTo>
                    <a:pt x="162" y="314"/>
                  </a:lnTo>
                  <a:lnTo>
                    <a:pt x="162" y="312"/>
                  </a:lnTo>
                  <a:lnTo>
                    <a:pt x="162" y="310"/>
                  </a:lnTo>
                  <a:lnTo>
                    <a:pt x="159" y="308"/>
                  </a:lnTo>
                  <a:lnTo>
                    <a:pt x="163" y="310"/>
                  </a:lnTo>
                  <a:lnTo>
                    <a:pt x="170" y="312"/>
                  </a:lnTo>
                  <a:lnTo>
                    <a:pt x="179" y="312"/>
                  </a:lnTo>
                  <a:lnTo>
                    <a:pt x="192" y="310"/>
                  </a:lnTo>
                  <a:lnTo>
                    <a:pt x="203" y="306"/>
                  </a:lnTo>
                  <a:lnTo>
                    <a:pt x="215" y="304"/>
                  </a:lnTo>
                  <a:lnTo>
                    <a:pt x="224" y="298"/>
                  </a:lnTo>
                  <a:lnTo>
                    <a:pt x="227" y="297"/>
                  </a:lnTo>
                  <a:lnTo>
                    <a:pt x="227" y="293"/>
                  </a:lnTo>
                  <a:lnTo>
                    <a:pt x="228" y="288"/>
                  </a:lnTo>
                  <a:lnTo>
                    <a:pt x="232" y="281"/>
                  </a:lnTo>
                  <a:lnTo>
                    <a:pt x="233" y="276"/>
                  </a:lnTo>
                  <a:lnTo>
                    <a:pt x="236" y="275"/>
                  </a:lnTo>
                  <a:lnTo>
                    <a:pt x="233" y="271"/>
                  </a:lnTo>
                  <a:lnTo>
                    <a:pt x="233" y="267"/>
                  </a:lnTo>
                  <a:lnTo>
                    <a:pt x="232" y="264"/>
                  </a:lnTo>
                  <a:lnTo>
                    <a:pt x="231" y="264"/>
                  </a:lnTo>
                  <a:lnTo>
                    <a:pt x="227" y="263"/>
                  </a:lnTo>
                  <a:lnTo>
                    <a:pt x="223" y="261"/>
                  </a:lnTo>
                  <a:lnTo>
                    <a:pt x="220" y="255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19" y="244"/>
                  </a:lnTo>
                  <a:lnTo>
                    <a:pt x="211" y="237"/>
                  </a:lnTo>
                  <a:lnTo>
                    <a:pt x="202" y="232"/>
                  </a:lnTo>
                  <a:lnTo>
                    <a:pt x="198" y="231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4"/>
                  </a:lnTo>
                  <a:lnTo>
                    <a:pt x="198" y="223"/>
                  </a:lnTo>
                  <a:lnTo>
                    <a:pt x="194" y="215"/>
                  </a:lnTo>
                  <a:lnTo>
                    <a:pt x="194" y="211"/>
                  </a:lnTo>
                  <a:lnTo>
                    <a:pt x="194" y="207"/>
                  </a:lnTo>
                  <a:lnTo>
                    <a:pt x="194" y="206"/>
                  </a:lnTo>
                  <a:lnTo>
                    <a:pt x="196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4" y="198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2" y="187"/>
                  </a:lnTo>
                  <a:lnTo>
                    <a:pt x="194" y="183"/>
                  </a:lnTo>
                  <a:lnTo>
                    <a:pt x="194" y="179"/>
                  </a:lnTo>
                  <a:lnTo>
                    <a:pt x="194" y="176"/>
                  </a:lnTo>
                  <a:lnTo>
                    <a:pt x="194" y="175"/>
                  </a:lnTo>
                  <a:lnTo>
                    <a:pt x="194" y="171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4" y="163"/>
                  </a:lnTo>
                  <a:lnTo>
                    <a:pt x="192" y="160"/>
                  </a:lnTo>
                  <a:lnTo>
                    <a:pt x="194" y="158"/>
                  </a:lnTo>
                  <a:lnTo>
                    <a:pt x="194" y="154"/>
                  </a:lnTo>
                  <a:lnTo>
                    <a:pt x="194" y="152"/>
                  </a:lnTo>
                  <a:lnTo>
                    <a:pt x="198" y="150"/>
                  </a:lnTo>
                  <a:lnTo>
                    <a:pt x="198" y="147"/>
                  </a:lnTo>
                  <a:lnTo>
                    <a:pt x="202" y="145"/>
                  </a:lnTo>
                  <a:lnTo>
                    <a:pt x="203" y="143"/>
                  </a:lnTo>
                  <a:lnTo>
                    <a:pt x="206" y="139"/>
                  </a:lnTo>
                  <a:lnTo>
                    <a:pt x="209" y="131"/>
                  </a:lnTo>
                  <a:lnTo>
                    <a:pt x="213" y="123"/>
                  </a:lnTo>
                  <a:lnTo>
                    <a:pt x="216" y="119"/>
                  </a:lnTo>
                  <a:lnTo>
                    <a:pt x="219" y="119"/>
                  </a:lnTo>
                  <a:lnTo>
                    <a:pt x="219" y="118"/>
                  </a:lnTo>
                  <a:lnTo>
                    <a:pt x="216" y="118"/>
                  </a:lnTo>
                  <a:lnTo>
                    <a:pt x="223" y="114"/>
                  </a:lnTo>
                  <a:lnTo>
                    <a:pt x="224" y="110"/>
                  </a:lnTo>
                  <a:lnTo>
                    <a:pt x="228" y="109"/>
                  </a:lnTo>
                  <a:lnTo>
                    <a:pt x="231" y="106"/>
                  </a:lnTo>
                  <a:lnTo>
                    <a:pt x="232" y="105"/>
                  </a:lnTo>
                  <a:lnTo>
                    <a:pt x="236" y="103"/>
                  </a:lnTo>
                  <a:lnTo>
                    <a:pt x="241" y="99"/>
                  </a:lnTo>
                  <a:lnTo>
                    <a:pt x="245" y="97"/>
                  </a:lnTo>
                  <a:lnTo>
                    <a:pt x="245" y="97"/>
                  </a:lnTo>
                  <a:lnTo>
                    <a:pt x="245" y="95"/>
                  </a:lnTo>
                  <a:lnTo>
                    <a:pt x="245" y="87"/>
                  </a:lnTo>
                  <a:lnTo>
                    <a:pt x="244" y="75"/>
                  </a:lnTo>
                  <a:lnTo>
                    <a:pt x="241" y="73"/>
                  </a:lnTo>
                  <a:lnTo>
                    <a:pt x="237" y="69"/>
                  </a:lnTo>
                  <a:lnTo>
                    <a:pt x="233" y="69"/>
                  </a:lnTo>
                  <a:lnTo>
                    <a:pt x="232" y="69"/>
                  </a:lnTo>
                  <a:lnTo>
                    <a:pt x="232" y="70"/>
                  </a:lnTo>
                  <a:lnTo>
                    <a:pt x="228" y="69"/>
                  </a:lnTo>
                  <a:lnTo>
                    <a:pt x="228" y="70"/>
                  </a:lnTo>
                  <a:lnTo>
                    <a:pt x="228" y="73"/>
                  </a:lnTo>
                  <a:lnTo>
                    <a:pt x="228" y="82"/>
                  </a:lnTo>
                  <a:lnTo>
                    <a:pt x="228" y="86"/>
                  </a:lnTo>
                  <a:lnTo>
                    <a:pt x="228" y="87"/>
                  </a:lnTo>
                  <a:lnTo>
                    <a:pt x="227" y="87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19" y="95"/>
                  </a:lnTo>
                  <a:lnTo>
                    <a:pt x="219" y="99"/>
                  </a:lnTo>
                  <a:lnTo>
                    <a:pt x="216" y="101"/>
                  </a:lnTo>
                  <a:lnTo>
                    <a:pt x="215" y="103"/>
                  </a:lnTo>
                  <a:lnTo>
                    <a:pt x="213" y="101"/>
                  </a:lnTo>
                  <a:lnTo>
                    <a:pt x="211" y="101"/>
                  </a:lnTo>
                  <a:lnTo>
                    <a:pt x="207" y="103"/>
                  </a:lnTo>
                  <a:lnTo>
                    <a:pt x="207" y="105"/>
                  </a:lnTo>
                  <a:lnTo>
                    <a:pt x="203" y="103"/>
                  </a:lnTo>
                  <a:lnTo>
                    <a:pt x="202" y="103"/>
                  </a:lnTo>
                  <a:lnTo>
                    <a:pt x="200" y="103"/>
                  </a:lnTo>
                  <a:lnTo>
                    <a:pt x="198" y="103"/>
                  </a:lnTo>
                  <a:lnTo>
                    <a:pt x="192" y="103"/>
                  </a:lnTo>
                  <a:lnTo>
                    <a:pt x="188" y="103"/>
                  </a:lnTo>
                  <a:lnTo>
                    <a:pt x="180" y="99"/>
                  </a:lnTo>
                  <a:lnTo>
                    <a:pt x="175" y="99"/>
                  </a:lnTo>
                  <a:lnTo>
                    <a:pt x="171" y="101"/>
                  </a:lnTo>
                  <a:lnTo>
                    <a:pt x="171" y="99"/>
                  </a:lnTo>
                  <a:lnTo>
                    <a:pt x="171" y="97"/>
                  </a:lnTo>
                  <a:lnTo>
                    <a:pt x="174" y="91"/>
                  </a:lnTo>
                  <a:lnTo>
                    <a:pt x="175" y="90"/>
                  </a:lnTo>
                  <a:lnTo>
                    <a:pt x="175" y="86"/>
                  </a:lnTo>
                  <a:lnTo>
                    <a:pt x="175" y="82"/>
                  </a:lnTo>
                  <a:lnTo>
                    <a:pt x="176" y="79"/>
                  </a:lnTo>
                  <a:lnTo>
                    <a:pt x="179" y="74"/>
                  </a:lnTo>
                  <a:lnTo>
                    <a:pt x="180" y="70"/>
                  </a:lnTo>
                  <a:lnTo>
                    <a:pt x="183" y="66"/>
                  </a:lnTo>
                  <a:lnTo>
                    <a:pt x="180" y="65"/>
                  </a:lnTo>
                  <a:lnTo>
                    <a:pt x="179" y="61"/>
                  </a:lnTo>
                  <a:lnTo>
                    <a:pt x="175" y="60"/>
                  </a:lnTo>
                  <a:lnTo>
                    <a:pt x="171" y="60"/>
                  </a:lnTo>
                  <a:lnTo>
                    <a:pt x="170" y="57"/>
                  </a:lnTo>
                  <a:lnTo>
                    <a:pt x="167" y="56"/>
                  </a:lnTo>
                  <a:lnTo>
                    <a:pt x="162" y="53"/>
                  </a:lnTo>
                  <a:lnTo>
                    <a:pt x="154" y="49"/>
                  </a:lnTo>
                  <a:lnTo>
                    <a:pt x="146" y="44"/>
                  </a:lnTo>
                  <a:lnTo>
                    <a:pt x="143" y="42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31" y="38"/>
                  </a:lnTo>
                  <a:lnTo>
                    <a:pt x="127" y="38"/>
                  </a:lnTo>
                  <a:lnTo>
                    <a:pt x="123" y="36"/>
                  </a:lnTo>
                  <a:lnTo>
                    <a:pt x="119" y="3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06" y="21"/>
                  </a:lnTo>
                  <a:lnTo>
                    <a:pt x="105" y="16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99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4" y="8"/>
                  </a:lnTo>
                  <a:lnTo>
                    <a:pt x="73" y="12"/>
                  </a:lnTo>
                  <a:lnTo>
                    <a:pt x="70" y="18"/>
                  </a:lnTo>
                  <a:lnTo>
                    <a:pt x="66" y="12"/>
                  </a:lnTo>
                  <a:lnTo>
                    <a:pt x="62" y="8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7" y="5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4" y="8"/>
                  </a:lnTo>
                  <a:lnTo>
                    <a:pt x="30" y="9"/>
                  </a:lnTo>
                  <a:lnTo>
                    <a:pt x="29" y="13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9" y="26"/>
                  </a:lnTo>
                  <a:lnTo>
                    <a:pt x="29" y="34"/>
                  </a:lnTo>
                  <a:lnTo>
                    <a:pt x="26" y="40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7" y="46"/>
                  </a:lnTo>
                  <a:lnTo>
                    <a:pt x="12" y="49"/>
                  </a:lnTo>
                  <a:lnTo>
                    <a:pt x="9" y="53"/>
                  </a:lnTo>
                  <a:lnTo>
                    <a:pt x="12" y="57"/>
                  </a:lnTo>
                  <a:lnTo>
                    <a:pt x="13" y="61"/>
                  </a:lnTo>
                  <a:lnTo>
                    <a:pt x="12" y="61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16" y="79"/>
                  </a:lnTo>
                  <a:lnTo>
                    <a:pt x="16" y="82"/>
                  </a:lnTo>
                  <a:lnTo>
                    <a:pt x="13" y="83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8" y="95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3" y="97"/>
                  </a:lnTo>
                  <a:lnTo>
                    <a:pt x="12" y="103"/>
                  </a:lnTo>
                  <a:lnTo>
                    <a:pt x="9" y="113"/>
                  </a:lnTo>
                  <a:lnTo>
                    <a:pt x="5" y="118"/>
                  </a:lnTo>
                  <a:lnTo>
                    <a:pt x="4" y="126"/>
                  </a:lnTo>
                  <a:lnTo>
                    <a:pt x="4" y="133"/>
                  </a:lnTo>
                  <a:lnTo>
                    <a:pt x="1" y="135"/>
                  </a:lnTo>
                  <a:lnTo>
                    <a:pt x="1" y="139"/>
                  </a:lnTo>
                  <a:lnTo>
                    <a:pt x="1" y="143"/>
                  </a:lnTo>
                  <a:lnTo>
                    <a:pt x="5" y="148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8"/>
                  </a:lnTo>
                  <a:lnTo>
                    <a:pt x="4" y="160"/>
                  </a:lnTo>
                  <a:lnTo>
                    <a:pt x="1" y="166"/>
                  </a:lnTo>
                  <a:lnTo>
                    <a:pt x="1" y="167"/>
                  </a:lnTo>
                  <a:lnTo>
                    <a:pt x="1" y="170"/>
                  </a:lnTo>
                  <a:lnTo>
                    <a:pt x="0" y="174"/>
                  </a:lnTo>
                  <a:lnTo>
                    <a:pt x="1" y="179"/>
                  </a:lnTo>
                  <a:lnTo>
                    <a:pt x="5" y="183"/>
                  </a:lnTo>
                  <a:lnTo>
                    <a:pt x="8" y="184"/>
                  </a:lnTo>
                  <a:lnTo>
                    <a:pt x="8" y="187"/>
                  </a:lnTo>
                  <a:lnTo>
                    <a:pt x="9" y="190"/>
                  </a:lnTo>
                  <a:lnTo>
                    <a:pt x="13" y="196"/>
                  </a:lnTo>
                  <a:lnTo>
                    <a:pt x="13" y="198"/>
                  </a:lnTo>
                  <a:lnTo>
                    <a:pt x="13" y="200"/>
                  </a:lnTo>
                  <a:lnTo>
                    <a:pt x="16" y="200"/>
                  </a:lnTo>
                  <a:lnTo>
                    <a:pt x="17" y="202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21" y="210"/>
                  </a:lnTo>
                  <a:lnTo>
                    <a:pt x="22" y="214"/>
                  </a:lnTo>
                  <a:lnTo>
                    <a:pt x="22" y="220"/>
                  </a:lnTo>
                  <a:lnTo>
                    <a:pt x="25" y="224"/>
                  </a:lnTo>
                  <a:lnTo>
                    <a:pt x="25" y="227"/>
                  </a:lnTo>
                  <a:lnTo>
                    <a:pt x="22" y="228"/>
                  </a:lnTo>
                  <a:lnTo>
                    <a:pt x="21" y="231"/>
                  </a:lnTo>
                  <a:lnTo>
                    <a:pt x="21" y="236"/>
                  </a:lnTo>
                  <a:lnTo>
                    <a:pt x="21" y="241"/>
                  </a:lnTo>
                  <a:lnTo>
                    <a:pt x="21" y="244"/>
                  </a:lnTo>
                  <a:lnTo>
                    <a:pt x="18" y="245"/>
                  </a:lnTo>
                  <a:lnTo>
                    <a:pt x="21" y="247"/>
                  </a:lnTo>
                  <a:lnTo>
                    <a:pt x="22" y="251"/>
                  </a:lnTo>
                  <a:lnTo>
                    <a:pt x="25" y="259"/>
                  </a:lnTo>
                  <a:lnTo>
                    <a:pt x="22" y="261"/>
                  </a:lnTo>
                  <a:lnTo>
                    <a:pt x="22" y="264"/>
                  </a:lnTo>
                  <a:lnTo>
                    <a:pt x="21" y="267"/>
                  </a:lnTo>
                  <a:lnTo>
                    <a:pt x="18" y="267"/>
                  </a:lnTo>
                  <a:lnTo>
                    <a:pt x="17" y="271"/>
                  </a:lnTo>
                  <a:lnTo>
                    <a:pt x="18" y="276"/>
                  </a:lnTo>
                  <a:lnTo>
                    <a:pt x="21" y="281"/>
                  </a:lnTo>
                  <a:lnTo>
                    <a:pt x="22" y="288"/>
                  </a:lnTo>
                  <a:lnTo>
                    <a:pt x="22" y="289"/>
                  </a:lnTo>
                  <a:lnTo>
                    <a:pt x="25" y="293"/>
                  </a:lnTo>
                  <a:lnTo>
                    <a:pt x="29" y="298"/>
                  </a:lnTo>
                  <a:lnTo>
                    <a:pt x="30" y="302"/>
                  </a:lnTo>
                  <a:lnTo>
                    <a:pt x="32" y="304"/>
                  </a:lnTo>
                  <a:lnTo>
                    <a:pt x="32" y="306"/>
                  </a:lnTo>
                  <a:lnTo>
                    <a:pt x="29" y="310"/>
                  </a:lnTo>
                  <a:lnTo>
                    <a:pt x="26" y="310"/>
                  </a:lnTo>
                  <a:lnTo>
                    <a:pt x="26" y="314"/>
                  </a:lnTo>
                  <a:lnTo>
                    <a:pt x="26" y="318"/>
                  </a:lnTo>
                  <a:lnTo>
                    <a:pt x="29" y="324"/>
                  </a:lnTo>
                  <a:lnTo>
                    <a:pt x="26" y="324"/>
                  </a:lnTo>
                  <a:lnTo>
                    <a:pt x="26" y="328"/>
                  </a:lnTo>
                  <a:lnTo>
                    <a:pt x="29" y="329"/>
                  </a:lnTo>
                  <a:lnTo>
                    <a:pt x="29" y="332"/>
                  </a:lnTo>
                  <a:lnTo>
                    <a:pt x="26" y="332"/>
                  </a:lnTo>
                  <a:lnTo>
                    <a:pt x="29" y="334"/>
                  </a:lnTo>
                  <a:lnTo>
                    <a:pt x="30" y="334"/>
                  </a:lnTo>
                  <a:lnTo>
                    <a:pt x="30" y="337"/>
                  </a:lnTo>
                  <a:lnTo>
                    <a:pt x="29" y="342"/>
                  </a:lnTo>
                  <a:lnTo>
                    <a:pt x="32" y="350"/>
                  </a:lnTo>
                  <a:lnTo>
                    <a:pt x="34" y="354"/>
                  </a:lnTo>
                  <a:lnTo>
                    <a:pt x="34" y="358"/>
                  </a:lnTo>
                  <a:lnTo>
                    <a:pt x="36" y="362"/>
                  </a:lnTo>
                  <a:lnTo>
                    <a:pt x="40" y="365"/>
                  </a:lnTo>
                  <a:lnTo>
                    <a:pt x="40" y="368"/>
                  </a:lnTo>
                  <a:lnTo>
                    <a:pt x="40" y="369"/>
                  </a:lnTo>
                  <a:lnTo>
                    <a:pt x="38" y="369"/>
                  </a:lnTo>
                  <a:lnTo>
                    <a:pt x="36" y="371"/>
                  </a:lnTo>
                  <a:lnTo>
                    <a:pt x="38" y="375"/>
                  </a:lnTo>
                  <a:lnTo>
                    <a:pt x="40" y="381"/>
                  </a:lnTo>
                  <a:lnTo>
                    <a:pt x="42" y="385"/>
                  </a:lnTo>
                  <a:lnTo>
                    <a:pt x="45" y="386"/>
                  </a:lnTo>
                  <a:lnTo>
                    <a:pt x="47" y="389"/>
                  </a:lnTo>
                  <a:lnTo>
                    <a:pt x="47" y="390"/>
                  </a:lnTo>
                  <a:lnTo>
                    <a:pt x="47" y="391"/>
                  </a:lnTo>
                  <a:lnTo>
                    <a:pt x="49" y="394"/>
                  </a:lnTo>
                  <a:lnTo>
                    <a:pt x="51" y="395"/>
                  </a:lnTo>
                  <a:lnTo>
                    <a:pt x="51" y="398"/>
                  </a:lnTo>
                  <a:lnTo>
                    <a:pt x="51" y="399"/>
                  </a:lnTo>
                  <a:lnTo>
                    <a:pt x="55" y="402"/>
                  </a:lnTo>
                  <a:lnTo>
                    <a:pt x="53" y="403"/>
                  </a:lnTo>
                  <a:lnTo>
                    <a:pt x="53" y="405"/>
                  </a:lnTo>
                  <a:lnTo>
                    <a:pt x="55" y="407"/>
                  </a:lnTo>
                  <a:lnTo>
                    <a:pt x="57" y="409"/>
                  </a:lnTo>
                  <a:lnTo>
                    <a:pt x="61" y="409"/>
                  </a:lnTo>
                  <a:lnTo>
                    <a:pt x="65" y="409"/>
                  </a:lnTo>
                  <a:lnTo>
                    <a:pt x="66" y="411"/>
                  </a:lnTo>
                  <a:lnTo>
                    <a:pt x="66" y="415"/>
                  </a:lnTo>
                  <a:lnTo>
                    <a:pt x="59" y="417"/>
                  </a:lnTo>
                  <a:lnTo>
                    <a:pt x="57" y="417"/>
                  </a:lnTo>
                  <a:lnTo>
                    <a:pt x="55" y="417"/>
                  </a:lnTo>
                  <a:lnTo>
                    <a:pt x="59" y="419"/>
                  </a:lnTo>
                  <a:lnTo>
                    <a:pt x="62" y="419"/>
                  </a:lnTo>
                  <a:lnTo>
                    <a:pt x="69" y="422"/>
                  </a:lnTo>
                  <a:lnTo>
                    <a:pt x="69" y="425"/>
                  </a:lnTo>
                  <a:lnTo>
                    <a:pt x="69" y="426"/>
                  </a:lnTo>
                  <a:lnTo>
                    <a:pt x="66" y="429"/>
                  </a:lnTo>
                  <a:lnTo>
                    <a:pt x="65" y="430"/>
                  </a:lnTo>
                  <a:lnTo>
                    <a:pt x="65" y="433"/>
                  </a:lnTo>
                  <a:lnTo>
                    <a:pt x="69" y="435"/>
                  </a:lnTo>
                  <a:lnTo>
                    <a:pt x="69" y="438"/>
                  </a:lnTo>
                  <a:lnTo>
                    <a:pt x="66" y="439"/>
                  </a:lnTo>
                  <a:lnTo>
                    <a:pt x="73" y="446"/>
                  </a:lnTo>
                  <a:lnTo>
                    <a:pt x="74" y="447"/>
                  </a:lnTo>
                  <a:lnTo>
                    <a:pt x="74" y="451"/>
                  </a:lnTo>
                  <a:lnTo>
                    <a:pt x="73" y="452"/>
                  </a:lnTo>
                  <a:lnTo>
                    <a:pt x="73" y="455"/>
                  </a:lnTo>
                  <a:lnTo>
                    <a:pt x="74" y="456"/>
                  </a:lnTo>
                  <a:lnTo>
                    <a:pt x="74" y="459"/>
                  </a:lnTo>
                  <a:lnTo>
                    <a:pt x="73" y="460"/>
                  </a:lnTo>
                  <a:lnTo>
                    <a:pt x="73" y="462"/>
                  </a:lnTo>
                  <a:lnTo>
                    <a:pt x="70" y="468"/>
                  </a:lnTo>
                  <a:lnTo>
                    <a:pt x="70" y="472"/>
                  </a:lnTo>
                  <a:lnTo>
                    <a:pt x="74" y="474"/>
                  </a:lnTo>
                  <a:lnTo>
                    <a:pt x="75" y="476"/>
                  </a:lnTo>
                  <a:lnTo>
                    <a:pt x="78" y="478"/>
                  </a:lnTo>
                  <a:lnTo>
                    <a:pt x="75" y="479"/>
                  </a:lnTo>
                  <a:lnTo>
                    <a:pt x="74" y="482"/>
                  </a:lnTo>
                  <a:lnTo>
                    <a:pt x="75" y="486"/>
                  </a:lnTo>
                  <a:lnTo>
                    <a:pt x="75" y="490"/>
                  </a:lnTo>
                  <a:lnTo>
                    <a:pt x="73" y="490"/>
                  </a:lnTo>
                  <a:lnTo>
                    <a:pt x="73" y="492"/>
                  </a:lnTo>
                  <a:lnTo>
                    <a:pt x="70" y="495"/>
                  </a:lnTo>
                  <a:lnTo>
                    <a:pt x="69" y="496"/>
                  </a:lnTo>
                  <a:lnTo>
                    <a:pt x="69" y="496"/>
                  </a:lnTo>
                  <a:lnTo>
                    <a:pt x="69" y="499"/>
                  </a:lnTo>
                  <a:lnTo>
                    <a:pt x="69" y="499"/>
                  </a:lnTo>
                  <a:lnTo>
                    <a:pt x="69" y="500"/>
                  </a:lnTo>
                  <a:lnTo>
                    <a:pt x="73" y="504"/>
                  </a:lnTo>
                  <a:lnTo>
                    <a:pt x="73" y="506"/>
                  </a:lnTo>
                  <a:lnTo>
                    <a:pt x="74" y="510"/>
                  </a:lnTo>
                  <a:lnTo>
                    <a:pt x="75" y="512"/>
                  </a:lnTo>
                  <a:lnTo>
                    <a:pt x="75" y="512"/>
                  </a:lnTo>
                  <a:lnTo>
                    <a:pt x="78" y="514"/>
                  </a:lnTo>
                  <a:lnTo>
                    <a:pt x="78" y="514"/>
                  </a:lnTo>
                  <a:lnTo>
                    <a:pt x="79" y="516"/>
                  </a:lnTo>
                  <a:lnTo>
                    <a:pt x="82" y="519"/>
                  </a:lnTo>
                  <a:lnTo>
                    <a:pt x="83" y="521"/>
                  </a:lnTo>
                  <a:lnTo>
                    <a:pt x="86" y="521"/>
                  </a:lnTo>
                  <a:lnTo>
                    <a:pt x="87" y="519"/>
                  </a:lnTo>
                  <a:lnTo>
                    <a:pt x="93" y="519"/>
                  </a:lnTo>
                  <a:lnTo>
                    <a:pt x="95" y="519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9" y="525"/>
                  </a:lnTo>
                  <a:lnTo>
                    <a:pt x="99" y="529"/>
                  </a:lnTo>
                  <a:lnTo>
                    <a:pt x="101" y="531"/>
                  </a:lnTo>
                  <a:lnTo>
                    <a:pt x="101" y="535"/>
                  </a:lnTo>
                  <a:lnTo>
                    <a:pt x="106" y="539"/>
                  </a:lnTo>
                  <a:lnTo>
                    <a:pt x="110" y="543"/>
                  </a:lnTo>
                  <a:lnTo>
                    <a:pt x="113" y="543"/>
                  </a:lnTo>
                  <a:lnTo>
                    <a:pt x="117" y="544"/>
                  </a:lnTo>
                  <a:lnTo>
                    <a:pt x="122" y="543"/>
                  </a:lnTo>
                  <a:lnTo>
                    <a:pt x="131" y="543"/>
                  </a:lnTo>
                  <a:lnTo>
                    <a:pt x="140" y="544"/>
                  </a:lnTo>
                  <a:lnTo>
                    <a:pt x="150" y="547"/>
                  </a:lnTo>
                  <a:lnTo>
                    <a:pt x="158" y="548"/>
                  </a:lnTo>
                  <a:lnTo>
                    <a:pt x="162" y="548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9" name="Freeform 121">
              <a:extLst>
                <a:ext uri="{FF2B5EF4-FFF2-40B4-BE49-F238E27FC236}">
                  <a16:creationId xmlns:a16="http://schemas.microsoft.com/office/drawing/2014/main" id="{ABED152B-7EF0-8753-EE25-1881CCB252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73090" y="1865932"/>
              <a:ext cx="124126" cy="127357"/>
            </a:xfrm>
            <a:custGeom>
              <a:avLst/>
              <a:gdLst>
                <a:gd name="T0" fmla="*/ 57 w 61"/>
                <a:gd name="T1" fmla="*/ 20 h 64"/>
                <a:gd name="T2" fmla="*/ 54 w 61"/>
                <a:gd name="T3" fmla="*/ 19 h 64"/>
                <a:gd name="T4" fmla="*/ 53 w 61"/>
                <a:gd name="T5" fmla="*/ 18 h 64"/>
                <a:gd name="T6" fmla="*/ 49 w 61"/>
                <a:gd name="T7" fmla="*/ 15 h 64"/>
                <a:gd name="T8" fmla="*/ 48 w 61"/>
                <a:gd name="T9" fmla="*/ 18 h 64"/>
                <a:gd name="T10" fmla="*/ 44 w 61"/>
                <a:gd name="T11" fmla="*/ 19 h 64"/>
                <a:gd name="T12" fmla="*/ 36 w 61"/>
                <a:gd name="T13" fmla="*/ 14 h 64"/>
                <a:gd name="T14" fmla="*/ 40 w 61"/>
                <a:gd name="T15" fmla="*/ 10 h 64"/>
                <a:gd name="T16" fmla="*/ 44 w 61"/>
                <a:gd name="T17" fmla="*/ 10 h 64"/>
                <a:gd name="T18" fmla="*/ 48 w 61"/>
                <a:gd name="T19" fmla="*/ 4 h 64"/>
                <a:gd name="T20" fmla="*/ 53 w 61"/>
                <a:gd name="T21" fmla="*/ 0 h 64"/>
                <a:gd name="T22" fmla="*/ 44 w 61"/>
                <a:gd name="T23" fmla="*/ 0 h 64"/>
                <a:gd name="T24" fmla="*/ 41 w 61"/>
                <a:gd name="T25" fmla="*/ 2 h 64"/>
                <a:gd name="T26" fmla="*/ 33 w 61"/>
                <a:gd name="T27" fmla="*/ 2 h 64"/>
                <a:gd name="T28" fmla="*/ 32 w 61"/>
                <a:gd name="T29" fmla="*/ 7 h 64"/>
                <a:gd name="T30" fmla="*/ 30 w 61"/>
                <a:gd name="T31" fmla="*/ 10 h 64"/>
                <a:gd name="T32" fmla="*/ 26 w 61"/>
                <a:gd name="T33" fmla="*/ 10 h 64"/>
                <a:gd name="T34" fmla="*/ 33 w 61"/>
                <a:gd name="T35" fmla="*/ 11 h 64"/>
                <a:gd name="T36" fmla="*/ 32 w 61"/>
                <a:gd name="T37" fmla="*/ 14 h 64"/>
                <a:gd name="T38" fmla="*/ 30 w 61"/>
                <a:gd name="T39" fmla="*/ 18 h 64"/>
                <a:gd name="T40" fmla="*/ 24 w 61"/>
                <a:gd name="T41" fmla="*/ 18 h 64"/>
                <a:gd name="T42" fmla="*/ 20 w 61"/>
                <a:gd name="T43" fmla="*/ 19 h 64"/>
                <a:gd name="T44" fmla="*/ 14 w 61"/>
                <a:gd name="T45" fmla="*/ 15 h 64"/>
                <a:gd name="T46" fmla="*/ 9 w 61"/>
                <a:gd name="T47" fmla="*/ 18 h 64"/>
                <a:gd name="T48" fmla="*/ 9 w 61"/>
                <a:gd name="T49" fmla="*/ 20 h 64"/>
                <a:gd name="T50" fmla="*/ 10 w 61"/>
                <a:gd name="T51" fmla="*/ 23 h 64"/>
                <a:gd name="T52" fmla="*/ 14 w 61"/>
                <a:gd name="T53" fmla="*/ 24 h 64"/>
                <a:gd name="T54" fmla="*/ 10 w 61"/>
                <a:gd name="T55" fmla="*/ 27 h 64"/>
                <a:gd name="T56" fmla="*/ 5 w 61"/>
                <a:gd name="T57" fmla="*/ 31 h 64"/>
                <a:gd name="T58" fmla="*/ 5 w 61"/>
                <a:gd name="T59" fmla="*/ 32 h 64"/>
                <a:gd name="T60" fmla="*/ 9 w 61"/>
                <a:gd name="T61" fmla="*/ 32 h 64"/>
                <a:gd name="T62" fmla="*/ 22 w 61"/>
                <a:gd name="T63" fmla="*/ 34 h 64"/>
                <a:gd name="T64" fmla="*/ 14 w 61"/>
                <a:gd name="T65" fmla="*/ 38 h 64"/>
                <a:gd name="T66" fmla="*/ 14 w 61"/>
                <a:gd name="T67" fmla="*/ 42 h 64"/>
                <a:gd name="T68" fmla="*/ 7 w 61"/>
                <a:gd name="T69" fmla="*/ 46 h 64"/>
                <a:gd name="T70" fmla="*/ 9 w 61"/>
                <a:gd name="T71" fmla="*/ 48 h 64"/>
                <a:gd name="T72" fmla="*/ 7 w 61"/>
                <a:gd name="T73" fmla="*/ 51 h 64"/>
                <a:gd name="T74" fmla="*/ 1 w 61"/>
                <a:gd name="T75" fmla="*/ 51 h 64"/>
                <a:gd name="T76" fmla="*/ 0 w 61"/>
                <a:gd name="T77" fmla="*/ 55 h 64"/>
                <a:gd name="T78" fmla="*/ 7 w 61"/>
                <a:gd name="T79" fmla="*/ 54 h 64"/>
                <a:gd name="T80" fmla="*/ 0 w 61"/>
                <a:gd name="T81" fmla="*/ 59 h 64"/>
                <a:gd name="T82" fmla="*/ 1 w 61"/>
                <a:gd name="T83" fmla="*/ 62 h 64"/>
                <a:gd name="T84" fmla="*/ 9 w 61"/>
                <a:gd name="T85" fmla="*/ 59 h 64"/>
                <a:gd name="T86" fmla="*/ 1 w 61"/>
                <a:gd name="T87" fmla="*/ 63 h 64"/>
                <a:gd name="T88" fmla="*/ 7 w 61"/>
                <a:gd name="T89" fmla="*/ 62 h 64"/>
                <a:gd name="T90" fmla="*/ 7 w 61"/>
                <a:gd name="T91" fmla="*/ 64 h 64"/>
                <a:gd name="T92" fmla="*/ 14 w 61"/>
                <a:gd name="T93" fmla="*/ 64 h 64"/>
                <a:gd name="T94" fmla="*/ 24 w 61"/>
                <a:gd name="T95" fmla="*/ 63 h 64"/>
                <a:gd name="T96" fmla="*/ 28 w 61"/>
                <a:gd name="T97" fmla="*/ 59 h 64"/>
                <a:gd name="T98" fmla="*/ 36 w 61"/>
                <a:gd name="T99" fmla="*/ 58 h 64"/>
                <a:gd name="T100" fmla="*/ 44 w 61"/>
                <a:gd name="T101" fmla="*/ 54 h 64"/>
                <a:gd name="T102" fmla="*/ 48 w 61"/>
                <a:gd name="T103" fmla="*/ 51 h 64"/>
                <a:gd name="T104" fmla="*/ 49 w 61"/>
                <a:gd name="T105" fmla="*/ 54 h 64"/>
                <a:gd name="T106" fmla="*/ 54 w 61"/>
                <a:gd name="T107" fmla="*/ 51 h 64"/>
                <a:gd name="T108" fmla="*/ 54 w 61"/>
                <a:gd name="T109" fmla="*/ 50 h 64"/>
                <a:gd name="T110" fmla="*/ 58 w 61"/>
                <a:gd name="T111" fmla="*/ 44 h 64"/>
                <a:gd name="T112" fmla="*/ 58 w 61"/>
                <a:gd name="T113" fmla="*/ 32 h 64"/>
                <a:gd name="T114" fmla="*/ 61 w 61"/>
                <a:gd name="T115" fmla="*/ 31 h 64"/>
                <a:gd name="T116" fmla="*/ 57 w 61"/>
                <a:gd name="T117" fmla="*/ 23 h 64"/>
                <a:gd name="T118" fmla="*/ 58 w 61"/>
                <a:gd name="T119" fmla="*/ 20 h 64"/>
                <a:gd name="T120" fmla="*/ 58 w 61"/>
                <a:gd name="T121" fmla="*/ 20 h 64"/>
                <a:gd name="T122" fmla="*/ 58 w 61"/>
                <a:gd name="T123" fmla="*/ 20 h 64"/>
                <a:gd name="T124" fmla="*/ 58 w 61"/>
                <a:gd name="T12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64">
                  <a:moveTo>
                    <a:pt x="58" y="20"/>
                  </a:moveTo>
                  <a:lnTo>
                    <a:pt x="57" y="20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22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7" y="46"/>
                  </a:lnTo>
                  <a:lnTo>
                    <a:pt x="13" y="46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2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2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7" y="48"/>
                  </a:lnTo>
                  <a:lnTo>
                    <a:pt x="58" y="44"/>
                  </a:lnTo>
                  <a:lnTo>
                    <a:pt x="61" y="38"/>
                  </a:lnTo>
                  <a:lnTo>
                    <a:pt x="58" y="32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8" y="27"/>
                  </a:lnTo>
                  <a:lnTo>
                    <a:pt x="57" y="23"/>
                  </a:lnTo>
                  <a:lnTo>
                    <a:pt x="61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0" name="Freeform 123">
              <a:extLst>
                <a:ext uri="{FF2B5EF4-FFF2-40B4-BE49-F238E27FC236}">
                  <a16:creationId xmlns:a16="http://schemas.microsoft.com/office/drawing/2014/main" id="{EA22FBC3-1BE5-5036-0A02-BF8A6359F1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05581" y="3491719"/>
              <a:ext cx="73254" cy="139296"/>
            </a:xfrm>
            <a:custGeom>
              <a:avLst/>
              <a:gdLst>
                <a:gd name="T0" fmla="*/ 1 w 36"/>
                <a:gd name="T1" fmla="*/ 40 h 70"/>
                <a:gd name="T2" fmla="*/ 5 w 36"/>
                <a:gd name="T3" fmla="*/ 58 h 70"/>
                <a:gd name="T4" fmla="*/ 9 w 36"/>
                <a:gd name="T5" fmla="*/ 67 h 70"/>
                <a:gd name="T6" fmla="*/ 16 w 36"/>
                <a:gd name="T7" fmla="*/ 70 h 70"/>
                <a:gd name="T8" fmla="*/ 26 w 36"/>
                <a:gd name="T9" fmla="*/ 66 h 70"/>
                <a:gd name="T10" fmla="*/ 33 w 36"/>
                <a:gd name="T11" fmla="*/ 58 h 70"/>
                <a:gd name="T12" fmla="*/ 36 w 36"/>
                <a:gd name="T13" fmla="*/ 50 h 70"/>
                <a:gd name="T14" fmla="*/ 33 w 36"/>
                <a:gd name="T15" fmla="*/ 41 h 70"/>
                <a:gd name="T16" fmla="*/ 32 w 36"/>
                <a:gd name="T17" fmla="*/ 37 h 70"/>
                <a:gd name="T18" fmla="*/ 32 w 36"/>
                <a:gd name="T19" fmla="*/ 37 h 70"/>
                <a:gd name="T20" fmla="*/ 30 w 36"/>
                <a:gd name="T21" fmla="*/ 32 h 70"/>
                <a:gd name="T22" fmla="*/ 26 w 36"/>
                <a:gd name="T23" fmla="*/ 22 h 70"/>
                <a:gd name="T24" fmla="*/ 24 w 36"/>
                <a:gd name="T25" fmla="*/ 24 h 70"/>
                <a:gd name="T26" fmla="*/ 22 w 36"/>
                <a:gd name="T27" fmla="*/ 22 h 70"/>
                <a:gd name="T28" fmla="*/ 24 w 36"/>
                <a:gd name="T29" fmla="*/ 20 h 70"/>
                <a:gd name="T30" fmla="*/ 18 w 36"/>
                <a:gd name="T31" fmla="*/ 10 h 70"/>
                <a:gd name="T32" fmla="*/ 13 w 36"/>
                <a:gd name="T33" fmla="*/ 4 h 70"/>
                <a:gd name="T34" fmla="*/ 6 w 36"/>
                <a:gd name="T35" fmla="*/ 0 h 70"/>
                <a:gd name="T36" fmla="*/ 9 w 36"/>
                <a:gd name="T37" fmla="*/ 1 h 70"/>
                <a:gd name="T38" fmla="*/ 10 w 36"/>
                <a:gd name="T39" fmla="*/ 4 h 70"/>
                <a:gd name="T40" fmla="*/ 5 w 36"/>
                <a:gd name="T41" fmla="*/ 0 h 70"/>
                <a:gd name="T42" fmla="*/ 1 w 36"/>
                <a:gd name="T43" fmla="*/ 0 h 70"/>
                <a:gd name="T44" fmla="*/ 6 w 36"/>
                <a:gd name="T45" fmla="*/ 4 h 70"/>
                <a:gd name="T46" fmla="*/ 6 w 36"/>
                <a:gd name="T47" fmla="*/ 4 h 70"/>
                <a:gd name="T48" fmla="*/ 13 w 36"/>
                <a:gd name="T49" fmla="*/ 5 h 70"/>
                <a:gd name="T50" fmla="*/ 5 w 36"/>
                <a:gd name="T51" fmla="*/ 5 h 70"/>
                <a:gd name="T52" fmla="*/ 6 w 36"/>
                <a:gd name="T53" fmla="*/ 5 h 70"/>
                <a:gd name="T54" fmla="*/ 5 w 36"/>
                <a:gd name="T55" fmla="*/ 6 h 70"/>
                <a:gd name="T56" fmla="*/ 5 w 36"/>
                <a:gd name="T57" fmla="*/ 13 h 70"/>
                <a:gd name="T58" fmla="*/ 2 w 36"/>
                <a:gd name="T59" fmla="*/ 17 h 70"/>
                <a:gd name="T60" fmla="*/ 1 w 36"/>
                <a:gd name="T61" fmla="*/ 32 h 70"/>
                <a:gd name="T62" fmla="*/ 1 w 36"/>
                <a:gd name="T63" fmla="*/ 32 h 70"/>
                <a:gd name="T64" fmla="*/ 1 w 36"/>
                <a:gd name="T65" fmla="*/ 26 h 70"/>
                <a:gd name="T66" fmla="*/ 0 w 36"/>
                <a:gd name="T67" fmla="*/ 30 h 70"/>
                <a:gd name="T68" fmla="*/ 1 w 36"/>
                <a:gd name="T69" fmla="*/ 40 h 70"/>
                <a:gd name="T70" fmla="*/ 1 w 36"/>
                <a:gd name="T71" fmla="*/ 40 h 70"/>
                <a:gd name="T72" fmla="*/ 1 w 36"/>
                <a:gd name="T73" fmla="*/ 40 h 70"/>
                <a:gd name="T74" fmla="*/ 1 w 36"/>
                <a:gd name="T75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70">
                  <a:moveTo>
                    <a:pt x="1" y="40"/>
                  </a:moveTo>
                  <a:lnTo>
                    <a:pt x="1" y="40"/>
                  </a:lnTo>
                  <a:lnTo>
                    <a:pt x="2" y="46"/>
                  </a:lnTo>
                  <a:lnTo>
                    <a:pt x="5" y="58"/>
                  </a:lnTo>
                  <a:lnTo>
                    <a:pt x="6" y="63"/>
                  </a:lnTo>
                  <a:lnTo>
                    <a:pt x="9" y="67"/>
                  </a:lnTo>
                  <a:lnTo>
                    <a:pt x="13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6" y="66"/>
                  </a:lnTo>
                  <a:lnTo>
                    <a:pt x="32" y="62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6" y="45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17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3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1" name="Freeform 132">
              <a:extLst>
                <a:ext uri="{FF2B5EF4-FFF2-40B4-BE49-F238E27FC236}">
                  <a16:creationId xmlns:a16="http://schemas.microsoft.com/office/drawing/2014/main" id="{D2368373-1076-2AAC-93B8-6DC09F848C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32929" y="2902694"/>
              <a:ext cx="26454" cy="55719"/>
            </a:xfrm>
            <a:custGeom>
              <a:avLst/>
              <a:gdLst>
                <a:gd name="T0" fmla="*/ 0 w 13"/>
                <a:gd name="T1" fmla="*/ 16 h 28"/>
                <a:gd name="T2" fmla="*/ 0 w 13"/>
                <a:gd name="T3" fmla="*/ 16 h 28"/>
                <a:gd name="T4" fmla="*/ 0 w 13"/>
                <a:gd name="T5" fmla="*/ 12 h 28"/>
                <a:gd name="T6" fmla="*/ 0 w 13"/>
                <a:gd name="T7" fmla="*/ 10 h 28"/>
                <a:gd name="T8" fmla="*/ 1 w 13"/>
                <a:gd name="T9" fmla="*/ 12 h 28"/>
                <a:gd name="T10" fmla="*/ 1 w 13"/>
                <a:gd name="T11" fmla="*/ 12 h 28"/>
                <a:gd name="T12" fmla="*/ 1 w 13"/>
                <a:gd name="T13" fmla="*/ 8 h 28"/>
                <a:gd name="T14" fmla="*/ 1 w 13"/>
                <a:gd name="T15" fmla="*/ 8 h 28"/>
                <a:gd name="T16" fmla="*/ 1 w 13"/>
                <a:gd name="T17" fmla="*/ 10 h 28"/>
                <a:gd name="T18" fmla="*/ 1 w 13"/>
                <a:gd name="T19" fmla="*/ 10 h 28"/>
                <a:gd name="T20" fmla="*/ 4 w 13"/>
                <a:gd name="T21" fmla="*/ 2 h 28"/>
                <a:gd name="T22" fmla="*/ 5 w 13"/>
                <a:gd name="T23" fmla="*/ 0 h 28"/>
                <a:gd name="T24" fmla="*/ 9 w 13"/>
                <a:gd name="T25" fmla="*/ 2 h 28"/>
                <a:gd name="T26" fmla="*/ 9 w 13"/>
                <a:gd name="T27" fmla="*/ 2 h 28"/>
                <a:gd name="T28" fmla="*/ 10 w 13"/>
                <a:gd name="T29" fmla="*/ 4 h 28"/>
                <a:gd name="T30" fmla="*/ 13 w 13"/>
                <a:gd name="T31" fmla="*/ 6 h 28"/>
                <a:gd name="T32" fmla="*/ 13 w 13"/>
                <a:gd name="T33" fmla="*/ 6 h 28"/>
                <a:gd name="T34" fmla="*/ 10 w 13"/>
                <a:gd name="T35" fmla="*/ 10 h 28"/>
                <a:gd name="T36" fmla="*/ 10 w 13"/>
                <a:gd name="T37" fmla="*/ 10 h 28"/>
                <a:gd name="T38" fmla="*/ 10 w 13"/>
                <a:gd name="T39" fmla="*/ 13 h 28"/>
                <a:gd name="T40" fmla="*/ 10 w 13"/>
                <a:gd name="T41" fmla="*/ 13 h 28"/>
                <a:gd name="T42" fmla="*/ 13 w 13"/>
                <a:gd name="T43" fmla="*/ 16 h 28"/>
                <a:gd name="T44" fmla="*/ 13 w 13"/>
                <a:gd name="T45" fmla="*/ 16 h 28"/>
                <a:gd name="T46" fmla="*/ 13 w 13"/>
                <a:gd name="T47" fmla="*/ 21 h 28"/>
                <a:gd name="T48" fmla="*/ 13 w 13"/>
                <a:gd name="T49" fmla="*/ 21 h 28"/>
                <a:gd name="T50" fmla="*/ 10 w 13"/>
                <a:gd name="T51" fmla="*/ 25 h 28"/>
                <a:gd name="T52" fmla="*/ 9 w 13"/>
                <a:gd name="T53" fmla="*/ 28 h 28"/>
                <a:gd name="T54" fmla="*/ 9 w 13"/>
                <a:gd name="T55" fmla="*/ 28 h 28"/>
                <a:gd name="T56" fmla="*/ 5 w 13"/>
                <a:gd name="T57" fmla="*/ 28 h 28"/>
                <a:gd name="T58" fmla="*/ 4 w 13"/>
                <a:gd name="T59" fmla="*/ 28 h 28"/>
                <a:gd name="T60" fmla="*/ 4 w 13"/>
                <a:gd name="T61" fmla="*/ 25 h 28"/>
                <a:gd name="T62" fmla="*/ 4 w 13"/>
                <a:gd name="T63" fmla="*/ 25 h 28"/>
                <a:gd name="T64" fmla="*/ 0 w 13"/>
                <a:gd name="T65" fmla="*/ 16 h 28"/>
                <a:gd name="T66" fmla="*/ 0 w 13"/>
                <a:gd name="T67" fmla="*/ 16 h 28"/>
                <a:gd name="T68" fmla="*/ 0 w 13"/>
                <a:gd name="T69" fmla="*/ 16 h 28"/>
                <a:gd name="T70" fmla="*/ 0 w 13"/>
                <a:gd name="T71" fmla="*/ 16 h 28"/>
                <a:gd name="T72" fmla="*/ 0 w 13"/>
                <a:gd name="T73" fmla="*/ 16 h 28"/>
                <a:gd name="T74" fmla="*/ 0 w 13"/>
                <a:gd name="T75" fmla="*/ 16 h 28"/>
                <a:gd name="T76" fmla="*/ 0 w 13"/>
                <a:gd name="T77" fmla="*/ 16 h 28"/>
                <a:gd name="T78" fmla="*/ 0 w 13"/>
                <a:gd name="T7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28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2" name="Freeform 133">
              <a:extLst>
                <a:ext uri="{FF2B5EF4-FFF2-40B4-BE49-F238E27FC236}">
                  <a16:creationId xmlns:a16="http://schemas.microsoft.com/office/drawing/2014/main" id="{F13656AD-CE32-4991-86C4-F32E6D210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24514" y="2558434"/>
              <a:ext cx="69184" cy="37810"/>
            </a:xfrm>
            <a:custGeom>
              <a:avLst/>
              <a:gdLst>
                <a:gd name="T0" fmla="*/ 1 w 34"/>
                <a:gd name="T1" fmla="*/ 12 h 19"/>
                <a:gd name="T2" fmla="*/ 0 w 34"/>
                <a:gd name="T3" fmla="*/ 10 h 19"/>
                <a:gd name="T4" fmla="*/ 0 w 34"/>
                <a:gd name="T5" fmla="*/ 10 h 19"/>
                <a:gd name="T6" fmla="*/ 1 w 34"/>
                <a:gd name="T7" fmla="*/ 10 h 19"/>
                <a:gd name="T8" fmla="*/ 4 w 34"/>
                <a:gd name="T9" fmla="*/ 10 h 19"/>
                <a:gd name="T10" fmla="*/ 6 w 34"/>
                <a:gd name="T11" fmla="*/ 8 h 19"/>
                <a:gd name="T12" fmla="*/ 6 w 34"/>
                <a:gd name="T13" fmla="*/ 8 h 19"/>
                <a:gd name="T14" fmla="*/ 9 w 34"/>
                <a:gd name="T15" fmla="*/ 8 h 19"/>
                <a:gd name="T16" fmla="*/ 9 w 34"/>
                <a:gd name="T17" fmla="*/ 6 h 19"/>
                <a:gd name="T18" fmla="*/ 10 w 34"/>
                <a:gd name="T19" fmla="*/ 6 h 19"/>
                <a:gd name="T20" fmla="*/ 10 w 34"/>
                <a:gd name="T21" fmla="*/ 4 h 19"/>
                <a:gd name="T22" fmla="*/ 10 w 34"/>
                <a:gd name="T23" fmla="*/ 4 h 19"/>
                <a:gd name="T24" fmla="*/ 17 w 34"/>
                <a:gd name="T25" fmla="*/ 6 h 19"/>
                <a:gd name="T26" fmla="*/ 22 w 34"/>
                <a:gd name="T27" fmla="*/ 4 h 19"/>
                <a:gd name="T28" fmla="*/ 22 w 34"/>
                <a:gd name="T29" fmla="*/ 4 h 19"/>
                <a:gd name="T30" fmla="*/ 28 w 34"/>
                <a:gd name="T31" fmla="*/ 2 h 19"/>
                <a:gd name="T32" fmla="*/ 34 w 34"/>
                <a:gd name="T33" fmla="*/ 0 h 19"/>
                <a:gd name="T34" fmla="*/ 34 w 34"/>
                <a:gd name="T35" fmla="*/ 0 h 19"/>
                <a:gd name="T36" fmla="*/ 30 w 34"/>
                <a:gd name="T37" fmla="*/ 2 h 19"/>
                <a:gd name="T38" fmla="*/ 26 w 34"/>
                <a:gd name="T39" fmla="*/ 6 h 19"/>
                <a:gd name="T40" fmla="*/ 26 w 34"/>
                <a:gd name="T41" fmla="*/ 6 h 19"/>
                <a:gd name="T42" fmla="*/ 24 w 34"/>
                <a:gd name="T43" fmla="*/ 8 h 19"/>
                <a:gd name="T44" fmla="*/ 24 w 34"/>
                <a:gd name="T45" fmla="*/ 8 h 19"/>
                <a:gd name="T46" fmla="*/ 28 w 34"/>
                <a:gd name="T47" fmla="*/ 12 h 19"/>
                <a:gd name="T48" fmla="*/ 28 w 34"/>
                <a:gd name="T49" fmla="*/ 12 h 19"/>
                <a:gd name="T50" fmla="*/ 24 w 34"/>
                <a:gd name="T51" fmla="*/ 12 h 19"/>
                <a:gd name="T52" fmla="*/ 22 w 34"/>
                <a:gd name="T53" fmla="*/ 12 h 19"/>
                <a:gd name="T54" fmla="*/ 22 w 34"/>
                <a:gd name="T55" fmla="*/ 12 h 19"/>
                <a:gd name="T56" fmla="*/ 18 w 34"/>
                <a:gd name="T57" fmla="*/ 15 h 19"/>
                <a:gd name="T58" fmla="*/ 18 w 34"/>
                <a:gd name="T59" fmla="*/ 15 h 19"/>
                <a:gd name="T60" fmla="*/ 14 w 34"/>
                <a:gd name="T61" fmla="*/ 17 h 19"/>
                <a:gd name="T62" fmla="*/ 13 w 34"/>
                <a:gd name="T63" fmla="*/ 17 h 19"/>
                <a:gd name="T64" fmla="*/ 13 w 34"/>
                <a:gd name="T65" fmla="*/ 19 h 19"/>
                <a:gd name="T66" fmla="*/ 13 w 34"/>
                <a:gd name="T67" fmla="*/ 19 h 19"/>
                <a:gd name="T68" fmla="*/ 5 w 34"/>
                <a:gd name="T69" fmla="*/ 17 h 19"/>
                <a:gd name="T70" fmla="*/ 4 w 34"/>
                <a:gd name="T71" fmla="*/ 15 h 19"/>
                <a:gd name="T72" fmla="*/ 1 w 34"/>
                <a:gd name="T73" fmla="*/ 12 h 19"/>
                <a:gd name="T74" fmla="*/ 1 w 34"/>
                <a:gd name="T75" fmla="*/ 12 h 19"/>
                <a:gd name="T76" fmla="*/ 1 w 34"/>
                <a:gd name="T77" fmla="*/ 12 h 19"/>
                <a:gd name="T78" fmla="*/ 1 w 34"/>
                <a:gd name="T79" fmla="*/ 12 h 19"/>
                <a:gd name="T80" fmla="*/ 1 w 34"/>
                <a:gd name="T81" fmla="*/ 12 h 19"/>
                <a:gd name="T82" fmla="*/ 1 w 34"/>
                <a:gd name="T83" fmla="*/ 12 h 19"/>
                <a:gd name="T84" fmla="*/ 1 w 34"/>
                <a:gd name="T85" fmla="*/ 12 h 19"/>
                <a:gd name="T86" fmla="*/ 1 w 34"/>
                <a:gd name="T8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19">
                  <a:moveTo>
                    <a:pt x="1" y="12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7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3" name="Freeform 143">
              <a:extLst>
                <a:ext uri="{FF2B5EF4-FFF2-40B4-BE49-F238E27FC236}">
                  <a16:creationId xmlns:a16="http://schemas.microsoft.com/office/drawing/2014/main" id="{C4A6C1DC-3866-6CBD-F3A2-DA807C1CF0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42501" y="2749469"/>
              <a:ext cx="268598" cy="141287"/>
            </a:xfrm>
            <a:custGeom>
              <a:avLst/>
              <a:gdLst>
                <a:gd name="T0" fmla="*/ 112 w 132"/>
                <a:gd name="T1" fmla="*/ 45 h 71"/>
                <a:gd name="T2" fmla="*/ 104 w 132"/>
                <a:gd name="T3" fmla="*/ 41 h 71"/>
                <a:gd name="T4" fmla="*/ 102 w 132"/>
                <a:gd name="T5" fmla="*/ 44 h 71"/>
                <a:gd name="T6" fmla="*/ 98 w 132"/>
                <a:gd name="T7" fmla="*/ 44 h 71"/>
                <a:gd name="T8" fmla="*/ 94 w 132"/>
                <a:gd name="T9" fmla="*/ 44 h 71"/>
                <a:gd name="T10" fmla="*/ 90 w 132"/>
                <a:gd name="T11" fmla="*/ 40 h 71"/>
                <a:gd name="T12" fmla="*/ 85 w 132"/>
                <a:gd name="T13" fmla="*/ 37 h 71"/>
                <a:gd name="T14" fmla="*/ 80 w 132"/>
                <a:gd name="T15" fmla="*/ 37 h 71"/>
                <a:gd name="T16" fmla="*/ 80 w 132"/>
                <a:gd name="T17" fmla="*/ 33 h 71"/>
                <a:gd name="T18" fmla="*/ 76 w 132"/>
                <a:gd name="T19" fmla="*/ 32 h 71"/>
                <a:gd name="T20" fmla="*/ 68 w 132"/>
                <a:gd name="T21" fmla="*/ 30 h 71"/>
                <a:gd name="T22" fmla="*/ 63 w 132"/>
                <a:gd name="T23" fmla="*/ 24 h 71"/>
                <a:gd name="T24" fmla="*/ 57 w 132"/>
                <a:gd name="T25" fmla="*/ 20 h 71"/>
                <a:gd name="T26" fmla="*/ 53 w 132"/>
                <a:gd name="T27" fmla="*/ 20 h 71"/>
                <a:gd name="T28" fmla="*/ 47 w 132"/>
                <a:gd name="T29" fmla="*/ 14 h 71"/>
                <a:gd name="T30" fmla="*/ 37 w 132"/>
                <a:gd name="T31" fmla="*/ 10 h 71"/>
                <a:gd name="T32" fmla="*/ 23 w 132"/>
                <a:gd name="T33" fmla="*/ 0 h 71"/>
                <a:gd name="T34" fmla="*/ 17 w 132"/>
                <a:gd name="T35" fmla="*/ 0 h 71"/>
                <a:gd name="T36" fmla="*/ 15 w 132"/>
                <a:gd name="T37" fmla="*/ 4 h 71"/>
                <a:gd name="T38" fmla="*/ 11 w 132"/>
                <a:gd name="T39" fmla="*/ 5 h 71"/>
                <a:gd name="T40" fmla="*/ 7 w 132"/>
                <a:gd name="T41" fmla="*/ 4 h 71"/>
                <a:gd name="T42" fmla="*/ 1 w 132"/>
                <a:gd name="T43" fmla="*/ 13 h 71"/>
                <a:gd name="T44" fmla="*/ 1 w 132"/>
                <a:gd name="T45" fmla="*/ 18 h 71"/>
                <a:gd name="T46" fmla="*/ 0 w 132"/>
                <a:gd name="T47" fmla="*/ 24 h 71"/>
                <a:gd name="T48" fmla="*/ 0 w 132"/>
                <a:gd name="T49" fmla="*/ 28 h 71"/>
                <a:gd name="T50" fmla="*/ 5 w 132"/>
                <a:gd name="T51" fmla="*/ 32 h 71"/>
                <a:gd name="T52" fmla="*/ 15 w 132"/>
                <a:gd name="T53" fmla="*/ 33 h 71"/>
                <a:gd name="T54" fmla="*/ 27 w 132"/>
                <a:gd name="T55" fmla="*/ 44 h 71"/>
                <a:gd name="T56" fmla="*/ 32 w 132"/>
                <a:gd name="T57" fmla="*/ 44 h 71"/>
                <a:gd name="T58" fmla="*/ 37 w 132"/>
                <a:gd name="T59" fmla="*/ 48 h 71"/>
                <a:gd name="T60" fmla="*/ 45 w 132"/>
                <a:gd name="T61" fmla="*/ 50 h 71"/>
                <a:gd name="T62" fmla="*/ 53 w 132"/>
                <a:gd name="T63" fmla="*/ 53 h 71"/>
                <a:gd name="T64" fmla="*/ 59 w 132"/>
                <a:gd name="T65" fmla="*/ 53 h 71"/>
                <a:gd name="T66" fmla="*/ 63 w 132"/>
                <a:gd name="T67" fmla="*/ 53 h 71"/>
                <a:gd name="T68" fmla="*/ 75 w 132"/>
                <a:gd name="T69" fmla="*/ 54 h 71"/>
                <a:gd name="T70" fmla="*/ 76 w 132"/>
                <a:gd name="T71" fmla="*/ 58 h 71"/>
                <a:gd name="T72" fmla="*/ 81 w 132"/>
                <a:gd name="T73" fmla="*/ 62 h 71"/>
                <a:gd name="T74" fmla="*/ 88 w 132"/>
                <a:gd name="T75" fmla="*/ 66 h 71"/>
                <a:gd name="T76" fmla="*/ 90 w 132"/>
                <a:gd name="T77" fmla="*/ 63 h 71"/>
                <a:gd name="T78" fmla="*/ 94 w 132"/>
                <a:gd name="T79" fmla="*/ 66 h 71"/>
                <a:gd name="T80" fmla="*/ 98 w 132"/>
                <a:gd name="T81" fmla="*/ 67 h 71"/>
                <a:gd name="T82" fmla="*/ 106 w 132"/>
                <a:gd name="T83" fmla="*/ 70 h 71"/>
                <a:gd name="T84" fmla="*/ 114 w 132"/>
                <a:gd name="T85" fmla="*/ 67 h 71"/>
                <a:gd name="T86" fmla="*/ 121 w 132"/>
                <a:gd name="T87" fmla="*/ 71 h 71"/>
                <a:gd name="T88" fmla="*/ 129 w 132"/>
                <a:gd name="T89" fmla="*/ 70 h 71"/>
                <a:gd name="T90" fmla="*/ 132 w 132"/>
                <a:gd name="T91" fmla="*/ 62 h 71"/>
                <a:gd name="T92" fmla="*/ 128 w 132"/>
                <a:gd name="T93" fmla="*/ 54 h 71"/>
                <a:gd name="T94" fmla="*/ 128 w 132"/>
                <a:gd name="T95" fmla="*/ 45 h 71"/>
                <a:gd name="T96" fmla="*/ 116 w 132"/>
                <a:gd name="T97" fmla="*/ 45 h 71"/>
                <a:gd name="T98" fmla="*/ 116 w 132"/>
                <a:gd name="T99" fmla="*/ 45 h 71"/>
                <a:gd name="T100" fmla="*/ 116 w 132"/>
                <a:gd name="T101" fmla="*/ 45 h 71"/>
                <a:gd name="T102" fmla="*/ 116 w 132"/>
                <a:gd name="T103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2" h="71">
                  <a:moveTo>
                    <a:pt x="116" y="45"/>
                  </a:moveTo>
                  <a:lnTo>
                    <a:pt x="112" y="45"/>
                  </a:lnTo>
                  <a:lnTo>
                    <a:pt x="106" y="44"/>
                  </a:lnTo>
                  <a:lnTo>
                    <a:pt x="104" y="41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101" y="44"/>
                  </a:lnTo>
                  <a:lnTo>
                    <a:pt x="98" y="44"/>
                  </a:lnTo>
                  <a:lnTo>
                    <a:pt x="97" y="40"/>
                  </a:lnTo>
                  <a:lnTo>
                    <a:pt x="94" y="44"/>
                  </a:lnTo>
                  <a:lnTo>
                    <a:pt x="93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0" y="37"/>
                  </a:lnTo>
                  <a:lnTo>
                    <a:pt x="77" y="36"/>
                  </a:lnTo>
                  <a:lnTo>
                    <a:pt x="80" y="33"/>
                  </a:lnTo>
                  <a:lnTo>
                    <a:pt x="77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0"/>
                  </a:lnTo>
                  <a:lnTo>
                    <a:pt x="64" y="28"/>
                  </a:lnTo>
                  <a:lnTo>
                    <a:pt x="63" y="24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1" y="18"/>
                  </a:lnTo>
                  <a:lnTo>
                    <a:pt x="47" y="14"/>
                  </a:lnTo>
                  <a:lnTo>
                    <a:pt x="44" y="13"/>
                  </a:lnTo>
                  <a:lnTo>
                    <a:pt x="37" y="10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6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5" y="33"/>
                  </a:lnTo>
                  <a:lnTo>
                    <a:pt x="23" y="41"/>
                  </a:lnTo>
                  <a:lnTo>
                    <a:pt x="27" y="44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3" y="45"/>
                  </a:lnTo>
                  <a:lnTo>
                    <a:pt x="37" y="48"/>
                  </a:lnTo>
                  <a:lnTo>
                    <a:pt x="44" y="49"/>
                  </a:lnTo>
                  <a:lnTo>
                    <a:pt x="45" y="50"/>
                  </a:lnTo>
                  <a:lnTo>
                    <a:pt x="49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9" y="53"/>
                  </a:lnTo>
                  <a:lnTo>
                    <a:pt x="63" y="54"/>
                  </a:lnTo>
                  <a:lnTo>
                    <a:pt x="63" y="53"/>
                  </a:lnTo>
                  <a:lnTo>
                    <a:pt x="67" y="53"/>
                  </a:lnTo>
                  <a:lnTo>
                    <a:pt x="75" y="54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7" y="61"/>
                  </a:lnTo>
                  <a:lnTo>
                    <a:pt x="81" y="62"/>
                  </a:lnTo>
                  <a:lnTo>
                    <a:pt x="85" y="63"/>
                  </a:lnTo>
                  <a:lnTo>
                    <a:pt x="88" y="66"/>
                  </a:lnTo>
                  <a:lnTo>
                    <a:pt x="88" y="63"/>
                  </a:lnTo>
                  <a:lnTo>
                    <a:pt x="90" y="63"/>
                  </a:lnTo>
                  <a:lnTo>
                    <a:pt x="93" y="63"/>
                  </a:lnTo>
                  <a:lnTo>
                    <a:pt x="94" y="66"/>
                  </a:lnTo>
                  <a:lnTo>
                    <a:pt x="94" y="67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06" y="70"/>
                  </a:lnTo>
                  <a:lnTo>
                    <a:pt x="110" y="70"/>
                  </a:lnTo>
                  <a:lnTo>
                    <a:pt x="114" y="67"/>
                  </a:lnTo>
                  <a:lnTo>
                    <a:pt x="116" y="71"/>
                  </a:lnTo>
                  <a:lnTo>
                    <a:pt x="121" y="71"/>
                  </a:lnTo>
                  <a:lnTo>
                    <a:pt x="128" y="71"/>
                  </a:lnTo>
                  <a:lnTo>
                    <a:pt x="129" y="70"/>
                  </a:lnTo>
                  <a:lnTo>
                    <a:pt x="132" y="67"/>
                  </a:lnTo>
                  <a:lnTo>
                    <a:pt x="132" y="62"/>
                  </a:lnTo>
                  <a:lnTo>
                    <a:pt x="128" y="58"/>
                  </a:lnTo>
                  <a:lnTo>
                    <a:pt x="128" y="54"/>
                  </a:lnTo>
                  <a:lnTo>
                    <a:pt x="128" y="50"/>
                  </a:lnTo>
                  <a:lnTo>
                    <a:pt x="128" y="45"/>
                  </a:lnTo>
                  <a:lnTo>
                    <a:pt x="121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4" name="Freeform 150">
              <a:extLst>
                <a:ext uri="{FF2B5EF4-FFF2-40B4-BE49-F238E27FC236}">
                  <a16:creationId xmlns:a16="http://schemas.microsoft.com/office/drawing/2014/main" id="{C4D17208-64AF-7E08-8B4C-DE9C8DD059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9492" y="2454957"/>
              <a:ext cx="419176" cy="328342"/>
            </a:xfrm>
            <a:custGeom>
              <a:avLst/>
              <a:gdLst>
                <a:gd name="T0" fmla="*/ 147 w 155"/>
                <a:gd name="T1" fmla="*/ 15 h 124"/>
                <a:gd name="T2" fmla="*/ 139 w 155"/>
                <a:gd name="T3" fmla="*/ 15 h 124"/>
                <a:gd name="T4" fmla="*/ 129 w 155"/>
                <a:gd name="T5" fmla="*/ 20 h 124"/>
                <a:gd name="T6" fmla="*/ 120 w 155"/>
                <a:gd name="T7" fmla="*/ 25 h 124"/>
                <a:gd name="T8" fmla="*/ 116 w 155"/>
                <a:gd name="T9" fmla="*/ 20 h 124"/>
                <a:gd name="T10" fmla="*/ 114 w 155"/>
                <a:gd name="T11" fmla="*/ 10 h 124"/>
                <a:gd name="T12" fmla="*/ 111 w 155"/>
                <a:gd name="T13" fmla="*/ 6 h 124"/>
                <a:gd name="T14" fmla="*/ 103 w 155"/>
                <a:gd name="T15" fmla="*/ 2 h 124"/>
                <a:gd name="T16" fmla="*/ 99 w 155"/>
                <a:gd name="T17" fmla="*/ 9 h 124"/>
                <a:gd name="T18" fmla="*/ 100 w 155"/>
                <a:gd name="T19" fmla="*/ 13 h 124"/>
                <a:gd name="T20" fmla="*/ 94 w 155"/>
                <a:gd name="T21" fmla="*/ 12 h 124"/>
                <a:gd name="T22" fmla="*/ 91 w 155"/>
                <a:gd name="T23" fmla="*/ 17 h 124"/>
                <a:gd name="T24" fmla="*/ 87 w 155"/>
                <a:gd name="T25" fmla="*/ 16 h 124"/>
                <a:gd name="T26" fmla="*/ 84 w 155"/>
                <a:gd name="T27" fmla="*/ 17 h 124"/>
                <a:gd name="T28" fmla="*/ 79 w 155"/>
                <a:gd name="T29" fmla="*/ 20 h 124"/>
                <a:gd name="T30" fmla="*/ 70 w 155"/>
                <a:gd name="T31" fmla="*/ 17 h 124"/>
                <a:gd name="T32" fmla="*/ 60 w 155"/>
                <a:gd name="T33" fmla="*/ 15 h 124"/>
                <a:gd name="T34" fmla="*/ 53 w 155"/>
                <a:gd name="T35" fmla="*/ 13 h 124"/>
                <a:gd name="T36" fmla="*/ 48 w 155"/>
                <a:gd name="T37" fmla="*/ 17 h 124"/>
                <a:gd name="T38" fmla="*/ 43 w 155"/>
                <a:gd name="T39" fmla="*/ 17 h 124"/>
                <a:gd name="T40" fmla="*/ 40 w 155"/>
                <a:gd name="T41" fmla="*/ 23 h 124"/>
                <a:gd name="T42" fmla="*/ 31 w 155"/>
                <a:gd name="T43" fmla="*/ 35 h 124"/>
                <a:gd name="T44" fmla="*/ 25 w 155"/>
                <a:gd name="T45" fmla="*/ 39 h 124"/>
                <a:gd name="T46" fmla="*/ 21 w 155"/>
                <a:gd name="T47" fmla="*/ 43 h 124"/>
                <a:gd name="T48" fmla="*/ 15 w 155"/>
                <a:gd name="T49" fmla="*/ 43 h 124"/>
                <a:gd name="T50" fmla="*/ 7 w 155"/>
                <a:gd name="T51" fmla="*/ 39 h 124"/>
                <a:gd name="T52" fmla="*/ 5 w 155"/>
                <a:gd name="T53" fmla="*/ 39 h 124"/>
                <a:gd name="T54" fmla="*/ 4 w 155"/>
                <a:gd name="T55" fmla="*/ 45 h 124"/>
                <a:gd name="T56" fmla="*/ 1 w 155"/>
                <a:gd name="T57" fmla="*/ 53 h 124"/>
                <a:gd name="T58" fmla="*/ 0 w 155"/>
                <a:gd name="T59" fmla="*/ 59 h 124"/>
                <a:gd name="T60" fmla="*/ 3 w 155"/>
                <a:gd name="T61" fmla="*/ 68 h 124"/>
                <a:gd name="T62" fmla="*/ 3 w 155"/>
                <a:gd name="T63" fmla="*/ 72 h 124"/>
                <a:gd name="T64" fmla="*/ 6 w 155"/>
                <a:gd name="T65" fmla="*/ 83 h 124"/>
                <a:gd name="T66" fmla="*/ 10 w 155"/>
                <a:gd name="T67" fmla="*/ 95 h 124"/>
                <a:gd name="T68" fmla="*/ 21 w 155"/>
                <a:gd name="T69" fmla="*/ 99 h 124"/>
                <a:gd name="T70" fmla="*/ 21 w 155"/>
                <a:gd name="T71" fmla="*/ 105 h 124"/>
                <a:gd name="T72" fmla="*/ 14 w 155"/>
                <a:gd name="T73" fmla="*/ 116 h 124"/>
                <a:gd name="T74" fmla="*/ 34 w 155"/>
                <a:gd name="T75" fmla="*/ 124 h 124"/>
                <a:gd name="T76" fmla="*/ 51 w 155"/>
                <a:gd name="T77" fmla="*/ 124 h 124"/>
                <a:gd name="T78" fmla="*/ 66 w 155"/>
                <a:gd name="T79" fmla="*/ 121 h 124"/>
                <a:gd name="T80" fmla="*/ 74 w 155"/>
                <a:gd name="T81" fmla="*/ 115 h 124"/>
                <a:gd name="T82" fmla="*/ 76 w 155"/>
                <a:gd name="T83" fmla="*/ 102 h 124"/>
                <a:gd name="T84" fmla="*/ 81 w 155"/>
                <a:gd name="T85" fmla="*/ 99 h 124"/>
                <a:gd name="T86" fmla="*/ 87 w 155"/>
                <a:gd name="T87" fmla="*/ 95 h 124"/>
                <a:gd name="T88" fmla="*/ 96 w 155"/>
                <a:gd name="T89" fmla="*/ 92 h 124"/>
                <a:gd name="T90" fmla="*/ 103 w 155"/>
                <a:gd name="T91" fmla="*/ 93 h 124"/>
                <a:gd name="T92" fmla="*/ 104 w 155"/>
                <a:gd name="T93" fmla="*/ 83 h 124"/>
                <a:gd name="T94" fmla="*/ 106 w 155"/>
                <a:gd name="T95" fmla="*/ 75 h 124"/>
                <a:gd name="T96" fmla="*/ 113 w 155"/>
                <a:gd name="T97" fmla="*/ 71 h 124"/>
                <a:gd name="T98" fmla="*/ 109 w 155"/>
                <a:gd name="T99" fmla="*/ 63 h 124"/>
                <a:gd name="T100" fmla="*/ 117 w 155"/>
                <a:gd name="T101" fmla="*/ 62 h 124"/>
                <a:gd name="T102" fmla="*/ 117 w 155"/>
                <a:gd name="T103" fmla="*/ 55 h 124"/>
                <a:gd name="T104" fmla="*/ 123 w 155"/>
                <a:gd name="T105" fmla="*/ 48 h 124"/>
                <a:gd name="T106" fmla="*/ 122 w 155"/>
                <a:gd name="T107" fmla="*/ 39 h 124"/>
                <a:gd name="T108" fmla="*/ 119 w 155"/>
                <a:gd name="T109" fmla="*/ 29 h 124"/>
                <a:gd name="T110" fmla="*/ 126 w 155"/>
                <a:gd name="T111" fmla="*/ 25 h 124"/>
                <a:gd name="T112" fmla="*/ 146 w 155"/>
                <a:gd name="T113" fmla="*/ 23 h 124"/>
                <a:gd name="T114" fmla="*/ 150 w 155"/>
                <a:gd name="T115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124">
                  <a:moveTo>
                    <a:pt x="152" y="17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7"/>
                    <a:pt x="150" y="17"/>
                    <a:pt x="150" y="17"/>
                  </a:cubicBezTo>
                  <a:lnTo>
                    <a:pt x="152" y="1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5" name="Freeform 152">
              <a:extLst>
                <a:ext uri="{FF2B5EF4-FFF2-40B4-BE49-F238E27FC236}">
                  <a16:creationId xmlns:a16="http://schemas.microsoft.com/office/drawing/2014/main" id="{E565ADB1-0AF0-E164-87BF-F42FA5722D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86059" y="2562023"/>
              <a:ext cx="903467" cy="987014"/>
            </a:xfrm>
            <a:custGeom>
              <a:avLst/>
              <a:gdLst>
                <a:gd name="T0" fmla="*/ 320 w 334"/>
                <a:gd name="T1" fmla="*/ 95 h 374"/>
                <a:gd name="T2" fmla="*/ 316 w 334"/>
                <a:gd name="T3" fmla="*/ 83 h 374"/>
                <a:gd name="T4" fmla="*/ 301 w 334"/>
                <a:gd name="T5" fmla="*/ 85 h 374"/>
                <a:gd name="T6" fmla="*/ 284 w 334"/>
                <a:gd name="T7" fmla="*/ 94 h 374"/>
                <a:gd name="T8" fmla="*/ 273 w 334"/>
                <a:gd name="T9" fmla="*/ 106 h 374"/>
                <a:gd name="T10" fmla="*/ 271 w 334"/>
                <a:gd name="T11" fmla="*/ 118 h 374"/>
                <a:gd name="T12" fmla="*/ 240 w 334"/>
                <a:gd name="T13" fmla="*/ 117 h 374"/>
                <a:gd name="T14" fmla="*/ 235 w 334"/>
                <a:gd name="T15" fmla="*/ 104 h 374"/>
                <a:gd name="T16" fmla="*/ 230 w 334"/>
                <a:gd name="T17" fmla="*/ 121 h 374"/>
                <a:gd name="T18" fmla="*/ 202 w 334"/>
                <a:gd name="T19" fmla="*/ 120 h 374"/>
                <a:gd name="T20" fmla="*/ 181 w 334"/>
                <a:gd name="T21" fmla="*/ 110 h 374"/>
                <a:gd name="T22" fmla="*/ 155 w 334"/>
                <a:gd name="T23" fmla="*/ 103 h 374"/>
                <a:gd name="T24" fmla="*/ 132 w 334"/>
                <a:gd name="T25" fmla="*/ 85 h 374"/>
                <a:gd name="T26" fmla="*/ 128 w 334"/>
                <a:gd name="T27" fmla="*/ 67 h 374"/>
                <a:gd name="T28" fmla="*/ 109 w 334"/>
                <a:gd name="T29" fmla="*/ 57 h 374"/>
                <a:gd name="T30" fmla="*/ 108 w 334"/>
                <a:gd name="T31" fmla="*/ 42 h 374"/>
                <a:gd name="T32" fmla="*/ 105 w 334"/>
                <a:gd name="T33" fmla="*/ 28 h 374"/>
                <a:gd name="T34" fmla="*/ 92 w 334"/>
                <a:gd name="T35" fmla="*/ 9 h 374"/>
                <a:gd name="T36" fmla="*/ 68 w 334"/>
                <a:gd name="T37" fmla="*/ 12 h 374"/>
                <a:gd name="T38" fmla="*/ 46 w 334"/>
                <a:gd name="T39" fmla="*/ 18 h 374"/>
                <a:gd name="T40" fmla="*/ 53 w 334"/>
                <a:gd name="T41" fmla="*/ 34 h 374"/>
                <a:gd name="T42" fmla="*/ 63 w 334"/>
                <a:gd name="T43" fmla="*/ 47 h 374"/>
                <a:gd name="T44" fmla="*/ 55 w 334"/>
                <a:gd name="T45" fmla="*/ 70 h 374"/>
                <a:gd name="T46" fmla="*/ 39 w 334"/>
                <a:gd name="T47" fmla="*/ 98 h 374"/>
                <a:gd name="T48" fmla="*/ 16 w 334"/>
                <a:gd name="T49" fmla="*/ 106 h 374"/>
                <a:gd name="T50" fmla="*/ 26 w 334"/>
                <a:gd name="T51" fmla="*/ 133 h 374"/>
                <a:gd name="T52" fmla="*/ 29 w 334"/>
                <a:gd name="T53" fmla="*/ 153 h 374"/>
                <a:gd name="T54" fmla="*/ 6 w 334"/>
                <a:gd name="T55" fmla="*/ 153 h 374"/>
                <a:gd name="T56" fmla="*/ 7 w 334"/>
                <a:gd name="T57" fmla="*/ 167 h 374"/>
                <a:gd name="T58" fmla="*/ 26 w 334"/>
                <a:gd name="T59" fmla="*/ 176 h 374"/>
                <a:gd name="T60" fmla="*/ 25 w 334"/>
                <a:gd name="T61" fmla="*/ 194 h 374"/>
                <a:gd name="T62" fmla="*/ 48 w 334"/>
                <a:gd name="T63" fmla="*/ 187 h 374"/>
                <a:gd name="T64" fmla="*/ 56 w 334"/>
                <a:gd name="T65" fmla="*/ 181 h 374"/>
                <a:gd name="T66" fmla="*/ 58 w 334"/>
                <a:gd name="T67" fmla="*/ 196 h 374"/>
                <a:gd name="T68" fmla="*/ 60 w 334"/>
                <a:gd name="T69" fmla="*/ 220 h 374"/>
                <a:gd name="T70" fmla="*/ 65 w 334"/>
                <a:gd name="T71" fmla="*/ 233 h 374"/>
                <a:gd name="T72" fmla="*/ 76 w 334"/>
                <a:gd name="T73" fmla="*/ 270 h 374"/>
                <a:gd name="T74" fmla="*/ 85 w 334"/>
                <a:gd name="T75" fmla="*/ 288 h 374"/>
                <a:gd name="T76" fmla="*/ 111 w 334"/>
                <a:gd name="T77" fmla="*/ 345 h 374"/>
                <a:gd name="T78" fmla="*/ 112 w 334"/>
                <a:gd name="T79" fmla="*/ 354 h 374"/>
                <a:gd name="T80" fmla="*/ 135 w 334"/>
                <a:gd name="T81" fmla="*/ 369 h 374"/>
                <a:gd name="T82" fmla="*/ 148 w 334"/>
                <a:gd name="T83" fmla="*/ 346 h 374"/>
                <a:gd name="T84" fmla="*/ 155 w 334"/>
                <a:gd name="T85" fmla="*/ 316 h 374"/>
                <a:gd name="T86" fmla="*/ 154 w 334"/>
                <a:gd name="T87" fmla="*/ 283 h 374"/>
                <a:gd name="T88" fmla="*/ 165 w 334"/>
                <a:gd name="T89" fmla="*/ 262 h 374"/>
                <a:gd name="T90" fmla="*/ 188 w 334"/>
                <a:gd name="T91" fmla="*/ 243 h 374"/>
                <a:gd name="T92" fmla="*/ 208 w 334"/>
                <a:gd name="T93" fmla="*/ 217 h 374"/>
                <a:gd name="T94" fmla="*/ 224 w 334"/>
                <a:gd name="T95" fmla="*/ 207 h 374"/>
                <a:gd name="T96" fmla="*/ 240 w 334"/>
                <a:gd name="T97" fmla="*/ 184 h 374"/>
                <a:gd name="T98" fmla="*/ 245 w 334"/>
                <a:gd name="T99" fmla="*/ 181 h 374"/>
                <a:gd name="T100" fmla="*/ 250 w 334"/>
                <a:gd name="T101" fmla="*/ 186 h 374"/>
                <a:gd name="T102" fmla="*/ 241 w 334"/>
                <a:gd name="T103" fmla="*/ 160 h 374"/>
                <a:gd name="T104" fmla="*/ 237 w 334"/>
                <a:gd name="T105" fmla="*/ 143 h 374"/>
                <a:gd name="T106" fmla="*/ 235 w 334"/>
                <a:gd name="T107" fmla="*/ 134 h 374"/>
                <a:gd name="T108" fmla="*/ 238 w 334"/>
                <a:gd name="T109" fmla="*/ 126 h 374"/>
                <a:gd name="T110" fmla="*/ 252 w 334"/>
                <a:gd name="T111" fmla="*/ 138 h 374"/>
                <a:gd name="T112" fmla="*/ 277 w 334"/>
                <a:gd name="T113" fmla="*/ 154 h 374"/>
                <a:gd name="T114" fmla="*/ 280 w 334"/>
                <a:gd name="T115" fmla="*/ 167 h 374"/>
                <a:gd name="T116" fmla="*/ 295 w 334"/>
                <a:gd name="T117" fmla="*/ 184 h 374"/>
                <a:gd name="T118" fmla="*/ 297 w 334"/>
                <a:gd name="T119" fmla="*/ 157 h 374"/>
                <a:gd name="T120" fmla="*/ 313 w 334"/>
                <a:gd name="T121" fmla="*/ 128 h 374"/>
                <a:gd name="T122" fmla="*/ 323 w 334"/>
                <a:gd name="T123" fmla="*/ 113 h 374"/>
                <a:gd name="T124" fmla="*/ 333 w 334"/>
                <a:gd name="T125" fmla="*/ 10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374">
                  <a:moveTo>
                    <a:pt x="330" y="97"/>
                  </a:moveTo>
                  <a:cubicBezTo>
                    <a:pt x="330" y="97"/>
                    <a:pt x="330" y="97"/>
                    <a:pt x="330" y="97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4" y="95"/>
                    <a:pt x="324" y="95"/>
                    <a:pt x="324" y="95"/>
                  </a:cubicBezTo>
                  <a:cubicBezTo>
                    <a:pt x="324" y="96"/>
                    <a:pt x="324" y="96"/>
                    <a:pt x="324" y="96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1" y="97"/>
                    <a:pt x="321" y="97"/>
                    <a:pt x="321" y="97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5"/>
                    <a:pt x="320" y="95"/>
                    <a:pt x="320" y="95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23" y="91"/>
                    <a:pt x="323" y="91"/>
                    <a:pt x="323" y="91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21" y="87"/>
                    <a:pt x="321" y="87"/>
                    <a:pt x="321" y="87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18" y="88"/>
                    <a:pt x="318" y="88"/>
                    <a:pt x="318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3" y="83"/>
                    <a:pt x="313" y="83"/>
                    <a:pt x="313" y="83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7" y="88"/>
                    <a:pt x="307" y="88"/>
                    <a:pt x="307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304" y="87"/>
                    <a:pt x="304" y="87"/>
                    <a:pt x="304" y="87"/>
                  </a:cubicBezTo>
                  <a:cubicBezTo>
                    <a:pt x="303" y="85"/>
                    <a:pt x="303" y="85"/>
                    <a:pt x="303" y="85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301" y="85"/>
                    <a:pt x="301" y="85"/>
                    <a:pt x="301" y="85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299" y="84"/>
                    <a:pt x="299" y="84"/>
                    <a:pt x="299" y="84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4" y="94"/>
                    <a:pt x="284" y="94"/>
                    <a:pt x="284" y="94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0" y="101"/>
                    <a:pt x="280" y="101"/>
                    <a:pt x="280" y="101"/>
                  </a:cubicBezTo>
                  <a:cubicBezTo>
                    <a:pt x="278" y="104"/>
                    <a:pt x="278" y="104"/>
                    <a:pt x="278" y="104"/>
                  </a:cubicBezTo>
                  <a:cubicBezTo>
                    <a:pt x="277" y="104"/>
                    <a:pt x="277" y="104"/>
                    <a:pt x="277" y="104"/>
                  </a:cubicBezTo>
                  <a:cubicBezTo>
                    <a:pt x="275" y="104"/>
                    <a:pt x="275" y="104"/>
                    <a:pt x="275" y="104"/>
                  </a:cubicBezTo>
                  <a:cubicBezTo>
                    <a:pt x="273" y="105"/>
                    <a:pt x="273" y="105"/>
                    <a:pt x="273" y="105"/>
                  </a:cubicBezTo>
                  <a:cubicBezTo>
                    <a:pt x="273" y="105"/>
                    <a:pt x="273" y="105"/>
                    <a:pt x="274" y="106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0" y="106"/>
                    <a:pt x="270" y="106"/>
                    <a:pt x="270" y="106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1" y="110"/>
                    <a:pt x="271" y="110"/>
                    <a:pt x="271" y="110"/>
                  </a:cubicBezTo>
                  <a:cubicBezTo>
                    <a:pt x="274" y="111"/>
                    <a:pt x="274" y="111"/>
                    <a:pt x="274" y="111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4" y="116"/>
                    <a:pt x="274" y="116"/>
                    <a:pt x="274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1" y="118"/>
                    <a:pt x="271" y="118"/>
                    <a:pt x="271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5" y="118"/>
                    <a:pt x="265" y="118"/>
                    <a:pt x="265" y="118"/>
                  </a:cubicBezTo>
                  <a:cubicBezTo>
                    <a:pt x="261" y="118"/>
                    <a:pt x="261" y="118"/>
                    <a:pt x="261" y="118"/>
                  </a:cubicBezTo>
                  <a:cubicBezTo>
                    <a:pt x="255" y="117"/>
                    <a:pt x="255" y="117"/>
                    <a:pt x="255" y="117"/>
                  </a:cubicBezTo>
                  <a:cubicBezTo>
                    <a:pt x="254" y="118"/>
                    <a:pt x="254" y="118"/>
                    <a:pt x="254" y="118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0" y="120"/>
                    <a:pt x="250" y="120"/>
                    <a:pt x="250" y="120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38" y="116"/>
                    <a:pt x="238" y="116"/>
                    <a:pt x="238" y="116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5" y="113"/>
                    <a:pt x="235" y="113"/>
                    <a:pt x="235" y="113"/>
                  </a:cubicBezTo>
                  <a:cubicBezTo>
                    <a:pt x="237" y="111"/>
                    <a:pt x="237" y="111"/>
                    <a:pt x="237" y="111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4" y="102"/>
                    <a:pt x="234" y="102"/>
                    <a:pt x="234" y="102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2" y="101"/>
                    <a:pt x="232" y="101"/>
                    <a:pt x="232" y="101"/>
                  </a:cubicBezTo>
                  <a:cubicBezTo>
                    <a:pt x="231" y="101"/>
                    <a:pt x="231" y="101"/>
                    <a:pt x="231" y="101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7" y="111"/>
                    <a:pt x="227" y="111"/>
                    <a:pt x="227" y="111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0" y="117"/>
                    <a:pt x="230" y="117"/>
                    <a:pt x="230" y="117"/>
                  </a:cubicBezTo>
                  <a:cubicBezTo>
                    <a:pt x="230" y="121"/>
                    <a:pt x="230" y="121"/>
                    <a:pt x="230" y="121"/>
                  </a:cubicBezTo>
                  <a:cubicBezTo>
                    <a:pt x="228" y="123"/>
                    <a:pt x="228" y="123"/>
                    <a:pt x="228" y="123"/>
                  </a:cubicBezTo>
                  <a:cubicBezTo>
                    <a:pt x="227" y="124"/>
                    <a:pt x="227" y="124"/>
                    <a:pt x="227" y="124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4" y="123"/>
                    <a:pt x="214" y="123"/>
                    <a:pt x="214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199" y="118"/>
                    <a:pt x="199" y="118"/>
                    <a:pt x="199" y="118"/>
                  </a:cubicBezTo>
                  <a:cubicBezTo>
                    <a:pt x="197" y="118"/>
                    <a:pt x="197" y="118"/>
                    <a:pt x="197" y="118"/>
                  </a:cubicBezTo>
                  <a:cubicBezTo>
                    <a:pt x="197" y="120"/>
                    <a:pt x="197" y="120"/>
                    <a:pt x="197" y="120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3" y="164"/>
                    <a:pt x="3" y="164"/>
                    <a:pt x="3" y="164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2" y="179"/>
                    <a:pt x="22" y="179"/>
                    <a:pt x="22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6" y="180"/>
                    <a:pt x="16" y="180"/>
                    <a:pt x="16" y="180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50" y="194"/>
                    <a:pt x="50" y="194"/>
                    <a:pt x="50" y="194"/>
                  </a:cubicBezTo>
                  <a:cubicBezTo>
                    <a:pt x="50" y="193"/>
                    <a:pt x="50" y="193"/>
                    <a:pt x="50" y="193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8" y="181"/>
                    <a:pt x="58" y="181"/>
                    <a:pt x="58" y="181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5" y="187"/>
                    <a:pt x="55" y="187"/>
                    <a:pt x="55" y="187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8" y="196"/>
                    <a:pt x="58" y="196"/>
                    <a:pt x="58" y="196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9" y="216"/>
                    <a:pt x="59" y="216"/>
                    <a:pt x="59" y="216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2" y="222"/>
                    <a:pt x="62" y="222"/>
                    <a:pt x="62" y="222"/>
                  </a:cubicBezTo>
                  <a:cubicBezTo>
                    <a:pt x="62" y="226"/>
                    <a:pt x="62" y="226"/>
                    <a:pt x="62" y="226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7"/>
                    <a:pt x="63" y="227"/>
                    <a:pt x="63" y="227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5" y="233"/>
                    <a:pt x="65" y="233"/>
                    <a:pt x="65" y="233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5" y="236"/>
                    <a:pt x="65" y="236"/>
                    <a:pt x="65" y="236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3" y="265"/>
                    <a:pt x="73" y="265"/>
                    <a:pt x="73" y="265"/>
                  </a:cubicBezTo>
                  <a:cubicBezTo>
                    <a:pt x="75" y="269"/>
                    <a:pt x="75" y="269"/>
                    <a:pt x="75" y="269"/>
                  </a:cubicBezTo>
                  <a:cubicBezTo>
                    <a:pt x="76" y="270"/>
                    <a:pt x="76" y="270"/>
                    <a:pt x="76" y="270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8" y="273"/>
                    <a:pt x="78" y="273"/>
                    <a:pt x="78" y="273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8" y="275"/>
                    <a:pt x="78" y="275"/>
                    <a:pt x="78" y="27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2" y="283"/>
                    <a:pt x="82" y="283"/>
                    <a:pt x="82" y="283"/>
                  </a:cubicBezTo>
                  <a:cubicBezTo>
                    <a:pt x="85" y="285"/>
                    <a:pt x="85" y="285"/>
                    <a:pt x="85" y="285"/>
                  </a:cubicBezTo>
                  <a:cubicBezTo>
                    <a:pt x="85" y="288"/>
                    <a:pt x="85" y="288"/>
                    <a:pt x="85" y="288"/>
                  </a:cubicBezTo>
                  <a:cubicBezTo>
                    <a:pt x="86" y="289"/>
                    <a:pt x="86" y="289"/>
                    <a:pt x="86" y="289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8" y="293"/>
                    <a:pt x="88" y="293"/>
                    <a:pt x="88" y="293"/>
                  </a:cubicBezTo>
                  <a:cubicBezTo>
                    <a:pt x="89" y="298"/>
                    <a:pt x="89" y="298"/>
                    <a:pt x="89" y="298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93" y="313"/>
                    <a:pt x="93" y="313"/>
                    <a:pt x="93" y="313"/>
                  </a:cubicBezTo>
                  <a:cubicBezTo>
                    <a:pt x="99" y="322"/>
                    <a:pt x="99" y="322"/>
                    <a:pt x="99" y="322"/>
                  </a:cubicBezTo>
                  <a:cubicBezTo>
                    <a:pt x="106" y="333"/>
                    <a:pt x="106" y="333"/>
                    <a:pt x="106" y="333"/>
                  </a:cubicBezTo>
                  <a:cubicBezTo>
                    <a:pt x="109" y="342"/>
                    <a:pt x="109" y="342"/>
                    <a:pt x="109" y="342"/>
                  </a:cubicBezTo>
                  <a:cubicBezTo>
                    <a:pt x="111" y="345"/>
                    <a:pt x="111" y="345"/>
                    <a:pt x="111" y="345"/>
                  </a:cubicBezTo>
                  <a:cubicBezTo>
                    <a:pt x="111" y="346"/>
                    <a:pt x="111" y="346"/>
                    <a:pt x="111" y="346"/>
                  </a:cubicBezTo>
                  <a:cubicBezTo>
                    <a:pt x="111" y="348"/>
                    <a:pt x="111" y="348"/>
                    <a:pt x="111" y="348"/>
                  </a:cubicBezTo>
                  <a:cubicBezTo>
                    <a:pt x="112" y="346"/>
                    <a:pt x="112" y="346"/>
                    <a:pt x="112" y="346"/>
                  </a:cubicBezTo>
                  <a:cubicBezTo>
                    <a:pt x="112" y="349"/>
                    <a:pt x="112" y="349"/>
                    <a:pt x="112" y="349"/>
                  </a:cubicBezTo>
                  <a:cubicBezTo>
                    <a:pt x="113" y="351"/>
                    <a:pt x="113" y="351"/>
                    <a:pt x="113" y="351"/>
                  </a:cubicBezTo>
                  <a:cubicBezTo>
                    <a:pt x="115" y="355"/>
                    <a:pt x="115" y="355"/>
                    <a:pt x="115" y="355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113" y="352"/>
                    <a:pt x="113" y="352"/>
                    <a:pt x="113" y="352"/>
                  </a:cubicBezTo>
                  <a:cubicBezTo>
                    <a:pt x="113" y="351"/>
                    <a:pt x="113" y="351"/>
                    <a:pt x="113" y="351"/>
                  </a:cubicBezTo>
                  <a:cubicBezTo>
                    <a:pt x="112" y="352"/>
                    <a:pt x="112" y="352"/>
                    <a:pt x="112" y="352"/>
                  </a:cubicBezTo>
                  <a:cubicBezTo>
                    <a:pt x="112" y="354"/>
                    <a:pt x="112" y="354"/>
                    <a:pt x="112" y="354"/>
                  </a:cubicBezTo>
                  <a:cubicBezTo>
                    <a:pt x="113" y="356"/>
                    <a:pt x="113" y="356"/>
                    <a:pt x="113" y="356"/>
                  </a:cubicBezTo>
                  <a:cubicBezTo>
                    <a:pt x="115" y="361"/>
                    <a:pt x="115" y="361"/>
                    <a:pt x="115" y="361"/>
                  </a:cubicBezTo>
                  <a:cubicBezTo>
                    <a:pt x="115" y="362"/>
                    <a:pt x="115" y="362"/>
                    <a:pt x="115" y="362"/>
                  </a:cubicBezTo>
                  <a:cubicBezTo>
                    <a:pt x="116" y="362"/>
                    <a:pt x="116" y="362"/>
                    <a:pt x="116" y="362"/>
                  </a:cubicBezTo>
                  <a:cubicBezTo>
                    <a:pt x="116" y="364"/>
                    <a:pt x="116" y="364"/>
                    <a:pt x="116" y="364"/>
                  </a:cubicBezTo>
                  <a:cubicBezTo>
                    <a:pt x="119" y="366"/>
                    <a:pt x="119" y="366"/>
                    <a:pt x="119" y="366"/>
                  </a:cubicBezTo>
                  <a:cubicBezTo>
                    <a:pt x="123" y="372"/>
                    <a:pt x="123" y="372"/>
                    <a:pt x="123" y="372"/>
                  </a:cubicBezTo>
                  <a:cubicBezTo>
                    <a:pt x="126" y="374"/>
                    <a:pt x="126" y="374"/>
                    <a:pt x="126" y="374"/>
                  </a:cubicBezTo>
                  <a:cubicBezTo>
                    <a:pt x="129" y="374"/>
                    <a:pt x="129" y="374"/>
                    <a:pt x="129" y="374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5" y="369"/>
                    <a:pt x="135" y="369"/>
                    <a:pt x="135" y="369"/>
                  </a:cubicBezTo>
                  <a:cubicBezTo>
                    <a:pt x="135" y="366"/>
                    <a:pt x="135" y="366"/>
                    <a:pt x="135" y="366"/>
                  </a:cubicBezTo>
                  <a:cubicBezTo>
                    <a:pt x="136" y="365"/>
                    <a:pt x="136" y="365"/>
                    <a:pt x="136" y="365"/>
                  </a:cubicBezTo>
                  <a:cubicBezTo>
                    <a:pt x="136" y="362"/>
                    <a:pt x="136" y="362"/>
                    <a:pt x="136" y="362"/>
                  </a:cubicBezTo>
                  <a:cubicBezTo>
                    <a:pt x="139" y="361"/>
                    <a:pt x="139" y="361"/>
                    <a:pt x="139" y="361"/>
                  </a:cubicBezTo>
                  <a:cubicBezTo>
                    <a:pt x="145" y="358"/>
                    <a:pt x="145" y="358"/>
                    <a:pt x="145" y="358"/>
                  </a:cubicBezTo>
                  <a:cubicBezTo>
                    <a:pt x="146" y="358"/>
                    <a:pt x="146" y="358"/>
                    <a:pt x="146" y="358"/>
                  </a:cubicBezTo>
                  <a:cubicBezTo>
                    <a:pt x="144" y="356"/>
                    <a:pt x="144" y="356"/>
                    <a:pt x="144" y="356"/>
                  </a:cubicBezTo>
                  <a:cubicBezTo>
                    <a:pt x="144" y="354"/>
                    <a:pt x="144" y="354"/>
                    <a:pt x="144" y="354"/>
                  </a:cubicBezTo>
                  <a:cubicBezTo>
                    <a:pt x="146" y="351"/>
                    <a:pt x="146" y="351"/>
                    <a:pt x="146" y="351"/>
                  </a:cubicBezTo>
                  <a:cubicBezTo>
                    <a:pt x="148" y="349"/>
                    <a:pt x="148" y="349"/>
                    <a:pt x="148" y="349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5"/>
                    <a:pt x="148" y="345"/>
                    <a:pt x="148" y="345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52" y="343"/>
                    <a:pt x="152" y="343"/>
                    <a:pt x="152" y="343"/>
                  </a:cubicBezTo>
                  <a:cubicBezTo>
                    <a:pt x="155" y="343"/>
                    <a:pt x="155" y="343"/>
                    <a:pt x="155" y="343"/>
                  </a:cubicBezTo>
                  <a:cubicBezTo>
                    <a:pt x="154" y="335"/>
                    <a:pt x="154" y="335"/>
                    <a:pt x="154" y="335"/>
                  </a:cubicBezTo>
                  <a:cubicBezTo>
                    <a:pt x="154" y="332"/>
                    <a:pt x="154" y="332"/>
                    <a:pt x="154" y="332"/>
                  </a:cubicBezTo>
                  <a:cubicBezTo>
                    <a:pt x="152" y="329"/>
                    <a:pt x="152" y="329"/>
                    <a:pt x="152" y="329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54" y="326"/>
                    <a:pt x="154" y="326"/>
                    <a:pt x="154" y="326"/>
                  </a:cubicBezTo>
                  <a:cubicBezTo>
                    <a:pt x="154" y="321"/>
                    <a:pt x="154" y="321"/>
                    <a:pt x="154" y="321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06"/>
                    <a:pt x="158" y="306"/>
                    <a:pt x="158" y="306"/>
                  </a:cubicBezTo>
                  <a:cubicBezTo>
                    <a:pt x="158" y="302"/>
                    <a:pt x="158" y="302"/>
                    <a:pt x="158" y="302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5" y="293"/>
                    <a:pt x="155" y="293"/>
                    <a:pt x="155" y="293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4" y="283"/>
                    <a:pt x="154" y="283"/>
                    <a:pt x="154" y="283"/>
                  </a:cubicBezTo>
                  <a:cubicBezTo>
                    <a:pt x="152" y="280"/>
                    <a:pt x="152" y="280"/>
                    <a:pt x="152" y="280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5" y="270"/>
                    <a:pt x="155" y="270"/>
                    <a:pt x="155" y="270"/>
                  </a:cubicBezTo>
                  <a:cubicBezTo>
                    <a:pt x="159" y="268"/>
                    <a:pt x="159" y="268"/>
                    <a:pt x="159" y="268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8"/>
                    <a:pt x="162" y="268"/>
                    <a:pt x="162" y="268"/>
                  </a:cubicBezTo>
                  <a:cubicBezTo>
                    <a:pt x="164" y="269"/>
                    <a:pt x="164" y="269"/>
                    <a:pt x="164" y="269"/>
                  </a:cubicBezTo>
                  <a:cubicBezTo>
                    <a:pt x="165" y="263"/>
                    <a:pt x="165" y="263"/>
                    <a:pt x="165" y="263"/>
                  </a:cubicBezTo>
                  <a:cubicBezTo>
                    <a:pt x="165" y="262"/>
                    <a:pt x="165" y="262"/>
                    <a:pt x="165" y="262"/>
                  </a:cubicBezTo>
                  <a:cubicBezTo>
                    <a:pt x="166" y="262"/>
                    <a:pt x="166" y="262"/>
                    <a:pt x="166" y="262"/>
                  </a:cubicBezTo>
                  <a:cubicBezTo>
                    <a:pt x="174" y="260"/>
                    <a:pt x="174" y="260"/>
                    <a:pt x="174" y="260"/>
                  </a:cubicBezTo>
                  <a:cubicBezTo>
                    <a:pt x="177" y="260"/>
                    <a:pt x="177" y="260"/>
                    <a:pt x="177" y="260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9" y="249"/>
                    <a:pt x="179" y="249"/>
                    <a:pt x="179" y="249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9" y="242"/>
                    <a:pt x="189" y="242"/>
                    <a:pt x="189" y="24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4" y="237"/>
                    <a:pt x="194" y="237"/>
                    <a:pt x="194" y="237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201" y="229"/>
                    <a:pt x="201" y="229"/>
                    <a:pt x="201" y="229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5" y="220"/>
                    <a:pt x="205" y="220"/>
                    <a:pt x="205" y="220"/>
                  </a:cubicBezTo>
                  <a:cubicBezTo>
                    <a:pt x="208" y="219"/>
                    <a:pt x="208" y="219"/>
                    <a:pt x="208" y="219"/>
                  </a:cubicBezTo>
                  <a:cubicBezTo>
                    <a:pt x="209" y="216"/>
                    <a:pt x="209" y="216"/>
                    <a:pt x="209" y="216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11" y="213"/>
                    <a:pt x="211" y="213"/>
                    <a:pt x="211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6"/>
                    <a:pt x="211" y="216"/>
                    <a:pt x="211" y="216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1" y="212"/>
                    <a:pt x="221" y="212"/>
                    <a:pt x="221" y="212"/>
                  </a:cubicBezTo>
                  <a:cubicBezTo>
                    <a:pt x="220" y="212"/>
                    <a:pt x="220" y="212"/>
                    <a:pt x="220" y="212"/>
                  </a:cubicBezTo>
                  <a:cubicBezTo>
                    <a:pt x="221" y="210"/>
                    <a:pt x="221" y="210"/>
                    <a:pt x="221" y="210"/>
                  </a:cubicBezTo>
                  <a:cubicBezTo>
                    <a:pt x="224" y="207"/>
                    <a:pt x="224" y="207"/>
                    <a:pt x="224" y="207"/>
                  </a:cubicBezTo>
                  <a:cubicBezTo>
                    <a:pt x="225" y="206"/>
                    <a:pt x="225" y="206"/>
                    <a:pt x="225" y="206"/>
                  </a:cubicBezTo>
                  <a:cubicBezTo>
                    <a:pt x="225" y="204"/>
                    <a:pt x="225" y="204"/>
                    <a:pt x="225" y="204"/>
                  </a:cubicBezTo>
                  <a:cubicBezTo>
                    <a:pt x="227" y="203"/>
                    <a:pt x="227" y="203"/>
                    <a:pt x="227" y="203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5" y="189"/>
                    <a:pt x="235" y="189"/>
                    <a:pt x="235" y="189"/>
                  </a:cubicBezTo>
                  <a:cubicBezTo>
                    <a:pt x="238" y="184"/>
                    <a:pt x="238" y="184"/>
                    <a:pt x="238" y="184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40" y="184"/>
                    <a:pt x="240" y="184"/>
                    <a:pt x="240" y="184"/>
                  </a:cubicBezTo>
                  <a:cubicBezTo>
                    <a:pt x="240" y="187"/>
                    <a:pt x="240" y="187"/>
                    <a:pt x="240" y="187"/>
                  </a:cubicBezTo>
                  <a:cubicBezTo>
                    <a:pt x="241" y="190"/>
                    <a:pt x="241" y="190"/>
                    <a:pt x="241" y="190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5" y="181"/>
                    <a:pt x="245" y="181"/>
                    <a:pt x="245" y="181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5" y="183"/>
                    <a:pt x="245" y="183"/>
                    <a:pt x="245" y="183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48" y="187"/>
                    <a:pt x="248" y="187"/>
                    <a:pt x="248" y="187"/>
                  </a:cubicBezTo>
                  <a:cubicBezTo>
                    <a:pt x="248" y="189"/>
                    <a:pt x="248" y="189"/>
                    <a:pt x="248" y="189"/>
                  </a:cubicBezTo>
                  <a:cubicBezTo>
                    <a:pt x="250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50" y="186"/>
                    <a:pt x="250" y="186"/>
                    <a:pt x="250" y="186"/>
                  </a:cubicBezTo>
                  <a:cubicBezTo>
                    <a:pt x="250" y="183"/>
                    <a:pt x="250" y="183"/>
                    <a:pt x="250" y="183"/>
                  </a:cubicBezTo>
                  <a:cubicBezTo>
                    <a:pt x="250" y="181"/>
                    <a:pt x="250" y="181"/>
                    <a:pt x="250" y="181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47" y="174"/>
                    <a:pt x="247" y="174"/>
                    <a:pt x="247" y="174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41" y="160"/>
                    <a:pt x="241" y="160"/>
                    <a:pt x="241" y="160"/>
                  </a:cubicBezTo>
                  <a:cubicBezTo>
                    <a:pt x="241" y="159"/>
                    <a:pt x="241" y="159"/>
                    <a:pt x="241" y="159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156"/>
                    <a:pt x="242" y="156"/>
                    <a:pt x="242" y="156"/>
                  </a:cubicBezTo>
                  <a:cubicBezTo>
                    <a:pt x="241" y="153"/>
                    <a:pt x="241" y="153"/>
                    <a:pt x="241" y="153"/>
                  </a:cubicBezTo>
                  <a:cubicBezTo>
                    <a:pt x="238" y="151"/>
                    <a:pt x="238" y="151"/>
                    <a:pt x="238" y="151"/>
                  </a:cubicBezTo>
                  <a:cubicBezTo>
                    <a:pt x="234" y="150"/>
                    <a:pt x="234" y="150"/>
                    <a:pt x="234" y="150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7" y="141"/>
                    <a:pt x="237" y="141"/>
                    <a:pt x="237" y="141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0" y="136"/>
                    <a:pt x="240" y="136"/>
                    <a:pt x="240" y="136"/>
                  </a:cubicBezTo>
                  <a:cubicBezTo>
                    <a:pt x="237" y="136"/>
                    <a:pt x="237" y="136"/>
                    <a:pt x="237" y="136"/>
                  </a:cubicBezTo>
                  <a:cubicBezTo>
                    <a:pt x="235" y="134"/>
                    <a:pt x="235" y="134"/>
                    <a:pt x="235" y="134"/>
                  </a:cubicBezTo>
                  <a:cubicBezTo>
                    <a:pt x="234" y="133"/>
                    <a:pt x="234" y="133"/>
                    <a:pt x="234" y="133"/>
                  </a:cubicBezTo>
                  <a:cubicBezTo>
                    <a:pt x="231" y="131"/>
                    <a:pt x="231" y="131"/>
                    <a:pt x="231" y="131"/>
                  </a:cubicBezTo>
                  <a:cubicBezTo>
                    <a:pt x="231" y="128"/>
                    <a:pt x="231" y="128"/>
                    <a:pt x="231" y="128"/>
                  </a:cubicBezTo>
                  <a:cubicBezTo>
                    <a:pt x="232" y="126"/>
                    <a:pt x="232" y="126"/>
                    <a:pt x="232" y="126"/>
                  </a:cubicBezTo>
                  <a:cubicBezTo>
                    <a:pt x="235" y="124"/>
                    <a:pt x="235" y="124"/>
                    <a:pt x="235" y="124"/>
                  </a:cubicBezTo>
                  <a:cubicBezTo>
                    <a:pt x="234" y="123"/>
                    <a:pt x="234" y="123"/>
                    <a:pt x="234" y="123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2" y="121"/>
                    <a:pt x="232" y="121"/>
                    <a:pt x="232" y="121"/>
                  </a:cubicBezTo>
                  <a:cubicBezTo>
                    <a:pt x="235" y="123"/>
                    <a:pt x="235" y="123"/>
                    <a:pt x="235" y="123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5" y="128"/>
                    <a:pt x="245" y="128"/>
                    <a:pt x="245" y="128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8" y="128"/>
                    <a:pt x="248" y="128"/>
                    <a:pt x="248" y="128"/>
                  </a:cubicBezTo>
                  <a:cubicBezTo>
                    <a:pt x="248" y="127"/>
                    <a:pt x="248" y="127"/>
                    <a:pt x="248" y="127"/>
                  </a:cubicBezTo>
                  <a:cubicBezTo>
                    <a:pt x="250" y="128"/>
                    <a:pt x="250" y="128"/>
                    <a:pt x="250" y="128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52" y="138"/>
                    <a:pt x="252" y="138"/>
                    <a:pt x="252" y="138"/>
                  </a:cubicBezTo>
                  <a:cubicBezTo>
                    <a:pt x="257" y="140"/>
                    <a:pt x="257" y="140"/>
                    <a:pt x="257" y="140"/>
                  </a:cubicBezTo>
                  <a:cubicBezTo>
                    <a:pt x="264" y="141"/>
                    <a:pt x="264" y="141"/>
                    <a:pt x="264" y="141"/>
                  </a:cubicBezTo>
                  <a:cubicBezTo>
                    <a:pt x="271" y="140"/>
                    <a:pt x="271" y="140"/>
                    <a:pt x="271" y="140"/>
                  </a:cubicBezTo>
                  <a:cubicBezTo>
                    <a:pt x="277" y="141"/>
                    <a:pt x="277" y="141"/>
                    <a:pt x="277" y="141"/>
                  </a:cubicBezTo>
                  <a:cubicBezTo>
                    <a:pt x="281" y="141"/>
                    <a:pt x="281" y="141"/>
                    <a:pt x="281" y="141"/>
                  </a:cubicBezTo>
                  <a:cubicBezTo>
                    <a:pt x="284" y="144"/>
                    <a:pt x="284" y="144"/>
                    <a:pt x="284" y="144"/>
                  </a:cubicBezTo>
                  <a:cubicBezTo>
                    <a:pt x="281" y="144"/>
                    <a:pt x="281" y="144"/>
                    <a:pt x="281" y="144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6"/>
                    <a:pt x="275" y="156"/>
                    <a:pt x="275" y="156"/>
                  </a:cubicBezTo>
                  <a:cubicBezTo>
                    <a:pt x="273" y="156"/>
                    <a:pt x="273" y="156"/>
                    <a:pt x="273" y="156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71" y="163"/>
                    <a:pt x="271" y="163"/>
                    <a:pt x="271" y="163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277" y="170"/>
                    <a:pt x="277" y="170"/>
                    <a:pt x="277" y="170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0" y="164"/>
                    <a:pt x="280" y="164"/>
                    <a:pt x="280" y="164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3" y="161"/>
                    <a:pt x="283" y="161"/>
                    <a:pt x="283" y="161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4" y="161"/>
                    <a:pt x="284" y="161"/>
                    <a:pt x="284" y="161"/>
                  </a:cubicBezTo>
                  <a:cubicBezTo>
                    <a:pt x="290" y="180"/>
                    <a:pt x="290" y="180"/>
                    <a:pt x="290" y="180"/>
                  </a:cubicBezTo>
                  <a:cubicBezTo>
                    <a:pt x="291" y="184"/>
                    <a:pt x="291" y="184"/>
                    <a:pt x="291" y="184"/>
                  </a:cubicBezTo>
                  <a:cubicBezTo>
                    <a:pt x="293" y="181"/>
                    <a:pt x="293" y="181"/>
                    <a:pt x="293" y="181"/>
                  </a:cubicBezTo>
                  <a:cubicBezTo>
                    <a:pt x="295" y="184"/>
                    <a:pt x="295" y="184"/>
                    <a:pt x="295" y="184"/>
                  </a:cubicBezTo>
                  <a:cubicBezTo>
                    <a:pt x="295" y="181"/>
                    <a:pt x="295" y="181"/>
                    <a:pt x="295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5" y="174"/>
                    <a:pt x="295" y="174"/>
                    <a:pt x="295" y="174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8" y="169"/>
                    <a:pt x="298" y="169"/>
                    <a:pt x="298" y="169"/>
                  </a:cubicBezTo>
                  <a:cubicBezTo>
                    <a:pt x="298" y="166"/>
                    <a:pt x="298" y="166"/>
                    <a:pt x="298" y="166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97" y="157"/>
                    <a:pt x="297" y="157"/>
                    <a:pt x="297" y="157"/>
                  </a:cubicBezTo>
                  <a:cubicBezTo>
                    <a:pt x="298" y="157"/>
                    <a:pt x="298" y="157"/>
                    <a:pt x="298" y="157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10" y="143"/>
                    <a:pt x="310" y="143"/>
                    <a:pt x="310" y="143"/>
                  </a:cubicBezTo>
                  <a:cubicBezTo>
                    <a:pt x="308" y="140"/>
                    <a:pt x="308" y="140"/>
                    <a:pt x="308" y="140"/>
                  </a:cubicBezTo>
                  <a:cubicBezTo>
                    <a:pt x="308" y="138"/>
                    <a:pt x="308" y="138"/>
                    <a:pt x="308" y="138"/>
                  </a:cubicBezTo>
                  <a:cubicBezTo>
                    <a:pt x="310" y="136"/>
                    <a:pt x="310" y="136"/>
                    <a:pt x="310" y="136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3" y="131"/>
                    <a:pt x="313" y="131"/>
                    <a:pt x="313" y="131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11" y="126"/>
                    <a:pt x="311" y="126"/>
                    <a:pt x="311" y="126"/>
                  </a:cubicBezTo>
                  <a:cubicBezTo>
                    <a:pt x="311" y="124"/>
                    <a:pt x="311" y="124"/>
                    <a:pt x="311" y="124"/>
                  </a:cubicBezTo>
                  <a:cubicBezTo>
                    <a:pt x="311" y="121"/>
                    <a:pt x="311" y="121"/>
                    <a:pt x="311" y="121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4" y="120"/>
                    <a:pt x="314" y="120"/>
                    <a:pt x="314" y="120"/>
                  </a:cubicBezTo>
                  <a:cubicBezTo>
                    <a:pt x="316" y="120"/>
                    <a:pt x="316" y="120"/>
                    <a:pt x="316" y="120"/>
                  </a:cubicBezTo>
                  <a:cubicBezTo>
                    <a:pt x="316" y="118"/>
                    <a:pt x="316" y="118"/>
                    <a:pt x="316" y="118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20" y="114"/>
                    <a:pt x="320" y="114"/>
                    <a:pt x="320" y="114"/>
                  </a:cubicBezTo>
                  <a:cubicBezTo>
                    <a:pt x="323" y="113"/>
                    <a:pt x="323" y="113"/>
                    <a:pt x="323" y="113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30" y="113"/>
                    <a:pt x="330" y="113"/>
                    <a:pt x="330" y="113"/>
                  </a:cubicBezTo>
                  <a:cubicBezTo>
                    <a:pt x="331" y="114"/>
                    <a:pt x="331" y="114"/>
                    <a:pt x="331" y="114"/>
                  </a:cubicBezTo>
                  <a:cubicBezTo>
                    <a:pt x="334" y="114"/>
                    <a:pt x="334" y="114"/>
                    <a:pt x="334" y="114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1" y="106"/>
                    <a:pt x="331" y="106"/>
                    <a:pt x="331" y="106"/>
                  </a:cubicBezTo>
                  <a:cubicBezTo>
                    <a:pt x="334" y="103"/>
                    <a:pt x="334" y="103"/>
                    <a:pt x="334" y="103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1" y="98"/>
                    <a:pt x="331" y="98"/>
                    <a:pt x="331" y="98"/>
                  </a:cubicBezTo>
                  <a:lnTo>
                    <a:pt x="330" y="9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6" name="Freeform 153">
              <a:extLst>
                <a:ext uri="{FF2B5EF4-FFF2-40B4-BE49-F238E27FC236}">
                  <a16:creationId xmlns:a16="http://schemas.microsoft.com/office/drawing/2014/main" id="{9BF1F5B2-4E55-EB4F-FA0B-4C4D79D8A0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34086" y="2508685"/>
              <a:ext cx="484291" cy="477587"/>
            </a:xfrm>
            <a:custGeom>
              <a:avLst/>
              <a:gdLst>
                <a:gd name="T0" fmla="*/ 137 w 238"/>
                <a:gd name="T1" fmla="*/ 231 h 240"/>
                <a:gd name="T2" fmla="*/ 154 w 238"/>
                <a:gd name="T3" fmla="*/ 232 h 240"/>
                <a:gd name="T4" fmla="*/ 164 w 238"/>
                <a:gd name="T5" fmla="*/ 231 h 240"/>
                <a:gd name="T6" fmla="*/ 169 w 238"/>
                <a:gd name="T7" fmla="*/ 223 h 240"/>
                <a:gd name="T8" fmla="*/ 161 w 238"/>
                <a:gd name="T9" fmla="*/ 206 h 240"/>
                <a:gd name="T10" fmla="*/ 152 w 238"/>
                <a:gd name="T11" fmla="*/ 195 h 240"/>
                <a:gd name="T12" fmla="*/ 141 w 238"/>
                <a:gd name="T13" fmla="*/ 183 h 240"/>
                <a:gd name="T14" fmla="*/ 154 w 238"/>
                <a:gd name="T15" fmla="*/ 165 h 240"/>
                <a:gd name="T16" fmla="*/ 172 w 238"/>
                <a:gd name="T17" fmla="*/ 166 h 240"/>
                <a:gd name="T18" fmla="*/ 181 w 238"/>
                <a:gd name="T19" fmla="*/ 149 h 240"/>
                <a:gd name="T20" fmla="*/ 194 w 238"/>
                <a:gd name="T21" fmla="*/ 127 h 240"/>
                <a:gd name="T22" fmla="*/ 200 w 238"/>
                <a:gd name="T23" fmla="*/ 117 h 240"/>
                <a:gd name="T24" fmla="*/ 205 w 238"/>
                <a:gd name="T25" fmla="*/ 104 h 240"/>
                <a:gd name="T26" fmla="*/ 209 w 238"/>
                <a:gd name="T27" fmla="*/ 90 h 240"/>
                <a:gd name="T28" fmla="*/ 205 w 238"/>
                <a:gd name="T29" fmla="*/ 82 h 240"/>
                <a:gd name="T30" fmla="*/ 198 w 238"/>
                <a:gd name="T31" fmla="*/ 74 h 240"/>
                <a:gd name="T32" fmla="*/ 192 w 238"/>
                <a:gd name="T33" fmla="*/ 64 h 240"/>
                <a:gd name="T34" fmla="*/ 190 w 238"/>
                <a:gd name="T35" fmla="*/ 54 h 240"/>
                <a:gd name="T36" fmla="*/ 182 w 238"/>
                <a:gd name="T37" fmla="*/ 48 h 240"/>
                <a:gd name="T38" fmla="*/ 200 w 238"/>
                <a:gd name="T39" fmla="*/ 44 h 240"/>
                <a:gd name="T40" fmla="*/ 226 w 238"/>
                <a:gd name="T41" fmla="*/ 40 h 240"/>
                <a:gd name="T42" fmla="*/ 238 w 238"/>
                <a:gd name="T43" fmla="*/ 28 h 240"/>
                <a:gd name="T44" fmla="*/ 218 w 238"/>
                <a:gd name="T45" fmla="*/ 24 h 240"/>
                <a:gd name="T46" fmla="*/ 207 w 238"/>
                <a:gd name="T47" fmla="*/ 12 h 240"/>
                <a:gd name="T48" fmla="*/ 190 w 238"/>
                <a:gd name="T49" fmla="*/ 0 h 240"/>
                <a:gd name="T50" fmla="*/ 177 w 238"/>
                <a:gd name="T51" fmla="*/ 4 h 240"/>
                <a:gd name="T52" fmla="*/ 146 w 238"/>
                <a:gd name="T53" fmla="*/ 8 h 240"/>
                <a:gd name="T54" fmla="*/ 138 w 238"/>
                <a:gd name="T55" fmla="*/ 20 h 240"/>
                <a:gd name="T56" fmla="*/ 148 w 238"/>
                <a:gd name="T57" fmla="*/ 33 h 240"/>
                <a:gd name="T58" fmla="*/ 138 w 238"/>
                <a:gd name="T59" fmla="*/ 46 h 240"/>
                <a:gd name="T60" fmla="*/ 130 w 238"/>
                <a:gd name="T61" fmla="*/ 56 h 240"/>
                <a:gd name="T62" fmla="*/ 130 w 238"/>
                <a:gd name="T63" fmla="*/ 61 h 240"/>
                <a:gd name="T64" fmla="*/ 124 w 238"/>
                <a:gd name="T65" fmla="*/ 70 h 240"/>
                <a:gd name="T66" fmla="*/ 121 w 238"/>
                <a:gd name="T67" fmla="*/ 84 h 240"/>
                <a:gd name="T68" fmla="*/ 116 w 238"/>
                <a:gd name="T69" fmla="*/ 97 h 240"/>
                <a:gd name="T70" fmla="*/ 104 w 238"/>
                <a:gd name="T71" fmla="*/ 96 h 240"/>
                <a:gd name="T72" fmla="*/ 95 w 238"/>
                <a:gd name="T73" fmla="*/ 105 h 240"/>
                <a:gd name="T74" fmla="*/ 84 w 238"/>
                <a:gd name="T75" fmla="*/ 109 h 240"/>
                <a:gd name="T76" fmla="*/ 84 w 238"/>
                <a:gd name="T77" fmla="*/ 127 h 240"/>
                <a:gd name="T78" fmla="*/ 59 w 238"/>
                <a:gd name="T79" fmla="*/ 135 h 240"/>
                <a:gd name="T80" fmla="*/ 38 w 238"/>
                <a:gd name="T81" fmla="*/ 135 h 240"/>
                <a:gd name="T82" fmla="*/ 3 w 238"/>
                <a:gd name="T83" fmla="*/ 134 h 240"/>
                <a:gd name="T84" fmla="*/ 24 w 238"/>
                <a:gd name="T85" fmla="*/ 157 h 240"/>
                <a:gd name="T86" fmla="*/ 36 w 238"/>
                <a:gd name="T87" fmla="*/ 175 h 240"/>
                <a:gd name="T88" fmla="*/ 44 w 238"/>
                <a:gd name="T89" fmla="*/ 187 h 240"/>
                <a:gd name="T90" fmla="*/ 28 w 238"/>
                <a:gd name="T91" fmla="*/ 191 h 240"/>
                <a:gd name="T92" fmla="*/ 20 w 238"/>
                <a:gd name="T93" fmla="*/ 210 h 240"/>
                <a:gd name="T94" fmla="*/ 23 w 238"/>
                <a:gd name="T95" fmla="*/ 215 h 240"/>
                <a:gd name="T96" fmla="*/ 32 w 238"/>
                <a:gd name="T97" fmla="*/ 215 h 240"/>
                <a:gd name="T98" fmla="*/ 49 w 238"/>
                <a:gd name="T99" fmla="*/ 211 h 240"/>
                <a:gd name="T100" fmla="*/ 60 w 238"/>
                <a:gd name="T101" fmla="*/ 211 h 240"/>
                <a:gd name="T102" fmla="*/ 71 w 238"/>
                <a:gd name="T103" fmla="*/ 214 h 240"/>
                <a:gd name="T104" fmla="*/ 91 w 238"/>
                <a:gd name="T105" fmla="*/ 208 h 240"/>
                <a:gd name="T106" fmla="*/ 101 w 238"/>
                <a:gd name="T107" fmla="*/ 219 h 240"/>
                <a:gd name="T108" fmla="*/ 111 w 238"/>
                <a:gd name="T109" fmla="*/ 226 h 240"/>
                <a:gd name="T110" fmla="*/ 116 w 238"/>
                <a:gd name="T111" fmla="*/ 235 h 240"/>
                <a:gd name="T112" fmla="*/ 120 w 238"/>
                <a:gd name="T113" fmla="*/ 239 h 240"/>
                <a:gd name="T114" fmla="*/ 128 w 238"/>
                <a:gd name="T115" fmla="*/ 236 h 240"/>
                <a:gd name="T116" fmla="*/ 128 w 238"/>
                <a:gd name="T117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" h="240">
                  <a:moveTo>
                    <a:pt x="128" y="236"/>
                  </a:moveTo>
                  <a:lnTo>
                    <a:pt x="133" y="236"/>
                  </a:lnTo>
                  <a:lnTo>
                    <a:pt x="134" y="235"/>
                  </a:lnTo>
                  <a:lnTo>
                    <a:pt x="133" y="231"/>
                  </a:lnTo>
                  <a:lnTo>
                    <a:pt x="137" y="231"/>
                  </a:lnTo>
                  <a:lnTo>
                    <a:pt x="138" y="231"/>
                  </a:lnTo>
                  <a:lnTo>
                    <a:pt x="141" y="231"/>
                  </a:lnTo>
                  <a:lnTo>
                    <a:pt x="148" y="232"/>
                  </a:lnTo>
                  <a:lnTo>
                    <a:pt x="150" y="232"/>
                  </a:lnTo>
                  <a:lnTo>
                    <a:pt x="154" y="232"/>
                  </a:lnTo>
                  <a:lnTo>
                    <a:pt x="156" y="231"/>
                  </a:lnTo>
                  <a:lnTo>
                    <a:pt x="158" y="228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4" y="231"/>
                  </a:lnTo>
                  <a:lnTo>
                    <a:pt x="165" y="231"/>
                  </a:lnTo>
                  <a:lnTo>
                    <a:pt x="172" y="228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9" y="223"/>
                  </a:lnTo>
                  <a:lnTo>
                    <a:pt x="169" y="222"/>
                  </a:lnTo>
                  <a:lnTo>
                    <a:pt x="165" y="218"/>
                  </a:lnTo>
                  <a:lnTo>
                    <a:pt x="161" y="211"/>
                  </a:lnTo>
                  <a:lnTo>
                    <a:pt x="161" y="208"/>
                  </a:lnTo>
                  <a:lnTo>
                    <a:pt x="161" y="206"/>
                  </a:lnTo>
                  <a:lnTo>
                    <a:pt x="160" y="204"/>
                  </a:lnTo>
                  <a:lnTo>
                    <a:pt x="156" y="206"/>
                  </a:lnTo>
                  <a:lnTo>
                    <a:pt x="154" y="204"/>
                  </a:lnTo>
                  <a:lnTo>
                    <a:pt x="152" y="202"/>
                  </a:lnTo>
                  <a:lnTo>
                    <a:pt x="152" y="195"/>
                  </a:lnTo>
                  <a:lnTo>
                    <a:pt x="152" y="192"/>
                  </a:lnTo>
                  <a:lnTo>
                    <a:pt x="150" y="191"/>
                  </a:lnTo>
                  <a:lnTo>
                    <a:pt x="146" y="188"/>
                  </a:lnTo>
                  <a:lnTo>
                    <a:pt x="141" y="184"/>
                  </a:lnTo>
                  <a:lnTo>
                    <a:pt x="141" y="183"/>
                  </a:lnTo>
                  <a:lnTo>
                    <a:pt x="141" y="179"/>
                  </a:lnTo>
                  <a:lnTo>
                    <a:pt x="146" y="169"/>
                  </a:lnTo>
                  <a:lnTo>
                    <a:pt x="150" y="165"/>
                  </a:lnTo>
                  <a:lnTo>
                    <a:pt x="152" y="162"/>
                  </a:lnTo>
                  <a:lnTo>
                    <a:pt x="154" y="165"/>
                  </a:lnTo>
                  <a:lnTo>
                    <a:pt x="156" y="166"/>
                  </a:lnTo>
                  <a:lnTo>
                    <a:pt x="158" y="169"/>
                  </a:lnTo>
                  <a:lnTo>
                    <a:pt x="161" y="169"/>
                  </a:lnTo>
                  <a:lnTo>
                    <a:pt x="164" y="166"/>
                  </a:lnTo>
                  <a:lnTo>
                    <a:pt x="172" y="166"/>
                  </a:lnTo>
                  <a:lnTo>
                    <a:pt x="173" y="165"/>
                  </a:lnTo>
                  <a:lnTo>
                    <a:pt x="174" y="162"/>
                  </a:lnTo>
                  <a:lnTo>
                    <a:pt x="177" y="158"/>
                  </a:lnTo>
                  <a:lnTo>
                    <a:pt x="178" y="154"/>
                  </a:lnTo>
                  <a:lnTo>
                    <a:pt x="181" y="149"/>
                  </a:lnTo>
                  <a:lnTo>
                    <a:pt x="185" y="145"/>
                  </a:lnTo>
                  <a:lnTo>
                    <a:pt x="189" y="141"/>
                  </a:lnTo>
                  <a:lnTo>
                    <a:pt x="192" y="134"/>
                  </a:lnTo>
                  <a:lnTo>
                    <a:pt x="192" y="130"/>
                  </a:lnTo>
                  <a:lnTo>
                    <a:pt x="194" y="127"/>
                  </a:lnTo>
                  <a:lnTo>
                    <a:pt x="198" y="126"/>
                  </a:lnTo>
                  <a:lnTo>
                    <a:pt x="200" y="125"/>
                  </a:lnTo>
                  <a:lnTo>
                    <a:pt x="198" y="122"/>
                  </a:lnTo>
                  <a:lnTo>
                    <a:pt x="198" y="121"/>
                  </a:lnTo>
                  <a:lnTo>
                    <a:pt x="200" y="117"/>
                  </a:lnTo>
                  <a:lnTo>
                    <a:pt x="204" y="113"/>
                  </a:lnTo>
                  <a:lnTo>
                    <a:pt x="205" y="109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4"/>
                  </a:lnTo>
                  <a:lnTo>
                    <a:pt x="205" y="101"/>
                  </a:lnTo>
                  <a:lnTo>
                    <a:pt x="205" y="97"/>
                  </a:lnTo>
                  <a:lnTo>
                    <a:pt x="204" y="96"/>
                  </a:lnTo>
                  <a:lnTo>
                    <a:pt x="204" y="94"/>
                  </a:lnTo>
                  <a:lnTo>
                    <a:pt x="209" y="90"/>
                  </a:lnTo>
                  <a:lnTo>
                    <a:pt x="213" y="88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11" y="84"/>
                  </a:lnTo>
                  <a:lnTo>
                    <a:pt x="205" y="82"/>
                  </a:lnTo>
                  <a:lnTo>
                    <a:pt x="204" y="81"/>
                  </a:lnTo>
                  <a:lnTo>
                    <a:pt x="202" y="78"/>
                  </a:lnTo>
                  <a:lnTo>
                    <a:pt x="200" y="77"/>
                  </a:lnTo>
                  <a:lnTo>
                    <a:pt x="198" y="77"/>
                  </a:lnTo>
                  <a:lnTo>
                    <a:pt x="198" y="74"/>
                  </a:lnTo>
                  <a:lnTo>
                    <a:pt x="196" y="73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192" y="65"/>
                  </a:lnTo>
                  <a:lnTo>
                    <a:pt x="192" y="64"/>
                  </a:lnTo>
                  <a:lnTo>
                    <a:pt x="190" y="61"/>
                  </a:lnTo>
                  <a:lnTo>
                    <a:pt x="189" y="61"/>
                  </a:lnTo>
                  <a:lnTo>
                    <a:pt x="189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5" y="50"/>
                  </a:lnTo>
                  <a:lnTo>
                    <a:pt x="182" y="48"/>
                  </a:lnTo>
                  <a:lnTo>
                    <a:pt x="182" y="46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2"/>
                  </a:lnTo>
                  <a:lnTo>
                    <a:pt x="200" y="44"/>
                  </a:lnTo>
                  <a:lnTo>
                    <a:pt x="207" y="46"/>
                  </a:lnTo>
                  <a:lnTo>
                    <a:pt x="211" y="46"/>
                  </a:lnTo>
                  <a:lnTo>
                    <a:pt x="215" y="44"/>
                  </a:lnTo>
                  <a:lnTo>
                    <a:pt x="221" y="42"/>
                  </a:lnTo>
                  <a:lnTo>
                    <a:pt x="226" y="40"/>
                  </a:lnTo>
                  <a:lnTo>
                    <a:pt x="229" y="38"/>
                  </a:lnTo>
                  <a:lnTo>
                    <a:pt x="230" y="35"/>
                  </a:lnTo>
                  <a:lnTo>
                    <a:pt x="230" y="33"/>
                  </a:lnTo>
                  <a:lnTo>
                    <a:pt x="234" y="31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4" y="27"/>
                  </a:lnTo>
                  <a:lnTo>
                    <a:pt x="226" y="27"/>
                  </a:lnTo>
                  <a:lnTo>
                    <a:pt x="221" y="25"/>
                  </a:lnTo>
                  <a:lnTo>
                    <a:pt x="218" y="24"/>
                  </a:lnTo>
                  <a:lnTo>
                    <a:pt x="218" y="20"/>
                  </a:lnTo>
                  <a:lnTo>
                    <a:pt x="217" y="21"/>
                  </a:lnTo>
                  <a:lnTo>
                    <a:pt x="213" y="21"/>
                  </a:lnTo>
                  <a:lnTo>
                    <a:pt x="209" y="17"/>
                  </a:lnTo>
                  <a:lnTo>
                    <a:pt x="207" y="12"/>
                  </a:lnTo>
                  <a:lnTo>
                    <a:pt x="205" y="7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89" y="3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78" y="3"/>
                  </a:lnTo>
                  <a:lnTo>
                    <a:pt x="177" y="4"/>
                  </a:lnTo>
                  <a:lnTo>
                    <a:pt x="174" y="3"/>
                  </a:lnTo>
                  <a:lnTo>
                    <a:pt x="172" y="3"/>
                  </a:lnTo>
                  <a:lnTo>
                    <a:pt x="156" y="4"/>
                  </a:lnTo>
                  <a:lnTo>
                    <a:pt x="150" y="7"/>
                  </a:lnTo>
                  <a:lnTo>
                    <a:pt x="146" y="8"/>
                  </a:lnTo>
                  <a:lnTo>
                    <a:pt x="145" y="11"/>
                  </a:lnTo>
                  <a:lnTo>
                    <a:pt x="142" y="11"/>
                  </a:lnTo>
                  <a:lnTo>
                    <a:pt x="141" y="12"/>
                  </a:lnTo>
                  <a:lnTo>
                    <a:pt x="137" y="17"/>
                  </a:lnTo>
                  <a:lnTo>
                    <a:pt x="138" y="20"/>
                  </a:lnTo>
                  <a:lnTo>
                    <a:pt x="141" y="20"/>
                  </a:lnTo>
                  <a:lnTo>
                    <a:pt x="145" y="25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7"/>
                  </a:lnTo>
                  <a:lnTo>
                    <a:pt x="142" y="40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38" y="46"/>
                  </a:lnTo>
                  <a:lnTo>
                    <a:pt x="142" y="48"/>
                  </a:lnTo>
                  <a:lnTo>
                    <a:pt x="145" y="50"/>
                  </a:lnTo>
                  <a:lnTo>
                    <a:pt x="142" y="54"/>
                  </a:lnTo>
                  <a:lnTo>
                    <a:pt x="138" y="56"/>
                  </a:lnTo>
                  <a:lnTo>
                    <a:pt x="130" y="56"/>
                  </a:lnTo>
                  <a:lnTo>
                    <a:pt x="129" y="54"/>
                  </a:lnTo>
                  <a:lnTo>
                    <a:pt x="125" y="56"/>
                  </a:lnTo>
                  <a:lnTo>
                    <a:pt x="128" y="57"/>
                  </a:lnTo>
                  <a:lnTo>
                    <a:pt x="129" y="60"/>
                  </a:lnTo>
                  <a:lnTo>
                    <a:pt x="130" y="61"/>
                  </a:lnTo>
                  <a:lnTo>
                    <a:pt x="133" y="65"/>
                  </a:lnTo>
                  <a:lnTo>
                    <a:pt x="133" y="68"/>
                  </a:lnTo>
                  <a:lnTo>
                    <a:pt x="130" y="69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4" y="73"/>
                  </a:lnTo>
                  <a:lnTo>
                    <a:pt x="124" y="74"/>
                  </a:lnTo>
                  <a:lnTo>
                    <a:pt x="124" y="78"/>
                  </a:lnTo>
                  <a:lnTo>
                    <a:pt x="121" y="82"/>
                  </a:lnTo>
                  <a:lnTo>
                    <a:pt x="121" y="84"/>
                  </a:lnTo>
                  <a:lnTo>
                    <a:pt x="121" y="88"/>
                  </a:lnTo>
                  <a:lnTo>
                    <a:pt x="121" y="94"/>
                  </a:lnTo>
                  <a:lnTo>
                    <a:pt x="121" y="96"/>
                  </a:lnTo>
                  <a:lnTo>
                    <a:pt x="120" y="97"/>
                  </a:lnTo>
                  <a:lnTo>
                    <a:pt x="116" y="97"/>
                  </a:lnTo>
                  <a:lnTo>
                    <a:pt x="115" y="96"/>
                  </a:lnTo>
                  <a:lnTo>
                    <a:pt x="112" y="94"/>
                  </a:lnTo>
                  <a:lnTo>
                    <a:pt x="111" y="96"/>
                  </a:lnTo>
                  <a:lnTo>
                    <a:pt x="107" y="96"/>
                  </a:lnTo>
                  <a:lnTo>
                    <a:pt x="104" y="96"/>
                  </a:lnTo>
                  <a:lnTo>
                    <a:pt x="103" y="97"/>
                  </a:lnTo>
                  <a:lnTo>
                    <a:pt x="99" y="100"/>
                  </a:lnTo>
                  <a:lnTo>
                    <a:pt x="99" y="101"/>
                  </a:lnTo>
                  <a:lnTo>
                    <a:pt x="103" y="104"/>
                  </a:lnTo>
                  <a:lnTo>
                    <a:pt x="95" y="105"/>
                  </a:lnTo>
                  <a:lnTo>
                    <a:pt x="91" y="105"/>
                  </a:lnTo>
                  <a:lnTo>
                    <a:pt x="89" y="104"/>
                  </a:lnTo>
                  <a:lnTo>
                    <a:pt x="88" y="104"/>
                  </a:lnTo>
                  <a:lnTo>
                    <a:pt x="85" y="105"/>
                  </a:lnTo>
                  <a:lnTo>
                    <a:pt x="84" y="109"/>
                  </a:lnTo>
                  <a:lnTo>
                    <a:pt x="81" y="111"/>
                  </a:lnTo>
                  <a:lnTo>
                    <a:pt x="81" y="114"/>
                  </a:lnTo>
                  <a:lnTo>
                    <a:pt x="81" y="122"/>
                  </a:lnTo>
                  <a:lnTo>
                    <a:pt x="81" y="126"/>
                  </a:lnTo>
                  <a:lnTo>
                    <a:pt x="84" y="127"/>
                  </a:lnTo>
                  <a:lnTo>
                    <a:pt x="81" y="130"/>
                  </a:lnTo>
                  <a:lnTo>
                    <a:pt x="77" y="131"/>
                  </a:lnTo>
                  <a:lnTo>
                    <a:pt x="71" y="134"/>
                  </a:lnTo>
                  <a:lnTo>
                    <a:pt x="63" y="135"/>
                  </a:lnTo>
                  <a:lnTo>
                    <a:pt x="59" y="135"/>
                  </a:lnTo>
                  <a:lnTo>
                    <a:pt x="55" y="135"/>
                  </a:lnTo>
                  <a:lnTo>
                    <a:pt x="51" y="138"/>
                  </a:lnTo>
                  <a:lnTo>
                    <a:pt x="47" y="138"/>
                  </a:lnTo>
                  <a:lnTo>
                    <a:pt x="44" y="135"/>
                  </a:lnTo>
                  <a:lnTo>
                    <a:pt x="38" y="135"/>
                  </a:lnTo>
                  <a:lnTo>
                    <a:pt x="28" y="138"/>
                  </a:lnTo>
                  <a:lnTo>
                    <a:pt x="19" y="138"/>
                  </a:lnTo>
                  <a:lnTo>
                    <a:pt x="10" y="134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7" y="139"/>
                  </a:lnTo>
                  <a:lnTo>
                    <a:pt x="11" y="145"/>
                  </a:lnTo>
                  <a:lnTo>
                    <a:pt x="15" y="149"/>
                  </a:lnTo>
                  <a:lnTo>
                    <a:pt x="19" y="153"/>
                  </a:lnTo>
                  <a:lnTo>
                    <a:pt x="24" y="157"/>
                  </a:lnTo>
                  <a:lnTo>
                    <a:pt x="31" y="158"/>
                  </a:lnTo>
                  <a:lnTo>
                    <a:pt x="32" y="161"/>
                  </a:lnTo>
                  <a:lnTo>
                    <a:pt x="34" y="165"/>
                  </a:lnTo>
                  <a:lnTo>
                    <a:pt x="36" y="171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41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7"/>
                  </a:lnTo>
                  <a:lnTo>
                    <a:pt x="41" y="187"/>
                  </a:lnTo>
                  <a:lnTo>
                    <a:pt x="40" y="188"/>
                  </a:lnTo>
                  <a:lnTo>
                    <a:pt x="34" y="188"/>
                  </a:lnTo>
                  <a:lnTo>
                    <a:pt x="31" y="191"/>
                  </a:lnTo>
                  <a:lnTo>
                    <a:pt x="28" y="191"/>
                  </a:lnTo>
                  <a:lnTo>
                    <a:pt x="28" y="192"/>
                  </a:lnTo>
                  <a:lnTo>
                    <a:pt x="27" y="192"/>
                  </a:lnTo>
                  <a:lnTo>
                    <a:pt x="24" y="195"/>
                  </a:lnTo>
                  <a:lnTo>
                    <a:pt x="23" y="202"/>
                  </a:lnTo>
                  <a:lnTo>
                    <a:pt x="20" y="210"/>
                  </a:lnTo>
                  <a:lnTo>
                    <a:pt x="20" y="214"/>
                  </a:lnTo>
                  <a:lnTo>
                    <a:pt x="19" y="214"/>
                  </a:lnTo>
                  <a:lnTo>
                    <a:pt x="19" y="214"/>
                  </a:lnTo>
                  <a:lnTo>
                    <a:pt x="22" y="214"/>
                  </a:lnTo>
                  <a:lnTo>
                    <a:pt x="23" y="215"/>
                  </a:lnTo>
                  <a:lnTo>
                    <a:pt x="24" y="218"/>
                  </a:lnTo>
                  <a:lnTo>
                    <a:pt x="28" y="215"/>
                  </a:lnTo>
                  <a:lnTo>
                    <a:pt x="28" y="214"/>
                  </a:lnTo>
                  <a:lnTo>
                    <a:pt x="31" y="214"/>
                  </a:lnTo>
                  <a:lnTo>
                    <a:pt x="32" y="215"/>
                  </a:lnTo>
                  <a:lnTo>
                    <a:pt x="34" y="215"/>
                  </a:lnTo>
                  <a:lnTo>
                    <a:pt x="34" y="214"/>
                  </a:lnTo>
                  <a:lnTo>
                    <a:pt x="40" y="214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3" y="211"/>
                  </a:lnTo>
                  <a:lnTo>
                    <a:pt x="59" y="211"/>
                  </a:lnTo>
                  <a:lnTo>
                    <a:pt x="57" y="210"/>
                  </a:lnTo>
                  <a:lnTo>
                    <a:pt x="59" y="210"/>
                  </a:lnTo>
                  <a:lnTo>
                    <a:pt x="60" y="211"/>
                  </a:lnTo>
                  <a:lnTo>
                    <a:pt x="64" y="214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8" y="215"/>
                  </a:lnTo>
                  <a:lnTo>
                    <a:pt x="71" y="214"/>
                  </a:lnTo>
                  <a:lnTo>
                    <a:pt x="72" y="211"/>
                  </a:lnTo>
                  <a:lnTo>
                    <a:pt x="77" y="211"/>
                  </a:lnTo>
                  <a:lnTo>
                    <a:pt x="88" y="210"/>
                  </a:lnTo>
                  <a:lnTo>
                    <a:pt x="91" y="210"/>
                  </a:lnTo>
                  <a:lnTo>
                    <a:pt x="91" y="208"/>
                  </a:lnTo>
                  <a:lnTo>
                    <a:pt x="93" y="208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1" y="214"/>
                  </a:lnTo>
                  <a:lnTo>
                    <a:pt x="101" y="219"/>
                  </a:lnTo>
                  <a:lnTo>
                    <a:pt x="101" y="222"/>
                  </a:lnTo>
                  <a:lnTo>
                    <a:pt x="104" y="222"/>
                  </a:lnTo>
                  <a:lnTo>
                    <a:pt x="108" y="222"/>
                  </a:lnTo>
                  <a:lnTo>
                    <a:pt x="111" y="223"/>
                  </a:lnTo>
                  <a:lnTo>
                    <a:pt x="111" y="226"/>
                  </a:lnTo>
                  <a:lnTo>
                    <a:pt x="111" y="228"/>
                  </a:lnTo>
                  <a:lnTo>
                    <a:pt x="112" y="228"/>
                  </a:lnTo>
                  <a:lnTo>
                    <a:pt x="111" y="231"/>
                  </a:lnTo>
                  <a:lnTo>
                    <a:pt x="112" y="232"/>
                  </a:lnTo>
                  <a:lnTo>
                    <a:pt x="116" y="235"/>
                  </a:lnTo>
                  <a:lnTo>
                    <a:pt x="115" y="236"/>
                  </a:lnTo>
                  <a:lnTo>
                    <a:pt x="117" y="236"/>
                  </a:lnTo>
                  <a:lnTo>
                    <a:pt x="117" y="240"/>
                  </a:lnTo>
                  <a:lnTo>
                    <a:pt x="120" y="240"/>
                  </a:lnTo>
                  <a:lnTo>
                    <a:pt x="120" y="239"/>
                  </a:lnTo>
                  <a:lnTo>
                    <a:pt x="124" y="240"/>
                  </a:lnTo>
                  <a:lnTo>
                    <a:pt x="124" y="236"/>
                  </a:lnTo>
                  <a:lnTo>
                    <a:pt x="125" y="240"/>
                  </a:lnTo>
                  <a:lnTo>
                    <a:pt x="128" y="239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7" name="Freeform 154">
              <a:extLst>
                <a:ext uri="{FF2B5EF4-FFF2-40B4-BE49-F238E27FC236}">
                  <a16:creationId xmlns:a16="http://schemas.microsoft.com/office/drawing/2014/main" id="{C1FD1460-9D32-DF8D-4947-328801A357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23308" y="2823097"/>
              <a:ext cx="107847" cy="57709"/>
            </a:xfrm>
            <a:custGeom>
              <a:avLst/>
              <a:gdLst>
                <a:gd name="T0" fmla="*/ 3 w 53"/>
                <a:gd name="T1" fmla="*/ 21 h 29"/>
                <a:gd name="T2" fmla="*/ 4 w 53"/>
                <a:gd name="T3" fmla="*/ 24 h 29"/>
                <a:gd name="T4" fmla="*/ 7 w 53"/>
                <a:gd name="T5" fmla="*/ 25 h 29"/>
                <a:gd name="T6" fmla="*/ 12 w 53"/>
                <a:gd name="T7" fmla="*/ 26 h 29"/>
                <a:gd name="T8" fmla="*/ 16 w 53"/>
                <a:gd name="T9" fmla="*/ 26 h 29"/>
                <a:gd name="T10" fmla="*/ 20 w 53"/>
                <a:gd name="T11" fmla="*/ 29 h 29"/>
                <a:gd name="T12" fmla="*/ 23 w 53"/>
                <a:gd name="T13" fmla="*/ 26 h 29"/>
                <a:gd name="T14" fmla="*/ 25 w 53"/>
                <a:gd name="T15" fmla="*/ 26 h 29"/>
                <a:gd name="T16" fmla="*/ 27 w 53"/>
                <a:gd name="T17" fmla="*/ 25 h 29"/>
                <a:gd name="T18" fmla="*/ 35 w 53"/>
                <a:gd name="T19" fmla="*/ 26 h 29"/>
                <a:gd name="T20" fmla="*/ 40 w 53"/>
                <a:gd name="T21" fmla="*/ 26 h 29"/>
                <a:gd name="T22" fmla="*/ 43 w 53"/>
                <a:gd name="T23" fmla="*/ 26 h 29"/>
                <a:gd name="T24" fmla="*/ 44 w 53"/>
                <a:gd name="T25" fmla="*/ 26 h 29"/>
                <a:gd name="T26" fmla="*/ 48 w 53"/>
                <a:gd name="T27" fmla="*/ 26 h 29"/>
                <a:gd name="T28" fmla="*/ 52 w 53"/>
                <a:gd name="T29" fmla="*/ 26 h 29"/>
                <a:gd name="T30" fmla="*/ 53 w 53"/>
                <a:gd name="T31" fmla="*/ 25 h 29"/>
                <a:gd name="T32" fmla="*/ 52 w 53"/>
                <a:gd name="T33" fmla="*/ 24 h 29"/>
                <a:gd name="T34" fmla="*/ 52 w 53"/>
                <a:gd name="T35" fmla="*/ 20 h 29"/>
                <a:gd name="T36" fmla="*/ 52 w 53"/>
                <a:gd name="T37" fmla="*/ 17 h 29"/>
                <a:gd name="T38" fmla="*/ 48 w 53"/>
                <a:gd name="T39" fmla="*/ 16 h 29"/>
                <a:gd name="T40" fmla="*/ 47 w 53"/>
                <a:gd name="T41" fmla="*/ 16 h 29"/>
                <a:gd name="T42" fmla="*/ 44 w 53"/>
                <a:gd name="T43" fmla="*/ 13 h 29"/>
                <a:gd name="T44" fmla="*/ 44 w 53"/>
                <a:gd name="T45" fmla="*/ 11 h 29"/>
                <a:gd name="T46" fmla="*/ 44 w 53"/>
                <a:gd name="T47" fmla="*/ 8 h 29"/>
                <a:gd name="T48" fmla="*/ 40 w 53"/>
                <a:gd name="T49" fmla="*/ 7 h 29"/>
                <a:gd name="T50" fmla="*/ 37 w 53"/>
                <a:gd name="T51" fmla="*/ 4 h 29"/>
                <a:gd name="T52" fmla="*/ 35 w 53"/>
                <a:gd name="T53" fmla="*/ 7 h 29"/>
                <a:gd name="T54" fmla="*/ 33 w 53"/>
                <a:gd name="T55" fmla="*/ 7 h 29"/>
                <a:gd name="T56" fmla="*/ 31 w 53"/>
                <a:gd name="T57" fmla="*/ 7 h 29"/>
                <a:gd name="T58" fmla="*/ 23 w 53"/>
                <a:gd name="T59" fmla="*/ 4 h 29"/>
                <a:gd name="T60" fmla="*/ 21 w 53"/>
                <a:gd name="T61" fmla="*/ 3 h 29"/>
                <a:gd name="T62" fmla="*/ 21 w 53"/>
                <a:gd name="T63" fmla="*/ 0 h 29"/>
                <a:gd name="T64" fmla="*/ 18 w 53"/>
                <a:gd name="T65" fmla="*/ 0 h 29"/>
                <a:gd name="T66" fmla="*/ 12 w 53"/>
                <a:gd name="T67" fmla="*/ 3 h 29"/>
                <a:gd name="T68" fmla="*/ 10 w 53"/>
                <a:gd name="T69" fmla="*/ 7 h 29"/>
                <a:gd name="T70" fmla="*/ 7 w 53"/>
                <a:gd name="T71" fmla="*/ 12 h 29"/>
                <a:gd name="T72" fmla="*/ 4 w 53"/>
                <a:gd name="T73" fmla="*/ 13 h 29"/>
                <a:gd name="T74" fmla="*/ 3 w 53"/>
                <a:gd name="T75" fmla="*/ 17 h 29"/>
                <a:gd name="T76" fmla="*/ 0 w 53"/>
                <a:gd name="T77" fmla="*/ 20 h 29"/>
                <a:gd name="T78" fmla="*/ 3 w 53"/>
                <a:gd name="T79" fmla="*/ 21 h 29"/>
                <a:gd name="T80" fmla="*/ 3 w 53"/>
                <a:gd name="T81" fmla="*/ 21 h 29"/>
                <a:gd name="T82" fmla="*/ 3 w 53"/>
                <a:gd name="T83" fmla="*/ 21 h 29"/>
                <a:gd name="T84" fmla="*/ 3 w 53"/>
                <a:gd name="T85" fmla="*/ 21 h 29"/>
                <a:gd name="T86" fmla="*/ 3 w 53"/>
                <a:gd name="T87" fmla="*/ 21 h 29"/>
                <a:gd name="T88" fmla="*/ 3 w 53"/>
                <a:gd name="T89" fmla="*/ 21 h 29"/>
                <a:gd name="T90" fmla="*/ 3 w 53"/>
                <a:gd name="T9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29">
                  <a:moveTo>
                    <a:pt x="3" y="21"/>
                  </a:moveTo>
                  <a:lnTo>
                    <a:pt x="4" y="24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5" y="26"/>
                  </a:lnTo>
                  <a:lnTo>
                    <a:pt x="40" y="26"/>
                  </a:lnTo>
                  <a:lnTo>
                    <a:pt x="43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4" y="8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8" name="Freeform 155">
              <a:extLst>
                <a:ext uri="{FF2B5EF4-FFF2-40B4-BE49-F238E27FC236}">
                  <a16:creationId xmlns:a16="http://schemas.microsoft.com/office/drawing/2014/main" id="{974BF90A-8FCB-E3B2-A297-56877F0720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13135" y="2882795"/>
              <a:ext cx="158718" cy="200986"/>
            </a:xfrm>
            <a:custGeom>
              <a:avLst/>
              <a:gdLst>
                <a:gd name="T0" fmla="*/ 76 w 78"/>
                <a:gd name="T1" fmla="*/ 95 h 101"/>
                <a:gd name="T2" fmla="*/ 70 w 78"/>
                <a:gd name="T3" fmla="*/ 52 h 101"/>
                <a:gd name="T4" fmla="*/ 65 w 78"/>
                <a:gd name="T5" fmla="*/ 54 h 101"/>
                <a:gd name="T6" fmla="*/ 65 w 78"/>
                <a:gd name="T7" fmla="*/ 62 h 101"/>
                <a:gd name="T8" fmla="*/ 61 w 78"/>
                <a:gd name="T9" fmla="*/ 66 h 101"/>
                <a:gd name="T10" fmla="*/ 53 w 78"/>
                <a:gd name="T11" fmla="*/ 56 h 101"/>
                <a:gd name="T12" fmla="*/ 58 w 78"/>
                <a:gd name="T13" fmla="*/ 47 h 101"/>
                <a:gd name="T14" fmla="*/ 62 w 78"/>
                <a:gd name="T15" fmla="*/ 44 h 101"/>
                <a:gd name="T16" fmla="*/ 66 w 78"/>
                <a:gd name="T17" fmla="*/ 31 h 101"/>
                <a:gd name="T18" fmla="*/ 61 w 78"/>
                <a:gd name="T19" fmla="*/ 27 h 101"/>
                <a:gd name="T20" fmla="*/ 34 w 78"/>
                <a:gd name="T21" fmla="*/ 26 h 101"/>
                <a:gd name="T22" fmla="*/ 26 w 78"/>
                <a:gd name="T23" fmla="*/ 14 h 101"/>
                <a:gd name="T24" fmla="*/ 23 w 78"/>
                <a:gd name="T25" fmla="*/ 10 h 101"/>
                <a:gd name="T26" fmla="*/ 15 w 78"/>
                <a:gd name="T27" fmla="*/ 8 h 101"/>
                <a:gd name="T28" fmla="*/ 8 w 78"/>
                <a:gd name="T29" fmla="*/ 7 h 101"/>
                <a:gd name="T30" fmla="*/ 1 w 78"/>
                <a:gd name="T31" fmla="*/ 3 h 101"/>
                <a:gd name="T32" fmla="*/ 1 w 78"/>
                <a:gd name="T33" fmla="*/ 7 h 101"/>
                <a:gd name="T34" fmla="*/ 4 w 78"/>
                <a:gd name="T35" fmla="*/ 16 h 101"/>
                <a:gd name="T36" fmla="*/ 12 w 78"/>
                <a:gd name="T37" fmla="*/ 20 h 101"/>
                <a:gd name="T38" fmla="*/ 13 w 78"/>
                <a:gd name="T39" fmla="*/ 23 h 101"/>
                <a:gd name="T40" fmla="*/ 15 w 78"/>
                <a:gd name="T41" fmla="*/ 27 h 101"/>
                <a:gd name="T42" fmla="*/ 8 w 78"/>
                <a:gd name="T43" fmla="*/ 30 h 101"/>
                <a:gd name="T44" fmla="*/ 1 w 78"/>
                <a:gd name="T45" fmla="*/ 35 h 101"/>
                <a:gd name="T46" fmla="*/ 9 w 78"/>
                <a:gd name="T47" fmla="*/ 40 h 101"/>
                <a:gd name="T48" fmla="*/ 15 w 78"/>
                <a:gd name="T49" fmla="*/ 48 h 101"/>
                <a:gd name="T50" fmla="*/ 13 w 78"/>
                <a:gd name="T51" fmla="*/ 54 h 101"/>
                <a:gd name="T52" fmla="*/ 19 w 78"/>
                <a:gd name="T53" fmla="*/ 62 h 101"/>
                <a:gd name="T54" fmla="*/ 21 w 78"/>
                <a:gd name="T55" fmla="*/ 71 h 101"/>
                <a:gd name="T56" fmla="*/ 25 w 78"/>
                <a:gd name="T57" fmla="*/ 83 h 101"/>
                <a:gd name="T58" fmla="*/ 28 w 78"/>
                <a:gd name="T59" fmla="*/ 88 h 101"/>
                <a:gd name="T60" fmla="*/ 32 w 78"/>
                <a:gd name="T61" fmla="*/ 87 h 101"/>
                <a:gd name="T62" fmla="*/ 36 w 78"/>
                <a:gd name="T63" fmla="*/ 87 h 101"/>
                <a:gd name="T64" fmla="*/ 36 w 78"/>
                <a:gd name="T65" fmla="*/ 79 h 101"/>
                <a:gd name="T66" fmla="*/ 38 w 78"/>
                <a:gd name="T67" fmla="*/ 80 h 101"/>
                <a:gd name="T68" fmla="*/ 40 w 78"/>
                <a:gd name="T69" fmla="*/ 84 h 101"/>
                <a:gd name="T70" fmla="*/ 42 w 78"/>
                <a:gd name="T71" fmla="*/ 87 h 101"/>
                <a:gd name="T72" fmla="*/ 44 w 78"/>
                <a:gd name="T73" fmla="*/ 87 h 101"/>
                <a:gd name="T74" fmla="*/ 48 w 78"/>
                <a:gd name="T75" fmla="*/ 80 h 101"/>
                <a:gd name="T76" fmla="*/ 44 w 78"/>
                <a:gd name="T77" fmla="*/ 71 h 101"/>
                <a:gd name="T78" fmla="*/ 45 w 78"/>
                <a:gd name="T79" fmla="*/ 64 h 101"/>
                <a:gd name="T80" fmla="*/ 45 w 78"/>
                <a:gd name="T81" fmla="*/ 58 h 101"/>
                <a:gd name="T82" fmla="*/ 45 w 78"/>
                <a:gd name="T83" fmla="*/ 56 h 101"/>
                <a:gd name="T84" fmla="*/ 48 w 78"/>
                <a:gd name="T85" fmla="*/ 64 h 101"/>
                <a:gd name="T86" fmla="*/ 52 w 78"/>
                <a:gd name="T87" fmla="*/ 73 h 101"/>
                <a:gd name="T88" fmla="*/ 56 w 78"/>
                <a:gd name="T89" fmla="*/ 73 h 101"/>
                <a:gd name="T90" fmla="*/ 58 w 78"/>
                <a:gd name="T91" fmla="*/ 70 h 101"/>
                <a:gd name="T92" fmla="*/ 62 w 78"/>
                <a:gd name="T93" fmla="*/ 75 h 101"/>
                <a:gd name="T94" fmla="*/ 72 w 78"/>
                <a:gd name="T95" fmla="*/ 92 h 101"/>
                <a:gd name="T96" fmla="*/ 76 w 78"/>
                <a:gd name="T97" fmla="*/ 101 h 101"/>
                <a:gd name="T98" fmla="*/ 76 w 78"/>
                <a:gd name="T99" fmla="*/ 95 h 101"/>
                <a:gd name="T100" fmla="*/ 76 w 78"/>
                <a:gd name="T101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" h="101">
                  <a:moveTo>
                    <a:pt x="76" y="95"/>
                  </a:moveTo>
                  <a:lnTo>
                    <a:pt x="76" y="95"/>
                  </a:lnTo>
                  <a:lnTo>
                    <a:pt x="76" y="95"/>
                  </a:lnTo>
                  <a:lnTo>
                    <a:pt x="78" y="79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69" y="54"/>
                  </a:lnTo>
                  <a:lnTo>
                    <a:pt x="66" y="54"/>
                  </a:lnTo>
                  <a:lnTo>
                    <a:pt x="65" y="54"/>
                  </a:lnTo>
                  <a:lnTo>
                    <a:pt x="66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4"/>
                  </a:lnTo>
                  <a:lnTo>
                    <a:pt x="65" y="67"/>
                  </a:lnTo>
                  <a:lnTo>
                    <a:pt x="61" y="66"/>
                  </a:lnTo>
                  <a:lnTo>
                    <a:pt x="57" y="62"/>
                  </a:lnTo>
                  <a:lnTo>
                    <a:pt x="57" y="64"/>
                  </a:lnTo>
                  <a:lnTo>
                    <a:pt x="53" y="56"/>
                  </a:lnTo>
                  <a:lnTo>
                    <a:pt x="56" y="51"/>
                  </a:lnTo>
                  <a:lnTo>
                    <a:pt x="56" y="47"/>
                  </a:lnTo>
                  <a:lnTo>
                    <a:pt x="58" y="47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62" y="44"/>
                  </a:lnTo>
                  <a:lnTo>
                    <a:pt x="66" y="39"/>
                  </a:lnTo>
                  <a:lnTo>
                    <a:pt x="69" y="35"/>
                  </a:lnTo>
                  <a:lnTo>
                    <a:pt x="66" y="31"/>
                  </a:lnTo>
                  <a:lnTo>
                    <a:pt x="70" y="31"/>
                  </a:lnTo>
                  <a:lnTo>
                    <a:pt x="66" y="27"/>
                  </a:lnTo>
                  <a:lnTo>
                    <a:pt x="61" y="27"/>
                  </a:lnTo>
                  <a:lnTo>
                    <a:pt x="53" y="26"/>
                  </a:lnTo>
                  <a:lnTo>
                    <a:pt x="44" y="27"/>
                  </a:lnTo>
                  <a:lnTo>
                    <a:pt x="34" y="26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5" y="3"/>
                  </a:lnTo>
                  <a:lnTo>
                    <a:pt x="1" y="0"/>
                  </a:lnTo>
                  <a:lnTo>
                    <a:pt x="1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4" y="39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5" y="47"/>
                  </a:lnTo>
                  <a:lnTo>
                    <a:pt x="15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7" y="56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71"/>
                  </a:lnTo>
                  <a:lnTo>
                    <a:pt x="23" y="77"/>
                  </a:lnTo>
                  <a:lnTo>
                    <a:pt x="25" y="80"/>
                  </a:lnTo>
                  <a:lnTo>
                    <a:pt x="25" y="83"/>
                  </a:lnTo>
                  <a:lnTo>
                    <a:pt x="26" y="87"/>
                  </a:lnTo>
                  <a:lnTo>
                    <a:pt x="28" y="91"/>
                  </a:lnTo>
                  <a:lnTo>
                    <a:pt x="28" y="88"/>
                  </a:lnTo>
                  <a:lnTo>
                    <a:pt x="28" y="84"/>
                  </a:lnTo>
                  <a:lnTo>
                    <a:pt x="30" y="91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6" y="87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8" y="75"/>
                  </a:lnTo>
                  <a:lnTo>
                    <a:pt x="38" y="80"/>
                  </a:lnTo>
                  <a:lnTo>
                    <a:pt x="38" y="84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87"/>
                  </a:lnTo>
                  <a:lnTo>
                    <a:pt x="42" y="84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4" y="79"/>
                  </a:lnTo>
                  <a:lnTo>
                    <a:pt x="45" y="83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5" y="73"/>
                  </a:lnTo>
                  <a:lnTo>
                    <a:pt x="44" y="71"/>
                  </a:lnTo>
                  <a:lnTo>
                    <a:pt x="44" y="67"/>
                  </a:lnTo>
                  <a:lnTo>
                    <a:pt x="44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9" y="71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3" y="71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58" y="70"/>
                  </a:lnTo>
                  <a:lnTo>
                    <a:pt x="61" y="67"/>
                  </a:lnTo>
                  <a:lnTo>
                    <a:pt x="61" y="71"/>
                  </a:lnTo>
                  <a:lnTo>
                    <a:pt x="62" y="75"/>
                  </a:lnTo>
                  <a:lnTo>
                    <a:pt x="66" y="80"/>
                  </a:lnTo>
                  <a:lnTo>
                    <a:pt x="69" y="84"/>
                  </a:lnTo>
                  <a:lnTo>
                    <a:pt x="72" y="92"/>
                  </a:lnTo>
                  <a:lnTo>
                    <a:pt x="72" y="97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9" name="Freeform 156">
              <a:extLst>
                <a:ext uri="{FF2B5EF4-FFF2-40B4-BE49-F238E27FC236}">
                  <a16:creationId xmlns:a16="http://schemas.microsoft.com/office/drawing/2014/main" id="{71B06961-EEB6-F17C-EBF5-DC27E262E5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86730" y="1965430"/>
              <a:ext cx="510744" cy="278593"/>
            </a:xfrm>
            <a:custGeom>
              <a:avLst/>
              <a:gdLst>
                <a:gd name="T0" fmla="*/ 186 w 189"/>
                <a:gd name="T1" fmla="*/ 43 h 106"/>
                <a:gd name="T2" fmla="*/ 185 w 189"/>
                <a:gd name="T3" fmla="*/ 37 h 106"/>
                <a:gd name="T4" fmla="*/ 173 w 189"/>
                <a:gd name="T5" fmla="*/ 33 h 106"/>
                <a:gd name="T6" fmla="*/ 162 w 189"/>
                <a:gd name="T7" fmla="*/ 29 h 106"/>
                <a:gd name="T8" fmla="*/ 149 w 189"/>
                <a:gd name="T9" fmla="*/ 29 h 106"/>
                <a:gd name="T10" fmla="*/ 139 w 189"/>
                <a:gd name="T11" fmla="*/ 26 h 106"/>
                <a:gd name="T12" fmla="*/ 130 w 189"/>
                <a:gd name="T13" fmla="*/ 16 h 106"/>
                <a:gd name="T14" fmla="*/ 123 w 189"/>
                <a:gd name="T15" fmla="*/ 9 h 106"/>
                <a:gd name="T16" fmla="*/ 118 w 189"/>
                <a:gd name="T17" fmla="*/ 0 h 106"/>
                <a:gd name="T18" fmla="*/ 102 w 189"/>
                <a:gd name="T19" fmla="*/ 0 h 106"/>
                <a:gd name="T20" fmla="*/ 89 w 189"/>
                <a:gd name="T21" fmla="*/ 4 h 106"/>
                <a:gd name="T22" fmla="*/ 85 w 189"/>
                <a:gd name="T23" fmla="*/ 14 h 106"/>
                <a:gd name="T24" fmla="*/ 73 w 189"/>
                <a:gd name="T25" fmla="*/ 13 h 106"/>
                <a:gd name="T26" fmla="*/ 65 w 189"/>
                <a:gd name="T27" fmla="*/ 10 h 106"/>
                <a:gd name="T28" fmla="*/ 53 w 189"/>
                <a:gd name="T29" fmla="*/ 10 h 106"/>
                <a:gd name="T30" fmla="*/ 34 w 189"/>
                <a:gd name="T31" fmla="*/ 6 h 106"/>
                <a:gd name="T32" fmla="*/ 13 w 189"/>
                <a:gd name="T33" fmla="*/ 10 h 106"/>
                <a:gd name="T34" fmla="*/ 19 w 189"/>
                <a:gd name="T35" fmla="*/ 20 h 106"/>
                <a:gd name="T36" fmla="*/ 6 w 189"/>
                <a:gd name="T37" fmla="*/ 36 h 106"/>
                <a:gd name="T38" fmla="*/ 7 w 189"/>
                <a:gd name="T39" fmla="*/ 43 h 106"/>
                <a:gd name="T40" fmla="*/ 1 w 189"/>
                <a:gd name="T41" fmla="*/ 49 h 106"/>
                <a:gd name="T42" fmla="*/ 9 w 189"/>
                <a:gd name="T43" fmla="*/ 57 h 106"/>
                <a:gd name="T44" fmla="*/ 24 w 189"/>
                <a:gd name="T45" fmla="*/ 59 h 106"/>
                <a:gd name="T46" fmla="*/ 37 w 189"/>
                <a:gd name="T47" fmla="*/ 59 h 106"/>
                <a:gd name="T48" fmla="*/ 50 w 189"/>
                <a:gd name="T49" fmla="*/ 53 h 106"/>
                <a:gd name="T50" fmla="*/ 63 w 189"/>
                <a:gd name="T51" fmla="*/ 56 h 106"/>
                <a:gd name="T52" fmla="*/ 72 w 189"/>
                <a:gd name="T53" fmla="*/ 59 h 106"/>
                <a:gd name="T54" fmla="*/ 80 w 189"/>
                <a:gd name="T55" fmla="*/ 67 h 106"/>
                <a:gd name="T56" fmla="*/ 85 w 189"/>
                <a:gd name="T57" fmla="*/ 77 h 106"/>
                <a:gd name="T58" fmla="*/ 77 w 189"/>
                <a:gd name="T59" fmla="*/ 77 h 106"/>
                <a:gd name="T60" fmla="*/ 72 w 189"/>
                <a:gd name="T61" fmla="*/ 90 h 106"/>
                <a:gd name="T62" fmla="*/ 77 w 189"/>
                <a:gd name="T63" fmla="*/ 93 h 106"/>
                <a:gd name="T64" fmla="*/ 83 w 189"/>
                <a:gd name="T65" fmla="*/ 92 h 106"/>
                <a:gd name="T66" fmla="*/ 89 w 189"/>
                <a:gd name="T67" fmla="*/ 86 h 106"/>
                <a:gd name="T68" fmla="*/ 102 w 189"/>
                <a:gd name="T69" fmla="*/ 76 h 106"/>
                <a:gd name="T70" fmla="*/ 106 w 189"/>
                <a:gd name="T71" fmla="*/ 73 h 106"/>
                <a:gd name="T72" fmla="*/ 105 w 189"/>
                <a:gd name="T73" fmla="*/ 77 h 106"/>
                <a:gd name="T74" fmla="*/ 113 w 189"/>
                <a:gd name="T75" fmla="*/ 83 h 106"/>
                <a:gd name="T76" fmla="*/ 126 w 189"/>
                <a:gd name="T77" fmla="*/ 85 h 106"/>
                <a:gd name="T78" fmla="*/ 115 w 189"/>
                <a:gd name="T79" fmla="*/ 93 h 106"/>
                <a:gd name="T80" fmla="*/ 128 w 189"/>
                <a:gd name="T81" fmla="*/ 100 h 106"/>
                <a:gd name="T82" fmla="*/ 136 w 189"/>
                <a:gd name="T83" fmla="*/ 102 h 106"/>
                <a:gd name="T84" fmla="*/ 148 w 189"/>
                <a:gd name="T85" fmla="*/ 96 h 106"/>
                <a:gd name="T86" fmla="*/ 158 w 189"/>
                <a:gd name="T87" fmla="*/ 95 h 106"/>
                <a:gd name="T88" fmla="*/ 149 w 189"/>
                <a:gd name="T89" fmla="*/ 93 h 106"/>
                <a:gd name="T90" fmla="*/ 142 w 189"/>
                <a:gd name="T91" fmla="*/ 93 h 106"/>
                <a:gd name="T92" fmla="*/ 135 w 189"/>
                <a:gd name="T93" fmla="*/ 87 h 106"/>
                <a:gd name="T94" fmla="*/ 130 w 189"/>
                <a:gd name="T95" fmla="*/ 83 h 106"/>
                <a:gd name="T96" fmla="*/ 133 w 189"/>
                <a:gd name="T97" fmla="*/ 82 h 106"/>
                <a:gd name="T98" fmla="*/ 138 w 189"/>
                <a:gd name="T99" fmla="*/ 85 h 106"/>
                <a:gd name="T100" fmla="*/ 143 w 189"/>
                <a:gd name="T101" fmla="*/ 80 h 106"/>
                <a:gd name="T102" fmla="*/ 152 w 189"/>
                <a:gd name="T103" fmla="*/ 76 h 106"/>
                <a:gd name="T104" fmla="*/ 165 w 189"/>
                <a:gd name="T105" fmla="*/ 72 h 106"/>
                <a:gd name="T106" fmla="*/ 172 w 189"/>
                <a:gd name="T107" fmla="*/ 66 h 106"/>
                <a:gd name="T108" fmla="*/ 182 w 189"/>
                <a:gd name="T109" fmla="*/ 60 h 106"/>
                <a:gd name="T110" fmla="*/ 188 w 189"/>
                <a:gd name="T11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06">
                  <a:moveTo>
                    <a:pt x="186" y="47"/>
                  </a:moveTo>
                  <a:cubicBezTo>
                    <a:pt x="189" y="47"/>
                    <a:pt x="189" y="47"/>
                    <a:pt x="189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4" y="85"/>
                    <a:pt x="100" y="84"/>
                    <a:pt x="101" y="83"/>
                  </a:cubicBezTo>
                  <a:cubicBezTo>
                    <a:pt x="101" y="82"/>
                    <a:pt x="101" y="80"/>
                    <a:pt x="101" y="76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6" y="97"/>
                    <a:pt x="126" y="97"/>
                    <a:pt x="126" y="97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2" y="93"/>
                    <a:pt x="142" y="93"/>
                    <a:pt x="142" y="93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39" y="89"/>
                    <a:pt x="139" y="89"/>
                    <a:pt x="139" y="89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8" y="60"/>
                    <a:pt x="178" y="60"/>
                    <a:pt x="178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49"/>
                    <a:pt x="185" y="49"/>
                    <a:pt x="185" y="49"/>
                  </a:cubicBezTo>
                  <a:lnTo>
                    <a:pt x="186" y="4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0" name="Freeform 157">
              <a:extLst>
                <a:ext uri="{FF2B5EF4-FFF2-40B4-BE49-F238E27FC236}">
                  <a16:creationId xmlns:a16="http://schemas.microsoft.com/office/drawing/2014/main" id="{F14EAD51-2FE5-8B74-57A4-916A6ED98E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23928" y="2273871"/>
              <a:ext cx="219762" cy="91538"/>
            </a:xfrm>
            <a:custGeom>
              <a:avLst/>
              <a:gdLst>
                <a:gd name="T0" fmla="*/ 52 w 81"/>
                <a:gd name="T1" fmla="*/ 32 h 35"/>
                <a:gd name="T2" fmla="*/ 58 w 81"/>
                <a:gd name="T3" fmla="*/ 32 h 35"/>
                <a:gd name="T4" fmla="*/ 62 w 81"/>
                <a:gd name="T5" fmla="*/ 29 h 35"/>
                <a:gd name="T6" fmla="*/ 64 w 81"/>
                <a:gd name="T7" fmla="*/ 29 h 35"/>
                <a:gd name="T8" fmla="*/ 64 w 81"/>
                <a:gd name="T9" fmla="*/ 29 h 35"/>
                <a:gd name="T10" fmla="*/ 70 w 81"/>
                <a:gd name="T11" fmla="*/ 32 h 35"/>
                <a:gd name="T12" fmla="*/ 75 w 81"/>
                <a:gd name="T13" fmla="*/ 33 h 35"/>
                <a:gd name="T14" fmla="*/ 78 w 81"/>
                <a:gd name="T15" fmla="*/ 32 h 35"/>
                <a:gd name="T16" fmla="*/ 73 w 81"/>
                <a:gd name="T17" fmla="*/ 28 h 35"/>
                <a:gd name="T18" fmla="*/ 72 w 81"/>
                <a:gd name="T19" fmla="*/ 25 h 35"/>
                <a:gd name="T20" fmla="*/ 73 w 81"/>
                <a:gd name="T21" fmla="*/ 22 h 35"/>
                <a:gd name="T22" fmla="*/ 81 w 81"/>
                <a:gd name="T23" fmla="*/ 26 h 35"/>
                <a:gd name="T24" fmla="*/ 75 w 81"/>
                <a:gd name="T25" fmla="*/ 22 h 35"/>
                <a:gd name="T26" fmla="*/ 66 w 81"/>
                <a:gd name="T27" fmla="*/ 19 h 35"/>
                <a:gd name="T28" fmla="*/ 65 w 81"/>
                <a:gd name="T29" fmla="*/ 16 h 35"/>
                <a:gd name="T30" fmla="*/ 62 w 81"/>
                <a:gd name="T31" fmla="*/ 13 h 35"/>
                <a:gd name="T32" fmla="*/ 56 w 81"/>
                <a:gd name="T33" fmla="*/ 12 h 35"/>
                <a:gd name="T34" fmla="*/ 55 w 81"/>
                <a:gd name="T35" fmla="*/ 13 h 35"/>
                <a:gd name="T36" fmla="*/ 52 w 81"/>
                <a:gd name="T37" fmla="*/ 12 h 35"/>
                <a:gd name="T38" fmla="*/ 46 w 81"/>
                <a:gd name="T39" fmla="*/ 13 h 35"/>
                <a:gd name="T40" fmla="*/ 42 w 81"/>
                <a:gd name="T41" fmla="*/ 11 h 35"/>
                <a:gd name="T42" fmla="*/ 33 w 81"/>
                <a:gd name="T43" fmla="*/ 6 h 35"/>
                <a:gd name="T44" fmla="*/ 26 w 81"/>
                <a:gd name="T45" fmla="*/ 5 h 35"/>
                <a:gd name="T46" fmla="*/ 15 w 81"/>
                <a:gd name="T47" fmla="*/ 3 h 35"/>
                <a:gd name="T48" fmla="*/ 2 w 81"/>
                <a:gd name="T49" fmla="*/ 0 h 35"/>
                <a:gd name="T50" fmla="*/ 0 w 81"/>
                <a:gd name="T51" fmla="*/ 3 h 35"/>
                <a:gd name="T52" fmla="*/ 0 w 81"/>
                <a:gd name="T53" fmla="*/ 3 h 35"/>
                <a:gd name="T54" fmla="*/ 6 w 81"/>
                <a:gd name="T55" fmla="*/ 6 h 35"/>
                <a:gd name="T56" fmla="*/ 13 w 81"/>
                <a:gd name="T57" fmla="*/ 9 h 35"/>
                <a:gd name="T58" fmla="*/ 17 w 81"/>
                <a:gd name="T59" fmla="*/ 12 h 35"/>
                <a:gd name="T60" fmla="*/ 22 w 81"/>
                <a:gd name="T61" fmla="*/ 23 h 35"/>
                <a:gd name="T62" fmla="*/ 20 w 81"/>
                <a:gd name="T63" fmla="*/ 28 h 35"/>
                <a:gd name="T64" fmla="*/ 25 w 81"/>
                <a:gd name="T65" fmla="*/ 29 h 35"/>
                <a:gd name="T66" fmla="*/ 34 w 81"/>
                <a:gd name="T67" fmla="*/ 35 h 35"/>
                <a:gd name="T68" fmla="*/ 39 w 81"/>
                <a:gd name="T69" fmla="*/ 32 h 35"/>
                <a:gd name="T70" fmla="*/ 42 w 81"/>
                <a:gd name="T71" fmla="*/ 32 h 35"/>
                <a:gd name="T72" fmla="*/ 46 w 81"/>
                <a:gd name="T7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35">
                  <a:moveTo>
                    <a:pt x="46" y="33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7" y="33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5" y="33"/>
                    <a:pt x="45" y="33"/>
                    <a:pt x="45" y="33"/>
                  </a:cubicBezTo>
                  <a:lnTo>
                    <a:pt x="46" y="3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1" name="Freeform 158">
              <a:extLst>
                <a:ext uri="{FF2B5EF4-FFF2-40B4-BE49-F238E27FC236}">
                  <a16:creationId xmlns:a16="http://schemas.microsoft.com/office/drawing/2014/main" id="{5C608A61-3321-D8CB-80E3-9CE7905D48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97198" y="1388345"/>
              <a:ext cx="286913" cy="324362"/>
            </a:xfrm>
            <a:custGeom>
              <a:avLst/>
              <a:gdLst>
                <a:gd name="T0" fmla="*/ 137 w 141"/>
                <a:gd name="T1" fmla="*/ 120 h 163"/>
                <a:gd name="T2" fmla="*/ 141 w 141"/>
                <a:gd name="T3" fmla="*/ 113 h 163"/>
                <a:gd name="T4" fmla="*/ 119 w 141"/>
                <a:gd name="T5" fmla="*/ 100 h 163"/>
                <a:gd name="T6" fmla="*/ 126 w 141"/>
                <a:gd name="T7" fmla="*/ 89 h 163"/>
                <a:gd name="T8" fmla="*/ 119 w 141"/>
                <a:gd name="T9" fmla="*/ 84 h 163"/>
                <a:gd name="T10" fmla="*/ 114 w 141"/>
                <a:gd name="T11" fmla="*/ 80 h 163"/>
                <a:gd name="T12" fmla="*/ 113 w 141"/>
                <a:gd name="T13" fmla="*/ 75 h 163"/>
                <a:gd name="T14" fmla="*/ 113 w 141"/>
                <a:gd name="T15" fmla="*/ 69 h 163"/>
                <a:gd name="T16" fmla="*/ 110 w 141"/>
                <a:gd name="T17" fmla="*/ 57 h 163"/>
                <a:gd name="T18" fmla="*/ 102 w 141"/>
                <a:gd name="T19" fmla="*/ 45 h 163"/>
                <a:gd name="T20" fmla="*/ 110 w 141"/>
                <a:gd name="T21" fmla="*/ 39 h 163"/>
                <a:gd name="T22" fmla="*/ 97 w 141"/>
                <a:gd name="T23" fmla="*/ 29 h 163"/>
                <a:gd name="T24" fmla="*/ 89 w 141"/>
                <a:gd name="T25" fmla="*/ 25 h 163"/>
                <a:gd name="T26" fmla="*/ 92 w 141"/>
                <a:gd name="T27" fmla="*/ 21 h 163"/>
                <a:gd name="T28" fmla="*/ 89 w 141"/>
                <a:gd name="T29" fmla="*/ 17 h 163"/>
                <a:gd name="T30" fmla="*/ 96 w 141"/>
                <a:gd name="T31" fmla="*/ 13 h 163"/>
                <a:gd name="T32" fmla="*/ 93 w 141"/>
                <a:gd name="T33" fmla="*/ 6 h 163"/>
                <a:gd name="T34" fmla="*/ 78 w 141"/>
                <a:gd name="T35" fmla="*/ 0 h 163"/>
                <a:gd name="T36" fmla="*/ 72 w 141"/>
                <a:gd name="T37" fmla="*/ 2 h 163"/>
                <a:gd name="T38" fmla="*/ 58 w 141"/>
                <a:gd name="T39" fmla="*/ 6 h 163"/>
                <a:gd name="T40" fmla="*/ 57 w 141"/>
                <a:gd name="T41" fmla="*/ 17 h 163"/>
                <a:gd name="T42" fmla="*/ 52 w 141"/>
                <a:gd name="T43" fmla="*/ 19 h 163"/>
                <a:gd name="T44" fmla="*/ 44 w 141"/>
                <a:gd name="T45" fmla="*/ 21 h 163"/>
                <a:gd name="T46" fmla="*/ 30 w 141"/>
                <a:gd name="T47" fmla="*/ 21 h 163"/>
                <a:gd name="T48" fmla="*/ 9 w 141"/>
                <a:gd name="T49" fmla="*/ 13 h 163"/>
                <a:gd name="T50" fmla="*/ 4 w 141"/>
                <a:gd name="T51" fmla="*/ 13 h 163"/>
                <a:gd name="T52" fmla="*/ 19 w 141"/>
                <a:gd name="T53" fmla="*/ 23 h 163"/>
                <a:gd name="T54" fmla="*/ 32 w 141"/>
                <a:gd name="T55" fmla="*/ 31 h 163"/>
                <a:gd name="T56" fmla="*/ 32 w 141"/>
                <a:gd name="T57" fmla="*/ 36 h 163"/>
                <a:gd name="T58" fmla="*/ 36 w 141"/>
                <a:gd name="T59" fmla="*/ 43 h 163"/>
                <a:gd name="T60" fmla="*/ 38 w 141"/>
                <a:gd name="T61" fmla="*/ 48 h 163"/>
                <a:gd name="T62" fmla="*/ 38 w 141"/>
                <a:gd name="T63" fmla="*/ 53 h 163"/>
                <a:gd name="T64" fmla="*/ 44 w 141"/>
                <a:gd name="T65" fmla="*/ 65 h 163"/>
                <a:gd name="T66" fmla="*/ 49 w 141"/>
                <a:gd name="T67" fmla="*/ 67 h 163"/>
                <a:gd name="T68" fmla="*/ 58 w 141"/>
                <a:gd name="T69" fmla="*/ 71 h 163"/>
                <a:gd name="T70" fmla="*/ 61 w 141"/>
                <a:gd name="T71" fmla="*/ 76 h 163"/>
                <a:gd name="T72" fmla="*/ 61 w 141"/>
                <a:gd name="T73" fmla="*/ 83 h 163"/>
                <a:gd name="T74" fmla="*/ 49 w 141"/>
                <a:gd name="T75" fmla="*/ 86 h 163"/>
                <a:gd name="T76" fmla="*/ 38 w 141"/>
                <a:gd name="T77" fmla="*/ 93 h 163"/>
                <a:gd name="T78" fmla="*/ 32 w 141"/>
                <a:gd name="T79" fmla="*/ 100 h 163"/>
                <a:gd name="T80" fmla="*/ 29 w 141"/>
                <a:gd name="T81" fmla="*/ 101 h 163"/>
                <a:gd name="T82" fmla="*/ 23 w 141"/>
                <a:gd name="T83" fmla="*/ 106 h 163"/>
                <a:gd name="T84" fmla="*/ 17 w 141"/>
                <a:gd name="T85" fmla="*/ 109 h 163"/>
                <a:gd name="T86" fmla="*/ 15 w 141"/>
                <a:gd name="T87" fmla="*/ 113 h 163"/>
                <a:gd name="T88" fmla="*/ 15 w 141"/>
                <a:gd name="T89" fmla="*/ 124 h 163"/>
                <a:gd name="T90" fmla="*/ 21 w 141"/>
                <a:gd name="T91" fmla="*/ 136 h 163"/>
                <a:gd name="T92" fmla="*/ 19 w 141"/>
                <a:gd name="T93" fmla="*/ 141 h 163"/>
                <a:gd name="T94" fmla="*/ 19 w 141"/>
                <a:gd name="T95" fmla="*/ 149 h 163"/>
                <a:gd name="T96" fmla="*/ 25 w 141"/>
                <a:gd name="T97" fmla="*/ 150 h 163"/>
                <a:gd name="T98" fmla="*/ 36 w 141"/>
                <a:gd name="T99" fmla="*/ 157 h 163"/>
                <a:gd name="T100" fmla="*/ 40 w 141"/>
                <a:gd name="T101" fmla="*/ 158 h 163"/>
                <a:gd name="T102" fmla="*/ 40 w 141"/>
                <a:gd name="T103" fmla="*/ 163 h 163"/>
                <a:gd name="T104" fmla="*/ 56 w 141"/>
                <a:gd name="T105" fmla="*/ 159 h 163"/>
                <a:gd name="T106" fmla="*/ 61 w 141"/>
                <a:gd name="T107" fmla="*/ 158 h 163"/>
                <a:gd name="T108" fmla="*/ 74 w 141"/>
                <a:gd name="T109" fmla="*/ 154 h 163"/>
                <a:gd name="T110" fmla="*/ 76 w 141"/>
                <a:gd name="T111" fmla="*/ 154 h 163"/>
                <a:gd name="T112" fmla="*/ 80 w 141"/>
                <a:gd name="T113" fmla="*/ 153 h 163"/>
                <a:gd name="T114" fmla="*/ 86 w 141"/>
                <a:gd name="T115" fmla="*/ 153 h 163"/>
                <a:gd name="T116" fmla="*/ 96 w 141"/>
                <a:gd name="T117" fmla="*/ 153 h 163"/>
                <a:gd name="T118" fmla="*/ 109 w 141"/>
                <a:gd name="T119" fmla="*/ 145 h 163"/>
                <a:gd name="T120" fmla="*/ 118 w 141"/>
                <a:gd name="T121" fmla="*/ 137 h 163"/>
                <a:gd name="T122" fmla="*/ 118 w 141"/>
                <a:gd name="T123" fmla="*/ 13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63">
                  <a:moveTo>
                    <a:pt x="118" y="137"/>
                  </a:moveTo>
                  <a:lnTo>
                    <a:pt x="135" y="122"/>
                  </a:lnTo>
                  <a:lnTo>
                    <a:pt x="137" y="120"/>
                  </a:lnTo>
                  <a:lnTo>
                    <a:pt x="139" y="118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0"/>
                  </a:lnTo>
                  <a:lnTo>
                    <a:pt x="139" y="109"/>
                  </a:lnTo>
                  <a:lnTo>
                    <a:pt x="119" y="100"/>
                  </a:lnTo>
                  <a:lnTo>
                    <a:pt x="126" y="96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19" y="88"/>
                  </a:lnTo>
                  <a:lnTo>
                    <a:pt x="118" y="86"/>
                  </a:lnTo>
                  <a:lnTo>
                    <a:pt x="119" y="84"/>
                  </a:lnTo>
                  <a:lnTo>
                    <a:pt x="118" y="83"/>
                  </a:lnTo>
                  <a:lnTo>
                    <a:pt x="115" y="83"/>
                  </a:lnTo>
                  <a:lnTo>
                    <a:pt x="114" y="80"/>
                  </a:lnTo>
                  <a:lnTo>
                    <a:pt x="113" y="79"/>
                  </a:lnTo>
                  <a:lnTo>
                    <a:pt x="114" y="76"/>
                  </a:lnTo>
                  <a:lnTo>
                    <a:pt x="113" y="75"/>
                  </a:lnTo>
                  <a:lnTo>
                    <a:pt x="113" y="73"/>
                  </a:lnTo>
                  <a:lnTo>
                    <a:pt x="114" y="71"/>
                  </a:lnTo>
                  <a:lnTo>
                    <a:pt x="113" y="69"/>
                  </a:lnTo>
                  <a:lnTo>
                    <a:pt x="115" y="67"/>
                  </a:lnTo>
                  <a:lnTo>
                    <a:pt x="114" y="63"/>
                  </a:lnTo>
                  <a:lnTo>
                    <a:pt x="110" y="57"/>
                  </a:lnTo>
                  <a:lnTo>
                    <a:pt x="102" y="49"/>
                  </a:lnTo>
                  <a:lnTo>
                    <a:pt x="101" y="48"/>
                  </a:lnTo>
                  <a:lnTo>
                    <a:pt x="102" y="45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01" y="31"/>
                  </a:lnTo>
                  <a:lnTo>
                    <a:pt x="97" y="29"/>
                  </a:lnTo>
                  <a:lnTo>
                    <a:pt x="93" y="27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2" y="21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7" y="16"/>
                  </a:lnTo>
                  <a:lnTo>
                    <a:pt x="96" y="13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6"/>
                  </a:lnTo>
                  <a:lnTo>
                    <a:pt x="57" y="10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23" y="21"/>
                  </a:lnTo>
                  <a:lnTo>
                    <a:pt x="17" y="17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9" y="23"/>
                  </a:lnTo>
                  <a:lnTo>
                    <a:pt x="26" y="27"/>
                  </a:lnTo>
                  <a:lnTo>
                    <a:pt x="29" y="29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8" y="48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9"/>
                  </a:lnTo>
                  <a:lnTo>
                    <a:pt x="58" y="80"/>
                  </a:lnTo>
                  <a:lnTo>
                    <a:pt x="61" y="83"/>
                  </a:lnTo>
                  <a:lnTo>
                    <a:pt x="57" y="80"/>
                  </a:lnTo>
                  <a:lnTo>
                    <a:pt x="53" y="83"/>
                  </a:lnTo>
                  <a:lnTo>
                    <a:pt x="49" y="86"/>
                  </a:lnTo>
                  <a:lnTo>
                    <a:pt x="42" y="92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4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2" y="116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19" y="136"/>
                  </a:lnTo>
                  <a:lnTo>
                    <a:pt x="19" y="137"/>
                  </a:lnTo>
                  <a:lnTo>
                    <a:pt x="19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9"/>
                  </a:lnTo>
                  <a:lnTo>
                    <a:pt x="21" y="150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30" y="153"/>
                  </a:lnTo>
                  <a:lnTo>
                    <a:pt x="34" y="154"/>
                  </a:lnTo>
                  <a:lnTo>
                    <a:pt x="36" y="157"/>
                  </a:lnTo>
                  <a:lnTo>
                    <a:pt x="40" y="154"/>
                  </a:lnTo>
                  <a:lnTo>
                    <a:pt x="38" y="157"/>
                  </a:lnTo>
                  <a:lnTo>
                    <a:pt x="40" y="158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40" y="163"/>
                  </a:lnTo>
                  <a:lnTo>
                    <a:pt x="44" y="162"/>
                  </a:lnTo>
                  <a:lnTo>
                    <a:pt x="49" y="159"/>
                  </a:lnTo>
                  <a:lnTo>
                    <a:pt x="56" y="159"/>
                  </a:lnTo>
                  <a:lnTo>
                    <a:pt x="57" y="159"/>
                  </a:lnTo>
                  <a:lnTo>
                    <a:pt x="58" y="159"/>
                  </a:lnTo>
                  <a:lnTo>
                    <a:pt x="61" y="158"/>
                  </a:lnTo>
                  <a:lnTo>
                    <a:pt x="65" y="157"/>
                  </a:lnTo>
                  <a:lnTo>
                    <a:pt x="70" y="157"/>
                  </a:lnTo>
                  <a:lnTo>
                    <a:pt x="74" y="154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54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80" y="153"/>
                  </a:lnTo>
                  <a:lnTo>
                    <a:pt x="82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6" y="153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9" y="14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2" name="Freeform 159">
              <a:extLst>
                <a:ext uri="{FF2B5EF4-FFF2-40B4-BE49-F238E27FC236}">
                  <a16:creationId xmlns:a16="http://schemas.microsoft.com/office/drawing/2014/main" id="{C67D9739-08EA-07A6-413D-003F1B2B417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10580" y="1354515"/>
              <a:ext cx="618590" cy="417889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3" name="Freeform 160">
              <a:extLst>
                <a:ext uri="{FF2B5EF4-FFF2-40B4-BE49-F238E27FC236}">
                  <a16:creationId xmlns:a16="http://schemas.microsoft.com/office/drawing/2014/main" id="{3AECE321-7B42-1DE4-5A7E-D37DFB806A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88456" y="2759418"/>
              <a:ext cx="56975" cy="55719"/>
            </a:xfrm>
            <a:custGeom>
              <a:avLst/>
              <a:gdLst>
                <a:gd name="T0" fmla="*/ 13 w 21"/>
                <a:gd name="T1" fmla="*/ 0 h 21"/>
                <a:gd name="T2" fmla="*/ 10 w 21"/>
                <a:gd name="T3" fmla="*/ 0 h 21"/>
                <a:gd name="T4" fmla="*/ 7 w 21"/>
                <a:gd name="T5" fmla="*/ 0 h 21"/>
                <a:gd name="T6" fmla="*/ 4 w 21"/>
                <a:gd name="T7" fmla="*/ 1 h 21"/>
                <a:gd name="T8" fmla="*/ 3 w 21"/>
                <a:gd name="T9" fmla="*/ 10 h 21"/>
                <a:gd name="T10" fmla="*/ 0 w 21"/>
                <a:gd name="T11" fmla="*/ 13 h 21"/>
                <a:gd name="T12" fmla="*/ 1 w 21"/>
                <a:gd name="T13" fmla="*/ 13 h 21"/>
                <a:gd name="T14" fmla="*/ 8 w 21"/>
                <a:gd name="T15" fmla="*/ 14 h 21"/>
                <a:gd name="T16" fmla="*/ 10 w 21"/>
                <a:gd name="T17" fmla="*/ 14 h 21"/>
                <a:gd name="T18" fmla="*/ 11 w 21"/>
                <a:gd name="T19" fmla="*/ 16 h 21"/>
                <a:gd name="T20" fmla="*/ 13 w 21"/>
                <a:gd name="T21" fmla="*/ 20 h 21"/>
                <a:gd name="T22" fmla="*/ 14 w 21"/>
                <a:gd name="T23" fmla="*/ 21 h 21"/>
                <a:gd name="T24" fmla="*/ 14 w 21"/>
                <a:gd name="T25" fmla="*/ 21 h 21"/>
                <a:gd name="T26" fmla="*/ 15 w 21"/>
                <a:gd name="T27" fmla="*/ 21 h 21"/>
                <a:gd name="T28" fmla="*/ 15 w 21"/>
                <a:gd name="T29" fmla="*/ 21 h 21"/>
                <a:gd name="T30" fmla="*/ 20 w 21"/>
                <a:gd name="T31" fmla="*/ 20 h 21"/>
                <a:gd name="T32" fmla="*/ 21 w 21"/>
                <a:gd name="T33" fmla="*/ 21 h 21"/>
                <a:gd name="T34" fmla="*/ 20 w 21"/>
                <a:gd name="T35" fmla="*/ 17 h 21"/>
                <a:gd name="T36" fmla="*/ 18 w 21"/>
                <a:gd name="T37" fmla="*/ 13 h 21"/>
                <a:gd name="T38" fmla="*/ 15 w 21"/>
                <a:gd name="T39" fmla="*/ 10 h 21"/>
                <a:gd name="T40" fmla="*/ 13 w 21"/>
                <a:gd name="T41" fmla="*/ 10 h 21"/>
                <a:gd name="T42" fmla="*/ 14 w 21"/>
                <a:gd name="T43" fmla="*/ 7 h 21"/>
                <a:gd name="T44" fmla="*/ 15 w 21"/>
                <a:gd name="T45" fmla="*/ 6 h 21"/>
                <a:gd name="T46" fmla="*/ 17 w 21"/>
                <a:gd name="T47" fmla="*/ 7 h 21"/>
                <a:gd name="T48" fmla="*/ 17 w 21"/>
                <a:gd name="T49" fmla="*/ 4 h 21"/>
                <a:gd name="T50" fmla="*/ 16 w 21"/>
                <a:gd name="T51" fmla="*/ 1 h 21"/>
                <a:gd name="T52" fmla="*/ 14 w 21"/>
                <a:gd name="T53" fmla="*/ 0 h 21"/>
                <a:gd name="T54" fmla="*/ 13 w 21"/>
                <a:gd name="T5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4" name="Freeform 161">
              <a:extLst>
                <a:ext uri="{FF2B5EF4-FFF2-40B4-BE49-F238E27FC236}">
                  <a16:creationId xmlns:a16="http://schemas.microsoft.com/office/drawing/2014/main" id="{3EFEE01D-73E7-5959-B306-5CDDC25552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82644" y="2331580"/>
              <a:ext cx="170926" cy="123377"/>
            </a:xfrm>
            <a:custGeom>
              <a:avLst/>
              <a:gdLst>
                <a:gd name="T0" fmla="*/ 2 w 84"/>
                <a:gd name="T1" fmla="*/ 15 h 62"/>
                <a:gd name="T2" fmla="*/ 10 w 84"/>
                <a:gd name="T3" fmla="*/ 19 h 62"/>
                <a:gd name="T4" fmla="*/ 8 w 84"/>
                <a:gd name="T5" fmla="*/ 23 h 62"/>
                <a:gd name="T6" fmla="*/ 15 w 84"/>
                <a:gd name="T7" fmla="*/ 28 h 62"/>
                <a:gd name="T8" fmla="*/ 18 w 84"/>
                <a:gd name="T9" fmla="*/ 32 h 62"/>
                <a:gd name="T10" fmla="*/ 14 w 84"/>
                <a:gd name="T11" fmla="*/ 35 h 62"/>
                <a:gd name="T12" fmla="*/ 22 w 84"/>
                <a:gd name="T13" fmla="*/ 43 h 62"/>
                <a:gd name="T14" fmla="*/ 26 w 84"/>
                <a:gd name="T15" fmla="*/ 43 h 62"/>
                <a:gd name="T16" fmla="*/ 27 w 84"/>
                <a:gd name="T17" fmla="*/ 45 h 62"/>
                <a:gd name="T18" fmla="*/ 31 w 84"/>
                <a:gd name="T19" fmla="*/ 49 h 62"/>
                <a:gd name="T20" fmla="*/ 30 w 84"/>
                <a:gd name="T21" fmla="*/ 52 h 62"/>
                <a:gd name="T22" fmla="*/ 36 w 84"/>
                <a:gd name="T23" fmla="*/ 49 h 62"/>
                <a:gd name="T24" fmla="*/ 40 w 84"/>
                <a:gd name="T25" fmla="*/ 45 h 62"/>
                <a:gd name="T26" fmla="*/ 48 w 84"/>
                <a:gd name="T27" fmla="*/ 40 h 62"/>
                <a:gd name="T28" fmla="*/ 56 w 84"/>
                <a:gd name="T29" fmla="*/ 45 h 62"/>
                <a:gd name="T30" fmla="*/ 54 w 84"/>
                <a:gd name="T31" fmla="*/ 52 h 62"/>
                <a:gd name="T32" fmla="*/ 54 w 84"/>
                <a:gd name="T33" fmla="*/ 53 h 62"/>
                <a:gd name="T34" fmla="*/ 54 w 84"/>
                <a:gd name="T35" fmla="*/ 57 h 62"/>
                <a:gd name="T36" fmla="*/ 63 w 84"/>
                <a:gd name="T37" fmla="*/ 62 h 62"/>
                <a:gd name="T38" fmla="*/ 65 w 84"/>
                <a:gd name="T39" fmla="*/ 57 h 62"/>
                <a:gd name="T40" fmla="*/ 67 w 84"/>
                <a:gd name="T41" fmla="*/ 52 h 62"/>
                <a:gd name="T42" fmla="*/ 69 w 84"/>
                <a:gd name="T43" fmla="*/ 53 h 62"/>
                <a:gd name="T44" fmla="*/ 71 w 84"/>
                <a:gd name="T45" fmla="*/ 45 h 62"/>
                <a:gd name="T46" fmla="*/ 69 w 84"/>
                <a:gd name="T47" fmla="*/ 39 h 62"/>
                <a:gd name="T48" fmla="*/ 75 w 84"/>
                <a:gd name="T49" fmla="*/ 28 h 62"/>
                <a:gd name="T50" fmla="*/ 84 w 84"/>
                <a:gd name="T51" fmla="*/ 31 h 62"/>
                <a:gd name="T52" fmla="*/ 75 w 84"/>
                <a:gd name="T53" fmla="*/ 25 h 62"/>
                <a:gd name="T54" fmla="*/ 69 w 84"/>
                <a:gd name="T55" fmla="*/ 23 h 62"/>
                <a:gd name="T56" fmla="*/ 67 w 84"/>
                <a:gd name="T57" fmla="*/ 21 h 62"/>
                <a:gd name="T58" fmla="*/ 56 w 84"/>
                <a:gd name="T59" fmla="*/ 5 h 62"/>
                <a:gd name="T60" fmla="*/ 50 w 84"/>
                <a:gd name="T61" fmla="*/ 4 h 62"/>
                <a:gd name="T62" fmla="*/ 46 w 84"/>
                <a:gd name="T63" fmla="*/ 9 h 62"/>
                <a:gd name="T64" fmla="*/ 44 w 84"/>
                <a:gd name="T65" fmla="*/ 12 h 62"/>
                <a:gd name="T66" fmla="*/ 36 w 84"/>
                <a:gd name="T67" fmla="*/ 12 h 62"/>
                <a:gd name="T68" fmla="*/ 34 w 84"/>
                <a:gd name="T69" fmla="*/ 11 h 62"/>
                <a:gd name="T70" fmla="*/ 30 w 84"/>
                <a:gd name="T71" fmla="*/ 5 h 62"/>
                <a:gd name="T72" fmla="*/ 19 w 84"/>
                <a:gd name="T73" fmla="*/ 0 h 62"/>
                <a:gd name="T74" fmla="*/ 18 w 84"/>
                <a:gd name="T75" fmla="*/ 4 h 62"/>
                <a:gd name="T76" fmla="*/ 19 w 84"/>
                <a:gd name="T77" fmla="*/ 8 h 62"/>
                <a:gd name="T78" fmla="*/ 26 w 84"/>
                <a:gd name="T79" fmla="*/ 13 h 62"/>
                <a:gd name="T80" fmla="*/ 22 w 84"/>
                <a:gd name="T81" fmla="*/ 15 h 62"/>
                <a:gd name="T82" fmla="*/ 15 w 84"/>
                <a:gd name="T83" fmla="*/ 13 h 62"/>
                <a:gd name="T84" fmla="*/ 7 w 84"/>
                <a:gd name="T85" fmla="*/ 9 h 62"/>
                <a:gd name="T86" fmla="*/ 6 w 84"/>
                <a:gd name="T87" fmla="*/ 9 h 62"/>
                <a:gd name="T88" fmla="*/ 0 w 84"/>
                <a:gd name="T89" fmla="*/ 12 h 62"/>
                <a:gd name="T90" fmla="*/ 4 w 84"/>
                <a:gd name="T91" fmla="*/ 15 h 62"/>
                <a:gd name="T92" fmla="*/ 4 w 84"/>
                <a:gd name="T93" fmla="*/ 15 h 62"/>
                <a:gd name="T94" fmla="*/ 4 w 84"/>
                <a:gd name="T95" fmla="*/ 15 h 62"/>
                <a:gd name="T96" fmla="*/ 4 w 84"/>
                <a:gd name="T9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62">
                  <a:moveTo>
                    <a:pt x="4" y="15"/>
                  </a:moveTo>
                  <a:lnTo>
                    <a:pt x="2" y="15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5" y="28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9" y="40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30" y="48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31" y="54"/>
                  </a:lnTo>
                  <a:lnTo>
                    <a:pt x="36" y="49"/>
                  </a:lnTo>
                  <a:lnTo>
                    <a:pt x="39" y="48"/>
                  </a:lnTo>
                  <a:lnTo>
                    <a:pt x="40" y="45"/>
                  </a:lnTo>
                  <a:lnTo>
                    <a:pt x="46" y="43"/>
                  </a:lnTo>
                  <a:lnTo>
                    <a:pt x="48" y="40"/>
                  </a:lnTo>
                  <a:lnTo>
                    <a:pt x="52" y="43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6" y="53"/>
                  </a:lnTo>
                  <a:lnTo>
                    <a:pt x="54" y="53"/>
                  </a:lnTo>
                  <a:lnTo>
                    <a:pt x="52" y="56"/>
                  </a:lnTo>
                  <a:lnTo>
                    <a:pt x="54" y="57"/>
                  </a:lnTo>
                  <a:lnTo>
                    <a:pt x="57" y="58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3"/>
                  </a:lnTo>
                  <a:lnTo>
                    <a:pt x="69" y="53"/>
                  </a:lnTo>
                  <a:lnTo>
                    <a:pt x="69" y="49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2"/>
                  </a:lnTo>
                  <a:lnTo>
                    <a:pt x="75" y="28"/>
                  </a:lnTo>
                  <a:lnTo>
                    <a:pt x="79" y="28"/>
                  </a:lnTo>
                  <a:lnTo>
                    <a:pt x="84" y="31"/>
                  </a:lnTo>
                  <a:lnTo>
                    <a:pt x="80" y="27"/>
                  </a:lnTo>
                  <a:lnTo>
                    <a:pt x="75" y="25"/>
                  </a:lnTo>
                  <a:lnTo>
                    <a:pt x="71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9" y="9"/>
                  </a:lnTo>
                  <a:lnTo>
                    <a:pt x="56" y="5"/>
                  </a:lnTo>
                  <a:lnTo>
                    <a:pt x="52" y="1"/>
                  </a:lnTo>
                  <a:lnTo>
                    <a:pt x="50" y="4"/>
                  </a:lnTo>
                  <a:lnTo>
                    <a:pt x="48" y="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3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3"/>
                  </a:lnTo>
                  <a:lnTo>
                    <a:pt x="15" y="13"/>
                  </a:lnTo>
                  <a:lnTo>
                    <a:pt x="12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5" name="Freeform 162">
              <a:extLst>
                <a:ext uri="{FF2B5EF4-FFF2-40B4-BE49-F238E27FC236}">
                  <a16:creationId xmlns:a16="http://schemas.microsoft.com/office/drawing/2014/main" id="{E159EEB1-E7F6-6639-6515-F47F96E7B8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04531" y="2337549"/>
              <a:ext cx="575859" cy="220885"/>
            </a:xfrm>
            <a:custGeom>
              <a:avLst/>
              <a:gdLst>
                <a:gd name="T0" fmla="*/ 209 w 213"/>
                <a:gd name="T1" fmla="*/ 60 h 84"/>
                <a:gd name="T2" fmla="*/ 205 w 213"/>
                <a:gd name="T3" fmla="*/ 53 h 84"/>
                <a:gd name="T4" fmla="*/ 203 w 213"/>
                <a:gd name="T5" fmla="*/ 44 h 84"/>
                <a:gd name="T6" fmla="*/ 203 w 213"/>
                <a:gd name="T7" fmla="*/ 33 h 84"/>
                <a:gd name="T8" fmla="*/ 205 w 213"/>
                <a:gd name="T9" fmla="*/ 28 h 84"/>
                <a:gd name="T10" fmla="*/ 193 w 213"/>
                <a:gd name="T11" fmla="*/ 25 h 84"/>
                <a:gd name="T12" fmla="*/ 193 w 213"/>
                <a:gd name="T13" fmla="*/ 20 h 84"/>
                <a:gd name="T14" fmla="*/ 189 w 213"/>
                <a:gd name="T15" fmla="*/ 11 h 84"/>
                <a:gd name="T16" fmla="*/ 181 w 213"/>
                <a:gd name="T17" fmla="*/ 14 h 84"/>
                <a:gd name="T18" fmla="*/ 167 w 213"/>
                <a:gd name="T19" fmla="*/ 7 h 84"/>
                <a:gd name="T20" fmla="*/ 144 w 213"/>
                <a:gd name="T21" fmla="*/ 12 h 84"/>
                <a:gd name="T22" fmla="*/ 130 w 213"/>
                <a:gd name="T23" fmla="*/ 15 h 84"/>
                <a:gd name="T24" fmla="*/ 124 w 213"/>
                <a:gd name="T25" fmla="*/ 14 h 84"/>
                <a:gd name="T26" fmla="*/ 113 w 213"/>
                <a:gd name="T27" fmla="*/ 10 h 84"/>
                <a:gd name="T28" fmla="*/ 107 w 213"/>
                <a:gd name="T29" fmla="*/ 4 h 84"/>
                <a:gd name="T30" fmla="*/ 100 w 213"/>
                <a:gd name="T31" fmla="*/ 4 h 84"/>
                <a:gd name="T32" fmla="*/ 94 w 213"/>
                <a:gd name="T33" fmla="*/ 0 h 84"/>
                <a:gd name="T34" fmla="*/ 80 w 213"/>
                <a:gd name="T35" fmla="*/ 1 h 84"/>
                <a:gd name="T36" fmla="*/ 58 w 213"/>
                <a:gd name="T37" fmla="*/ 8 h 84"/>
                <a:gd name="T38" fmla="*/ 48 w 213"/>
                <a:gd name="T39" fmla="*/ 12 h 84"/>
                <a:gd name="T40" fmla="*/ 31 w 213"/>
                <a:gd name="T41" fmla="*/ 12 h 84"/>
                <a:gd name="T42" fmla="*/ 35 w 213"/>
                <a:gd name="T43" fmla="*/ 17 h 84"/>
                <a:gd name="T44" fmla="*/ 28 w 213"/>
                <a:gd name="T45" fmla="*/ 21 h 84"/>
                <a:gd name="T46" fmla="*/ 28 w 213"/>
                <a:gd name="T47" fmla="*/ 22 h 84"/>
                <a:gd name="T48" fmla="*/ 20 w 213"/>
                <a:gd name="T49" fmla="*/ 21 h 84"/>
                <a:gd name="T50" fmla="*/ 11 w 213"/>
                <a:gd name="T51" fmla="*/ 21 h 84"/>
                <a:gd name="T52" fmla="*/ 2 w 213"/>
                <a:gd name="T53" fmla="*/ 25 h 84"/>
                <a:gd name="T54" fmla="*/ 1 w 213"/>
                <a:gd name="T55" fmla="*/ 35 h 84"/>
                <a:gd name="T56" fmla="*/ 5 w 213"/>
                <a:gd name="T57" fmla="*/ 37 h 84"/>
                <a:gd name="T58" fmla="*/ 10 w 213"/>
                <a:gd name="T59" fmla="*/ 43 h 84"/>
                <a:gd name="T60" fmla="*/ 11 w 213"/>
                <a:gd name="T61" fmla="*/ 48 h 84"/>
                <a:gd name="T62" fmla="*/ 7 w 213"/>
                <a:gd name="T63" fmla="*/ 51 h 84"/>
                <a:gd name="T64" fmla="*/ 14 w 213"/>
                <a:gd name="T65" fmla="*/ 55 h 84"/>
                <a:gd name="T66" fmla="*/ 13 w 213"/>
                <a:gd name="T67" fmla="*/ 60 h 84"/>
                <a:gd name="T68" fmla="*/ 17 w 213"/>
                <a:gd name="T69" fmla="*/ 64 h 84"/>
                <a:gd name="T70" fmla="*/ 15 w 213"/>
                <a:gd name="T71" fmla="*/ 68 h 84"/>
                <a:gd name="T72" fmla="*/ 24 w 213"/>
                <a:gd name="T73" fmla="*/ 70 h 84"/>
                <a:gd name="T74" fmla="*/ 17 w 213"/>
                <a:gd name="T75" fmla="*/ 73 h 84"/>
                <a:gd name="T76" fmla="*/ 24 w 213"/>
                <a:gd name="T77" fmla="*/ 73 h 84"/>
                <a:gd name="T78" fmla="*/ 30 w 213"/>
                <a:gd name="T79" fmla="*/ 71 h 84"/>
                <a:gd name="T80" fmla="*/ 35 w 213"/>
                <a:gd name="T81" fmla="*/ 74 h 84"/>
                <a:gd name="T82" fmla="*/ 44 w 213"/>
                <a:gd name="T83" fmla="*/ 80 h 84"/>
                <a:gd name="T84" fmla="*/ 51 w 213"/>
                <a:gd name="T85" fmla="*/ 78 h 84"/>
                <a:gd name="T86" fmla="*/ 54 w 213"/>
                <a:gd name="T87" fmla="*/ 70 h 84"/>
                <a:gd name="T88" fmla="*/ 71 w 213"/>
                <a:gd name="T89" fmla="*/ 77 h 84"/>
                <a:gd name="T90" fmla="*/ 84 w 213"/>
                <a:gd name="T91" fmla="*/ 80 h 84"/>
                <a:gd name="T92" fmla="*/ 91 w 213"/>
                <a:gd name="T93" fmla="*/ 78 h 84"/>
                <a:gd name="T94" fmla="*/ 107 w 213"/>
                <a:gd name="T95" fmla="*/ 74 h 84"/>
                <a:gd name="T96" fmla="*/ 114 w 213"/>
                <a:gd name="T97" fmla="*/ 70 h 84"/>
                <a:gd name="T98" fmla="*/ 113 w 213"/>
                <a:gd name="T99" fmla="*/ 77 h 84"/>
                <a:gd name="T100" fmla="*/ 114 w 213"/>
                <a:gd name="T101" fmla="*/ 83 h 84"/>
                <a:gd name="T102" fmla="*/ 119 w 213"/>
                <a:gd name="T103" fmla="*/ 81 h 84"/>
                <a:gd name="T104" fmla="*/ 120 w 213"/>
                <a:gd name="T105" fmla="*/ 73 h 84"/>
                <a:gd name="T106" fmla="*/ 127 w 213"/>
                <a:gd name="T107" fmla="*/ 73 h 84"/>
                <a:gd name="T108" fmla="*/ 143 w 213"/>
                <a:gd name="T109" fmla="*/ 71 h 84"/>
                <a:gd name="T110" fmla="*/ 159 w 213"/>
                <a:gd name="T111" fmla="*/ 70 h 84"/>
                <a:gd name="T112" fmla="*/ 174 w 213"/>
                <a:gd name="T113" fmla="*/ 67 h 84"/>
                <a:gd name="T114" fmla="*/ 185 w 213"/>
                <a:gd name="T115" fmla="*/ 66 h 84"/>
                <a:gd name="T116" fmla="*/ 187 w 213"/>
                <a:gd name="T117" fmla="*/ 65 h 84"/>
                <a:gd name="T118" fmla="*/ 199 w 213"/>
                <a:gd name="T119" fmla="*/ 65 h 84"/>
                <a:gd name="T120" fmla="*/ 206 w 213"/>
                <a:gd name="T121" fmla="*/ 65 h 84"/>
                <a:gd name="T122" fmla="*/ 210 w 213"/>
                <a:gd name="T123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" h="84">
                  <a:moveTo>
                    <a:pt x="212" y="65"/>
                  </a:moveTo>
                  <a:cubicBezTo>
                    <a:pt x="212" y="64"/>
                    <a:pt x="212" y="64"/>
                    <a:pt x="212" y="64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6" y="50"/>
                    <a:pt x="206" y="50"/>
                    <a:pt x="206" y="50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7"/>
                    <a:pt x="200" y="27"/>
                    <a:pt x="200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84" y="12"/>
                    <a:pt x="181" y="14"/>
                    <a:pt x="181" y="14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4" y="73"/>
                    <a:pt x="144" y="73"/>
                    <a:pt x="144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3" y="64"/>
                    <a:pt x="203" y="64"/>
                    <a:pt x="203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2" y="67"/>
                    <a:pt x="212" y="67"/>
                    <a:pt x="212" y="67"/>
                  </a:cubicBezTo>
                  <a:cubicBezTo>
                    <a:pt x="213" y="68"/>
                    <a:pt x="213" y="68"/>
                    <a:pt x="213" y="68"/>
                  </a:cubicBezTo>
                  <a:lnTo>
                    <a:pt x="212" y="6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6" name="Freeform 163">
              <a:extLst>
                <a:ext uri="{FF2B5EF4-FFF2-40B4-BE49-F238E27FC236}">
                  <a16:creationId xmlns:a16="http://schemas.microsoft.com/office/drawing/2014/main" id="{86E7D727-AF15-FEDB-608D-2C0AC293C1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37878" y="2355460"/>
              <a:ext cx="107847" cy="87557"/>
            </a:xfrm>
            <a:custGeom>
              <a:avLst/>
              <a:gdLst>
                <a:gd name="T0" fmla="*/ 28 w 53"/>
                <a:gd name="T1" fmla="*/ 33 h 44"/>
                <a:gd name="T2" fmla="*/ 32 w 53"/>
                <a:gd name="T3" fmla="*/ 37 h 44"/>
                <a:gd name="T4" fmla="*/ 34 w 53"/>
                <a:gd name="T5" fmla="*/ 39 h 44"/>
                <a:gd name="T6" fmla="*/ 37 w 53"/>
                <a:gd name="T7" fmla="*/ 41 h 44"/>
                <a:gd name="T8" fmla="*/ 41 w 53"/>
                <a:gd name="T9" fmla="*/ 44 h 44"/>
                <a:gd name="T10" fmla="*/ 48 w 53"/>
                <a:gd name="T11" fmla="*/ 44 h 44"/>
                <a:gd name="T12" fmla="*/ 49 w 53"/>
                <a:gd name="T13" fmla="*/ 44 h 44"/>
                <a:gd name="T14" fmla="*/ 52 w 53"/>
                <a:gd name="T15" fmla="*/ 44 h 44"/>
                <a:gd name="T16" fmla="*/ 53 w 53"/>
                <a:gd name="T17" fmla="*/ 42 h 44"/>
                <a:gd name="T18" fmla="*/ 52 w 53"/>
                <a:gd name="T19" fmla="*/ 40 h 44"/>
                <a:gd name="T20" fmla="*/ 52 w 53"/>
                <a:gd name="T21" fmla="*/ 37 h 44"/>
                <a:gd name="T22" fmla="*/ 53 w 53"/>
                <a:gd name="T23" fmla="*/ 37 h 44"/>
                <a:gd name="T24" fmla="*/ 49 w 53"/>
                <a:gd name="T25" fmla="*/ 33 h 44"/>
                <a:gd name="T26" fmla="*/ 49 w 53"/>
                <a:gd name="T27" fmla="*/ 32 h 44"/>
                <a:gd name="T28" fmla="*/ 48 w 53"/>
                <a:gd name="T29" fmla="*/ 31 h 44"/>
                <a:gd name="T30" fmla="*/ 44 w 53"/>
                <a:gd name="T31" fmla="*/ 31 h 44"/>
                <a:gd name="T32" fmla="*/ 41 w 53"/>
                <a:gd name="T33" fmla="*/ 28 h 44"/>
                <a:gd name="T34" fmla="*/ 36 w 53"/>
                <a:gd name="T35" fmla="*/ 23 h 44"/>
                <a:gd name="T36" fmla="*/ 37 w 53"/>
                <a:gd name="T37" fmla="*/ 23 h 44"/>
                <a:gd name="T38" fmla="*/ 40 w 53"/>
                <a:gd name="T39" fmla="*/ 20 h 44"/>
                <a:gd name="T40" fmla="*/ 40 w 53"/>
                <a:gd name="T41" fmla="*/ 19 h 44"/>
                <a:gd name="T42" fmla="*/ 37 w 53"/>
                <a:gd name="T43" fmla="*/ 16 h 44"/>
                <a:gd name="T44" fmla="*/ 32 w 53"/>
                <a:gd name="T45" fmla="*/ 13 h 44"/>
                <a:gd name="T46" fmla="*/ 30 w 53"/>
                <a:gd name="T47" fmla="*/ 11 h 44"/>
                <a:gd name="T48" fmla="*/ 34 w 53"/>
                <a:gd name="T49" fmla="*/ 9 h 44"/>
                <a:gd name="T50" fmla="*/ 30 w 53"/>
                <a:gd name="T51" fmla="*/ 5 h 44"/>
                <a:gd name="T52" fmla="*/ 24 w 53"/>
                <a:gd name="T53" fmla="*/ 3 h 44"/>
                <a:gd name="T54" fmla="*/ 26 w 53"/>
                <a:gd name="T55" fmla="*/ 3 h 44"/>
                <a:gd name="T56" fmla="*/ 26 w 53"/>
                <a:gd name="T57" fmla="*/ 1 h 44"/>
                <a:gd name="T58" fmla="*/ 22 w 53"/>
                <a:gd name="T59" fmla="*/ 0 h 44"/>
                <a:gd name="T60" fmla="*/ 21 w 53"/>
                <a:gd name="T61" fmla="*/ 1 h 44"/>
                <a:gd name="T62" fmla="*/ 13 w 53"/>
                <a:gd name="T63" fmla="*/ 1 h 44"/>
                <a:gd name="T64" fmla="*/ 5 w 53"/>
                <a:gd name="T65" fmla="*/ 3 h 44"/>
                <a:gd name="T66" fmla="*/ 4 w 53"/>
                <a:gd name="T67" fmla="*/ 3 h 44"/>
                <a:gd name="T68" fmla="*/ 0 w 53"/>
                <a:gd name="T69" fmla="*/ 1 h 44"/>
                <a:gd name="T70" fmla="*/ 1 w 53"/>
                <a:gd name="T71" fmla="*/ 5 h 44"/>
                <a:gd name="T72" fmla="*/ 4 w 53"/>
                <a:gd name="T73" fmla="*/ 9 h 44"/>
                <a:gd name="T74" fmla="*/ 5 w 53"/>
                <a:gd name="T75" fmla="*/ 11 h 44"/>
                <a:gd name="T76" fmla="*/ 5 w 53"/>
                <a:gd name="T77" fmla="*/ 13 h 44"/>
                <a:gd name="T78" fmla="*/ 5 w 53"/>
                <a:gd name="T79" fmla="*/ 15 h 44"/>
                <a:gd name="T80" fmla="*/ 5 w 53"/>
                <a:gd name="T81" fmla="*/ 16 h 44"/>
                <a:gd name="T82" fmla="*/ 8 w 53"/>
                <a:gd name="T83" fmla="*/ 19 h 44"/>
                <a:gd name="T84" fmla="*/ 5 w 53"/>
                <a:gd name="T85" fmla="*/ 20 h 44"/>
                <a:gd name="T86" fmla="*/ 10 w 53"/>
                <a:gd name="T87" fmla="*/ 23 h 44"/>
                <a:gd name="T88" fmla="*/ 14 w 53"/>
                <a:gd name="T89" fmla="*/ 23 h 44"/>
                <a:gd name="T90" fmla="*/ 18 w 53"/>
                <a:gd name="T91" fmla="*/ 23 h 44"/>
                <a:gd name="T92" fmla="*/ 21 w 53"/>
                <a:gd name="T93" fmla="*/ 24 h 44"/>
                <a:gd name="T94" fmla="*/ 22 w 53"/>
                <a:gd name="T95" fmla="*/ 27 h 44"/>
                <a:gd name="T96" fmla="*/ 22 w 53"/>
                <a:gd name="T97" fmla="*/ 29 h 44"/>
                <a:gd name="T98" fmla="*/ 24 w 53"/>
                <a:gd name="T99" fmla="*/ 31 h 44"/>
                <a:gd name="T100" fmla="*/ 28 w 53"/>
                <a:gd name="T101" fmla="*/ 33 h 44"/>
                <a:gd name="T102" fmla="*/ 28 w 53"/>
                <a:gd name="T103" fmla="*/ 33 h 44"/>
                <a:gd name="T104" fmla="*/ 28 w 53"/>
                <a:gd name="T105" fmla="*/ 33 h 44"/>
                <a:gd name="T106" fmla="*/ 28 w 53"/>
                <a:gd name="T107" fmla="*/ 33 h 44"/>
                <a:gd name="T108" fmla="*/ 28 w 53"/>
                <a:gd name="T109" fmla="*/ 33 h 44"/>
                <a:gd name="T110" fmla="*/ 28 w 53"/>
                <a:gd name="T111" fmla="*/ 33 h 44"/>
                <a:gd name="T112" fmla="*/ 28 w 53"/>
                <a:gd name="T11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" h="44">
                  <a:moveTo>
                    <a:pt x="28" y="33"/>
                  </a:moveTo>
                  <a:lnTo>
                    <a:pt x="32" y="37"/>
                  </a:lnTo>
                  <a:lnTo>
                    <a:pt x="34" y="39"/>
                  </a:lnTo>
                  <a:lnTo>
                    <a:pt x="37" y="41"/>
                  </a:lnTo>
                  <a:lnTo>
                    <a:pt x="41" y="44"/>
                  </a:lnTo>
                  <a:lnTo>
                    <a:pt x="48" y="44"/>
                  </a:lnTo>
                  <a:lnTo>
                    <a:pt x="49" y="44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3" y="37"/>
                  </a:lnTo>
                  <a:lnTo>
                    <a:pt x="49" y="33"/>
                  </a:lnTo>
                  <a:lnTo>
                    <a:pt x="49" y="32"/>
                  </a:lnTo>
                  <a:lnTo>
                    <a:pt x="48" y="31"/>
                  </a:lnTo>
                  <a:lnTo>
                    <a:pt x="44" y="31"/>
                  </a:lnTo>
                  <a:lnTo>
                    <a:pt x="41" y="28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37" y="16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30" y="5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3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0" y="1"/>
                  </a:lnTo>
                  <a:lnTo>
                    <a:pt x="1" y="5"/>
                  </a:lnTo>
                  <a:lnTo>
                    <a:pt x="4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8" y="19"/>
                  </a:lnTo>
                  <a:lnTo>
                    <a:pt x="5" y="20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1" y="24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4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7" name="Freeform 164">
              <a:extLst>
                <a:ext uri="{FF2B5EF4-FFF2-40B4-BE49-F238E27FC236}">
                  <a16:creationId xmlns:a16="http://schemas.microsoft.com/office/drawing/2014/main" id="{DE26BBF2-2A14-C32B-B737-D1E57A52E1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32067" y="2494756"/>
              <a:ext cx="313365" cy="302472"/>
            </a:xfrm>
            <a:custGeom>
              <a:avLst/>
              <a:gdLst>
                <a:gd name="T0" fmla="*/ 149 w 154"/>
                <a:gd name="T1" fmla="*/ 128 h 152"/>
                <a:gd name="T2" fmla="*/ 145 w 154"/>
                <a:gd name="T3" fmla="*/ 121 h 152"/>
                <a:gd name="T4" fmla="*/ 145 w 154"/>
                <a:gd name="T5" fmla="*/ 116 h 152"/>
                <a:gd name="T6" fmla="*/ 139 w 154"/>
                <a:gd name="T7" fmla="*/ 115 h 152"/>
                <a:gd name="T8" fmla="*/ 139 w 154"/>
                <a:gd name="T9" fmla="*/ 104 h 152"/>
                <a:gd name="T10" fmla="*/ 135 w 154"/>
                <a:gd name="T11" fmla="*/ 95 h 152"/>
                <a:gd name="T12" fmla="*/ 128 w 154"/>
                <a:gd name="T13" fmla="*/ 89 h 152"/>
                <a:gd name="T14" fmla="*/ 120 w 154"/>
                <a:gd name="T15" fmla="*/ 84 h 152"/>
                <a:gd name="T16" fmla="*/ 110 w 154"/>
                <a:gd name="T17" fmla="*/ 77 h 152"/>
                <a:gd name="T18" fmla="*/ 105 w 154"/>
                <a:gd name="T19" fmla="*/ 68 h 152"/>
                <a:gd name="T20" fmla="*/ 100 w 154"/>
                <a:gd name="T21" fmla="*/ 61 h 152"/>
                <a:gd name="T22" fmla="*/ 100 w 154"/>
                <a:gd name="T23" fmla="*/ 55 h 152"/>
                <a:gd name="T24" fmla="*/ 104 w 154"/>
                <a:gd name="T25" fmla="*/ 51 h 152"/>
                <a:gd name="T26" fmla="*/ 104 w 154"/>
                <a:gd name="T27" fmla="*/ 45 h 152"/>
                <a:gd name="T28" fmla="*/ 106 w 154"/>
                <a:gd name="T29" fmla="*/ 42 h 152"/>
                <a:gd name="T30" fmla="*/ 105 w 154"/>
                <a:gd name="T31" fmla="*/ 34 h 152"/>
                <a:gd name="T32" fmla="*/ 109 w 154"/>
                <a:gd name="T33" fmla="*/ 28 h 152"/>
                <a:gd name="T34" fmla="*/ 100 w 154"/>
                <a:gd name="T35" fmla="*/ 28 h 152"/>
                <a:gd name="T36" fmla="*/ 93 w 154"/>
                <a:gd name="T37" fmla="*/ 23 h 152"/>
                <a:gd name="T38" fmla="*/ 88 w 154"/>
                <a:gd name="T39" fmla="*/ 15 h 152"/>
                <a:gd name="T40" fmla="*/ 84 w 154"/>
                <a:gd name="T41" fmla="*/ 7 h 152"/>
                <a:gd name="T42" fmla="*/ 78 w 154"/>
                <a:gd name="T43" fmla="*/ 6 h 152"/>
                <a:gd name="T44" fmla="*/ 74 w 154"/>
                <a:gd name="T45" fmla="*/ 3 h 152"/>
                <a:gd name="T46" fmla="*/ 69 w 154"/>
                <a:gd name="T47" fmla="*/ 3 h 152"/>
                <a:gd name="T48" fmla="*/ 56 w 154"/>
                <a:gd name="T49" fmla="*/ 0 h 152"/>
                <a:gd name="T50" fmla="*/ 48 w 154"/>
                <a:gd name="T51" fmla="*/ 6 h 152"/>
                <a:gd name="T52" fmla="*/ 47 w 154"/>
                <a:gd name="T53" fmla="*/ 7 h 152"/>
                <a:gd name="T54" fmla="*/ 36 w 154"/>
                <a:gd name="T55" fmla="*/ 15 h 152"/>
                <a:gd name="T56" fmla="*/ 32 w 154"/>
                <a:gd name="T57" fmla="*/ 23 h 152"/>
                <a:gd name="T58" fmla="*/ 32 w 154"/>
                <a:gd name="T59" fmla="*/ 40 h 152"/>
                <a:gd name="T60" fmla="*/ 31 w 154"/>
                <a:gd name="T61" fmla="*/ 53 h 152"/>
                <a:gd name="T62" fmla="*/ 5 w 154"/>
                <a:gd name="T63" fmla="*/ 69 h 152"/>
                <a:gd name="T64" fmla="*/ 4 w 154"/>
                <a:gd name="T65" fmla="*/ 88 h 152"/>
                <a:gd name="T66" fmla="*/ 8 w 154"/>
                <a:gd name="T67" fmla="*/ 93 h 152"/>
                <a:gd name="T68" fmla="*/ 17 w 154"/>
                <a:gd name="T69" fmla="*/ 97 h 152"/>
                <a:gd name="T70" fmla="*/ 43 w 154"/>
                <a:gd name="T71" fmla="*/ 108 h 152"/>
                <a:gd name="T72" fmla="*/ 86 w 154"/>
                <a:gd name="T73" fmla="*/ 138 h 152"/>
                <a:gd name="T74" fmla="*/ 97 w 154"/>
                <a:gd name="T75" fmla="*/ 148 h 152"/>
                <a:gd name="T76" fmla="*/ 126 w 154"/>
                <a:gd name="T77" fmla="*/ 150 h 152"/>
                <a:gd name="T78" fmla="*/ 135 w 154"/>
                <a:gd name="T79" fmla="*/ 133 h 152"/>
                <a:gd name="T80" fmla="*/ 145 w 154"/>
                <a:gd name="T81" fmla="*/ 133 h 152"/>
                <a:gd name="T82" fmla="*/ 154 w 154"/>
                <a:gd name="T83" fmla="*/ 134 h 152"/>
                <a:gd name="T84" fmla="*/ 153 w 154"/>
                <a:gd name="T85" fmla="*/ 133 h 152"/>
                <a:gd name="T86" fmla="*/ 153 w 154"/>
                <a:gd name="T87" fmla="*/ 1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152">
                  <a:moveTo>
                    <a:pt x="153" y="133"/>
                  </a:moveTo>
                  <a:lnTo>
                    <a:pt x="150" y="132"/>
                  </a:lnTo>
                  <a:lnTo>
                    <a:pt x="149" y="128"/>
                  </a:lnTo>
                  <a:lnTo>
                    <a:pt x="146" y="125"/>
                  </a:lnTo>
                  <a:lnTo>
                    <a:pt x="145" y="124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5" y="118"/>
                  </a:lnTo>
                  <a:lnTo>
                    <a:pt x="145" y="116"/>
                  </a:lnTo>
                  <a:lnTo>
                    <a:pt x="143" y="116"/>
                  </a:lnTo>
                  <a:lnTo>
                    <a:pt x="141" y="116"/>
                  </a:lnTo>
                  <a:lnTo>
                    <a:pt x="139" y="115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9" y="104"/>
                  </a:lnTo>
                  <a:lnTo>
                    <a:pt x="139" y="103"/>
                  </a:lnTo>
                  <a:lnTo>
                    <a:pt x="139" y="101"/>
                  </a:lnTo>
                  <a:lnTo>
                    <a:pt x="135" y="95"/>
                  </a:lnTo>
                  <a:lnTo>
                    <a:pt x="134" y="92"/>
                  </a:lnTo>
                  <a:lnTo>
                    <a:pt x="131" y="91"/>
                  </a:lnTo>
                  <a:lnTo>
                    <a:pt x="128" y="89"/>
                  </a:lnTo>
                  <a:lnTo>
                    <a:pt x="126" y="89"/>
                  </a:lnTo>
                  <a:lnTo>
                    <a:pt x="124" y="88"/>
                  </a:lnTo>
                  <a:lnTo>
                    <a:pt x="120" y="84"/>
                  </a:lnTo>
                  <a:lnTo>
                    <a:pt x="117" y="81"/>
                  </a:lnTo>
                  <a:lnTo>
                    <a:pt x="113" y="80"/>
                  </a:lnTo>
                  <a:lnTo>
                    <a:pt x="110" y="77"/>
                  </a:lnTo>
                  <a:lnTo>
                    <a:pt x="113" y="76"/>
                  </a:lnTo>
                  <a:lnTo>
                    <a:pt x="109" y="72"/>
                  </a:lnTo>
                  <a:lnTo>
                    <a:pt x="105" y="68"/>
                  </a:lnTo>
                  <a:lnTo>
                    <a:pt x="104" y="67"/>
                  </a:lnTo>
                  <a:lnTo>
                    <a:pt x="100" y="63"/>
                  </a:lnTo>
                  <a:lnTo>
                    <a:pt x="100" y="61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104" y="51"/>
                  </a:lnTo>
                  <a:lnTo>
                    <a:pt x="101" y="49"/>
                  </a:lnTo>
                  <a:lnTo>
                    <a:pt x="101" y="47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5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5" y="36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6" y="31"/>
                  </a:lnTo>
                  <a:lnTo>
                    <a:pt x="109" y="28"/>
                  </a:lnTo>
                  <a:lnTo>
                    <a:pt x="105" y="28"/>
                  </a:lnTo>
                  <a:lnTo>
                    <a:pt x="104" y="28"/>
                  </a:lnTo>
                  <a:lnTo>
                    <a:pt x="100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2" y="20"/>
                  </a:lnTo>
                  <a:lnTo>
                    <a:pt x="88" y="18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6" y="11"/>
                  </a:lnTo>
                  <a:lnTo>
                    <a:pt x="84" y="7"/>
                  </a:lnTo>
                  <a:lnTo>
                    <a:pt x="82" y="6"/>
                  </a:lnTo>
                  <a:lnTo>
                    <a:pt x="80" y="3"/>
                  </a:lnTo>
                  <a:lnTo>
                    <a:pt x="78" y="6"/>
                  </a:lnTo>
                  <a:lnTo>
                    <a:pt x="74" y="7"/>
                  </a:lnTo>
                  <a:lnTo>
                    <a:pt x="74" y="6"/>
                  </a:lnTo>
                  <a:lnTo>
                    <a:pt x="74" y="3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4" y="10"/>
                  </a:lnTo>
                  <a:lnTo>
                    <a:pt x="40" y="14"/>
                  </a:lnTo>
                  <a:lnTo>
                    <a:pt x="36" y="15"/>
                  </a:lnTo>
                  <a:lnTo>
                    <a:pt x="35" y="18"/>
                  </a:lnTo>
                  <a:lnTo>
                    <a:pt x="31" y="19"/>
                  </a:lnTo>
                  <a:lnTo>
                    <a:pt x="32" y="23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2" y="40"/>
                  </a:lnTo>
                  <a:lnTo>
                    <a:pt x="32" y="45"/>
                  </a:lnTo>
                  <a:lnTo>
                    <a:pt x="32" y="49"/>
                  </a:lnTo>
                  <a:lnTo>
                    <a:pt x="31" y="53"/>
                  </a:lnTo>
                  <a:lnTo>
                    <a:pt x="25" y="59"/>
                  </a:lnTo>
                  <a:lnTo>
                    <a:pt x="12" y="67"/>
                  </a:lnTo>
                  <a:lnTo>
                    <a:pt x="5" y="69"/>
                  </a:lnTo>
                  <a:lnTo>
                    <a:pt x="0" y="73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4" y="91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5" y="95"/>
                  </a:lnTo>
                  <a:lnTo>
                    <a:pt x="17" y="97"/>
                  </a:lnTo>
                  <a:lnTo>
                    <a:pt x="27" y="100"/>
                  </a:lnTo>
                  <a:lnTo>
                    <a:pt x="27" y="101"/>
                  </a:lnTo>
                  <a:lnTo>
                    <a:pt x="43" y="108"/>
                  </a:lnTo>
                  <a:lnTo>
                    <a:pt x="57" y="118"/>
                  </a:lnTo>
                  <a:lnTo>
                    <a:pt x="65" y="124"/>
                  </a:lnTo>
                  <a:lnTo>
                    <a:pt x="86" y="138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97" y="148"/>
                  </a:lnTo>
                  <a:lnTo>
                    <a:pt x="100" y="148"/>
                  </a:lnTo>
                  <a:lnTo>
                    <a:pt x="122" y="152"/>
                  </a:lnTo>
                  <a:lnTo>
                    <a:pt x="126" y="150"/>
                  </a:lnTo>
                  <a:lnTo>
                    <a:pt x="130" y="146"/>
                  </a:lnTo>
                  <a:lnTo>
                    <a:pt x="131" y="134"/>
                  </a:lnTo>
                  <a:lnTo>
                    <a:pt x="135" y="133"/>
                  </a:lnTo>
                  <a:lnTo>
                    <a:pt x="139" y="133"/>
                  </a:lnTo>
                  <a:lnTo>
                    <a:pt x="143" y="133"/>
                  </a:lnTo>
                  <a:lnTo>
                    <a:pt x="145" y="133"/>
                  </a:lnTo>
                  <a:lnTo>
                    <a:pt x="147" y="134"/>
                  </a:lnTo>
                  <a:lnTo>
                    <a:pt x="149" y="134"/>
                  </a:lnTo>
                  <a:lnTo>
                    <a:pt x="154" y="134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8" name="Freeform 165">
              <a:extLst>
                <a:ext uri="{FF2B5EF4-FFF2-40B4-BE49-F238E27FC236}">
                  <a16:creationId xmlns:a16="http://schemas.microsoft.com/office/drawing/2014/main" id="{0FD09C4E-F083-3E5F-3DF2-06F92AEDD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16081" y="2683801"/>
              <a:ext cx="681670" cy="573105"/>
            </a:xfrm>
            <a:custGeom>
              <a:avLst/>
              <a:gdLst>
                <a:gd name="T0" fmla="*/ 328 w 335"/>
                <a:gd name="T1" fmla="*/ 173 h 288"/>
                <a:gd name="T2" fmla="*/ 285 w 335"/>
                <a:gd name="T3" fmla="*/ 167 h 288"/>
                <a:gd name="T4" fmla="*/ 268 w 335"/>
                <a:gd name="T5" fmla="*/ 143 h 288"/>
                <a:gd name="T6" fmla="*/ 264 w 335"/>
                <a:gd name="T7" fmla="*/ 138 h 288"/>
                <a:gd name="T8" fmla="*/ 259 w 335"/>
                <a:gd name="T9" fmla="*/ 138 h 288"/>
                <a:gd name="T10" fmla="*/ 246 w 335"/>
                <a:gd name="T11" fmla="*/ 120 h 288"/>
                <a:gd name="T12" fmla="*/ 240 w 335"/>
                <a:gd name="T13" fmla="*/ 110 h 288"/>
                <a:gd name="T14" fmla="*/ 244 w 335"/>
                <a:gd name="T15" fmla="*/ 104 h 288"/>
                <a:gd name="T16" fmla="*/ 232 w 335"/>
                <a:gd name="T17" fmla="*/ 94 h 288"/>
                <a:gd name="T18" fmla="*/ 227 w 335"/>
                <a:gd name="T19" fmla="*/ 86 h 288"/>
                <a:gd name="T20" fmla="*/ 219 w 335"/>
                <a:gd name="T21" fmla="*/ 81 h 288"/>
                <a:gd name="T22" fmla="*/ 214 w 335"/>
                <a:gd name="T23" fmla="*/ 66 h 288"/>
                <a:gd name="T24" fmla="*/ 202 w 335"/>
                <a:gd name="T25" fmla="*/ 66 h 288"/>
                <a:gd name="T26" fmla="*/ 196 w 335"/>
                <a:gd name="T27" fmla="*/ 57 h 288"/>
                <a:gd name="T28" fmla="*/ 179 w 335"/>
                <a:gd name="T29" fmla="*/ 57 h 288"/>
                <a:gd name="T30" fmla="*/ 149 w 335"/>
                <a:gd name="T31" fmla="*/ 50 h 288"/>
                <a:gd name="T32" fmla="*/ 100 w 335"/>
                <a:gd name="T33" fmla="*/ 13 h 288"/>
                <a:gd name="T34" fmla="*/ 64 w 335"/>
                <a:gd name="T35" fmla="*/ 0 h 288"/>
                <a:gd name="T36" fmla="*/ 49 w 335"/>
                <a:gd name="T37" fmla="*/ 30 h 288"/>
                <a:gd name="T38" fmla="*/ 42 w 335"/>
                <a:gd name="T39" fmla="*/ 39 h 288"/>
                <a:gd name="T40" fmla="*/ 26 w 335"/>
                <a:gd name="T41" fmla="*/ 47 h 288"/>
                <a:gd name="T42" fmla="*/ 7 w 335"/>
                <a:gd name="T43" fmla="*/ 51 h 288"/>
                <a:gd name="T44" fmla="*/ 3 w 335"/>
                <a:gd name="T45" fmla="*/ 66 h 288"/>
                <a:gd name="T46" fmla="*/ 3 w 335"/>
                <a:gd name="T47" fmla="*/ 74 h 288"/>
                <a:gd name="T48" fmla="*/ 13 w 335"/>
                <a:gd name="T49" fmla="*/ 82 h 288"/>
                <a:gd name="T50" fmla="*/ 34 w 335"/>
                <a:gd name="T51" fmla="*/ 112 h 288"/>
                <a:gd name="T52" fmla="*/ 44 w 335"/>
                <a:gd name="T53" fmla="*/ 126 h 288"/>
                <a:gd name="T54" fmla="*/ 46 w 335"/>
                <a:gd name="T55" fmla="*/ 139 h 288"/>
                <a:gd name="T56" fmla="*/ 57 w 335"/>
                <a:gd name="T57" fmla="*/ 147 h 288"/>
                <a:gd name="T58" fmla="*/ 70 w 335"/>
                <a:gd name="T59" fmla="*/ 166 h 288"/>
                <a:gd name="T60" fmla="*/ 74 w 335"/>
                <a:gd name="T61" fmla="*/ 175 h 288"/>
                <a:gd name="T62" fmla="*/ 76 w 335"/>
                <a:gd name="T63" fmla="*/ 197 h 288"/>
                <a:gd name="T64" fmla="*/ 92 w 335"/>
                <a:gd name="T65" fmla="*/ 215 h 288"/>
                <a:gd name="T66" fmla="*/ 105 w 335"/>
                <a:gd name="T67" fmla="*/ 228 h 288"/>
                <a:gd name="T68" fmla="*/ 113 w 335"/>
                <a:gd name="T69" fmla="*/ 244 h 288"/>
                <a:gd name="T70" fmla="*/ 127 w 335"/>
                <a:gd name="T71" fmla="*/ 265 h 288"/>
                <a:gd name="T72" fmla="*/ 133 w 335"/>
                <a:gd name="T73" fmla="*/ 274 h 288"/>
                <a:gd name="T74" fmla="*/ 137 w 335"/>
                <a:gd name="T75" fmla="*/ 288 h 288"/>
                <a:gd name="T76" fmla="*/ 145 w 335"/>
                <a:gd name="T77" fmla="*/ 278 h 288"/>
                <a:gd name="T78" fmla="*/ 149 w 335"/>
                <a:gd name="T79" fmla="*/ 266 h 288"/>
                <a:gd name="T80" fmla="*/ 166 w 335"/>
                <a:gd name="T81" fmla="*/ 266 h 288"/>
                <a:gd name="T82" fmla="*/ 198 w 335"/>
                <a:gd name="T83" fmla="*/ 268 h 288"/>
                <a:gd name="T84" fmla="*/ 206 w 335"/>
                <a:gd name="T85" fmla="*/ 274 h 288"/>
                <a:gd name="T86" fmla="*/ 218 w 335"/>
                <a:gd name="T87" fmla="*/ 257 h 288"/>
                <a:gd name="T88" fmla="*/ 242 w 335"/>
                <a:gd name="T89" fmla="*/ 245 h 288"/>
                <a:gd name="T90" fmla="*/ 328 w 335"/>
                <a:gd name="T91" fmla="*/ 221 h 288"/>
                <a:gd name="T92" fmla="*/ 335 w 335"/>
                <a:gd name="T93" fmla="*/ 188 h 288"/>
                <a:gd name="T94" fmla="*/ 333 w 335"/>
                <a:gd name="T95" fmla="*/ 180 h 288"/>
                <a:gd name="T96" fmla="*/ 333 w 335"/>
                <a:gd name="T97" fmla="*/ 1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88">
                  <a:moveTo>
                    <a:pt x="333" y="180"/>
                  </a:moveTo>
                  <a:lnTo>
                    <a:pt x="329" y="177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5" y="171"/>
                  </a:lnTo>
                  <a:lnTo>
                    <a:pt x="324" y="173"/>
                  </a:lnTo>
                  <a:lnTo>
                    <a:pt x="308" y="170"/>
                  </a:lnTo>
                  <a:lnTo>
                    <a:pt x="285" y="167"/>
                  </a:lnTo>
                  <a:lnTo>
                    <a:pt x="280" y="160"/>
                  </a:lnTo>
                  <a:lnTo>
                    <a:pt x="271" y="148"/>
                  </a:lnTo>
                  <a:lnTo>
                    <a:pt x="270" y="144"/>
                  </a:lnTo>
                  <a:lnTo>
                    <a:pt x="268" y="143"/>
                  </a:lnTo>
                  <a:lnTo>
                    <a:pt x="264" y="143"/>
                  </a:lnTo>
                  <a:lnTo>
                    <a:pt x="264" y="140"/>
                  </a:lnTo>
                  <a:lnTo>
                    <a:pt x="267" y="138"/>
                  </a:lnTo>
                  <a:lnTo>
                    <a:pt x="264" y="138"/>
                  </a:lnTo>
                  <a:lnTo>
                    <a:pt x="263" y="139"/>
                  </a:lnTo>
                  <a:lnTo>
                    <a:pt x="263" y="138"/>
                  </a:lnTo>
                  <a:lnTo>
                    <a:pt x="262" y="138"/>
                  </a:lnTo>
                  <a:lnTo>
                    <a:pt x="259" y="138"/>
                  </a:lnTo>
                  <a:lnTo>
                    <a:pt x="255" y="135"/>
                  </a:lnTo>
                  <a:lnTo>
                    <a:pt x="254" y="131"/>
                  </a:lnTo>
                  <a:lnTo>
                    <a:pt x="250" y="123"/>
                  </a:lnTo>
                  <a:lnTo>
                    <a:pt x="246" y="120"/>
                  </a:lnTo>
                  <a:lnTo>
                    <a:pt x="244" y="116"/>
                  </a:lnTo>
                  <a:lnTo>
                    <a:pt x="246" y="118"/>
                  </a:lnTo>
                  <a:lnTo>
                    <a:pt x="242" y="112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2" y="110"/>
                  </a:lnTo>
                  <a:lnTo>
                    <a:pt x="244" y="108"/>
                  </a:lnTo>
                  <a:lnTo>
                    <a:pt x="244" y="104"/>
                  </a:lnTo>
                  <a:lnTo>
                    <a:pt x="242" y="103"/>
                  </a:lnTo>
                  <a:lnTo>
                    <a:pt x="240" y="99"/>
                  </a:lnTo>
                  <a:lnTo>
                    <a:pt x="236" y="95"/>
                  </a:lnTo>
                  <a:lnTo>
                    <a:pt x="232" y="94"/>
                  </a:lnTo>
                  <a:lnTo>
                    <a:pt x="232" y="90"/>
                  </a:lnTo>
                  <a:lnTo>
                    <a:pt x="231" y="91"/>
                  </a:lnTo>
                  <a:lnTo>
                    <a:pt x="228" y="90"/>
                  </a:lnTo>
                  <a:lnTo>
                    <a:pt x="227" y="86"/>
                  </a:lnTo>
                  <a:lnTo>
                    <a:pt x="227" y="83"/>
                  </a:lnTo>
                  <a:lnTo>
                    <a:pt x="224" y="83"/>
                  </a:lnTo>
                  <a:lnTo>
                    <a:pt x="220" y="82"/>
                  </a:lnTo>
                  <a:lnTo>
                    <a:pt x="219" y="81"/>
                  </a:lnTo>
                  <a:lnTo>
                    <a:pt x="219" y="78"/>
                  </a:lnTo>
                  <a:lnTo>
                    <a:pt x="219" y="74"/>
                  </a:lnTo>
                  <a:lnTo>
                    <a:pt x="215" y="70"/>
                  </a:lnTo>
                  <a:lnTo>
                    <a:pt x="214" y="66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3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198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85" y="55"/>
                  </a:lnTo>
                  <a:lnTo>
                    <a:pt x="183" y="55"/>
                  </a:lnTo>
                  <a:lnTo>
                    <a:pt x="179" y="57"/>
                  </a:lnTo>
                  <a:lnTo>
                    <a:pt x="157" y="53"/>
                  </a:lnTo>
                  <a:lnTo>
                    <a:pt x="154" y="53"/>
                  </a:lnTo>
                  <a:lnTo>
                    <a:pt x="153" y="53"/>
                  </a:lnTo>
                  <a:lnTo>
                    <a:pt x="149" y="50"/>
                  </a:lnTo>
                  <a:lnTo>
                    <a:pt x="143" y="43"/>
                  </a:lnTo>
                  <a:lnTo>
                    <a:pt x="122" y="29"/>
                  </a:lnTo>
                  <a:lnTo>
                    <a:pt x="114" y="23"/>
                  </a:lnTo>
                  <a:lnTo>
                    <a:pt x="100" y="13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48" y="8"/>
                  </a:lnTo>
                  <a:lnTo>
                    <a:pt x="32" y="12"/>
                  </a:lnTo>
                  <a:lnTo>
                    <a:pt x="49" y="30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4" y="39"/>
                  </a:lnTo>
                  <a:lnTo>
                    <a:pt x="30" y="43"/>
                  </a:lnTo>
                  <a:lnTo>
                    <a:pt x="26" y="47"/>
                  </a:lnTo>
                  <a:lnTo>
                    <a:pt x="25" y="51"/>
                  </a:lnTo>
                  <a:lnTo>
                    <a:pt x="21" y="53"/>
                  </a:lnTo>
                  <a:lnTo>
                    <a:pt x="12" y="53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3" y="55"/>
                  </a:lnTo>
                  <a:lnTo>
                    <a:pt x="3" y="61"/>
                  </a:lnTo>
                  <a:lnTo>
                    <a:pt x="3" y="66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4" y="73"/>
                  </a:lnTo>
                  <a:lnTo>
                    <a:pt x="8" y="74"/>
                  </a:lnTo>
                  <a:lnTo>
                    <a:pt x="12" y="77"/>
                  </a:lnTo>
                  <a:lnTo>
                    <a:pt x="13" y="82"/>
                  </a:lnTo>
                  <a:lnTo>
                    <a:pt x="21" y="94"/>
                  </a:lnTo>
                  <a:lnTo>
                    <a:pt x="29" y="107"/>
                  </a:lnTo>
                  <a:lnTo>
                    <a:pt x="32" y="110"/>
                  </a:lnTo>
                  <a:lnTo>
                    <a:pt x="34" y="112"/>
                  </a:lnTo>
                  <a:lnTo>
                    <a:pt x="34" y="114"/>
                  </a:lnTo>
                  <a:lnTo>
                    <a:pt x="36" y="116"/>
                  </a:lnTo>
                  <a:lnTo>
                    <a:pt x="38" y="120"/>
                  </a:lnTo>
                  <a:lnTo>
                    <a:pt x="44" y="126"/>
                  </a:lnTo>
                  <a:lnTo>
                    <a:pt x="44" y="130"/>
                  </a:lnTo>
                  <a:lnTo>
                    <a:pt x="44" y="131"/>
                  </a:lnTo>
                  <a:lnTo>
                    <a:pt x="42" y="134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3"/>
                  </a:lnTo>
                  <a:lnTo>
                    <a:pt x="53" y="144"/>
                  </a:lnTo>
                  <a:lnTo>
                    <a:pt x="57" y="147"/>
                  </a:lnTo>
                  <a:lnTo>
                    <a:pt x="62" y="152"/>
                  </a:lnTo>
                  <a:lnTo>
                    <a:pt x="66" y="158"/>
                  </a:lnTo>
                  <a:lnTo>
                    <a:pt x="69" y="164"/>
                  </a:lnTo>
                  <a:lnTo>
                    <a:pt x="70" y="166"/>
                  </a:lnTo>
                  <a:lnTo>
                    <a:pt x="73" y="167"/>
                  </a:lnTo>
                  <a:lnTo>
                    <a:pt x="70" y="167"/>
                  </a:lnTo>
                  <a:lnTo>
                    <a:pt x="73" y="170"/>
                  </a:lnTo>
                  <a:lnTo>
                    <a:pt x="74" y="175"/>
                  </a:lnTo>
                  <a:lnTo>
                    <a:pt x="74" y="180"/>
                  </a:lnTo>
                  <a:lnTo>
                    <a:pt x="74" y="187"/>
                  </a:lnTo>
                  <a:lnTo>
                    <a:pt x="76" y="195"/>
                  </a:lnTo>
                  <a:lnTo>
                    <a:pt x="76" y="197"/>
                  </a:lnTo>
                  <a:lnTo>
                    <a:pt x="78" y="201"/>
                  </a:lnTo>
                  <a:lnTo>
                    <a:pt x="82" y="208"/>
                  </a:lnTo>
                  <a:lnTo>
                    <a:pt x="88" y="213"/>
                  </a:lnTo>
                  <a:lnTo>
                    <a:pt x="92" y="215"/>
                  </a:lnTo>
                  <a:lnTo>
                    <a:pt x="96" y="217"/>
                  </a:lnTo>
                  <a:lnTo>
                    <a:pt x="101" y="223"/>
                  </a:lnTo>
                  <a:lnTo>
                    <a:pt x="104" y="224"/>
                  </a:lnTo>
                  <a:lnTo>
                    <a:pt x="105" y="228"/>
                  </a:lnTo>
                  <a:lnTo>
                    <a:pt x="106" y="231"/>
                  </a:lnTo>
                  <a:lnTo>
                    <a:pt x="109" y="235"/>
                  </a:lnTo>
                  <a:lnTo>
                    <a:pt x="110" y="240"/>
                  </a:lnTo>
                  <a:lnTo>
                    <a:pt x="113" y="244"/>
                  </a:lnTo>
                  <a:lnTo>
                    <a:pt x="114" y="248"/>
                  </a:lnTo>
                  <a:lnTo>
                    <a:pt x="117" y="252"/>
                  </a:lnTo>
                  <a:lnTo>
                    <a:pt x="119" y="258"/>
                  </a:lnTo>
                  <a:lnTo>
                    <a:pt x="127" y="265"/>
                  </a:lnTo>
                  <a:lnTo>
                    <a:pt x="130" y="268"/>
                  </a:lnTo>
                  <a:lnTo>
                    <a:pt x="130" y="272"/>
                  </a:lnTo>
                  <a:lnTo>
                    <a:pt x="131" y="272"/>
                  </a:lnTo>
                  <a:lnTo>
                    <a:pt x="133" y="274"/>
                  </a:lnTo>
                  <a:lnTo>
                    <a:pt x="135" y="278"/>
                  </a:lnTo>
                  <a:lnTo>
                    <a:pt x="137" y="281"/>
                  </a:lnTo>
                  <a:lnTo>
                    <a:pt x="137" y="285"/>
                  </a:lnTo>
                  <a:lnTo>
                    <a:pt x="137" y="288"/>
                  </a:lnTo>
                  <a:lnTo>
                    <a:pt x="139" y="285"/>
                  </a:lnTo>
                  <a:lnTo>
                    <a:pt x="141" y="284"/>
                  </a:lnTo>
                  <a:lnTo>
                    <a:pt x="145" y="280"/>
                  </a:lnTo>
                  <a:lnTo>
                    <a:pt x="145" y="278"/>
                  </a:lnTo>
                  <a:lnTo>
                    <a:pt x="143" y="276"/>
                  </a:lnTo>
                  <a:lnTo>
                    <a:pt x="143" y="268"/>
                  </a:lnTo>
                  <a:lnTo>
                    <a:pt x="145" y="266"/>
                  </a:lnTo>
                  <a:lnTo>
                    <a:pt x="149" y="266"/>
                  </a:lnTo>
                  <a:lnTo>
                    <a:pt x="150" y="266"/>
                  </a:lnTo>
                  <a:lnTo>
                    <a:pt x="154" y="268"/>
                  </a:lnTo>
                  <a:lnTo>
                    <a:pt x="161" y="268"/>
                  </a:lnTo>
                  <a:lnTo>
                    <a:pt x="166" y="266"/>
                  </a:lnTo>
                  <a:lnTo>
                    <a:pt x="174" y="266"/>
                  </a:lnTo>
                  <a:lnTo>
                    <a:pt x="179" y="266"/>
                  </a:lnTo>
                  <a:lnTo>
                    <a:pt x="183" y="268"/>
                  </a:lnTo>
                  <a:lnTo>
                    <a:pt x="198" y="268"/>
                  </a:lnTo>
                  <a:lnTo>
                    <a:pt x="200" y="270"/>
                  </a:lnTo>
                  <a:lnTo>
                    <a:pt x="202" y="272"/>
                  </a:lnTo>
                  <a:lnTo>
                    <a:pt x="202" y="274"/>
                  </a:lnTo>
                  <a:lnTo>
                    <a:pt x="206" y="274"/>
                  </a:lnTo>
                  <a:lnTo>
                    <a:pt x="210" y="274"/>
                  </a:lnTo>
                  <a:lnTo>
                    <a:pt x="211" y="270"/>
                  </a:lnTo>
                  <a:lnTo>
                    <a:pt x="215" y="262"/>
                  </a:lnTo>
                  <a:lnTo>
                    <a:pt x="218" y="257"/>
                  </a:lnTo>
                  <a:lnTo>
                    <a:pt x="223" y="253"/>
                  </a:lnTo>
                  <a:lnTo>
                    <a:pt x="228" y="249"/>
                  </a:lnTo>
                  <a:lnTo>
                    <a:pt x="236" y="245"/>
                  </a:lnTo>
                  <a:lnTo>
                    <a:pt x="242" y="245"/>
                  </a:lnTo>
                  <a:lnTo>
                    <a:pt x="281" y="236"/>
                  </a:lnTo>
                  <a:lnTo>
                    <a:pt x="281" y="236"/>
                  </a:lnTo>
                  <a:lnTo>
                    <a:pt x="308" y="228"/>
                  </a:lnTo>
                  <a:lnTo>
                    <a:pt x="328" y="221"/>
                  </a:lnTo>
                  <a:lnTo>
                    <a:pt x="328" y="219"/>
                  </a:lnTo>
                  <a:lnTo>
                    <a:pt x="328" y="217"/>
                  </a:lnTo>
                  <a:lnTo>
                    <a:pt x="333" y="196"/>
                  </a:lnTo>
                  <a:lnTo>
                    <a:pt x="335" y="188"/>
                  </a:lnTo>
                  <a:lnTo>
                    <a:pt x="335" y="184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9" name="Freeform 166">
              <a:extLst>
                <a:ext uri="{FF2B5EF4-FFF2-40B4-BE49-F238E27FC236}">
                  <a16:creationId xmlns:a16="http://schemas.microsoft.com/office/drawing/2014/main" id="{395B2DF7-BF74-B370-00C3-B25A42ACE55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790784" y="3153428"/>
              <a:ext cx="386619" cy="244764"/>
            </a:xfrm>
            <a:custGeom>
              <a:avLst/>
              <a:gdLst>
                <a:gd name="T0" fmla="*/ 184 w 190"/>
                <a:gd name="T1" fmla="*/ 117 h 123"/>
                <a:gd name="T2" fmla="*/ 176 w 190"/>
                <a:gd name="T3" fmla="*/ 117 h 123"/>
                <a:gd name="T4" fmla="*/ 173 w 190"/>
                <a:gd name="T5" fmla="*/ 122 h 123"/>
                <a:gd name="T6" fmla="*/ 186 w 190"/>
                <a:gd name="T7" fmla="*/ 123 h 123"/>
                <a:gd name="T8" fmla="*/ 190 w 190"/>
                <a:gd name="T9" fmla="*/ 119 h 123"/>
                <a:gd name="T10" fmla="*/ 186 w 190"/>
                <a:gd name="T11" fmla="*/ 118 h 123"/>
                <a:gd name="T12" fmla="*/ 186 w 190"/>
                <a:gd name="T13" fmla="*/ 118 h 123"/>
                <a:gd name="T14" fmla="*/ 186 w 190"/>
                <a:gd name="T15" fmla="*/ 118 h 123"/>
                <a:gd name="T16" fmla="*/ 164 w 190"/>
                <a:gd name="T17" fmla="*/ 42 h 123"/>
                <a:gd name="T18" fmla="*/ 162 w 190"/>
                <a:gd name="T19" fmla="*/ 36 h 123"/>
                <a:gd name="T20" fmla="*/ 160 w 190"/>
                <a:gd name="T21" fmla="*/ 30 h 123"/>
                <a:gd name="T22" fmla="*/ 157 w 190"/>
                <a:gd name="T23" fmla="*/ 26 h 123"/>
                <a:gd name="T24" fmla="*/ 153 w 190"/>
                <a:gd name="T25" fmla="*/ 16 h 123"/>
                <a:gd name="T26" fmla="*/ 146 w 190"/>
                <a:gd name="T27" fmla="*/ 3 h 123"/>
                <a:gd name="T28" fmla="*/ 146 w 190"/>
                <a:gd name="T29" fmla="*/ 0 h 123"/>
                <a:gd name="T30" fmla="*/ 101 w 190"/>
                <a:gd name="T31" fmla="*/ 9 h 123"/>
                <a:gd name="T32" fmla="*/ 88 w 190"/>
                <a:gd name="T33" fmla="*/ 17 h 123"/>
                <a:gd name="T34" fmla="*/ 80 w 190"/>
                <a:gd name="T35" fmla="*/ 26 h 123"/>
                <a:gd name="T36" fmla="*/ 75 w 190"/>
                <a:gd name="T37" fmla="*/ 38 h 123"/>
                <a:gd name="T38" fmla="*/ 67 w 190"/>
                <a:gd name="T39" fmla="*/ 38 h 123"/>
                <a:gd name="T40" fmla="*/ 65 w 190"/>
                <a:gd name="T41" fmla="*/ 34 h 123"/>
                <a:gd name="T42" fmla="*/ 48 w 190"/>
                <a:gd name="T43" fmla="*/ 32 h 123"/>
                <a:gd name="T44" fmla="*/ 39 w 190"/>
                <a:gd name="T45" fmla="*/ 30 h 123"/>
                <a:gd name="T46" fmla="*/ 26 w 190"/>
                <a:gd name="T47" fmla="*/ 32 h 123"/>
                <a:gd name="T48" fmla="*/ 15 w 190"/>
                <a:gd name="T49" fmla="*/ 30 h 123"/>
                <a:gd name="T50" fmla="*/ 10 w 190"/>
                <a:gd name="T51" fmla="*/ 30 h 123"/>
                <a:gd name="T52" fmla="*/ 8 w 190"/>
                <a:gd name="T53" fmla="*/ 40 h 123"/>
                <a:gd name="T54" fmla="*/ 10 w 190"/>
                <a:gd name="T55" fmla="*/ 44 h 123"/>
                <a:gd name="T56" fmla="*/ 4 w 190"/>
                <a:gd name="T57" fmla="*/ 49 h 123"/>
                <a:gd name="T58" fmla="*/ 4 w 190"/>
                <a:gd name="T59" fmla="*/ 53 h 123"/>
                <a:gd name="T60" fmla="*/ 2 w 190"/>
                <a:gd name="T61" fmla="*/ 62 h 123"/>
                <a:gd name="T62" fmla="*/ 4 w 190"/>
                <a:gd name="T63" fmla="*/ 70 h 123"/>
                <a:gd name="T64" fmla="*/ 0 w 190"/>
                <a:gd name="T65" fmla="*/ 70 h 123"/>
                <a:gd name="T66" fmla="*/ 6 w 190"/>
                <a:gd name="T67" fmla="*/ 78 h 123"/>
                <a:gd name="T68" fmla="*/ 11 w 190"/>
                <a:gd name="T69" fmla="*/ 97 h 123"/>
                <a:gd name="T70" fmla="*/ 11 w 190"/>
                <a:gd name="T71" fmla="*/ 105 h 123"/>
                <a:gd name="T72" fmla="*/ 14 w 190"/>
                <a:gd name="T73" fmla="*/ 110 h 123"/>
                <a:gd name="T74" fmla="*/ 15 w 190"/>
                <a:gd name="T75" fmla="*/ 117 h 123"/>
                <a:gd name="T76" fmla="*/ 22 w 190"/>
                <a:gd name="T77" fmla="*/ 117 h 123"/>
                <a:gd name="T78" fmla="*/ 27 w 190"/>
                <a:gd name="T79" fmla="*/ 118 h 123"/>
                <a:gd name="T80" fmla="*/ 35 w 190"/>
                <a:gd name="T81" fmla="*/ 117 h 123"/>
                <a:gd name="T82" fmla="*/ 39 w 190"/>
                <a:gd name="T83" fmla="*/ 114 h 123"/>
                <a:gd name="T84" fmla="*/ 42 w 190"/>
                <a:gd name="T85" fmla="*/ 113 h 123"/>
                <a:gd name="T86" fmla="*/ 46 w 190"/>
                <a:gd name="T87" fmla="*/ 110 h 123"/>
                <a:gd name="T88" fmla="*/ 53 w 190"/>
                <a:gd name="T89" fmla="*/ 105 h 123"/>
                <a:gd name="T90" fmla="*/ 71 w 190"/>
                <a:gd name="T91" fmla="*/ 102 h 123"/>
                <a:gd name="T92" fmla="*/ 80 w 190"/>
                <a:gd name="T93" fmla="*/ 97 h 123"/>
                <a:gd name="T94" fmla="*/ 88 w 190"/>
                <a:gd name="T95" fmla="*/ 93 h 123"/>
                <a:gd name="T96" fmla="*/ 93 w 190"/>
                <a:gd name="T97" fmla="*/ 93 h 123"/>
                <a:gd name="T98" fmla="*/ 101 w 190"/>
                <a:gd name="T99" fmla="*/ 87 h 123"/>
                <a:gd name="T100" fmla="*/ 111 w 190"/>
                <a:gd name="T101" fmla="*/ 80 h 123"/>
                <a:gd name="T102" fmla="*/ 127 w 190"/>
                <a:gd name="T103" fmla="*/ 76 h 123"/>
                <a:gd name="T104" fmla="*/ 140 w 190"/>
                <a:gd name="T105" fmla="*/ 70 h 123"/>
                <a:gd name="T106" fmla="*/ 145 w 190"/>
                <a:gd name="T107" fmla="*/ 66 h 123"/>
                <a:gd name="T108" fmla="*/ 150 w 190"/>
                <a:gd name="T109" fmla="*/ 65 h 123"/>
                <a:gd name="T110" fmla="*/ 153 w 190"/>
                <a:gd name="T111" fmla="*/ 60 h 123"/>
                <a:gd name="T112" fmla="*/ 154 w 190"/>
                <a:gd name="T113" fmla="*/ 52 h 123"/>
                <a:gd name="T114" fmla="*/ 166 w 190"/>
                <a:gd name="T115" fmla="*/ 44 h 123"/>
                <a:gd name="T116" fmla="*/ 164 w 190"/>
                <a:gd name="T117" fmla="*/ 42 h 123"/>
                <a:gd name="T118" fmla="*/ 164 w 190"/>
                <a:gd name="T119" fmla="*/ 42 h 123"/>
                <a:gd name="T120" fmla="*/ 164 w 190"/>
                <a:gd name="T121" fmla="*/ 42 h 123"/>
                <a:gd name="T122" fmla="*/ 164 w 190"/>
                <a:gd name="T123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23">
                  <a:moveTo>
                    <a:pt x="186" y="118"/>
                  </a:moveTo>
                  <a:lnTo>
                    <a:pt x="184" y="117"/>
                  </a:lnTo>
                  <a:lnTo>
                    <a:pt x="180" y="118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3" y="122"/>
                  </a:lnTo>
                  <a:lnTo>
                    <a:pt x="180" y="123"/>
                  </a:lnTo>
                  <a:lnTo>
                    <a:pt x="186" y="123"/>
                  </a:lnTo>
                  <a:lnTo>
                    <a:pt x="189" y="122"/>
                  </a:lnTo>
                  <a:lnTo>
                    <a:pt x="190" y="119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close/>
                  <a:moveTo>
                    <a:pt x="164" y="42"/>
                  </a:moveTo>
                  <a:lnTo>
                    <a:pt x="162" y="40"/>
                  </a:lnTo>
                  <a:lnTo>
                    <a:pt x="162" y="36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58" y="29"/>
                  </a:lnTo>
                  <a:lnTo>
                    <a:pt x="157" y="26"/>
                  </a:lnTo>
                  <a:lnTo>
                    <a:pt x="156" y="22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46" y="3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07" y="9"/>
                  </a:lnTo>
                  <a:lnTo>
                    <a:pt x="101" y="9"/>
                  </a:lnTo>
                  <a:lnTo>
                    <a:pt x="93" y="13"/>
                  </a:lnTo>
                  <a:lnTo>
                    <a:pt x="88" y="17"/>
                  </a:lnTo>
                  <a:lnTo>
                    <a:pt x="83" y="21"/>
                  </a:lnTo>
                  <a:lnTo>
                    <a:pt x="80" y="26"/>
                  </a:lnTo>
                  <a:lnTo>
                    <a:pt x="76" y="34"/>
                  </a:lnTo>
                  <a:lnTo>
                    <a:pt x="75" y="38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5" y="34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4" y="30"/>
                  </a:lnTo>
                  <a:lnTo>
                    <a:pt x="39" y="30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19" y="32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6" y="48"/>
                  </a:lnTo>
                  <a:lnTo>
                    <a:pt x="4" y="49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4" y="73"/>
                  </a:lnTo>
                  <a:lnTo>
                    <a:pt x="6" y="78"/>
                  </a:lnTo>
                  <a:lnTo>
                    <a:pt x="10" y="93"/>
                  </a:lnTo>
                  <a:lnTo>
                    <a:pt x="11" y="97"/>
                  </a:lnTo>
                  <a:lnTo>
                    <a:pt x="11" y="101"/>
                  </a:lnTo>
                  <a:lnTo>
                    <a:pt x="11" y="105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5" y="114"/>
                  </a:lnTo>
                  <a:lnTo>
                    <a:pt x="15" y="117"/>
                  </a:lnTo>
                  <a:lnTo>
                    <a:pt x="19" y="117"/>
                  </a:lnTo>
                  <a:lnTo>
                    <a:pt x="22" y="117"/>
                  </a:lnTo>
                  <a:lnTo>
                    <a:pt x="23" y="118"/>
                  </a:lnTo>
                  <a:lnTo>
                    <a:pt x="27" y="118"/>
                  </a:lnTo>
                  <a:lnTo>
                    <a:pt x="32" y="117"/>
                  </a:lnTo>
                  <a:lnTo>
                    <a:pt x="35" y="117"/>
                  </a:lnTo>
                  <a:lnTo>
                    <a:pt x="39" y="117"/>
                  </a:lnTo>
                  <a:lnTo>
                    <a:pt x="39" y="114"/>
                  </a:lnTo>
                  <a:lnTo>
                    <a:pt x="40" y="117"/>
                  </a:lnTo>
                  <a:lnTo>
                    <a:pt x="42" y="113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50" y="106"/>
                  </a:lnTo>
                  <a:lnTo>
                    <a:pt x="53" y="105"/>
                  </a:lnTo>
                  <a:lnTo>
                    <a:pt x="67" y="102"/>
                  </a:lnTo>
                  <a:lnTo>
                    <a:pt x="71" y="102"/>
                  </a:lnTo>
                  <a:lnTo>
                    <a:pt x="75" y="101"/>
                  </a:lnTo>
                  <a:lnTo>
                    <a:pt x="80" y="97"/>
                  </a:lnTo>
                  <a:lnTo>
                    <a:pt x="84" y="95"/>
                  </a:lnTo>
                  <a:lnTo>
                    <a:pt x="88" y="93"/>
                  </a:lnTo>
                  <a:lnTo>
                    <a:pt x="89" y="93"/>
                  </a:lnTo>
                  <a:lnTo>
                    <a:pt x="93" y="93"/>
                  </a:lnTo>
                  <a:lnTo>
                    <a:pt x="99" y="91"/>
                  </a:lnTo>
                  <a:lnTo>
                    <a:pt x="101" y="87"/>
                  </a:lnTo>
                  <a:lnTo>
                    <a:pt x="105" y="83"/>
                  </a:lnTo>
                  <a:lnTo>
                    <a:pt x="111" y="80"/>
                  </a:lnTo>
                  <a:lnTo>
                    <a:pt x="119" y="78"/>
                  </a:lnTo>
                  <a:lnTo>
                    <a:pt x="127" y="76"/>
                  </a:lnTo>
                  <a:lnTo>
                    <a:pt x="132" y="74"/>
                  </a:lnTo>
                  <a:lnTo>
                    <a:pt x="140" y="70"/>
                  </a:lnTo>
                  <a:lnTo>
                    <a:pt x="142" y="69"/>
                  </a:lnTo>
                  <a:lnTo>
                    <a:pt x="145" y="66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3" y="62"/>
                  </a:lnTo>
                  <a:lnTo>
                    <a:pt x="153" y="60"/>
                  </a:lnTo>
                  <a:lnTo>
                    <a:pt x="153" y="53"/>
                  </a:lnTo>
                  <a:lnTo>
                    <a:pt x="154" y="52"/>
                  </a:lnTo>
                  <a:lnTo>
                    <a:pt x="158" y="48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0" name="Freeform 167">
              <a:extLst>
                <a:ext uri="{FF2B5EF4-FFF2-40B4-BE49-F238E27FC236}">
                  <a16:creationId xmlns:a16="http://schemas.microsoft.com/office/drawing/2014/main" id="{7536C1DC-9D99-13C1-36B9-791AE23E6E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5836" y="2944484"/>
              <a:ext cx="244181" cy="296503"/>
            </a:xfrm>
            <a:custGeom>
              <a:avLst/>
              <a:gdLst>
                <a:gd name="T0" fmla="*/ 114 w 120"/>
                <a:gd name="T1" fmla="*/ 42 h 149"/>
                <a:gd name="T2" fmla="*/ 106 w 120"/>
                <a:gd name="T3" fmla="*/ 33 h 149"/>
                <a:gd name="T4" fmla="*/ 101 w 120"/>
                <a:gd name="T5" fmla="*/ 25 h 149"/>
                <a:gd name="T6" fmla="*/ 88 w 120"/>
                <a:gd name="T7" fmla="*/ 21 h 149"/>
                <a:gd name="T8" fmla="*/ 75 w 120"/>
                <a:gd name="T9" fmla="*/ 17 h 149"/>
                <a:gd name="T10" fmla="*/ 63 w 120"/>
                <a:gd name="T11" fmla="*/ 3 h 149"/>
                <a:gd name="T12" fmla="*/ 61 w 120"/>
                <a:gd name="T13" fmla="*/ 0 h 149"/>
                <a:gd name="T14" fmla="*/ 55 w 120"/>
                <a:gd name="T15" fmla="*/ 0 h 149"/>
                <a:gd name="T16" fmla="*/ 53 w 120"/>
                <a:gd name="T17" fmla="*/ 3 h 149"/>
                <a:gd name="T18" fmla="*/ 55 w 120"/>
                <a:gd name="T19" fmla="*/ 13 h 149"/>
                <a:gd name="T20" fmla="*/ 57 w 120"/>
                <a:gd name="T21" fmla="*/ 16 h 149"/>
                <a:gd name="T22" fmla="*/ 49 w 120"/>
                <a:gd name="T23" fmla="*/ 17 h 149"/>
                <a:gd name="T24" fmla="*/ 52 w 120"/>
                <a:gd name="T25" fmla="*/ 21 h 149"/>
                <a:gd name="T26" fmla="*/ 48 w 120"/>
                <a:gd name="T27" fmla="*/ 35 h 149"/>
                <a:gd name="T28" fmla="*/ 48 w 120"/>
                <a:gd name="T29" fmla="*/ 42 h 149"/>
                <a:gd name="T30" fmla="*/ 49 w 120"/>
                <a:gd name="T31" fmla="*/ 46 h 149"/>
                <a:gd name="T32" fmla="*/ 55 w 120"/>
                <a:gd name="T33" fmla="*/ 53 h 149"/>
                <a:gd name="T34" fmla="*/ 53 w 120"/>
                <a:gd name="T35" fmla="*/ 65 h 149"/>
                <a:gd name="T36" fmla="*/ 48 w 120"/>
                <a:gd name="T37" fmla="*/ 88 h 149"/>
                <a:gd name="T38" fmla="*/ 28 w 120"/>
                <a:gd name="T39" fmla="*/ 97 h 149"/>
                <a:gd name="T40" fmla="*/ 0 w 120"/>
                <a:gd name="T41" fmla="*/ 105 h 149"/>
                <a:gd name="T42" fmla="*/ 8 w 120"/>
                <a:gd name="T43" fmla="*/ 121 h 149"/>
                <a:gd name="T44" fmla="*/ 11 w 120"/>
                <a:gd name="T45" fmla="*/ 127 h 149"/>
                <a:gd name="T46" fmla="*/ 13 w 120"/>
                <a:gd name="T47" fmla="*/ 134 h 149"/>
                <a:gd name="T48" fmla="*/ 15 w 120"/>
                <a:gd name="T49" fmla="*/ 139 h 149"/>
                <a:gd name="T50" fmla="*/ 17 w 120"/>
                <a:gd name="T51" fmla="*/ 145 h 149"/>
                <a:gd name="T52" fmla="*/ 19 w 120"/>
                <a:gd name="T53" fmla="*/ 149 h 149"/>
                <a:gd name="T54" fmla="*/ 27 w 120"/>
                <a:gd name="T55" fmla="*/ 149 h 149"/>
                <a:gd name="T56" fmla="*/ 36 w 120"/>
                <a:gd name="T57" fmla="*/ 145 h 149"/>
                <a:gd name="T58" fmla="*/ 44 w 120"/>
                <a:gd name="T59" fmla="*/ 143 h 149"/>
                <a:gd name="T60" fmla="*/ 48 w 120"/>
                <a:gd name="T61" fmla="*/ 145 h 149"/>
                <a:gd name="T62" fmla="*/ 53 w 120"/>
                <a:gd name="T63" fmla="*/ 141 h 149"/>
                <a:gd name="T64" fmla="*/ 53 w 120"/>
                <a:gd name="T65" fmla="*/ 135 h 149"/>
                <a:gd name="T66" fmla="*/ 59 w 120"/>
                <a:gd name="T67" fmla="*/ 127 h 149"/>
                <a:gd name="T68" fmla="*/ 68 w 120"/>
                <a:gd name="T69" fmla="*/ 127 h 149"/>
                <a:gd name="T70" fmla="*/ 75 w 120"/>
                <a:gd name="T71" fmla="*/ 121 h 149"/>
                <a:gd name="T72" fmla="*/ 76 w 120"/>
                <a:gd name="T73" fmla="*/ 113 h 149"/>
                <a:gd name="T74" fmla="*/ 89 w 120"/>
                <a:gd name="T75" fmla="*/ 109 h 149"/>
                <a:gd name="T76" fmla="*/ 92 w 120"/>
                <a:gd name="T77" fmla="*/ 106 h 149"/>
                <a:gd name="T78" fmla="*/ 89 w 120"/>
                <a:gd name="T79" fmla="*/ 97 h 149"/>
                <a:gd name="T80" fmla="*/ 92 w 120"/>
                <a:gd name="T81" fmla="*/ 86 h 149"/>
                <a:gd name="T82" fmla="*/ 96 w 120"/>
                <a:gd name="T83" fmla="*/ 80 h 149"/>
                <a:gd name="T84" fmla="*/ 97 w 120"/>
                <a:gd name="T85" fmla="*/ 80 h 149"/>
                <a:gd name="T86" fmla="*/ 101 w 120"/>
                <a:gd name="T87" fmla="*/ 82 h 149"/>
                <a:gd name="T88" fmla="*/ 102 w 120"/>
                <a:gd name="T89" fmla="*/ 77 h 149"/>
                <a:gd name="T90" fmla="*/ 109 w 120"/>
                <a:gd name="T91" fmla="*/ 66 h 149"/>
                <a:gd name="T92" fmla="*/ 114 w 120"/>
                <a:gd name="T93" fmla="*/ 60 h 149"/>
                <a:gd name="T94" fmla="*/ 120 w 120"/>
                <a:gd name="T95" fmla="*/ 46 h 149"/>
                <a:gd name="T96" fmla="*/ 118 w 120"/>
                <a:gd name="T97" fmla="*/ 44 h 149"/>
                <a:gd name="T98" fmla="*/ 118 w 120"/>
                <a:gd name="T99" fmla="*/ 44 h 149"/>
                <a:gd name="T100" fmla="*/ 118 w 120"/>
                <a:gd name="T101" fmla="*/ 44 h 149"/>
                <a:gd name="T102" fmla="*/ 118 w 120"/>
                <a:gd name="T103" fmla="*/ 4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" h="149">
                  <a:moveTo>
                    <a:pt x="118" y="44"/>
                  </a:moveTo>
                  <a:lnTo>
                    <a:pt x="114" y="42"/>
                  </a:lnTo>
                  <a:lnTo>
                    <a:pt x="112" y="40"/>
                  </a:lnTo>
                  <a:lnTo>
                    <a:pt x="106" y="33"/>
                  </a:lnTo>
                  <a:lnTo>
                    <a:pt x="102" y="27"/>
                  </a:lnTo>
                  <a:lnTo>
                    <a:pt x="101" y="25"/>
                  </a:lnTo>
                  <a:lnTo>
                    <a:pt x="97" y="23"/>
                  </a:lnTo>
                  <a:lnTo>
                    <a:pt x="88" y="21"/>
                  </a:lnTo>
                  <a:lnTo>
                    <a:pt x="78" y="20"/>
                  </a:lnTo>
                  <a:lnTo>
                    <a:pt x="75" y="17"/>
                  </a:lnTo>
                  <a:lnTo>
                    <a:pt x="71" y="1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1" y="0"/>
                  </a:lnTo>
                  <a:lnTo>
                    <a:pt x="57" y="3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3"/>
                  </a:lnTo>
                  <a:lnTo>
                    <a:pt x="57" y="13"/>
                  </a:lnTo>
                  <a:lnTo>
                    <a:pt x="57" y="16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9" y="20"/>
                  </a:lnTo>
                  <a:lnTo>
                    <a:pt x="52" y="21"/>
                  </a:lnTo>
                  <a:lnTo>
                    <a:pt x="49" y="29"/>
                  </a:lnTo>
                  <a:lnTo>
                    <a:pt x="48" y="35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46"/>
                  </a:lnTo>
                  <a:lnTo>
                    <a:pt x="53" y="49"/>
                  </a:lnTo>
                  <a:lnTo>
                    <a:pt x="55" y="53"/>
                  </a:lnTo>
                  <a:lnTo>
                    <a:pt x="55" y="57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28" y="97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1" y="127"/>
                  </a:lnTo>
                  <a:lnTo>
                    <a:pt x="12" y="131"/>
                  </a:lnTo>
                  <a:lnTo>
                    <a:pt x="13" y="134"/>
                  </a:lnTo>
                  <a:lnTo>
                    <a:pt x="15" y="135"/>
                  </a:lnTo>
                  <a:lnTo>
                    <a:pt x="15" y="139"/>
                  </a:lnTo>
                  <a:lnTo>
                    <a:pt x="17" y="141"/>
                  </a:lnTo>
                  <a:lnTo>
                    <a:pt x="17" y="145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21" y="149"/>
                  </a:lnTo>
                  <a:lnTo>
                    <a:pt x="27" y="149"/>
                  </a:lnTo>
                  <a:lnTo>
                    <a:pt x="31" y="147"/>
                  </a:lnTo>
                  <a:lnTo>
                    <a:pt x="36" y="145"/>
                  </a:lnTo>
                  <a:lnTo>
                    <a:pt x="40" y="143"/>
                  </a:lnTo>
                  <a:lnTo>
                    <a:pt x="44" y="143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9" y="145"/>
                  </a:lnTo>
                  <a:lnTo>
                    <a:pt x="53" y="141"/>
                  </a:lnTo>
                  <a:lnTo>
                    <a:pt x="55" y="139"/>
                  </a:lnTo>
                  <a:lnTo>
                    <a:pt x="53" y="135"/>
                  </a:lnTo>
                  <a:lnTo>
                    <a:pt x="55" y="131"/>
                  </a:lnTo>
                  <a:lnTo>
                    <a:pt x="59" y="127"/>
                  </a:lnTo>
                  <a:lnTo>
                    <a:pt x="63" y="127"/>
                  </a:lnTo>
                  <a:lnTo>
                    <a:pt x="68" y="127"/>
                  </a:lnTo>
                  <a:lnTo>
                    <a:pt x="72" y="123"/>
                  </a:lnTo>
                  <a:lnTo>
                    <a:pt x="75" y="121"/>
                  </a:lnTo>
                  <a:lnTo>
                    <a:pt x="75" y="117"/>
                  </a:lnTo>
                  <a:lnTo>
                    <a:pt x="76" y="113"/>
                  </a:lnTo>
                  <a:lnTo>
                    <a:pt x="80" y="110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89" y="97"/>
                  </a:lnTo>
                  <a:lnTo>
                    <a:pt x="92" y="92"/>
                  </a:lnTo>
                  <a:lnTo>
                    <a:pt x="92" y="86"/>
                  </a:lnTo>
                  <a:lnTo>
                    <a:pt x="93" y="82"/>
                  </a:lnTo>
                  <a:lnTo>
                    <a:pt x="96" y="80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8" y="82"/>
                  </a:lnTo>
                  <a:lnTo>
                    <a:pt x="101" y="82"/>
                  </a:lnTo>
                  <a:lnTo>
                    <a:pt x="102" y="80"/>
                  </a:lnTo>
                  <a:lnTo>
                    <a:pt x="102" y="77"/>
                  </a:lnTo>
                  <a:lnTo>
                    <a:pt x="105" y="70"/>
                  </a:lnTo>
                  <a:lnTo>
                    <a:pt x="109" y="66"/>
                  </a:lnTo>
                  <a:lnTo>
                    <a:pt x="112" y="64"/>
                  </a:lnTo>
                  <a:lnTo>
                    <a:pt x="114" y="60"/>
                  </a:lnTo>
                  <a:lnTo>
                    <a:pt x="120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1" name="Freeform 168">
              <a:extLst>
                <a:ext uri="{FF2B5EF4-FFF2-40B4-BE49-F238E27FC236}">
                  <a16:creationId xmlns:a16="http://schemas.microsoft.com/office/drawing/2014/main" id="{1BC06482-BBD3-C74A-F9DA-E00332FFA0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32360" y="2498736"/>
              <a:ext cx="195344" cy="193026"/>
            </a:xfrm>
            <a:custGeom>
              <a:avLst/>
              <a:gdLst>
                <a:gd name="T0" fmla="*/ 66 w 72"/>
                <a:gd name="T1" fmla="*/ 3 h 73"/>
                <a:gd name="T2" fmla="*/ 59 w 72"/>
                <a:gd name="T3" fmla="*/ 3 h 73"/>
                <a:gd name="T4" fmla="*/ 51 w 72"/>
                <a:gd name="T5" fmla="*/ 3 h 73"/>
                <a:gd name="T6" fmla="*/ 39 w 72"/>
                <a:gd name="T7" fmla="*/ 9 h 73"/>
                <a:gd name="T8" fmla="*/ 31 w 72"/>
                <a:gd name="T9" fmla="*/ 9 h 73"/>
                <a:gd name="T10" fmla="*/ 27 w 72"/>
                <a:gd name="T11" fmla="*/ 6 h 73"/>
                <a:gd name="T12" fmla="*/ 20 w 72"/>
                <a:gd name="T13" fmla="*/ 7 h 73"/>
                <a:gd name="T14" fmla="*/ 13 w 72"/>
                <a:gd name="T15" fmla="*/ 9 h 73"/>
                <a:gd name="T16" fmla="*/ 8 w 72"/>
                <a:gd name="T17" fmla="*/ 7 h 73"/>
                <a:gd name="T18" fmla="*/ 7 w 72"/>
                <a:gd name="T19" fmla="*/ 10 h 73"/>
                <a:gd name="T20" fmla="*/ 6 w 72"/>
                <a:gd name="T21" fmla="*/ 14 h 73"/>
                <a:gd name="T22" fmla="*/ 5 w 72"/>
                <a:gd name="T23" fmla="*/ 18 h 73"/>
                <a:gd name="T24" fmla="*/ 3 w 72"/>
                <a:gd name="T25" fmla="*/ 20 h 73"/>
                <a:gd name="T26" fmla="*/ 0 w 72"/>
                <a:gd name="T27" fmla="*/ 19 h 73"/>
                <a:gd name="T28" fmla="*/ 1 w 72"/>
                <a:gd name="T29" fmla="*/ 26 h 73"/>
                <a:gd name="T30" fmla="*/ 1 w 72"/>
                <a:gd name="T31" fmla="*/ 29 h 73"/>
                <a:gd name="T32" fmla="*/ 3 w 72"/>
                <a:gd name="T33" fmla="*/ 36 h 73"/>
                <a:gd name="T34" fmla="*/ 6 w 72"/>
                <a:gd name="T35" fmla="*/ 36 h 73"/>
                <a:gd name="T36" fmla="*/ 7 w 72"/>
                <a:gd name="T37" fmla="*/ 39 h 73"/>
                <a:gd name="T38" fmla="*/ 10 w 72"/>
                <a:gd name="T39" fmla="*/ 42 h 73"/>
                <a:gd name="T40" fmla="*/ 8 w 72"/>
                <a:gd name="T41" fmla="*/ 45 h 73"/>
                <a:gd name="T42" fmla="*/ 8 w 72"/>
                <a:gd name="T43" fmla="*/ 47 h 73"/>
                <a:gd name="T44" fmla="*/ 4 w 72"/>
                <a:gd name="T45" fmla="*/ 49 h 73"/>
                <a:gd name="T46" fmla="*/ 3 w 72"/>
                <a:gd name="T47" fmla="*/ 53 h 73"/>
                <a:gd name="T48" fmla="*/ 1 w 72"/>
                <a:gd name="T49" fmla="*/ 60 h 73"/>
                <a:gd name="T50" fmla="*/ 1 w 72"/>
                <a:gd name="T51" fmla="*/ 67 h 73"/>
                <a:gd name="T52" fmla="*/ 5 w 72"/>
                <a:gd name="T53" fmla="*/ 70 h 73"/>
                <a:gd name="T54" fmla="*/ 39 w 72"/>
                <a:gd name="T55" fmla="*/ 70 h 73"/>
                <a:gd name="T56" fmla="*/ 43 w 72"/>
                <a:gd name="T57" fmla="*/ 69 h 73"/>
                <a:gd name="T58" fmla="*/ 40 w 72"/>
                <a:gd name="T59" fmla="*/ 66 h 73"/>
                <a:gd name="T60" fmla="*/ 40 w 72"/>
                <a:gd name="T61" fmla="*/ 63 h 73"/>
                <a:gd name="T62" fmla="*/ 41 w 72"/>
                <a:gd name="T63" fmla="*/ 51 h 73"/>
                <a:gd name="T64" fmla="*/ 56 w 72"/>
                <a:gd name="T65" fmla="*/ 43 h 73"/>
                <a:gd name="T66" fmla="*/ 61 w 72"/>
                <a:gd name="T67" fmla="*/ 36 h 73"/>
                <a:gd name="T68" fmla="*/ 61 w 72"/>
                <a:gd name="T69" fmla="*/ 29 h 73"/>
                <a:gd name="T70" fmla="*/ 63 w 72"/>
                <a:gd name="T71" fmla="*/ 22 h 73"/>
                <a:gd name="T72" fmla="*/ 60 w 72"/>
                <a:gd name="T73" fmla="*/ 13 h 73"/>
                <a:gd name="T74" fmla="*/ 64 w 72"/>
                <a:gd name="T75" fmla="*/ 10 h 73"/>
                <a:gd name="T76" fmla="*/ 70 w 72"/>
                <a:gd name="T77" fmla="*/ 6 h 73"/>
                <a:gd name="T78" fmla="*/ 72 w 72"/>
                <a:gd name="T79" fmla="*/ 3 h 73"/>
                <a:gd name="T80" fmla="*/ 72 w 72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73">
                  <a:moveTo>
                    <a:pt x="70" y="0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40" y="70"/>
                    <a:pt x="41" y="70"/>
                  </a:cubicBezTo>
                  <a:cubicBezTo>
                    <a:pt x="41" y="69"/>
                    <a:pt x="42" y="69"/>
                    <a:pt x="43" y="69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2" name="Freeform 171">
              <a:extLst>
                <a:ext uri="{FF2B5EF4-FFF2-40B4-BE49-F238E27FC236}">
                  <a16:creationId xmlns:a16="http://schemas.microsoft.com/office/drawing/2014/main" id="{80A498D8-C609-1571-A1BE-B1BA3AC81E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07959" y="4007116"/>
              <a:ext cx="34593" cy="43779"/>
            </a:xfrm>
            <a:custGeom>
              <a:avLst/>
              <a:gdLst>
                <a:gd name="T0" fmla="*/ 15 w 17"/>
                <a:gd name="T1" fmla="*/ 1 h 22"/>
                <a:gd name="T2" fmla="*/ 15 w 17"/>
                <a:gd name="T3" fmla="*/ 1 h 22"/>
                <a:gd name="T4" fmla="*/ 13 w 17"/>
                <a:gd name="T5" fmla="*/ 0 h 22"/>
                <a:gd name="T6" fmla="*/ 11 w 17"/>
                <a:gd name="T7" fmla="*/ 0 h 22"/>
                <a:gd name="T8" fmla="*/ 9 w 17"/>
                <a:gd name="T9" fmla="*/ 0 h 22"/>
                <a:gd name="T10" fmla="*/ 8 w 17"/>
                <a:gd name="T11" fmla="*/ 1 h 22"/>
                <a:gd name="T12" fmla="*/ 4 w 17"/>
                <a:gd name="T13" fmla="*/ 5 h 22"/>
                <a:gd name="T14" fmla="*/ 0 w 17"/>
                <a:gd name="T15" fmla="*/ 9 h 22"/>
                <a:gd name="T16" fmla="*/ 0 w 17"/>
                <a:gd name="T17" fmla="*/ 10 h 22"/>
                <a:gd name="T18" fmla="*/ 0 w 17"/>
                <a:gd name="T19" fmla="*/ 13 h 22"/>
                <a:gd name="T20" fmla="*/ 1 w 17"/>
                <a:gd name="T21" fmla="*/ 14 h 22"/>
                <a:gd name="T22" fmla="*/ 1 w 17"/>
                <a:gd name="T23" fmla="*/ 18 h 22"/>
                <a:gd name="T24" fmla="*/ 1 w 17"/>
                <a:gd name="T25" fmla="*/ 19 h 22"/>
                <a:gd name="T26" fmla="*/ 1 w 17"/>
                <a:gd name="T27" fmla="*/ 22 h 22"/>
                <a:gd name="T28" fmla="*/ 4 w 17"/>
                <a:gd name="T29" fmla="*/ 22 h 22"/>
                <a:gd name="T30" fmla="*/ 5 w 17"/>
                <a:gd name="T31" fmla="*/ 19 h 22"/>
                <a:gd name="T32" fmla="*/ 8 w 17"/>
                <a:gd name="T33" fmla="*/ 18 h 22"/>
                <a:gd name="T34" fmla="*/ 8 w 17"/>
                <a:gd name="T35" fmla="*/ 17 h 22"/>
                <a:gd name="T36" fmla="*/ 8 w 17"/>
                <a:gd name="T37" fmla="*/ 13 h 22"/>
                <a:gd name="T38" fmla="*/ 5 w 17"/>
                <a:gd name="T39" fmla="*/ 10 h 22"/>
                <a:gd name="T40" fmla="*/ 8 w 17"/>
                <a:gd name="T41" fmla="*/ 9 h 22"/>
                <a:gd name="T42" fmla="*/ 15 w 17"/>
                <a:gd name="T43" fmla="*/ 4 h 22"/>
                <a:gd name="T44" fmla="*/ 15 w 17"/>
                <a:gd name="T45" fmla="*/ 4 h 22"/>
                <a:gd name="T46" fmla="*/ 15 w 17"/>
                <a:gd name="T47" fmla="*/ 4 h 22"/>
                <a:gd name="T48" fmla="*/ 17 w 17"/>
                <a:gd name="T49" fmla="*/ 2 h 22"/>
                <a:gd name="T50" fmla="*/ 15 w 17"/>
                <a:gd name="T51" fmla="*/ 1 h 22"/>
                <a:gd name="T52" fmla="*/ 15 w 17"/>
                <a:gd name="T53" fmla="*/ 1 h 22"/>
                <a:gd name="T54" fmla="*/ 15 w 17"/>
                <a:gd name="T55" fmla="*/ 1 h 22"/>
                <a:gd name="T56" fmla="*/ 15 w 17"/>
                <a:gd name="T57" fmla="*/ 1 h 22"/>
                <a:gd name="T58" fmla="*/ 15 w 17"/>
                <a:gd name="T59" fmla="*/ 1 h 22"/>
                <a:gd name="T60" fmla="*/ 15 w 17"/>
                <a:gd name="T61" fmla="*/ 1 h 22"/>
                <a:gd name="T62" fmla="*/ 15 w 17"/>
                <a:gd name="T6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2">
                  <a:moveTo>
                    <a:pt x="15" y="1"/>
                  </a:move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8" y="9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3" name="Freeform 172">
              <a:extLst>
                <a:ext uri="{FF2B5EF4-FFF2-40B4-BE49-F238E27FC236}">
                  <a16:creationId xmlns:a16="http://schemas.microsoft.com/office/drawing/2014/main" id="{5A68CDEA-D02D-6F3C-9193-318B5D818D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75402" y="3712604"/>
              <a:ext cx="246216" cy="312423"/>
            </a:xfrm>
            <a:custGeom>
              <a:avLst/>
              <a:gdLst>
                <a:gd name="T0" fmla="*/ 109 w 121"/>
                <a:gd name="T1" fmla="*/ 3 h 157"/>
                <a:gd name="T2" fmla="*/ 96 w 121"/>
                <a:gd name="T3" fmla="*/ 3 h 157"/>
                <a:gd name="T4" fmla="*/ 88 w 121"/>
                <a:gd name="T5" fmla="*/ 4 h 157"/>
                <a:gd name="T6" fmla="*/ 84 w 121"/>
                <a:gd name="T7" fmla="*/ 21 h 157"/>
                <a:gd name="T8" fmla="*/ 81 w 121"/>
                <a:gd name="T9" fmla="*/ 25 h 157"/>
                <a:gd name="T10" fmla="*/ 81 w 121"/>
                <a:gd name="T11" fmla="*/ 36 h 157"/>
                <a:gd name="T12" fmla="*/ 65 w 121"/>
                <a:gd name="T13" fmla="*/ 29 h 157"/>
                <a:gd name="T14" fmla="*/ 52 w 121"/>
                <a:gd name="T15" fmla="*/ 27 h 157"/>
                <a:gd name="T16" fmla="*/ 39 w 121"/>
                <a:gd name="T17" fmla="*/ 27 h 157"/>
                <a:gd name="T18" fmla="*/ 35 w 121"/>
                <a:gd name="T19" fmla="*/ 31 h 157"/>
                <a:gd name="T20" fmla="*/ 33 w 121"/>
                <a:gd name="T21" fmla="*/ 44 h 157"/>
                <a:gd name="T22" fmla="*/ 48 w 121"/>
                <a:gd name="T23" fmla="*/ 40 h 157"/>
                <a:gd name="T24" fmla="*/ 53 w 121"/>
                <a:gd name="T25" fmla="*/ 49 h 157"/>
                <a:gd name="T26" fmla="*/ 48 w 121"/>
                <a:gd name="T27" fmla="*/ 56 h 157"/>
                <a:gd name="T28" fmla="*/ 44 w 121"/>
                <a:gd name="T29" fmla="*/ 69 h 157"/>
                <a:gd name="T30" fmla="*/ 48 w 121"/>
                <a:gd name="T31" fmla="*/ 73 h 157"/>
                <a:gd name="T32" fmla="*/ 53 w 121"/>
                <a:gd name="T33" fmla="*/ 77 h 157"/>
                <a:gd name="T34" fmla="*/ 53 w 121"/>
                <a:gd name="T35" fmla="*/ 87 h 157"/>
                <a:gd name="T36" fmla="*/ 52 w 121"/>
                <a:gd name="T37" fmla="*/ 96 h 157"/>
                <a:gd name="T38" fmla="*/ 52 w 121"/>
                <a:gd name="T39" fmla="*/ 101 h 157"/>
                <a:gd name="T40" fmla="*/ 48 w 121"/>
                <a:gd name="T41" fmla="*/ 110 h 157"/>
                <a:gd name="T42" fmla="*/ 43 w 121"/>
                <a:gd name="T43" fmla="*/ 104 h 157"/>
                <a:gd name="T44" fmla="*/ 35 w 121"/>
                <a:gd name="T45" fmla="*/ 109 h 157"/>
                <a:gd name="T46" fmla="*/ 31 w 121"/>
                <a:gd name="T47" fmla="*/ 108 h 157"/>
                <a:gd name="T48" fmla="*/ 27 w 121"/>
                <a:gd name="T49" fmla="*/ 100 h 157"/>
                <a:gd name="T50" fmla="*/ 24 w 121"/>
                <a:gd name="T51" fmla="*/ 105 h 157"/>
                <a:gd name="T52" fmla="*/ 16 w 121"/>
                <a:gd name="T53" fmla="*/ 109 h 157"/>
                <a:gd name="T54" fmla="*/ 8 w 121"/>
                <a:gd name="T55" fmla="*/ 113 h 157"/>
                <a:gd name="T56" fmla="*/ 9 w 121"/>
                <a:gd name="T57" fmla="*/ 121 h 157"/>
                <a:gd name="T58" fmla="*/ 13 w 121"/>
                <a:gd name="T59" fmla="*/ 128 h 157"/>
                <a:gd name="T60" fmla="*/ 8 w 121"/>
                <a:gd name="T61" fmla="*/ 132 h 157"/>
                <a:gd name="T62" fmla="*/ 3 w 121"/>
                <a:gd name="T63" fmla="*/ 134 h 157"/>
                <a:gd name="T64" fmla="*/ 9 w 121"/>
                <a:gd name="T65" fmla="*/ 148 h 157"/>
                <a:gd name="T66" fmla="*/ 13 w 121"/>
                <a:gd name="T67" fmla="*/ 157 h 157"/>
                <a:gd name="T68" fmla="*/ 21 w 121"/>
                <a:gd name="T69" fmla="*/ 150 h 157"/>
                <a:gd name="T70" fmla="*/ 27 w 121"/>
                <a:gd name="T71" fmla="*/ 148 h 157"/>
                <a:gd name="T72" fmla="*/ 31 w 121"/>
                <a:gd name="T73" fmla="*/ 149 h 157"/>
                <a:gd name="T74" fmla="*/ 35 w 121"/>
                <a:gd name="T75" fmla="*/ 153 h 157"/>
                <a:gd name="T76" fmla="*/ 43 w 121"/>
                <a:gd name="T77" fmla="*/ 150 h 157"/>
                <a:gd name="T78" fmla="*/ 48 w 121"/>
                <a:gd name="T79" fmla="*/ 148 h 157"/>
                <a:gd name="T80" fmla="*/ 53 w 121"/>
                <a:gd name="T81" fmla="*/ 145 h 157"/>
                <a:gd name="T82" fmla="*/ 53 w 121"/>
                <a:gd name="T83" fmla="*/ 154 h 157"/>
                <a:gd name="T84" fmla="*/ 60 w 121"/>
                <a:gd name="T85" fmla="*/ 153 h 157"/>
                <a:gd name="T86" fmla="*/ 70 w 121"/>
                <a:gd name="T87" fmla="*/ 140 h 157"/>
                <a:gd name="T88" fmla="*/ 81 w 121"/>
                <a:gd name="T89" fmla="*/ 132 h 157"/>
                <a:gd name="T90" fmla="*/ 82 w 121"/>
                <a:gd name="T91" fmla="*/ 108 h 157"/>
                <a:gd name="T92" fmla="*/ 88 w 121"/>
                <a:gd name="T93" fmla="*/ 100 h 157"/>
                <a:gd name="T94" fmla="*/ 104 w 121"/>
                <a:gd name="T95" fmla="*/ 80 h 157"/>
                <a:gd name="T96" fmla="*/ 108 w 121"/>
                <a:gd name="T97" fmla="*/ 65 h 157"/>
                <a:gd name="T98" fmla="*/ 110 w 121"/>
                <a:gd name="T99" fmla="*/ 43 h 157"/>
                <a:gd name="T100" fmla="*/ 114 w 121"/>
                <a:gd name="T101" fmla="*/ 21 h 157"/>
                <a:gd name="T102" fmla="*/ 121 w 121"/>
                <a:gd name="T103" fmla="*/ 3 h 157"/>
                <a:gd name="T104" fmla="*/ 118 w 121"/>
                <a:gd name="T105" fmla="*/ 0 h 157"/>
                <a:gd name="T106" fmla="*/ 118 w 121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57">
                  <a:moveTo>
                    <a:pt x="118" y="0"/>
                  </a:moveTo>
                  <a:lnTo>
                    <a:pt x="113" y="3"/>
                  </a:lnTo>
                  <a:lnTo>
                    <a:pt x="109" y="3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0" y="3"/>
                  </a:lnTo>
                  <a:lnTo>
                    <a:pt x="88" y="4"/>
                  </a:lnTo>
                  <a:lnTo>
                    <a:pt x="88" y="7"/>
                  </a:lnTo>
                  <a:lnTo>
                    <a:pt x="86" y="16"/>
                  </a:lnTo>
                  <a:lnTo>
                    <a:pt x="84" y="21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5"/>
                  </a:lnTo>
                  <a:lnTo>
                    <a:pt x="81" y="29"/>
                  </a:lnTo>
                  <a:lnTo>
                    <a:pt x="81" y="33"/>
                  </a:lnTo>
                  <a:lnTo>
                    <a:pt x="81" y="36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1" y="29"/>
                  </a:lnTo>
                  <a:lnTo>
                    <a:pt x="60" y="27"/>
                  </a:lnTo>
                  <a:lnTo>
                    <a:pt x="52" y="27"/>
                  </a:lnTo>
                  <a:lnTo>
                    <a:pt x="49" y="27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35" y="39"/>
                  </a:lnTo>
                  <a:lnTo>
                    <a:pt x="33" y="44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50" y="43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3" y="52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7" y="60"/>
                  </a:lnTo>
                  <a:lnTo>
                    <a:pt x="47" y="65"/>
                  </a:lnTo>
                  <a:lnTo>
                    <a:pt x="44" y="69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0" y="75"/>
                  </a:lnTo>
                  <a:lnTo>
                    <a:pt x="52" y="75"/>
                  </a:lnTo>
                  <a:lnTo>
                    <a:pt x="53" y="77"/>
                  </a:lnTo>
                  <a:lnTo>
                    <a:pt x="56" y="79"/>
                  </a:lnTo>
                  <a:lnTo>
                    <a:pt x="53" y="80"/>
                  </a:lnTo>
                  <a:lnTo>
                    <a:pt x="53" y="87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2" y="101"/>
                  </a:lnTo>
                  <a:lnTo>
                    <a:pt x="50" y="104"/>
                  </a:lnTo>
                  <a:lnTo>
                    <a:pt x="50" y="108"/>
                  </a:lnTo>
                  <a:lnTo>
                    <a:pt x="48" y="110"/>
                  </a:lnTo>
                  <a:lnTo>
                    <a:pt x="47" y="113"/>
                  </a:lnTo>
                  <a:lnTo>
                    <a:pt x="44" y="109"/>
                  </a:lnTo>
                  <a:lnTo>
                    <a:pt x="43" y="104"/>
                  </a:lnTo>
                  <a:lnTo>
                    <a:pt x="40" y="108"/>
                  </a:lnTo>
                  <a:lnTo>
                    <a:pt x="39" y="110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1" y="109"/>
                  </a:lnTo>
                  <a:lnTo>
                    <a:pt x="31" y="108"/>
                  </a:lnTo>
                  <a:lnTo>
                    <a:pt x="29" y="104"/>
                  </a:lnTo>
                  <a:lnTo>
                    <a:pt x="28" y="100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1" y="101"/>
                  </a:lnTo>
                  <a:lnTo>
                    <a:pt x="24" y="105"/>
                  </a:lnTo>
                  <a:lnTo>
                    <a:pt x="21" y="109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8" y="109"/>
                  </a:lnTo>
                  <a:lnTo>
                    <a:pt x="8" y="113"/>
                  </a:lnTo>
                  <a:lnTo>
                    <a:pt x="8" y="117"/>
                  </a:lnTo>
                  <a:lnTo>
                    <a:pt x="9" y="117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13" y="126"/>
                  </a:lnTo>
                  <a:lnTo>
                    <a:pt x="13" y="128"/>
                  </a:lnTo>
                  <a:lnTo>
                    <a:pt x="13" y="134"/>
                  </a:lnTo>
                  <a:lnTo>
                    <a:pt x="9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7" y="130"/>
                  </a:lnTo>
                  <a:lnTo>
                    <a:pt x="3" y="134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9" y="148"/>
                  </a:lnTo>
                  <a:lnTo>
                    <a:pt x="12" y="150"/>
                  </a:lnTo>
                  <a:lnTo>
                    <a:pt x="13" y="154"/>
                  </a:lnTo>
                  <a:lnTo>
                    <a:pt x="13" y="157"/>
                  </a:lnTo>
                  <a:lnTo>
                    <a:pt x="16" y="157"/>
                  </a:lnTo>
                  <a:lnTo>
                    <a:pt x="20" y="152"/>
                  </a:lnTo>
                  <a:lnTo>
                    <a:pt x="21" y="150"/>
                  </a:lnTo>
                  <a:lnTo>
                    <a:pt x="24" y="149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33" y="149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7" y="154"/>
                  </a:lnTo>
                  <a:lnTo>
                    <a:pt x="40" y="153"/>
                  </a:lnTo>
                  <a:lnTo>
                    <a:pt x="43" y="150"/>
                  </a:lnTo>
                  <a:lnTo>
                    <a:pt x="44" y="148"/>
                  </a:lnTo>
                  <a:lnTo>
                    <a:pt x="47" y="148"/>
                  </a:lnTo>
                  <a:lnTo>
                    <a:pt x="48" y="148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8"/>
                  </a:lnTo>
                  <a:lnTo>
                    <a:pt x="52" y="150"/>
                  </a:lnTo>
                  <a:lnTo>
                    <a:pt x="53" y="154"/>
                  </a:lnTo>
                  <a:lnTo>
                    <a:pt x="56" y="154"/>
                  </a:lnTo>
                  <a:lnTo>
                    <a:pt x="57" y="154"/>
                  </a:lnTo>
                  <a:lnTo>
                    <a:pt x="60" y="153"/>
                  </a:lnTo>
                  <a:lnTo>
                    <a:pt x="65" y="148"/>
                  </a:lnTo>
                  <a:lnTo>
                    <a:pt x="70" y="144"/>
                  </a:lnTo>
                  <a:lnTo>
                    <a:pt x="70" y="140"/>
                  </a:lnTo>
                  <a:lnTo>
                    <a:pt x="74" y="137"/>
                  </a:lnTo>
                  <a:lnTo>
                    <a:pt x="78" y="136"/>
                  </a:lnTo>
                  <a:lnTo>
                    <a:pt x="81" y="132"/>
                  </a:lnTo>
                  <a:lnTo>
                    <a:pt x="82" y="124"/>
                  </a:lnTo>
                  <a:lnTo>
                    <a:pt x="82" y="109"/>
                  </a:lnTo>
                  <a:lnTo>
                    <a:pt x="82" y="108"/>
                  </a:lnTo>
                  <a:lnTo>
                    <a:pt x="84" y="105"/>
                  </a:lnTo>
                  <a:lnTo>
                    <a:pt x="86" y="104"/>
                  </a:lnTo>
                  <a:lnTo>
                    <a:pt x="88" y="100"/>
                  </a:lnTo>
                  <a:lnTo>
                    <a:pt x="92" y="92"/>
                  </a:lnTo>
                  <a:lnTo>
                    <a:pt x="97" y="87"/>
                  </a:lnTo>
                  <a:lnTo>
                    <a:pt x="104" y="80"/>
                  </a:lnTo>
                  <a:lnTo>
                    <a:pt x="105" y="77"/>
                  </a:lnTo>
                  <a:lnTo>
                    <a:pt x="108" y="73"/>
                  </a:lnTo>
                  <a:lnTo>
                    <a:pt x="108" y="65"/>
                  </a:lnTo>
                  <a:lnTo>
                    <a:pt x="109" y="57"/>
                  </a:lnTo>
                  <a:lnTo>
                    <a:pt x="109" y="52"/>
                  </a:lnTo>
                  <a:lnTo>
                    <a:pt x="110" y="43"/>
                  </a:lnTo>
                  <a:lnTo>
                    <a:pt x="113" y="35"/>
                  </a:lnTo>
                  <a:lnTo>
                    <a:pt x="113" y="27"/>
                  </a:lnTo>
                  <a:lnTo>
                    <a:pt x="114" y="21"/>
                  </a:lnTo>
                  <a:lnTo>
                    <a:pt x="118" y="1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4" name="Freeform 173">
              <a:extLst>
                <a:ext uri="{FF2B5EF4-FFF2-40B4-BE49-F238E27FC236}">
                  <a16:creationId xmlns:a16="http://schemas.microsoft.com/office/drawing/2014/main" id="{B352F042-C102-456B-A5AC-110735A7823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3090" y="2267902"/>
              <a:ext cx="388655" cy="274613"/>
            </a:xfrm>
            <a:custGeom>
              <a:avLst/>
              <a:gdLst>
                <a:gd name="T0" fmla="*/ 134 w 144"/>
                <a:gd name="T1" fmla="*/ 23 h 104"/>
                <a:gd name="T2" fmla="*/ 136 w 144"/>
                <a:gd name="T3" fmla="*/ 20 h 104"/>
                <a:gd name="T4" fmla="*/ 130 w 144"/>
                <a:gd name="T5" fmla="*/ 18 h 104"/>
                <a:gd name="T6" fmla="*/ 124 w 144"/>
                <a:gd name="T7" fmla="*/ 18 h 104"/>
                <a:gd name="T8" fmla="*/ 116 w 144"/>
                <a:gd name="T9" fmla="*/ 15 h 104"/>
                <a:gd name="T10" fmla="*/ 110 w 144"/>
                <a:gd name="T11" fmla="*/ 13 h 104"/>
                <a:gd name="T12" fmla="*/ 103 w 144"/>
                <a:gd name="T13" fmla="*/ 14 h 104"/>
                <a:gd name="T14" fmla="*/ 97 w 144"/>
                <a:gd name="T15" fmla="*/ 13 h 104"/>
                <a:gd name="T16" fmla="*/ 87 w 144"/>
                <a:gd name="T17" fmla="*/ 10 h 104"/>
                <a:gd name="T18" fmla="*/ 83 w 144"/>
                <a:gd name="T19" fmla="*/ 5 h 104"/>
                <a:gd name="T20" fmla="*/ 70 w 144"/>
                <a:gd name="T21" fmla="*/ 4 h 104"/>
                <a:gd name="T22" fmla="*/ 58 w 144"/>
                <a:gd name="T23" fmla="*/ 4 h 104"/>
                <a:gd name="T24" fmla="*/ 34 w 144"/>
                <a:gd name="T25" fmla="*/ 2 h 104"/>
                <a:gd name="T26" fmla="*/ 23 w 144"/>
                <a:gd name="T27" fmla="*/ 1 h 104"/>
                <a:gd name="T28" fmla="*/ 14 w 144"/>
                <a:gd name="T29" fmla="*/ 1 h 104"/>
                <a:gd name="T30" fmla="*/ 10 w 144"/>
                <a:gd name="T31" fmla="*/ 4 h 104"/>
                <a:gd name="T32" fmla="*/ 3 w 144"/>
                <a:gd name="T33" fmla="*/ 7 h 104"/>
                <a:gd name="T34" fmla="*/ 1 w 144"/>
                <a:gd name="T35" fmla="*/ 13 h 104"/>
                <a:gd name="T36" fmla="*/ 1 w 144"/>
                <a:gd name="T37" fmla="*/ 17 h 104"/>
                <a:gd name="T38" fmla="*/ 3 w 144"/>
                <a:gd name="T39" fmla="*/ 17 h 104"/>
                <a:gd name="T40" fmla="*/ 3 w 144"/>
                <a:gd name="T41" fmla="*/ 21 h 104"/>
                <a:gd name="T42" fmla="*/ 4 w 144"/>
                <a:gd name="T43" fmla="*/ 24 h 104"/>
                <a:gd name="T44" fmla="*/ 8 w 144"/>
                <a:gd name="T45" fmla="*/ 23 h 104"/>
                <a:gd name="T46" fmla="*/ 10 w 144"/>
                <a:gd name="T47" fmla="*/ 24 h 104"/>
                <a:gd name="T48" fmla="*/ 14 w 144"/>
                <a:gd name="T49" fmla="*/ 25 h 104"/>
                <a:gd name="T50" fmla="*/ 21 w 144"/>
                <a:gd name="T51" fmla="*/ 24 h 104"/>
                <a:gd name="T52" fmla="*/ 27 w 144"/>
                <a:gd name="T53" fmla="*/ 25 h 104"/>
                <a:gd name="T54" fmla="*/ 30 w 144"/>
                <a:gd name="T55" fmla="*/ 30 h 104"/>
                <a:gd name="T56" fmla="*/ 23 w 144"/>
                <a:gd name="T57" fmla="*/ 37 h 104"/>
                <a:gd name="T58" fmla="*/ 23 w 144"/>
                <a:gd name="T59" fmla="*/ 47 h 104"/>
                <a:gd name="T60" fmla="*/ 21 w 144"/>
                <a:gd name="T61" fmla="*/ 51 h 104"/>
                <a:gd name="T62" fmla="*/ 17 w 144"/>
                <a:gd name="T63" fmla="*/ 56 h 104"/>
                <a:gd name="T64" fmla="*/ 17 w 144"/>
                <a:gd name="T65" fmla="*/ 60 h 104"/>
                <a:gd name="T66" fmla="*/ 17 w 144"/>
                <a:gd name="T67" fmla="*/ 68 h 104"/>
                <a:gd name="T68" fmla="*/ 17 w 144"/>
                <a:gd name="T69" fmla="*/ 74 h 104"/>
                <a:gd name="T70" fmla="*/ 17 w 144"/>
                <a:gd name="T71" fmla="*/ 78 h 104"/>
                <a:gd name="T72" fmla="*/ 13 w 144"/>
                <a:gd name="T73" fmla="*/ 83 h 104"/>
                <a:gd name="T74" fmla="*/ 18 w 144"/>
                <a:gd name="T75" fmla="*/ 88 h 104"/>
                <a:gd name="T76" fmla="*/ 25 w 144"/>
                <a:gd name="T77" fmla="*/ 94 h 104"/>
                <a:gd name="T78" fmla="*/ 27 w 144"/>
                <a:gd name="T79" fmla="*/ 97 h 104"/>
                <a:gd name="T80" fmla="*/ 28 w 144"/>
                <a:gd name="T81" fmla="*/ 103 h 104"/>
                <a:gd name="T82" fmla="*/ 36 w 144"/>
                <a:gd name="T83" fmla="*/ 103 h 104"/>
                <a:gd name="T84" fmla="*/ 46 w 144"/>
                <a:gd name="T85" fmla="*/ 97 h 104"/>
                <a:gd name="T86" fmla="*/ 64 w 144"/>
                <a:gd name="T87" fmla="*/ 96 h 104"/>
                <a:gd name="T88" fmla="*/ 73 w 144"/>
                <a:gd name="T89" fmla="*/ 94 h 104"/>
                <a:gd name="T90" fmla="*/ 83 w 144"/>
                <a:gd name="T91" fmla="*/ 84 h 104"/>
                <a:gd name="T92" fmla="*/ 90 w 144"/>
                <a:gd name="T93" fmla="*/ 78 h 104"/>
                <a:gd name="T94" fmla="*/ 100 w 144"/>
                <a:gd name="T95" fmla="*/ 67 h 104"/>
                <a:gd name="T96" fmla="*/ 97 w 144"/>
                <a:gd name="T97" fmla="*/ 53 h 104"/>
                <a:gd name="T98" fmla="*/ 107 w 144"/>
                <a:gd name="T99" fmla="*/ 41 h 104"/>
                <a:gd name="T100" fmla="*/ 117 w 144"/>
                <a:gd name="T101" fmla="*/ 34 h 104"/>
                <a:gd name="T102" fmla="*/ 25 w 144"/>
                <a:gd name="T103" fmla="*/ 94 h 104"/>
                <a:gd name="T104" fmla="*/ 133 w 144"/>
                <a:gd name="T105" fmla="*/ 53 h 104"/>
                <a:gd name="T106" fmla="*/ 126 w 144"/>
                <a:gd name="T107" fmla="*/ 57 h 104"/>
                <a:gd name="T108" fmla="*/ 133 w 144"/>
                <a:gd name="T109" fmla="*/ 60 h 104"/>
                <a:gd name="T110" fmla="*/ 137 w 144"/>
                <a:gd name="T111" fmla="*/ 54 h 104"/>
                <a:gd name="T112" fmla="*/ 115 w 144"/>
                <a:gd name="T113" fmla="*/ 66 h 104"/>
                <a:gd name="T114" fmla="*/ 117 w 144"/>
                <a:gd name="T115" fmla="*/ 64 h 104"/>
                <a:gd name="T116" fmla="*/ 140 w 144"/>
                <a:gd name="T117" fmla="*/ 52 h 104"/>
                <a:gd name="T118" fmla="*/ 144 w 144"/>
                <a:gd name="T1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4">
                  <a:moveTo>
                    <a:pt x="132" y="28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6" y="30"/>
                    <a:pt x="126" y="30"/>
                    <a:pt x="126" y="30"/>
                  </a:cubicBezTo>
                  <a:lnTo>
                    <a:pt x="132" y="28"/>
                  </a:lnTo>
                  <a:close/>
                  <a:moveTo>
                    <a:pt x="25" y="94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25" y="94"/>
                  </a:lnTo>
                  <a:close/>
                  <a:moveTo>
                    <a:pt x="133" y="53"/>
                  </a:moveTo>
                  <a:cubicBezTo>
                    <a:pt x="134" y="51"/>
                    <a:pt x="134" y="51"/>
                    <a:pt x="134" y="51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4" y="54"/>
                    <a:pt x="134" y="54"/>
                    <a:pt x="134" y="54"/>
                  </a:cubicBezTo>
                  <a:lnTo>
                    <a:pt x="133" y="53"/>
                  </a:ln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143" y="51"/>
                  </a:move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1"/>
                    <a:pt x="143" y="5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5" name="Freeform 174">
              <a:extLst>
                <a:ext uri="{FF2B5EF4-FFF2-40B4-BE49-F238E27FC236}">
                  <a16:creationId xmlns:a16="http://schemas.microsoft.com/office/drawing/2014/main" id="{2E4F7CDE-F047-8251-D8E2-B6CDCFBD340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37894" y="2339540"/>
              <a:ext cx="231971" cy="244764"/>
            </a:xfrm>
            <a:custGeom>
              <a:avLst/>
              <a:gdLst>
                <a:gd name="T0" fmla="*/ 64 w 114"/>
                <a:gd name="T1" fmla="*/ 62 h 123"/>
                <a:gd name="T2" fmla="*/ 66 w 114"/>
                <a:gd name="T3" fmla="*/ 58 h 123"/>
                <a:gd name="T4" fmla="*/ 50 w 114"/>
                <a:gd name="T5" fmla="*/ 49 h 123"/>
                <a:gd name="T6" fmla="*/ 52 w 114"/>
                <a:gd name="T7" fmla="*/ 53 h 123"/>
                <a:gd name="T8" fmla="*/ 56 w 114"/>
                <a:gd name="T9" fmla="*/ 32 h 123"/>
                <a:gd name="T10" fmla="*/ 54 w 114"/>
                <a:gd name="T11" fmla="*/ 32 h 123"/>
                <a:gd name="T12" fmla="*/ 54 w 114"/>
                <a:gd name="T13" fmla="*/ 68 h 123"/>
                <a:gd name="T14" fmla="*/ 60 w 114"/>
                <a:gd name="T15" fmla="*/ 62 h 123"/>
                <a:gd name="T16" fmla="*/ 41 w 114"/>
                <a:gd name="T17" fmla="*/ 52 h 123"/>
                <a:gd name="T18" fmla="*/ 46 w 114"/>
                <a:gd name="T19" fmla="*/ 44 h 123"/>
                <a:gd name="T20" fmla="*/ 49 w 114"/>
                <a:gd name="T21" fmla="*/ 41 h 123"/>
                <a:gd name="T22" fmla="*/ 45 w 114"/>
                <a:gd name="T23" fmla="*/ 23 h 123"/>
                <a:gd name="T24" fmla="*/ 56 w 114"/>
                <a:gd name="T25" fmla="*/ 31 h 123"/>
                <a:gd name="T26" fmla="*/ 62 w 114"/>
                <a:gd name="T27" fmla="*/ 27 h 123"/>
                <a:gd name="T28" fmla="*/ 58 w 114"/>
                <a:gd name="T29" fmla="*/ 21 h 123"/>
                <a:gd name="T30" fmla="*/ 66 w 114"/>
                <a:gd name="T31" fmla="*/ 15 h 123"/>
                <a:gd name="T32" fmla="*/ 85 w 114"/>
                <a:gd name="T33" fmla="*/ 15 h 123"/>
                <a:gd name="T34" fmla="*/ 94 w 114"/>
                <a:gd name="T35" fmla="*/ 9 h 123"/>
                <a:gd name="T36" fmla="*/ 94 w 114"/>
                <a:gd name="T37" fmla="*/ 1 h 123"/>
                <a:gd name="T38" fmla="*/ 90 w 114"/>
                <a:gd name="T39" fmla="*/ 4 h 123"/>
                <a:gd name="T40" fmla="*/ 77 w 114"/>
                <a:gd name="T41" fmla="*/ 8 h 123"/>
                <a:gd name="T42" fmla="*/ 66 w 114"/>
                <a:gd name="T43" fmla="*/ 4 h 123"/>
                <a:gd name="T44" fmla="*/ 46 w 114"/>
                <a:gd name="T45" fmla="*/ 8 h 123"/>
                <a:gd name="T46" fmla="*/ 32 w 114"/>
                <a:gd name="T47" fmla="*/ 11 h 123"/>
                <a:gd name="T48" fmla="*/ 16 w 114"/>
                <a:gd name="T49" fmla="*/ 19 h 123"/>
                <a:gd name="T50" fmla="*/ 6 w 114"/>
                <a:gd name="T51" fmla="*/ 33 h 123"/>
                <a:gd name="T52" fmla="*/ 3 w 114"/>
                <a:gd name="T53" fmla="*/ 39 h 123"/>
                <a:gd name="T54" fmla="*/ 16 w 114"/>
                <a:gd name="T55" fmla="*/ 48 h 123"/>
                <a:gd name="T56" fmla="*/ 14 w 114"/>
                <a:gd name="T57" fmla="*/ 53 h 123"/>
                <a:gd name="T58" fmla="*/ 25 w 114"/>
                <a:gd name="T59" fmla="*/ 61 h 123"/>
                <a:gd name="T60" fmla="*/ 42 w 114"/>
                <a:gd name="T61" fmla="*/ 61 h 123"/>
                <a:gd name="T62" fmla="*/ 45 w 114"/>
                <a:gd name="T63" fmla="*/ 68 h 123"/>
                <a:gd name="T64" fmla="*/ 28 w 114"/>
                <a:gd name="T65" fmla="*/ 62 h 123"/>
                <a:gd name="T66" fmla="*/ 28 w 114"/>
                <a:gd name="T67" fmla="*/ 78 h 123"/>
                <a:gd name="T68" fmla="*/ 33 w 114"/>
                <a:gd name="T69" fmla="*/ 88 h 123"/>
                <a:gd name="T70" fmla="*/ 41 w 114"/>
                <a:gd name="T71" fmla="*/ 96 h 123"/>
                <a:gd name="T72" fmla="*/ 49 w 114"/>
                <a:gd name="T73" fmla="*/ 88 h 123"/>
                <a:gd name="T74" fmla="*/ 50 w 114"/>
                <a:gd name="T75" fmla="*/ 80 h 123"/>
                <a:gd name="T76" fmla="*/ 50 w 114"/>
                <a:gd name="T77" fmla="*/ 72 h 123"/>
                <a:gd name="T78" fmla="*/ 50 w 114"/>
                <a:gd name="T79" fmla="*/ 68 h 123"/>
                <a:gd name="T80" fmla="*/ 90 w 114"/>
                <a:gd name="T81" fmla="*/ 118 h 123"/>
                <a:gd name="T82" fmla="*/ 72 w 114"/>
                <a:gd name="T83" fmla="*/ 116 h 123"/>
                <a:gd name="T84" fmla="*/ 60 w 114"/>
                <a:gd name="T85" fmla="*/ 112 h 123"/>
                <a:gd name="T86" fmla="*/ 77 w 114"/>
                <a:gd name="T87" fmla="*/ 122 h 123"/>
                <a:gd name="T88" fmla="*/ 98 w 114"/>
                <a:gd name="T89" fmla="*/ 118 h 123"/>
                <a:gd name="T90" fmla="*/ 94 w 114"/>
                <a:gd name="T91" fmla="*/ 118 h 123"/>
                <a:gd name="T92" fmla="*/ 95 w 114"/>
                <a:gd name="T93" fmla="*/ 61 h 123"/>
                <a:gd name="T94" fmla="*/ 99 w 114"/>
                <a:gd name="T95" fmla="*/ 57 h 123"/>
                <a:gd name="T96" fmla="*/ 84 w 114"/>
                <a:gd name="T97" fmla="*/ 64 h 123"/>
                <a:gd name="T98" fmla="*/ 84 w 114"/>
                <a:gd name="T99" fmla="*/ 61 h 123"/>
                <a:gd name="T100" fmla="*/ 84 w 114"/>
                <a:gd name="T101" fmla="*/ 64 h 123"/>
                <a:gd name="T102" fmla="*/ 107 w 114"/>
                <a:gd name="T103" fmla="*/ 102 h 123"/>
                <a:gd name="T104" fmla="*/ 110 w 114"/>
                <a:gd name="T105" fmla="*/ 96 h 123"/>
                <a:gd name="T106" fmla="*/ 110 w 114"/>
                <a:gd name="T107" fmla="*/ 96 h 123"/>
                <a:gd name="T108" fmla="*/ 5 w 114"/>
                <a:gd name="T109" fmla="*/ 44 h 123"/>
                <a:gd name="T110" fmla="*/ 1 w 114"/>
                <a:gd name="T111" fmla="*/ 39 h 123"/>
                <a:gd name="T112" fmla="*/ 13 w 114"/>
                <a:gd name="T113" fmla="*/ 68 h 123"/>
                <a:gd name="T114" fmla="*/ 9 w 114"/>
                <a:gd name="T115" fmla="*/ 64 h 123"/>
                <a:gd name="T116" fmla="*/ 78 w 114"/>
                <a:gd name="T117" fmla="*/ 82 h 123"/>
                <a:gd name="T118" fmla="*/ 77 w 114"/>
                <a:gd name="T119" fmla="*/ 86 h 123"/>
                <a:gd name="T120" fmla="*/ 74 w 114"/>
                <a:gd name="T121" fmla="*/ 36 h 123"/>
                <a:gd name="T122" fmla="*/ 72 w 114"/>
                <a:gd name="T123" fmla="*/ 37 h 123"/>
                <a:gd name="T124" fmla="*/ 74 w 114"/>
                <a:gd name="T125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23">
                  <a:moveTo>
                    <a:pt x="52" y="53"/>
                  </a:moveTo>
                  <a:lnTo>
                    <a:pt x="54" y="57"/>
                  </a:lnTo>
                  <a:lnTo>
                    <a:pt x="56" y="58"/>
                  </a:lnTo>
                  <a:lnTo>
                    <a:pt x="58" y="61"/>
                  </a:lnTo>
                  <a:lnTo>
                    <a:pt x="62" y="61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68" y="65"/>
                  </a:lnTo>
                  <a:lnTo>
                    <a:pt x="66" y="62"/>
                  </a:lnTo>
                  <a:lnTo>
                    <a:pt x="66" y="58"/>
                  </a:lnTo>
                  <a:lnTo>
                    <a:pt x="64" y="57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4" y="53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9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4" y="32"/>
                  </a:moveTo>
                  <a:lnTo>
                    <a:pt x="56" y="32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close/>
                  <a:moveTo>
                    <a:pt x="50" y="68"/>
                  </a:moveTo>
                  <a:lnTo>
                    <a:pt x="54" y="68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0" y="62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5" y="53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6" y="49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9" y="44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2" y="35"/>
                  </a:lnTo>
                  <a:lnTo>
                    <a:pt x="41" y="31"/>
                  </a:lnTo>
                  <a:lnTo>
                    <a:pt x="38" y="27"/>
                  </a:lnTo>
                  <a:lnTo>
                    <a:pt x="41" y="23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7" y="15"/>
                  </a:lnTo>
                  <a:lnTo>
                    <a:pt x="85" y="15"/>
                  </a:lnTo>
                  <a:lnTo>
                    <a:pt x="89" y="17"/>
                  </a:lnTo>
                  <a:lnTo>
                    <a:pt x="90" y="19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89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5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2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6" y="44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4" y="49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8" y="58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1" y="66"/>
                  </a:lnTo>
                  <a:lnTo>
                    <a:pt x="38" y="65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9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2"/>
                  </a:lnTo>
                  <a:lnTo>
                    <a:pt x="38" y="96"/>
                  </a:lnTo>
                  <a:lnTo>
                    <a:pt x="41" y="96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2" y="96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5" y="80"/>
                  </a:lnTo>
                  <a:lnTo>
                    <a:pt x="45" y="74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94" y="118"/>
                  </a:moveTo>
                  <a:lnTo>
                    <a:pt x="93" y="120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3" y="114"/>
                  </a:lnTo>
                  <a:lnTo>
                    <a:pt x="72" y="116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7" y="122"/>
                  </a:lnTo>
                  <a:lnTo>
                    <a:pt x="81" y="123"/>
                  </a:lnTo>
                  <a:lnTo>
                    <a:pt x="82" y="122"/>
                  </a:lnTo>
                  <a:lnTo>
                    <a:pt x="95" y="122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close/>
                  <a:moveTo>
                    <a:pt x="99" y="57"/>
                  </a:moveTo>
                  <a:lnTo>
                    <a:pt x="98" y="54"/>
                  </a:lnTo>
                  <a:lnTo>
                    <a:pt x="95" y="57"/>
                  </a:lnTo>
                  <a:lnTo>
                    <a:pt x="98" y="61"/>
                  </a:lnTo>
                  <a:lnTo>
                    <a:pt x="95" y="61"/>
                  </a:lnTo>
                  <a:lnTo>
                    <a:pt x="98" y="65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close/>
                  <a:moveTo>
                    <a:pt x="84" y="64"/>
                  </a:moveTo>
                  <a:lnTo>
                    <a:pt x="85" y="62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close/>
                  <a:moveTo>
                    <a:pt x="110" y="96"/>
                  </a:moveTo>
                  <a:lnTo>
                    <a:pt x="107" y="98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11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  <a:moveTo>
                    <a:pt x="1" y="39"/>
                  </a:moveTo>
                  <a:lnTo>
                    <a:pt x="0" y="39"/>
                  </a:lnTo>
                  <a:lnTo>
                    <a:pt x="1" y="44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9" y="64"/>
                  </a:moveTo>
                  <a:lnTo>
                    <a:pt x="10" y="66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close/>
                  <a:moveTo>
                    <a:pt x="77" y="86"/>
                  </a:moveTo>
                  <a:lnTo>
                    <a:pt x="78" y="82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close/>
                  <a:moveTo>
                    <a:pt x="74" y="36"/>
                  </a:moveTo>
                  <a:lnTo>
                    <a:pt x="74" y="35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2" y="39"/>
                  </a:lnTo>
                  <a:lnTo>
                    <a:pt x="72" y="37"/>
                  </a:lnTo>
                  <a:lnTo>
                    <a:pt x="74" y="3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6" name="Freeform 175">
              <a:extLst>
                <a:ext uri="{FF2B5EF4-FFF2-40B4-BE49-F238E27FC236}">
                  <a16:creationId xmlns:a16="http://schemas.microsoft.com/office/drawing/2014/main" id="{F893D786-A652-2D23-025E-80899679AC3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773366" y="1420185"/>
              <a:ext cx="313365" cy="453708"/>
            </a:xfrm>
            <a:custGeom>
              <a:avLst/>
              <a:gdLst>
                <a:gd name="T0" fmla="*/ 97 w 154"/>
                <a:gd name="T1" fmla="*/ 190 h 228"/>
                <a:gd name="T2" fmla="*/ 95 w 154"/>
                <a:gd name="T3" fmla="*/ 181 h 228"/>
                <a:gd name="T4" fmla="*/ 95 w 154"/>
                <a:gd name="T5" fmla="*/ 181 h 228"/>
                <a:gd name="T6" fmla="*/ 93 w 154"/>
                <a:gd name="T7" fmla="*/ 195 h 228"/>
                <a:gd name="T8" fmla="*/ 48 w 154"/>
                <a:gd name="T9" fmla="*/ 228 h 228"/>
                <a:gd name="T10" fmla="*/ 48 w 154"/>
                <a:gd name="T11" fmla="*/ 226 h 228"/>
                <a:gd name="T12" fmla="*/ 93 w 154"/>
                <a:gd name="T13" fmla="*/ 154 h 228"/>
                <a:gd name="T14" fmla="*/ 93 w 154"/>
                <a:gd name="T15" fmla="*/ 154 h 228"/>
                <a:gd name="T16" fmla="*/ 148 w 154"/>
                <a:gd name="T17" fmla="*/ 41 h 228"/>
                <a:gd name="T18" fmla="*/ 146 w 154"/>
                <a:gd name="T19" fmla="*/ 28 h 228"/>
                <a:gd name="T20" fmla="*/ 144 w 154"/>
                <a:gd name="T21" fmla="*/ 16 h 228"/>
                <a:gd name="T22" fmla="*/ 110 w 154"/>
                <a:gd name="T23" fmla="*/ 0 h 228"/>
                <a:gd name="T24" fmla="*/ 105 w 154"/>
                <a:gd name="T25" fmla="*/ 3 h 228"/>
                <a:gd name="T26" fmla="*/ 83 w 154"/>
                <a:gd name="T27" fmla="*/ 7 h 228"/>
                <a:gd name="T28" fmla="*/ 75 w 154"/>
                <a:gd name="T29" fmla="*/ 15 h 228"/>
                <a:gd name="T30" fmla="*/ 61 w 154"/>
                <a:gd name="T31" fmla="*/ 28 h 228"/>
                <a:gd name="T32" fmla="*/ 49 w 154"/>
                <a:gd name="T33" fmla="*/ 43 h 228"/>
                <a:gd name="T34" fmla="*/ 34 w 154"/>
                <a:gd name="T35" fmla="*/ 64 h 228"/>
                <a:gd name="T36" fmla="*/ 32 w 154"/>
                <a:gd name="T37" fmla="*/ 77 h 228"/>
                <a:gd name="T38" fmla="*/ 10 w 154"/>
                <a:gd name="T39" fmla="*/ 85 h 228"/>
                <a:gd name="T40" fmla="*/ 10 w 154"/>
                <a:gd name="T41" fmla="*/ 102 h 228"/>
                <a:gd name="T42" fmla="*/ 18 w 154"/>
                <a:gd name="T43" fmla="*/ 121 h 228"/>
                <a:gd name="T44" fmla="*/ 14 w 154"/>
                <a:gd name="T45" fmla="*/ 133 h 228"/>
                <a:gd name="T46" fmla="*/ 8 w 154"/>
                <a:gd name="T47" fmla="*/ 147 h 228"/>
                <a:gd name="T48" fmla="*/ 4 w 154"/>
                <a:gd name="T49" fmla="*/ 163 h 228"/>
                <a:gd name="T50" fmla="*/ 0 w 154"/>
                <a:gd name="T51" fmla="*/ 165 h 228"/>
                <a:gd name="T52" fmla="*/ 5 w 154"/>
                <a:gd name="T53" fmla="*/ 171 h 228"/>
                <a:gd name="T54" fmla="*/ 8 w 154"/>
                <a:gd name="T55" fmla="*/ 182 h 228"/>
                <a:gd name="T56" fmla="*/ 22 w 154"/>
                <a:gd name="T57" fmla="*/ 201 h 228"/>
                <a:gd name="T58" fmla="*/ 22 w 154"/>
                <a:gd name="T59" fmla="*/ 215 h 228"/>
                <a:gd name="T60" fmla="*/ 41 w 154"/>
                <a:gd name="T61" fmla="*/ 220 h 228"/>
                <a:gd name="T62" fmla="*/ 48 w 154"/>
                <a:gd name="T63" fmla="*/ 209 h 228"/>
                <a:gd name="T64" fmla="*/ 67 w 154"/>
                <a:gd name="T65" fmla="*/ 199 h 228"/>
                <a:gd name="T66" fmla="*/ 70 w 154"/>
                <a:gd name="T67" fmla="*/ 185 h 228"/>
                <a:gd name="T68" fmla="*/ 70 w 154"/>
                <a:gd name="T69" fmla="*/ 178 h 228"/>
                <a:gd name="T70" fmla="*/ 70 w 154"/>
                <a:gd name="T71" fmla="*/ 167 h 228"/>
                <a:gd name="T72" fmla="*/ 82 w 154"/>
                <a:gd name="T73" fmla="*/ 165 h 228"/>
                <a:gd name="T74" fmla="*/ 83 w 154"/>
                <a:gd name="T75" fmla="*/ 161 h 228"/>
                <a:gd name="T76" fmla="*/ 91 w 154"/>
                <a:gd name="T77" fmla="*/ 155 h 228"/>
                <a:gd name="T78" fmla="*/ 101 w 154"/>
                <a:gd name="T79" fmla="*/ 147 h 228"/>
                <a:gd name="T80" fmla="*/ 89 w 154"/>
                <a:gd name="T81" fmla="*/ 138 h 228"/>
                <a:gd name="T82" fmla="*/ 75 w 154"/>
                <a:gd name="T83" fmla="*/ 133 h 228"/>
                <a:gd name="T84" fmla="*/ 74 w 154"/>
                <a:gd name="T85" fmla="*/ 120 h 228"/>
                <a:gd name="T86" fmla="*/ 78 w 154"/>
                <a:gd name="T87" fmla="*/ 110 h 228"/>
                <a:gd name="T88" fmla="*/ 83 w 154"/>
                <a:gd name="T89" fmla="*/ 102 h 228"/>
                <a:gd name="T90" fmla="*/ 85 w 154"/>
                <a:gd name="T91" fmla="*/ 97 h 228"/>
                <a:gd name="T92" fmla="*/ 97 w 154"/>
                <a:gd name="T93" fmla="*/ 90 h 228"/>
                <a:gd name="T94" fmla="*/ 111 w 154"/>
                <a:gd name="T95" fmla="*/ 81 h 228"/>
                <a:gd name="T96" fmla="*/ 122 w 154"/>
                <a:gd name="T97" fmla="*/ 68 h 228"/>
                <a:gd name="T98" fmla="*/ 125 w 154"/>
                <a:gd name="T99" fmla="*/ 59 h 228"/>
                <a:gd name="T100" fmla="*/ 135 w 154"/>
                <a:gd name="T101" fmla="*/ 55 h 228"/>
                <a:gd name="T102" fmla="*/ 139 w 154"/>
                <a:gd name="T103" fmla="*/ 49 h 228"/>
                <a:gd name="T104" fmla="*/ 154 w 154"/>
                <a:gd name="T105" fmla="*/ 49 h 228"/>
                <a:gd name="T106" fmla="*/ 154 w 154"/>
                <a:gd name="T107" fmla="*/ 49 h 228"/>
                <a:gd name="T108" fmla="*/ 107 w 154"/>
                <a:gd name="T109" fmla="*/ 130 h 228"/>
                <a:gd name="T110" fmla="*/ 110 w 154"/>
                <a:gd name="T111" fmla="*/ 132 h 228"/>
                <a:gd name="T112" fmla="*/ 109 w 154"/>
                <a:gd name="T11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28">
                  <a:moveTo>
                    <a:pt x="95" y="181"/>
                  </a:moveTo>
                  <a:lnTo>
                    <a:pt x="91" y="185"/>
                  </a:lnTo>
                  <a:lnTo>
                    <a:pt x="91" y="190"/>
                  </a:lnTo>
                  <a:lnTo>
                    <a:pt x="91" y="191"/>
                  </a:lnTo>
                  <a:lnTo>
                    <a:pt x="93" y="194"/>
                  </a:lnTo>
                  <a:lnTo>
                    <a:pt x="97" y="190"/>
                  </a:lnTo>
                  <a:lnTo>
                    <a:pt x="101" y="186"/>
                  </a:lnTo>
                  <a:lnTo>
                    <a:pt x="98" y="186"/>
                  </a:lnTo>
                  <a:lnTo>
                    <a:pt x="101" y="182"/>
                  </a:lnTo>
                  <a:lnTo>
                    <a:pt x="101" y="181"/>
                  </a:lnTo>
                  <a:lnTo>
                    <a:pt x="98" y="178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close/>
                  <a:moveTo>
                    <a:pt x="93" y="195"/>
                  </a:moveTo>
                  <a:lnTo>
                    <a:pt x="93" y="194"/>
                  </a:lnTo>
                  <a:lnTo>
                    <a:pt x="91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close/>
                  <a:moveTo>
                    <a:pt x="48" y="226"/>
                  </a:moveTo>
                  <a:lnTo>
                    <a:pt x="48" y="228"/>
                  </a:lnTo>
                  <a:lnTo>
                    <a:pt x="49" y="228"/>
                  </a:lnTo>
                  <a:lnTo>
                    <a:pt x="51" y="228"/>
                  </a:lnTo>
                  <a:lnTo>
                    <a:pt x="51" y="226"/>
                  </a:lnTo>
                  <a:lnTo>
                    <a:pt x="48" y="224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close/>
                  <a:moveTo>
                    <a:pt x="93" y="154"/>
                  </a:moveTo>
                  <a:lnTo>
                    <a:pt x="93" y="155"/>
                  </a:lnTo>
                  <a:lnTo>
                    <a:pt x="95" y="155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close/>
                  <a:moveTo>
                    <a:pt x="154" y="49"/>
                  </a:moveTo>
                  <a:lnTo>
                    <a:pt x="148" y="43"/>
                  </a:lnTo>
                  <a:lnTo>
                    <a:pt x="148" y="41"/>
                  </a:lnTo>
                  <a:lnTo>
                    <a:pt x="148" y="37"/>
                  </a:lnTo>
                  <a:lnTo>
                    <a:pt x="148" y="36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6" y="29"/>
                  </a:lnTo>
                  <a:lnTo>
                    <a:pt x="146" y="28"/>
                  </a:lnTo>
                  <a:lnTo>
                    <a:pt x="146" y="27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2" y="20"/>
                  </a:lnTo>
                  <a:lnTo>
                    <a:pt x="142" y="19"/>
                  </a:lnTo>
                  <a:lnTo>
                    <a:pt x="144" y="16"/>
                  </a:lnTo>
                  <a:lnTo>
                    <a:pt x="142" y="15"/>
                  </a:lnTo>
                  <a:lnTo>
                    <a:pt x="139" y="13"/>
                  </a:lnTo>
                  <a:lnTo>
                    <a:pt x="136" y="11"/>
                  </a:lnTo>
                  <a:lnTo>
                    <a:pt x="129" y="7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5" y="9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8" y="27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4" y="45"/>
                  </a:lnTo>
                  <a:lnTo>
                    <a:pt x="38" y="45"/>
                  </a:lnTo>
                  <a:lnTo>
                    <a:pt x="40" y="51"/>
                  </a:lnTo>
                  <a:lnTo>
                    <a:pt x="40" y="55"/>
                  </a:lnTo>
                  <a:lnTo>
                    <a:pt x="38" y="59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80"/>
                  </a:lnTo>
                  <a:lnTo>
                    <a:pt x="13" y="81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10" y="94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4" y="117"/>
                  </a:lnTo>
                  <a:lnTo>
                    <a:pt x="18" y="120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18" y="125"/>
                  </a:lnTo>
                  <a:lnTo>
                    <a:pt x="14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7" y="137"/>
                  </a:lnTo>
                  <a:lnTo>
                    <a:pt x="14" y="142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9" y="146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5" y="161"/>
                  </a:lnTo>
                  <a:lnTo>
                    <a:pt x="4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9" y="173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8" y="182"/>
                  </a:lnTo>
                  <a:lnTo>
                    <a:pt x="9" y="185"/>
                  </a:lnTo>
                  <a:lnTo>
                    <a:pt x="9" y="187"/>
                  </a:lnTo>
                  <a:lnTo>
                    <a:pt x="10" y="187"/>
                  </a:lnTo>
                  <a:lnTo>
                    <a:pt x="13" y="191"/>
                  </a:lnTo>
                  <a:lnTo>
                    <a:pt x="18" y="198"/>
                  </a:lnTo>
                  <a:lnTo>
                    <a:pt x="22" y="201"/>
                  </a:lnTo>
                  <a:lnTo>
                    <a:pt x="22" y="203"/>
                  </a:lnTo>
                  <a:lnTo>
                    <a:pt x="18" y="203"/>
                  </a:lnTo>
                  <a:lnTo>
                    <a:pt x="21" y="207"/>
                  </a:lnTo>
                  <a:lnTo>
                    <a:pt x="17" y="207"/>
                  </a:lnTo>
                  <a:lnTo>
                    <a:pt x="18" y="211"/>
                  </a:lnTo>
                  <a:lnTo>
                    <a:pt x="22" y="215"/>
                  </a:lnTo>
                  <a:lnTo>
                    <a:pt x="25" y="218"/>
                  </a:lnTo>
                  <a:lnTo>
                    <a:pt x="22" y="222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1" y="222"/>
                  </a:lnTo>
                  <a:lnTo>
                    <a:pt x="41" y="220"/>
                  </a:lnTo>
                  <a:lnTo>
                    <a:pt x="40" y="216"/>
                  </a:lnTo>
                  <a:lnTo>
                    <a:pt x="40" y="215"/>
                  </a:lnTo>
                  <a:lnTo>
                    <a:pt x="41" y="213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51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2" y="209"/>
                  </a:lnTo>
                  <a:lnTo>
                    <a:pt x="65" y="205"/>
                  </a:lnTo>
                  <a:lnTo>
                    <a:pt x="67" y="199"/>
                  </a:lnTo>
                  <a:lnTo>
                    <a:pt x="67" y="195"/>
                  </a:lnTo>
                  <a:lnTo>
                    <a:pt x="70" y="194"/>
                  </a:lnTo>
                  <a:lnTo>
                    <a:pt x="70" y="190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5"/>
                  </a:lnTo>
                  <a:lnTo>
                    <a:pt x="71" y="182"/>
                  </a:lnTo>
                  <a:lnTo>
                    <a:pt x="70" y="181"/>
                  </a:lnTo>
                  <a:lnTo>
                    <a:pt x="67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66" y="169"/>
                  </a:lnTo>
                  <a:lnTo>
                    <a:pt x="70" y="171"/>
                  </a:lnTo>
                  <a:lnTo>
                    <a:pt x="74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4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79" y="163"/>
                  </a:lnTo>
                  <a:lnTo>
                    <a:pt x="82" y="163"/>
                  </a:lnTo>
                  <a:lnTo>
                    <a:pt x="82" y="161"/>
                  </a:lnTo>
                  <a:lnTo>
                    <a:pt x="83" y="163"/>
                  </a:lnTo>
                  <a:lnTo>
                    <a:pt x="82" y="159"/>
                  </a:lnTo>
                  <a:lnTo>
                    <a:pt x="83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89" y="159"/>
                  </a:lnTo>
                  <a:lnTo>
                    <a:pt x="93" y="157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91" y="154"/>
                  </a:lnTo>
                  <a:lnTo>
                    <a:pt x="95" y="151"/>
                  </a:lnTo>
                  <a:lnTo>
                    <a:pt x="97" y="150"/>
                  </a:lnTo>
                  <a:lnTo>
                    <a:pt x="101" y="147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98" y="143"/>
                  </a:lnTo>
                  <a:lnTo>
                    <a:pt x="97" y="142"/>
                  </a:lnTo>
                  <a:lnTo>
                    <a:pt x="93" y="141"/>
                  </a:lnTo>
                  <a:lnTo>
                    <a:pt x="89" y="138"/>
                  </a:lnTo>
                  <a:lnTo>
                    <a:pt x="85" y="137"/>
                  </a:lnTo>
                  <a:lnTo>
                    <a:pt x="85" y="134"/>
                  </a:lnTo>
                  <a:lnTo>
                    <a:pt x="83" y="134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5" y="129"/>
                  </a:lnTo>
                  <a:lnTo>
                    <a:pt x="74" y="125"/>
                  </a:lnTo>
                  <a:lnTo>
                    <a:pt x="74" y="124"/>
                  </a:lnTo>
                  <a:lnTo>
                    <a:pt x="74" y="121"/>
                  </a:lnTo>
                  <a:lnTo>
                    <a:pt x="74" y="120"/>
                  </a:lnTo>
                  <a:lnTo>
                    <a:pt x="74" y="117"/>
                  </a:lnTo>
                  <a:lnTo>
                    <a:pt x="75" y="116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5" y="112"/>
                  </a:lnTo>
                  <a:lnTo>
                    <a:pt x="78" y="110"/>
                  </a:lnTo>
                  <a:lnTo>
                    <a:pt x="79" y="108"/>
                  </a:lnTo>
                  <a:lnTo>
                    <a:pt x="75" y="106"/>
                  </a:lnTo>
                  <a:lnTo>
                    <a:pt x="75" y="102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91" y="93"/>
                  </a:lnTo>
                  <a:lnTo>
                    <a:pt x="97" y="90"/>
                  </a:lnTo>
                  <a:lnTo>
                    <a:pt x="101" y="86"/>
                  </a:lnTo>
                  <a:lnTo>
                    <a:pt x="102" y="86"/>
                  </a:lnTo>
                  <a:lnTo>
                    <a:pt x="105" y="86"/>
                  </a:lnTo>
                  <a:lnTo>
                    <a:pt x="106" y="85"/>
                  </a:lnTo>
                  <a:lnTo>
                    <a:pt x="109" y="8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4" y="81"/>
                  </a:lnTo>
                  <a:lnTo>
                    <a:pt x="118" y="77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19" y="64"/>
                  </a:lnTo>
                  <a:lnTo>
                    <a:pt x="122" y="64"/>
                  </a:lnTo>
                  <a:lnTo>
                    <a:pt x="125" y="63"/>
                  </a:lnTo>
                  <a:lnTo>
                    <a:pt x="125" y="60"/>
                  </a:lnTo>
                  <a:lnTo>
                    <a:pt x="125" y="59"/>
                  </a:lnTo>
                  <a:lnTo>
                    <a:pt x="123" y="57"/>
                  </a:lnTo>
                  <a:lnTo>
                    <a:pt x="127" y="57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30" y="53"/>
                  </a:lnTo>
                  <a:lnTo>
                    <a:pt x="135" y="55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39" y="49"/>
                  </a:lnTo>
                  <a:lnTo>
                    <a:pt x="144" y="51"/>
                  </a:lnTo>
                  <a:lnTo>
                    <a:pt x="142" y="49"/>
                  </a:lnTo>
                  <a:lnTo>
                    <a:pt x="146" y="51"/>
                  </a:lnTo>
                  <a:lnTo>
                    <a:pt x="148" y="51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close/>
                  <a:moveTo>
                    <a:pt x="109" y="130"/>
                  </a:moveTo>
                  <a:lnTo>
                    <a:pt x="109" y="129"/>
                  </a:lnTo>
                  <a:lnTo>
                    <a:pt x="107" y="130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07" y="130"/>
                  </a:lnTo>
                  <a:lnTo>
                    <a:pt x="107" y="133"/>
                  </a:lnTo>
                  <a:lnTo>
                    <a:pt x="109" y="133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7" name="Freeform 176">
              <a:extLst>
                <a:ext uri="{FF2B5EF4-FFF2-40B4-BE49-F238E27FC236}">
                  <a16:creationId xmlns:a16="http://schemas.microsoft.com/office/drawing/2014/main" id="{72F6B21E-C666-5196-D021-A01622CE39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0754" y="2043037"/>
              <a:ext cx="20348" cy="23879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2 h 12"/>
                <a:gd name="T4" fmla="*/ 0 w 10"/>
                <a:gd name="T5" fmla="*/ 4 h 12"/>
                <a:gd name="T6" fmla="*/ 0 w 10"/>
                <a:gd name="T7" fmla="*/ 6 h 12"/>
                <a:gd name="T8" fmla="*/ 0 w 10"/>
                <a:gd name="T9" fmla="*/ 8 h 12"/>
                <a:gd name="T10" fmla="*/ 0 w 10"/>
                <a:gd name="T11" fmla="*/ 10 h 12"/>
                <a:gd name="T12" fmla="*/ 8 w 10"/>
                <a:gd name="T13" fmla="*/ 12 h 12"/>
                <a:gd name="T14" fmla="*/ 10 w 10"/>
                <a:gd name="T15" fmla="*/ 8 h 12"/>
                <a:gd name="T16" fmla="*/ 10 w 10"/>
                <a:gd name="T17" fmla="*/ 6 h 12"/>
                <a:gd name="T18" fmla="*/ 8 w 10"/>
                <a:gd name="T19" fmla="*/ 4 h 12"/>
                <a:gd name="T20" fmla="*/ 4 w 10"/>
                <a:gd name="T21" fmla="*/ 2 h 12"/>
                <a:gd name="T22" fmla="*/ 4 w 10"/>
                <a:gd name="T23" fmla="*/ 0 h 12"/>
                <a:gd name="T24" fmla="*/ 2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8" name="Freeform 177">
              <a:extLst>
                <a:ext uri="{FF2B5EF4-FFF2-40B4-BE49-F238E27FC236}">
                  <a16:creationId xmlns:a16="http://schemas.microsoft.com/office/drawing/2014/main" id="{01A311D9-D5E5-AE5E-81A8-F4AE69FB2D2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15529" y="2009209"/>
              <a:ext cx="411037" cy="346251"/>
            </a:xfrm>
            <a:custGeom>
              <a:avLst/>
              <a:gdLst>
                <a:gd name="T0" fmla="*/ 189 w 202"/>
                <a:gd name="T1" fmla="*/ 154 h 174"/>
                <a:gd name="T2" fmla="*/ 190 w 202"/>
                <a:gd name="T3" fmla="*/ 162 h 174"/>
                <a:gd name="T4" fmla="*/ 195 w 202"/>
                <a:gd name="T5" fmla="*/ 174 h 174"/>
                <a:gd name="T6" fmla="*/ 199 w 202"/>
                <a:gd name="T7" fmla="*/ 143 h 174"/>
                <a:gd name="T8" fmla="*/ 178 w 202"/>
                <a:gd name="T9" fmla="*/ 36 h 174"/>
                <a:gd name="T10" fmla="*/ 168 w 202"/>
                <a:gd name="T11" fmla="*/ 35 h 174"/>
                <a:gd name="T12" fmla="*/ 158 w 202"/>
                <a:gd name="T13" fmla="*/ 29 h 174"/>
                <a:gd name="T14" fmla="*/ 137 w 202"/>
                <a:gd name="T15" fmla="*/ 19 h 174"/>
                <a:gd name="T16" fmla="*/ 128 w 202"/>
                <a:gd name="T17" fmla="*/ 19 h 174"/>
                <a:gd name="T18" fmla="*/ 121 w 202"/>
                <a:gd name="T19" fmla="*/ 13 h 174"/>
                <a:gd name="T20" fmla="*/ 108 w 202"/>
                <a:gd name="T21" fmla="*/ 5 h 174"/>
                <a:gd name="T22" fmla="*/ 103 w 202"/>
                <a:gd name="T23" fmla="*/ 0 h 174"/>
                <a:gd name="T24" fmla="*/ 93 w 202"/>
                <a:gd name="T25" fmla="*/ 16 h 174"/>
                <a:gd name="T26" fmla="*/ 72 w 202"/>
                <a:gd name="T27" fmla="*/ 25 h 174"/>
                <a:gd name="T28" fmla="*/ 71 w 202"/>
                <a:gd name="T29" fmla="*/ 31 h 174"/>
                <a:gd name="T30" fmla="*/ 51 w 202"/>
                <a:gd name="T31" fmla="*/ 29 h 174"/>
                <a:gd name="T32" fmla="*/ 41 w 202"/>
                <a:gd name="T33" fmla="*/ 23 h 174"/>
                <a:gd name="T34" fmla="*/ 45 w 202"/>
                <a:gd name="T35" fmla="*/ 39 h 174"/>
                <a:gd name="T36" fmla="*/ 40 w 202"/>
                <a:gd name="T37" fmla="*/ 43 h 174"/>
                <a:gd name="T38" fmla="*/ 31 w 202"/>
                <a:gd name="T39" fmla="*/ 44 h 174"/>
                <a:gd name="T40" fmla="*/ 15 w 202"/>
                <a:gd name="T41" fmla="*/ 43 h 174"/>
                <a:gd name="T42" fmla="*/ 2 w 202"/>
                <a:gd name="T43" fmla="*/ 48 h 174"/>
                <a:gd name="T44" fmla="*/ 7 w 202"/>
                <a:gd name="T45" fmla="*/ 52 h 174"/>
                <a:gd name="T46" fmla="*/ 14 w 202"/>
                <a:gd name="T47" fmla="*/ 57 h 174"/>
                <a:gd name="T48" fmla="*/ 23 w 202"/>
                <a:gd name="T49" fmla="*/ 61 h 174"/>
                <a:gd name="T50" fmla="*/ 28 w 202"/>
                <a:gd name="T51" fmla="*/ 63 h 174"/>
                <a:gd name="T52" fmla="*/ 35 w 202"/>
                <a:gd name="T53" fmla="*/ 67 h 174"/>
                <a:gd name="T54" fmla="*/ 37 w 202"/>
                <a:gd name="T55" fmla="*/ 78 h 174"/>
                <a:gd name="T56" fmla="*/ 49 w 202"/>
                <a:gd name="T57" fmla="*/ 90 h 174"/>
                <a:gd name="T58" fmla="*/ 53 w 202"/>
                <a:gd name="T59" fmla="*/ 100 h 174"/>
                <a:gd name="T60" fmla="*/ 48 w 202"/>
                <a:gd name="T61" fmla="*/ 114 h 174"/>
                <a:gd name="T62" fmla="*/ 40 w 202"/>
                <a:gd name="T63" fmla="*/ 136 h 174"/>
                <a:gd name="T64" fmla="*/ 44 w 202"/>
                <a:gd name="T65" fmla="*/ 143 h 174"/>
                <a:gd name="T66" fmla="*/ 59 w 202"/>
                <a:gd name="T67" fmla="*/ 147 h 174"/>
                <a:gd name="T68" fmla="*/ 72 w 202"/>
                <a:gd name="T69" fmla="*/ 149 h 174"/>
                <a:gd name="T70" fmla="*/ 81 w 202"/>
                <a:gd name="T71" fmla="*/ 149 h 174"/>
                <a:gd name="T72" fmla="*/ 93 w 202"/>
                <a:gd name="T73" fmla="*/ 154 h 174"/>
                <a:gd name="T74" fmla="*/ 103 w 202"/>
                <a:gd name="T75" fmla="*/ 154 h 174"/>
                <a:gd name="T76" fmla="*/ 108 w 202"/>
                <a:gd name="T77" fmla="*/ 143 h 174"/>
                <a:gd name="T78" fmla="*/ 121 w 202"/>
                <a:gd name="T79" fmla="*/ 133 h 174"/>
                <a:gd name="T80" fmla="*/ 136 w 202"/>
                <a:gd name="T81" fmla="*/ 136 h 174"/>
                <a:gd name="T82" fmla="*/ 137 w 202"/>
                <a:gd name="T83" fmla="*/ 137 h 174"/>
                <a:gd name="T84" fmla="*/ 150 w 202"/>
                <a:gd name="T85" fmla="*/ 141 h 174"/>
                <a:gd name="T86" fmla="*/ 168 w 202"/>
                <a:gd name="T87" fmla="*/ 133 h 174"/>
                <a:gd name="T88" fmla="*/ 176 w 202"/>
                <a:gd name="T89" fmla="*/ 124 h 174"/>
                <a:gd name="T90" fmla="*/ 165 w 202"/>
                <a:gd name="T91" fmla="*/ 120 h 174"/>
                <a:gd name="T92" fmla="*/ 162 w 202"/>
                <a:gd name="T93" fmla="*/ 109 h 174"/>
                <a:gd name="T94" fmla="*/ 165 w 202"/>
                <a:gd name="T95" fmla="*/ 97 h 174"/>
                <a:gd name="T96" fmla="*/ 164 w 202"/>
                <a:gd name="T97" fmla="*/ 84 h 174"/>
                <a:gd name="T98" fmla="*/ 156 w 202"/>
                <a:gd name="T99" fmla="*/ 84 h 174"/>
                <a:gd name="T100" fmla="*/ 154 w 202"/>
                <a:gd name="T101" fmla="*/ 78 h 174"/>
                <a:gd name="T102" fmla="*/ 165 w 202"/>
                <a:gd name="T103" fmla="*/ 65 h 174"/>
                <a:gd name="T104" fmla="*/ 173 w 202"/>
                <a:gd name="T105" fmla="*/ 63 h 174"/>
                <a:gd name="T106" fmla="*/ 176 w 202"/>
                <a:gd name="T107" fmla="*/ 53 h 174"/>
                <a:gd name="T108" fmla="*/ 178 w 202"/>
                <a:gd name="T109" fmla="*/ 36 h 174"/>
                <a:gd name="T110" fmla="*/ 178 w 202"/>
                <a:gd name="T111" fmla="*/ 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174">
                  <a:moveTo>
                    <a:pt x="199" y="143"/>
                  </a:moveTo>
                  <a:lnTo>
                    <a:pt x="198" y="145"/>
                  </a:lnTo>
                  <a:lnTo>
                    <a:pt x="198" y="149"/>
                  </a:lnTo>
                  <a:lnTo>
                    <a:pt x="190" y="150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90" y="161"/>
                  </a:lnTo>
                  <a:lnTo>
                    <a:pt x="189" y="162"/>
                  </a:lnTo>
                  <a:lnTo>
                    <a:pt x="190" y="162"/>
                  </a:lnTo>
                  <a:lnTo>
                    <a:pt x="189" y="166"/>
                  </a:lnTo>
                  <a:lnTo>
                    <a:pt x="193" y="167"/>
                  </a:lnTo>
                  <a:lnTo>
                    <a:pt x="190" y="167"/>
                  </a:lnTo>
                  <a:lnTo>
                    <a:pt x="193" y="170"/>
                  </a:lnTo>
                  <a:lnTo>
                    <a:pt x="195" y="174"/>
                  </a:lnTo>
                  <a:lnTo>
                    <a:pt x="202" y="158"/>
                  </a:lnTo>
                  <a:lnTo>
                    <a:pt x="202" y="150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close/>
                  <a:moveTo>
                    <a:pt x="178" y="36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5" y="33"/>
                  </a:lnTo>
                  <a:lnTo>
                    <a:pt x="164" y="35"/>
                  </a:lnTo>
                  <a:lnTo>
                    <a:pt x="162" y="31"/>
                  </a:lnTo>
                  <a:lnTo>
                    <a:pt x="158" y="29"/>
                  </a:lnTo>
                  <a:lnTo>
                    <a:pt x="150" y="27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37" y="23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8" y="16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4" y="13"/>
                  </a:lnTo>
                  <a:lnTo>
                    <a:pt x="121" y="13"/>
                  </a:lnTo>
                  <a:lnTo>
                    <a:pt x="120" y="12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89" y="17"/>
                  </a:lnTo>
                  <a:lnTo>
                    <a:pt x="85" y="19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1" y="23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45" y="39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4" y="44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7" y="43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5" y="43"/>
                  </a:lnTo>
                  <a:lnTo>
                    <a:pt x="6" y="43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7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8" y="60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6" y="74"/>
                  </a:lnTo>
                  <a:lnTo>
                    <a:pt x="37" y="78"/>
                  </a:lnTo>
                  <a:lnTo>
                    <a:pt x="40" y="80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93"/>
                  </a:lnTo>
                  <a:lnTo>
                    <a:pt x="48" y="93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49" y="97"/>
                  </a:lnTo>
                  <a:lnTo>
                    <a:pt x="48" y="106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8" y="114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4" y="130"/>
                  </a:lnTo>
                  <a:lnTo>
                    <a:pt x="41" y="133"/>
                  </a:lnTo>
                  <a:lnTo>
                    <a:pt x="40" y="136"/>
                  </a:lnTo>
                  <a:lnTo>
                    <a:pt x="37" y="137"/>
                  </a:lnTo>
                  <a:lnTo>
                    <a:pt x="40" y="137"/>
                  </a:lnTo>
                  <a:lnTo>
                    <a:pt x="44" y="140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5" y="143"/>
                  </a:lnTo>
                  <a:lnTo>
                    <a:pt x="48" y="143"/>
                  </a:lnTo>
                  <a:lnTo>
                    <a:pt x="51" y="145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61" y="149"/>
                  </a:lnTo>
                  <a:lnTo>
                    <a:pt x="63" y="149"/>
                  </a:lnTo>
                  <a:lnTo>
                    <a:pt x="64" y="149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2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4" y="149"/>
                  </a:lnTo>
                  <a:lnTo>
                    <a:pt x="84" y="150"/>
                  </a:lnTo>
                  <a:lnTo>
                    <a:pt x="84" y="153"/>
                  </a:lnTo>
                  <a:lnTo>
                    <a:pt x="88" y="153"/>
                  </a:lnTo>
                  <a:lnTo>
                    <a:pt x="93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9" y="154"/>
                  </a:lnTo>
                  <a:lnTo>
                    <a:pt x="101" y="154"/>
                  </a:lnTo>
                  <a:lnTo>
                    <a:pt x="103" y="154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0" y="154"/>
                  </a:lnTo>
                  <a:lnTo>
                    <a:pt x="106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0" y="140"/>
                  </a:lnTo>
                  <a:lnTo>
                    <a:pt x="114" y="137"/>
                  </a:lnTo>
                  <a:lnTo>
                    <a:pt x="118" y="136"/>
                  </a:lnTo>
                  <a:lnTo>
                    <a:pt x="121" y="133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2" y="133"/>
                  </a:lnTo>
                  <a:lnTo>
                    <a:pt x="133" y="136"/>
                  </a:lnTo>
                  <a:lnTo>
                    <a:pt x="136" y="136"/>
                  </a:lnTo>
                  <a:lnTo>
                    <a:pt x="137" y="136"/>
                  </a:lnTo>
                  <a:lnTo>
                    <a:pt x="137" y="133"/>
                  </a:lnTo>
                  <a:lnTo>
                    <a:pt x="138" y="136"/>
                  </a:lnTo>
                  <a:lnTo>
                    <a:pt x="137" y="136"/>
                  </a:lnTo>
                  <a:lnTo>
                    <a:pt x="137" y="137"/>
                  </a:lnTo>
                  <a:lnTo>
                    <a:pt x="138" y="137"/>
                  </a:lnTo>
                  <a:lnTo>
                    <a:pt x="141" y="137"/>
                  </a:lnTo>
                  <a:lnTo>
                    <a:pt x="141" y="140"/>
                  </a:lnTo>
                  <a:lnTo>
                    <a:pt x="145" y="141"/>
                  </a:lnTo>
                  <a:lnTo>
                    <a:pt x="150" y="141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60" y="140"/>
                  </a:lnTo>
                  <a:lnTo>
                    <a:pt x="160" y="137"/>
                  </a:lnTo>
                  <a:lnTo>
                    <a:pt x="168" y="133"/>
                  </a:lnTo>
                  <a:lnTo>
                    <a:pt x="172" y="130"/>
                  </a:lnTo>
                  <a:lnTo>
                    <a:pt x="172" y="129"/>
                  </a:lnTo>
                  <a:lnTo>
                    <a:pt x="173" y="128"/>
                  </a:lnTo>
                  <a:lnTo>
                    <a:pt x="173" y="126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73" y="122"/>
                  </a:lnTo>
                  <a:lnTo>
                    <a:pt x="169" y="122"/>
                  </a:lnTo>
                  <a:lnTo>
                    <a:pt x="168" y="122"/>
                  </a:lnTo>
                  <a:lnTo>
                    <a:pt x="165" y="120"/>
                  </a:lnTo>
                  <a:lnTo>
                    <a:pt x="164" y="118"/>
                  </a:lnTo>
                  <a:lnTo>
                    <a:pt x="165" y="114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2" y="109"/>
                  </a:lnTo>
                  <a:lnTo>
                    <a:pt x="160" y="106"/>
                  </a:lnTo>
                  <a:lnTo>
                    <a:pt x="164" y="105"/>
                  </a:lnTo>
                  <a:lnTo>
                    <a:pt x="168" y="101"/>
                  </a:lnTo>
                  <a:lnTo>
                    <a:pt x="168" y="100"/>
                  </a:lnTo>
                  <a:lnTo>
                    <a:pt x="165" y="97"/>
                  </a:lnTo>
                  <a:lnTo>
                    <a:pt x="164" y="93"/>
                  </a:lnTo>
                  <a:lnTo>
                    <a:pt x="165" y="92"/>
                  </a:lnTo>
                  <a:lnTo>
                    <a:pt x="165" y="90"/>
                  </a:lnTo>
                  <a:lnTo>
                    <a:pt x="164" y="88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4" y="86"/>
                  </a:lnTo>
                  <a:lnTo>
                    <a:pt x="150" y="88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0"/>
                  </a:lnTo>
                  <a:lnTo>
                    <a:pt x="168" y="65"/>
                  </a:lnTo>
                  <a:lnTo>
                    <a:pt x="165" y="65"/>
                  </a:lnTo>
                  <a:lnTo>
                    <a:pt x="165" y="63"/>
                  </a:lnTo>
                  <a:lnTo>
                    <a:pt x="168" y="63"/>
                  </a:lnTo>
                  <a:lnTo>
                    <a:pt x="169" y="65"/>
                  </a:lnTo>
                  <a:lnTo>
                    <a:pt x="172" y="63"/>
                  </a:lnTo>
                  <a:lnTo>
                    <a:pt x="173" y="63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3" y="60"/>
                  </a:lnTo>
                  <a:lnTo>
                    <a:pt x="173" y="57"/>
                  </a:lnTo>
                  <a:lnTo>
                    <a:pt x="176" y="53"/>
                  </a:lnTo>
                  <a:lnTo>
                    <a:pt x="177" y="48"/>
                  </a:lnTo>
                  <a:lnTo>
                    <a:pt x="178" y="43"/>
                  </a:lnTo>
                  <a:lnTo>
                    <a:pt x="185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9" name="Freeform 178">
              <a:extLst>
                <a:ext uri="{FF2B5EF4-FFF2-40B4-BE49-F238E27FC236}">
                  <a16:creationId xmlns:a16="http://schemas.microsoft.com/office/drawing/2014/main" id="{E5972D70-8DF5-9548-0858-383B3A9BBD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624824" y="1877872"/>
              <a:ext cx="258425" cy="264664"/>
            </a:xfrm>
            <a:custGeom>
              <a:avLst/>
              <a:gdLst>
                <a:gd name="T0" fmla="*/ 94 w 96"/>
                <a:gd name="T1" fmla="*/ 44 h 100"/>
                <a:gd name="T2" fmla="*/ 91 w 96"/>
                <a:gd name="T3" fmla="*/ 40 h 100"/>
                <a:gd name="T4" fmla="*/ 91 w 96"/>
                <a:gd name="T5" fmla="*/ 33 h 100"/>
                <a:gd name="T6" fmla="*/ 86 w 96"/>
                <a:gd name="T7" fmla="*/ 27 h 100"/>
                <a:gd name="T8" fmla="*/ 88 w 96"/>
                <a:gd name="T9" fmla="*/ 20 h 100"/>
                <a:gd name="T10" fmla="*/ 82 w 96"/>
                <a:gd name="T11" fmla="*/ 13 h 100"/>
                <a:gd name="T12" fmla="*/ 78 w 96"/>
                <a:gd name="T13" fmla="*/ 11 h 100"/>
                <a:gd name="T14" fmla="*/ 69 w 96"/>
                <a:gd name="T15" fmla="*/ 6 h 100"/>
                <a:gd name="T16" fmla="*/ 63 w 96"/>
                <a:gd name="T17" fmla="*/ 10 h 100"/>
                <a:gd name="T18" fmla="*/ 58 w 96"/>
                <a:gd name="T19" fmla="*/ 13 h 100"/>
                <a:gd name="T20" fmla="*/ 51 w 96"/>
                <a:gd name="T21" fmla="*/ 11 h 100"/>
                <a:gd name="T22" fmla="*/ 49 w 96"/>
                <a:gd name="T23" fmla="*/ 7 h 100"/>
                <a:gd name="T24" fmla="*/ 42 w 96"/>
                <a:gd name="T25" fmla="*/ 6 h 100"/>
                <a:gd name="T26" fmla="*/ 35 w 96"/>
                <a:gd name="T27" fmla="*/ 1 h 100"/>
                <a:gd name="T28" fmla="*/ 32 w 96"/>
                <a:gd name="T29" fmla="*/ 4 h 100"/>
                <a:gd name="T30" fmla="*/ 31 w 96"/>
                <a:gd name="T31" fmla="*/ 9 h 100"/>
                <a:gd name="T32" fmla="*/ 32 w 96"/>
                <a:gd name="T33" fmla="*/ 13 h 100"/>
                <a:gd name="T34" fmla="*/ 31 w 96"/>
                <a:gd name="T35" fmla="*/ 14 h 100"/>
                <a:gd name="T36" fmla="*/ 28 w 96"/>
                <a:gd name="T37" fmla="*/ 19 h 100"/>
                <a:gd name="T38" fmla="*/ 23 w 96"/>
                <a:gd name="T39" fmla="*/ 19 h 100"/>
                <a:gd name="T40" fmla="*/ 13 w 96"/>
                <a:gd name="T41" fmla="*/ 17 h 100"/>
                <a:gd name="T42" fmla="*/ 13 w 96"/>
                <a:gd name="T43" fmla="*/ 24 h 100"/>
                <a:gd name="T44" fmla="*/ 12 w 96"/>
                <a:gd name="T45" fmla="*/ 30 h 100"/>
                <a:gd name="T46" fmla="*/ 12 w 96"/>
                <a:gd name="T47" fmla="*/ 33 h 100"/>
                <a:gd name="T48" fmla="*/ 9 w 96"/>
                <a:gd name="T49" fmla="*/ 39 h 100"/>
                <a:gd name="T50" fmla="*/ 0 w 96"/>
                <a:gd name="T51" fmla="*/ 40 h 100"/>
                <a:gd name="T52" fmla="*/ 3 w 96"/>
                <a:gd name="T53" fmla="*/ 47 h 100"/>
                <a:gd name="T54" fmla="*/ 2 w 96"/>
                <a:gd name="T55" fmla="*/ 53 h 100"/>
                <a:gd name="T56" fmla="*/ 5 w 96"/>
                <a:gd name="T57" fmla="*/ 59 h 100"/>
                <a:gd name="T58" fmla="*/ 2 w 96"/>
                <a:gd name="T59" fmla="*/ 63 h 100"/>
                <a:gd name="T60" fmla="*/ 6 w 96"/>
                <a:gd name="T61" fmla="*/ 69 h 100"/>
                <a:gd name="T62" fmla="*/ 10 w 96"/>
                <a:gd name="T63" fmla="*/ 75 h 100"/>
                <a:gd name="T64" fmla="*/ 15 w 96"/>
                <a:gd name="T65" fmla="*/ 76 h 100"/>
                <a:gd name="T66" fmla="*/ 23 w 96"/>
                <a:gd name="T67" fmla="*/ 77 h 100"/>
                <a:gd name="T68" fmla="*/ 18 w 96"/>
                <a:gd name="T69" fmla="*/ 90 h 100"/>
                <a:gd name="T70" fmla="*/ 18 w 96"/>
                <a:gd name="T71" fmla="*/ 96 h 100"/>
                <a:gd name="T72" fmla="*/ 27 w 96"/>
                <a:gd name="T73" fmla="*/ 95 h 100"/>
                <a:gd name="T74" fmla="*/ 33 w 96"/>
                <a:gd name="T75" fmla="*/ 95 h 100"/>
                <a:gd name="T76" fmla="*/ 42 w 96"/>
                <a:gd name="T77" fmla="*/ 97 h 100"/>
                <a:gd name="T78" fmla="*/ 46 w 96"/>
                <a:gd name="T79" fmla="*/ 99 h 100"/>
                <a:gd name="T80" fmla="*/ 53 w 96"/>
                <a:gd name="T81" fmla="*/ 97 h 100"/>
                <a:gd name="T82" fmla="*/ 59 w 96"/>
                <a:gd name="T83" fmla="*/ 97 h 100"/>
                <a:gd name="T84" fmla="*/ 69 w 96"/>
                <a:gd name="T85" fmla="*/ 96 h 100"/>
                <a:gd name="T86" fmla="*/ 72 w 96"/>
                <a:gd name="T87" fmla="*/ 96 h 100"/>
                <a:gd name="T88" fmla="*/ 75 w 96"/>
                <a:gd name="T89" fmla="*/ 95 h 100"/>
                <a:gd name="T90" fmla="*/ 73 w 96"/>
                <a:gd name="T91" fmla="*/ 90 h 100"/>
                <a:gd name="T92" fmla="*/ 79 w 96"/>
                <a:gd name="T93" fmla="*/ 85 h 100"/>
                <a:gd name="T94" fmla="*/ 82 w 96"/>
                <a:gd name="T95" fmla="*/ 83 h 100"/>
                <a:gd name="T96" fmla="*/ 74 w 96"/>
                <a:gd name="T97" fmla="*/ 73 h 100"/>
                <a:gd name="T98" fmla="*/ 68 w 96"/>
                <a:gd name="T99" fmla="*/ 63 h 100"/>
                <a:gd name="T100" fmla="*/ 68 w 96"/>
                <a:gd name="T101" fmla="*/ 60 h 100"/>
                <a:gd name="T102" fmla="*/ 82 w 96"/>
                <a:gd name="T103" fmla="*/ 54 h 100"/>
                <a:gd name="T104" fmla="*/ 89 w 96"/>
                <a:gd name="T105" fmla="*/ 50 h 100"/>
                <a:gd name="T106" fmla="*/ 94 w 96"/>
                <a:gd name="T107" fmla="*/ 53 h 100"/>
                <a:gd name="T108" fmla="*/ 66 w 96"/>
                <a:gd name="T109" fmla="*/ 9 h 100"/>
                <a:gd name="T110" fmla="*/ 78 w 96"/>
                <a:gd name="T111" fmla="*/ 7 h 100"/>
                <a:gd name="T112" fmla="*/ 80 w 96"/>
                <a:gd name="T113" fmla="*/ 4 h 100"/>
                <a:gd name="T114" fmla="*/ 78 w 96"/>
                <a:gd name="T115" fmla="*/ 1 h 100"/>
                <a:gd name="T116" fmla="*/ 78 w 96"/>
                <a:gd name="T117" fmla="*/ 3 h 100"/>
                <a:gd name="T118" fmla="*/ 76 w 96"/>
                <a:gd name="T119" fmla="*/ 5 h 100"/>
                <a:gd name="T120" fmla="*/ 78 w 96"/>
                <a:gd name="T121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0">
                  <a:moveTo>
                    <a:pt x="95" y="51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95" y="51"/>
                  </a:lnTo>
                  <a:close/>
                  <a:moveTo>
                    <a:pt x="66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6" y="9"/>
                  </a:lnTo>
                  <a:close/>
                  <a:moveTo>
                    <a:pt x="78" y="7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7"/>
                    <a:pt x="78" y="7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0" name="Freeform 179">
              <a:extLst>
                <a:ext uri="{FF2B5EF4-FFF2-40B4-BE49-F238E27FC236}">
                  <a16:creationId xmlns:a16="http://schemas.microsoft.com/office/drawing/2014/main" id="{2F34DE7B-7E1A-F62C-E2E5-10C742C05F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9186" y="1993289"/>
              <a:ext cx="107847" cy="69648"/>
            </a:xfrm>
            <a:custGeom>
              <a:avLst/>
              <a:gdLst>
                <a:gd name="T0" fmla="*/ 1 w 40"/>
                <a:gd name="T1" fmla="*/ 8 h 26"/>
                <a:gd name="T2" fmla="*/ 1 w 40"/>
                <a:gd name="T3" fmla="*/ 9 h 26"/>
                <a:gd name="T4" fmla="*/ 2 w 40"/>
                <a:gd name="T5" fmla="*/ 10 h 26"/>
                <a:gd name="T6" fmla="*/ 7 w 40"/>
                <a:gd name="T7" fmla="*/ 12 h 26"/>
                <a:gd name="T8" fmla="*/ 8 w 40"/>
                <a:gd name="T9" fmla="*/ 13 h 26"/>
                <a:gd name="T10" fmla="*/ 10 w 40"/>
                <a:gd name="T11" fmla="*/ 13 h 26"/>
                <a:gd name="T12" fmla="*/ 11 w 40"/>
                <a:gd name="T13" fmla="*/ 15 h 26"/>
                <a:gd name="T14" fmla="*/ 12 w 40"/>
                <a:gd name="T15" fmla="*/ 16 h 26"/>
                <a:gd name="T16" fmla="*/ 14 w 40"/>
                <a:gd name="T17" fmla="*/ 16 h 26"/>
                <a:gd name="T18" fmla="*/ 15 w 40"/>
                <a:gd name="T19" fmla="*/ 16 h 26"/>
                <a:gd name="T20" fmla="*/ 17 w 40"/>
                <a:gd name="T21" fmla="*/ 16 h 26"/>
                <a:gd name="T22" fmla="*/ 17 w 40"/>
                <a:gd name="T23" fmla="*/ 18 h 26"/>
                <a:gd name="T24" fmla="*/ 17 w 40"/>
                <a:gd name="T25" fmla="*/ 20 h 26"/>
                <a:gd name="T26" fmla="*/ 18 w 40"/>
                <a:gd name="T27" fmla="*/ 20 h 26"/>
                <a:gd name="T28" fmla="*/ 20 w 40"/>
                <a:gd name="T29" fmla="*/ 20 h 26"/>
                <a:gd name="T30" fmla="*/ 21 w 40"/>
                <a:gd name="T31" fmla="*/ 20 h 26"/>
                <a:gd name="T32" fmla="*/ 24 w 40"/>
                <a:gd name="T33" fmla="*/ 18 h 26"/>
                <a:gd name="T34" fmla="*/ 24 w 40"/>
                <a:gd name="T35" fmla="*/ 20 h 26"/>
                <a:gd name="T36" fmla="*/ 24 w 40"/>
                <a:gd name="T37" fmla="*/ 23 h 26"/>
                <a:gd name="T38" fmla="*/ 28 w 40"/>
                <a:gd name="T39" fmla="*/ 25 h 26"/>
                <a:gd name="T40" fmla="*/ 30 w 40"/>
                <a:gd name="T41" fmla="*/ 26 h 26"/>
                <a:gd name="T42" fmla="*/ 34 w 40"/>
                <a:gd name="T43" fmla="*/ 26 h 26"/>
                <a:gd name="T44" fmla="*/ 34 w 40"/>
                <a:gd name="T45" fmla="*/ 25 h 26"/>
                <a:gd name="T46" fmla="*/ 34 w 40"/>
                <a:gd name="T47" fmla="*/ 23 h 26"/>
                <a:gd name="T48" fmla="*/ 34 w 40"/>
                <a:gd name="T49" fmla="*/ 22 h 26"/>
                <a:gd name="T50" fmla="*/ 34 w 40"/>
                <a:gd name="T51" fmla="*/ 20 h 26"/>
                <a:gd name="T52" fmla="*/ 34 w 40"/>
                <a:gd name="T53" fmla="*/ 19 h 26"/>
                <a:gd name="T54" fmla="*/ 35 w 40"/>
                <a:gd name="T55" fmla="*/ 19 h 26"/>
                <a:gd name="T56" fmla="*/ 37 w 40"/>
                <a:gd name="T57" fmla="*/ 19 h 26"/>
                <a:gd name="T58" fmla="*/ 37 w 40"/>
                <a:gd name="T59" fmla="*/ 18 h 26"/>
                <a:gd name="T60" fmla="*/ 38 w 40"/>
                <a:gd name="T61" fmla="*/ 18 h 26"/>
                <a:gd name="T62" fmla="*/ 40 w 40"/>
                <a:gd name="T63" fmla="*/ 16 h 26"/>
                <a:gd name="T64" fmla="*/ 40 w 40"/>
                <a:gd name="T65" fmla="*/ 15 h 26"/>
                <a:gd name="T66" fmla="*/ 38 w 40"/>
                <a:gd name="T67" fmla="*/ 13 h 26"/>
                <a:gd name="T68" fmla="*/ 38 w 40"/>
                <a:gd name="T69" fmla="*/ 12 h 26"/>
                <a:gd name="T70" fmla="*/ 37 w 40"/>
                <a:gd name="T71" fmla="*/ 10 h 26"/>
                <a:gd name="T72" fmla="*/ 35 w 40"/>
                <a:gd name="T73" fmla="*/ 10 h 26"/>
                <a:gd name="T74" fmla="*/ 34 w 40"/>
                <a:gd name="T75" fmla="*/ 10 h 26"/>
                <a:gd name="T76" fmla="*/ 33 w 40"/>
                <a:gd name="T77" fmla="*/ 9 h 26"/>
                <a:gd name="T78" fmla="*/ 33 w 40"/>
                <a:gd name="T79" fmla="*/ 8 h 26"/>
                <a:gd name="T80" fmla="*/ 34 w 40"/>
                <a:gd name="T81" fmla="*/ 6 h 26"/>
                <a:gd name="T82" fmla="*/ 33 w 40"/>
                <a:gd name="T83" fmla="*/ 4 h 26"/>
                <a:gd name="T84" fmla="*/ 30 w 40"/>
                <a:gd name="T85" fmla="*/ 3 h 26"/>
                <a:gd name="T86" fmla="*/ 28 w 40"/>
                <a:gd name="T87" fmla="*/ 3 h 26"/>
                <a:gd name="T88" fmla="*/ 27 w 40"/>
                <a:gd name="T89" fmla="*/ 0 h 26"/>
                <a:gd name="T90" fmla="*/ 25 w 40"/>
                <a:gd name="T91" fmla="*/ 2 h 26"/>
                <a:gd name="T92" fmla="*/ 23 w 40"/>
                <a:gd name="T93" fmla="*/ 0 h 26"/>
                <a:gd name="T94" fmla="*/ 23 w 40"/>
                <a:gd name="T95" fmla="*/ 2 h 26"/>
                <a:gd name="T96" fmla="*/ 20 w 40"/>
                <a:gd name="T97" fmla="*/ 0 h 26"/>
                <a:gd name="T98" fmla="*/ 20 w 40"/>
                <a:gd name="T99" fmla="*/ 2 h 26"/>
                <a:gd name="T100" fmla="*/ 19 w 40"/>
                <a:gd name="T101" fmla="*/ 2 h 26"/>
                <a:gd name="T102" fmla="*/ 18 w 40"/>
                <a:gd name="T103" fmla="*/ 2 h 26"/>
                <a:gd name="T104" fmla="*/ 18 w 40"/>
                <a:gd name="T105" fmla="*/ 3 h 26"/>
                <a:gd name="T106" fmla="*/ 17 w 40"/>
                <a:gd name="T107" fmla="*/ 3 h 26"/>
                <a:gd name="T108" fmla="*/ 15 w 40"/>
                <a:gd name="T109" fmla="*/ 5 h 26"/>
                <a:gd name="T110" fmla="*/ 12 w 40"/>
                <a:gd name="T111" fmla="*/ 3 h 26"/>
                <a:gd name="T112" fmla="*/ 10 w 40"/>
                <a:gd name="T113" fmla="*/ 3 h 26"/>
                <a:gd name="T114" fmla="*/ 10 w 40"/>
                <a:gd name="T115" fmla="*/ 2 h 26"/>
                <a:gd name="T116" fmla="*/ 0 w 40"/>
                <a:gd name="T117" fmla="*/ 6 h 26"/>
                <a:gd name="T118" fmla="*/ 1 w 40"/>
                <a:gd name="T119" fmla="*/ 6 h 26"/>
                <a:gd name="T120" fmla="*/ 1 w 40"/>
                <a:gd name="T1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26">
                  <a:moveTo>
                    <a:pt x="1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1" name="Freeform 180">
              <a:extLst>
                <a:ext uri="{FF2B5EF4-FFF2-40B4-BE49-F238E27FC236}">
                  <a16:creationId xmlns:a16="http://schemas.microsoft.com/office/drawing/2014/main" id="{9E13206F-182D-13E8-8D04-7223672CB6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5640" y="1927620"/>
              <a:ext cx="109881" cy="91538"/>
            </a:xfrm>
            <a:custGeom>
              <a:avLst/>
              <a:gdLst>
                <a:gd name="T0" fmla="*/ 35 w 40"/>
                <a:gd name="T1" fmla="*/ 0 h 35"/>
                <a:gd name="T2" fmla="*/ 27 w 40"/>
                <a:gd name="T3" fmla="*/ 1 h 35"/>
                <a:gd name="T4" fmla="*/ 21 w 40"/>
                <a:gd name="T5" fmla="*/ 4 h 35"/>
                <a:gd name="T6" fmla="*/ 17 w 40"/>
                <a:gd name="T7" fmla="*/ 7 h 35"/>
                <a:gd name="T8" fmla="*/ 13 w 40"/>
                <a:gd name="T9" fmla="*/ 8 h 35"/>
                <a:gd name="T10" fmla="*/ 7 w 40"/>
                <a:gd name="T11" fmla="*/ 20 h 35"/>
                <a:gd name="T12" fmla="*/ 10 w 40"/>
                <a:gd name="T13" fmla="*/ 23 h 35"/>
                <a:gd name="T14" fmla="*/ 10 w 40"/>
                <a:gd name="T15" fmla="*/ 24 h 35"/>
                <a:gd name="T16" fmla="*/ 7 w 40"/>
                <a:gd name="T17" fmla="*/ 24 h 35"/>
                <a:gd name="T18" fmla="*/ 7 w 40"/>
                <a:gd name="T19" fmla="*/ 25 h 35"/>
                <a:gd name="T20" fmla="*/ 2 w 40"/>
                <a:gd name="T21" fmla="*/ 24 h 35"/>
                <a:gd name="T22" fmla="*/ 2 w 40"/>
                <a:gd name="T23" fmla="*/ 27 h 35"/>
                <a:gd name="T24" fmla="*/ 8 w 40"/>
                <a:gd name="T25" fmla="*/ 27 h 35"/>
                <a:gd name="T26" fmla="*/ 10 w 40"/>
                <a:gd name="T27" fmla="*/ 27 h 35"/>
                <a:gd name="T28" fmla="*/ 13 w 40"/>
                <a:gd name="T29" fmla="*/ 27 h 35"/>
                <a:gd name="T30" fmla="*/ 15 w 40"/>
                <a:gd name="T31" fmla="*/ 27 h 35"/>
                <a:gd name="T32" fmla="*/ 18 w 40"/>
                <a:gd name="T33" fmla="*/ 28 h 35"/>
                <a:gd name="T34" fmla="*/ 23 w 40"/>
                <a:gd name="T35" fmla="*/ 29 h 35"/>
                <a:gd name="T36" fmla="*/ 23 w 40"/>
                <a:gd name="T37" fmla="*/ 33 h 35"/>
                <a:gd name="T38" fmla="*/ 24 w 40"/>
                <a:gd name="T39" fmla="*/ 35 h 35"/>
                <a:gd name="T40" fmla="*/ 27 w 40"/>
                <a:gd name="T41" fmla="*/ 35 h 35"/>
                <a:gd name="T42" fmla="*/ 27 w 40"/>
                <a:gd name="T43" fmla="*/ 33 h 35"/>
                <a:gd name="T44" fmla="*/ 27 w 40"/>
                <a:gd name="T45" fmla="*/ 30 h 35"/>
                <a:gd name="T46" fmla="*/ 28 w 40"/>
                <a:gd name="T47" fmla="*/ 25 h 35"/>
                <a:gd name="T48" fmla="*/ 25 w 40"/>
                <a:gd name="T49" fmla="*/ 23 h 35"/>
                <a:gd name="T50" fmla="*/ 27 w 40"/>
                <a:gd name="T51" fmla="*/ 21 h 35"/>
                <a:gd name="T52" fmla="*/ 33 w 40"/>
                <a:gd name="T53" fmla="*/ 21 h 35"/>
                <a:gd name="T54" fmla="*/ 34 w 40"/>
                <a:gd name="T55" fmla="*/ 18 h 35"/>
                <a:gd name="T56" fmla="*/ 37 w 40"/>
                <a:gd name="T57" fmla="*/ 15 h 35"/>
                <a:gd name="T58" fmla="*/ 34 w 40"/>
                <a:gd name="T59" fmla="*/ 13 h 35"/>
                <a:gd name="T60" fmla="*/ 35 w 40"/>
                <a:gd name="T61" fmla="*/ 11 h 35"/>
                <a:gd name="T62" fmla="*/ 37 w 40"/>
                <a:gd name="T63" fmla="*/ 10 h 35"/>
                <a:gd name="T64" fmla="*/ 38 w 40"/>
                <a:gd name="T65" fmla="*/ 7 h 35"/>
                <a:gd name="T66" fmla="*/ 39 w 40"/>
                <a:gd name="T67" fmla="*/ 4 h 35"/>
                <a:gd name="T68" fmla="*/ 37 w 40"/>
                <a:gd name="T6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37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4" y="31"/>
                    <a:pt x="24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2" name="Freeform 186">
              <a:extLst>
                <a:ext uri="{FF2B5EF4-FFF2-40B4-BE49-F238E27FC236}">
                  <a16:creationId xmlns:a16="http://schemas.microsoft.com/office/drawing/2014/main" id="{A3F88FB5-D7C3-6C81-6282-559515BC05D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994919" y="1032144"/>
              <a:ext cx="1312469" cy="672602"/>
            </a:xfrm>
            <a:custGeom>
              <a:avLst/>
              <a:gdLst>
                <a:gd name="T0" fmla="*/ 552 w 645"/>
                <a:gd name="T1" fmla="*/ 101 h 338"/>
                <a:gd name="T2" fmla="*/ 479 w 645"/>
                <a:gd name="T3" fmla="*/ 143 h 338"/>
                <a:gd name="T4" fmla="*/ 558 w 645"/>
                <a:gd name="T5" fmla="*/ 101 h 338"/>
                <a:gd name="T6" fmla="*/ 137 w 645"/>
                <a:gd name="T7" fmla="*/ 162 h 338"/>
                <a:gd name="T8" fmla="*/ 142 w 645"/>
                <a:gd name="T9" fmla="*/ 185 h 338"/>
                <a:gd name="T10" fmla="*/ 153 w 645"/>
                <a:gd name="T11" fmla="*/ 181 h 338"/>
                <a:gd name="T12" fmla="*/ 532 w 645"/>
                <a:gd name="T13" fmla="*/ 16 h 338"/>
                <a:gd name="T14" fmla="*/ 522 w 645"/>
                <a:gd name="T15" fmla="*/ 3 h 338"/>
                <a:gd name="T16" fmla="*/ 394 w 645"/>
                <a:gd name="T17" fmla="*/ 8 h 338"/>
                <a:gd name="T18" fmla="*/ 335 w 645"/>
                <a:gd name="T19" fmla="*/ 9 h 338"/>
                <a:gd name="T20" fmla="*/ 247 w 645"/>
                <a:gd name="T21" fmla="*/ 20 h 338"/>
                <a:gd name="T22" fmla="*/ 158 w 645"/>
                <a:gd name="T23" fmla="*/ 27 h 338"/>
                <a:gd name="T24" fmla="*/ 32 w 645"/>
                <a:gd name="T25" fmla="*/ 57 h 338"/>
                <a:gd name="T26" fmla="*/ 61 w 645"/>
                <a:gd name="T27" fmla="*/ 74 h 338"/>
                <a:gd name="T28" fmla="*/ 38 w 645"/>
                <a:gd name="T29" fmla="*/ 94 h 338"/>
                <a:gd name="T30" fmla="*/ 114 w 645"/>
                <a:gd name="T31" fmla="*/ 94 h 338"/>
                <a:gd name="T32" fmla="*/ 137 w 645"/>
                <a:gd name="T33" fmla="*/ 122 h 338"/>
                <a:gd name="T34" fmla="*/ 123 w 645"/>
                <a:gd name="T35" fmla="*/ 161 h 338"/>
                <a:gd name="T36" fmla="*/ 159 w 645"/>
                <a:gd name="T37" fmla="*/ 158 h 338"/>
                <a:gd name="T38" fmla="*/ 145 w 645"/>
                <a:gd name="T39" fmla="*/ 170 h 338"/>
                <a:gd name="T40" fmla="*/ 149 w 645"/>
                <a:gd name="T41" fmla="*/ 192 h 338"/>
                <a:gd name="T42" fmla="*/ 122 w 645"/>
                <a:gd name="T43" fmla="*/ 206 h 338"/>
                <a:gd name="T44" fmla="*/ 127 w 645"/>
                <a:gd name="T45" fmla="*/ 210 h 338"/>
                <a:gd name="T46" fmla="*/ 105 w 645"/>
                <a:gd name="T47" fmla="*/ 218 h 338"/>
                <a:gd name="T48" fmla="*/ 95 w 645"/>
                <a:gd name="T49" fmla="*/ 238 h 338"/>
                <a:gd name="T50" fmla="*/ 101 w 645"/>
                <a:gd name="T51" fmla="*/ 252 h 338"/>
                <a:gd name="T52" fmla="*/ 123 w 645"/>
                <a:gd name="T53" fmla="*/ 267 h 338"/>
                <a:gd name="T54" fmla="*/ 101 w 645"/>
                <a:gd name="T55" fmla="*/ 284 h 338"/>
                <a:gd name="T56" fmla="*/ 111 w 645"/>
                <a:gd name="T57" fmla="*/ 311 h 338"/>
                <a:gd name="T58" fmla="*/ 118 w 645"/>
                <a:gd name="T59" fmla="*/ 325 h 338"/>
                <a:gd name="T60" fmla="*/ 145 w 645"/>
                <a:gd name="T61" fmla="*/ 329 h 338"/>
                <a:gd name="T62" fmla="*/ 172 w 645"/>
                <a:gd name="T63" fmla="*/ 338 h 338"/>
                <a:gd name="T64" fmla="*/ 184 w 645"/>
                <a:gd name="T65" fmla="*/ 323 h 338"/>
                <a:gd name="T66" fmla="*/ 198 w 645"/>
                <a:gd name="T67" fmla="*/ 295 h 338"/>
                <a:gd name="T68" fmla="*/ 226 w 645"/>
                <a:gd name="T69" fmla="*/ 284 h 338"/>
                <a:gd name="T70" fmla="*/ 246 w 645"/>
                <a:gd name="T71" fmla="*/ 258 h 338"/>
                <a:gd name="T72" fmla="*/ 280 w 645"/>
                <a:gd name="T73" fmla="*/ 240 h 338"/>
                <a:gd name="T74" fmla="*/ 316 w 645"/>
                <a:gd name="T75" fmla="*/ 235 h 338"/>
                <a:gd name="T76" fmla="*/ 361 w 645"/>
                <a:gd name="T77" fmla="*/ 206 h 338"/>
                <a:gd name="T78" fmla="*/ 413 w 645"/>
                <a:gd name="T79" fmla="*/ 202 h 338"/>
                <a:gd name="T80" fmla="*/ 478 w 645"/>
                <a:gd name="T81" fmla="*/ 183 h 338"/>
                <a:gd name="T82" fmla="*/ 453 w 645"/>
                <a:gd name="T83" fmla="*/ 162 h 338"/>
                <a:gd name="T84" fmla="*/ 487 w 645"/>
                <a:gd name="T85" fmla="*/ 167 h 338"/>
                <a:gd name="T86" fmla="*/ 485 w 645"/>
                <a:gd name="T87" fmla="*/ 154 h 338"/>
                <a:gd name="T88" fmla="*/ 445 w 645"/>
                <a:gd name="T89" fmla="*/ 127 h 338"/>
                <a:gd name="T90" fmla="*/ 497 w 645"/>
                <a:gd name="T91" fmla="*/ 126 h 338"/>
                <a:gd name="T92" fmla="*/ 512 w 645"/>
                <a:gd name="T93" fmla="*/ 113 h 338"/>
                <a:gd name="T94" fmla="*/ 528 w 645"/>
                <a:gd name="T95" fmla="*/ 105 h 338"/>
                <a:gd name="T96" fmla="*/ 522 w 645"/>
                <a:gd name="T97" fmla="*/ 90 h 338"/>
                <a:gd name="T98" fmla="*/ 546 w 645"/>
                <a:gd name="T99" fmla="*/ 73 h 338"/>
                <a:gd name="T100" fmla="*/ 558 w 645"/>
                <a:gd name="T101" fmla="*/ 52 h 338"/>
                <a:gd name="T102" fmla="*/ 588 w 645"/>
                <a:gd name="T103" fmla="*/ 33 h 338"/>
                <a:gd name="T104" fmla="*/ 135 w 645"/>
                <a:gd name="T105" fmla="*/ 204 h 338"/>
                <a:gd name="T106" fmla="*/ 118 w 645"/>
                <a:gd name="T107" fmla="*/ 258 h 338"/>
                <a:gd name="T108" fmla="*/ 133 w 645"/>
                <a:gd name="T109" fmla="*/ 223 h 338"/>
                <a:gd name="T110" fmla="*/ 141 w 645"/>
                <a:gd name="T111" fmla="*/ 218 h 338"/>
                <a:gd name="T112" fmla="*/ 381 w 645"/>
                <a:gd name="T113" fmla="*/ 12 h 338"/>
                <a:gd name="T114" fmla="*/ 457 w 645"/>
                <a:gd name="T115" fmla="*/ 4 h 338"/>
                <a:gd name="T116" fmla="*/ 425 w 645"/>
                <a:gd name="T117" fmla="*/ 170 h 338"/>
                <a:gd name="T118" fmla="*/ 443 w 645"/>
                <a:gd name="T119" fmla="*/ 134 h 338"/>
                <a:gd name="T120" fmla="*/ 510 w 645"/>
                <a:gd name="T121" fmla="*/ 105 h 338"/>
                <a:gd name="T122" fmla="*/ 14 w 645"/>
                <a:gd name="T123" fmla="*/ 7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5" h="338">
                  <a:moveTo>
                    <a:pt x="146" y="325"/>
                  </a:move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close/>
                  <a:moveTo>
                    <a:pt x="207" y="293"/>
                  </a:moveTo>
                  <a:lnTo>
                    <a:pt x="206" y="293"/>
                  </a:lnTo>
                  <a:lnTo>
                    <a:pt x="203" y="295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close/>
                  <a:moveTo>
                    <a:pt x="145" y="328"/>
                  </a:moveTo>
                  <a:lnTo>
                    <a:pt x="146" y="325"/>
                  </a:lnTo>
                  <a:lnTo>
                    <a:pt x="142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close/>
                  <a:moveTo>
                    <a:pt x="559" y="105"/>
                  </a:moveTo>
                  <a:lnTo>
                    <a:pt x="558" y="105"/>
                  </a:lnTo>
                  <a:lnTo>
                    <a:pt x="555" y="104"/>
                  </a:lnTo>
                  <a:lnTo>
                    <a:pt x="552" y="101"/>
                  </a:lnTo>
                  <a:lnTo>
                    <a:pt x="548" y="104"/>
                  </a:lnTo>
                  <a:lnTo>
                    <a:pt x="546" y="108"/>
                  </a:lnTo>
                  <a:lnTo>
                    <a:pt x="558" y="108"/>
                  </a:lnTo>
                  <a:lnTo>
                    <a:pt x="562" y="108"/>
                  </a:lnTo>
                  <a:lnTo>
                    <a:pt x="563" y="105"/>
                  </a:lnTo>
                  <a:lnTo>
                    <a:pt x="562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close/>
                  <a:moveTo>
                    <a:pt x="497" y="135"/>
                  </a:moveTo>
                  <a:lnTo>
                    <a:pt x="489" y="134"/>
                  </a:lnTo>
                  <a:lnTo>
                    <a:pt x="482" y="134"/>
                  </a:lnTo>
                  <a:lnTo>
                    <a:pt x="475" y="138"/>
                  </a:lnTo>
                  <a:lnTo>
                    <a:pt x="483" y="135"/>
                  </a:lnTo>
                  <a:lnTo>
                    <a:pt x="491" y="138"/>
                  </a:lnTo>
                  <a:lnTo>
                    <a:pt x="495" y="139"/>
                  </a:lnTo>
                  <a:lnTo>
                    <a:pt x="502" y="139"/>
                  </a:lnTo>
                  <a:lnTo>
                    <a:pt x="501" y="138"/>
                  </a:lnTo>
                  <a:lnTo>
                    <a:pt x="504" y="138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close/>
                  <a:moveTo>
                    <a:pt x="475" y="141"/>
                  </a:moveTo>
                  <a:lnTo>
                    <a:pt x="479" y="143"/>
                  </a:lnTo>
                  <a:lnTo>
                    <a:pt x="487" y="145"/>
                  </a:lnTo>
                  <a:lnTo>
                    <a:pt x="493" y="149"/>
                  </a:lnTo>
                  <a:lnTo>
                    <a:pt x="497" y="149"/>
                  </a:lnTo>
                  <a:lnTo>
                    <a:pt x="498" y="147"/>
                  </a:lnTo>
                  <a:lnTo>
                    <a:pt x="495" y="145"/>
                  </a:lnTo>
                  <a:lnTo>
                    <a:pt x="493" y="145"/>
                  </a:lnTo>
                  <a:lnTo>
                    <a:pt x="493" y="143"/>
                  </a:lnTo>
                  <a:lnTo>
                    <a:pt x="501" y="145"/>
                  </a:lnTo>
                  <a:lnTo>
                    <a:pt x="498" y="141"/>
                  </a:lnTo>
                  <a:lnTo>
                    <a:pt x="495" y="141"/>
                  </a:lnTo>
                  <a:lnTo>
                    <a:pt x="493" y="141"/>
                  </a:lnTo>
                  <a:lnTo>
                    <a:pt x="489" y="138"/>
                  </a:lnTo>
                  <a:lnTo>
                    <a:pt x="485" y="138"/>
                  </a:lnTo>
                  <a:lnTo>
                    <a:pt x="482" y="138"/>
                  </a:lnTo>
                  <a:lnTo>
                    <a:pt x="475" y="138"/>
                  </a:lnTo>
                  <a:lnTo>
                    <a:pt x="474" y="139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close/>
                  <a:moveTo>
                    <a:pt x="558" y="101"/>
                  </a:moveTo>
                  <a:lnTo>
                    <a:pt x="555" y="101"/>
                  </a:lnTo>
                  <a:lnTo>
                    <a:pt x="555" y="104"/>
                  </a:lnTo>
                  <a:lnTo>
                    <a:pt x="559" y="104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close/>
                  <a:moveTo>
                    <a:pt x="555" y="84"/>
                  </a:moveTo>
                  <a:lnTo>
                    <a:pt x="554" y="82"/>
                  </a:lnTo>
                  <a:lnTo>
                    <a:pt x="552" y="84"/>
                  </a:lnTo>
                  <a:lnTo>
                    <a:pt x="552" y="86"/>
                  </a:lnTo>
                  <a:lnTo>
                    <a:pt x="554" y="94"/>
                  </a:lnTo>
                  <a:lnTo>
                    <a:pt x="554" y="90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close/>
                  <a:moveTo>
                    <a:pt x="98" y="246"/>
                  </a:moveTo>
                  <a:lnTo>
                    <a:pt x="99" y="244"/>
                  </a:lnTo>
                  <a:lnTo>
                    <a:pt x="95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close/>
                  <a:moveTo>
                    <a:pt x="137" y="162"/>
                  </a:moveTo>
                  <a:lnTo>
                    <a:pt x="137" y="161"/>
                  </a:lnTo>
                  <a:lnTo>
                    <a:pt x="133" y="161"/>
                  </a:lnTo>
                  <a:lnTo>
                    <a:pt x="131" y="165"/>
                  </a:lnTo>
                  <a:lnTo>
                    <a:pt x="135" y="165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close/>
                  <a:moveTo>
                    <a:pt x="105" y="214"/>
                  </a:moveTo>
                  <a:lnTo>
                    <a:pt x="105" y="215"/>
                  </a:lnTo>
                  <a:lnTo>
                    <a:pt x="106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close/>
                  <a:moveTo>
                    <a:pt x="110" y="181"/>
                  </a:moveTo>
                  <a:lnTo>
                    <a:pt x="110" y="183"/>
                  </a:lnTo>
                  <a:lnTo>
                    <a:pt x="106" y="185"/>
                  </a:lnTo>
                  <a:lnTo>
                    <a:pt x="111" y="187"/>
                  </a:lnTo>
                  <a:lnTo>
                    <a:pt x="115" y="187"/>
                  </a:lnTo>
                  <a:lnTo>
                    <a:pt x="118" y="187"/>
                  </a:lnTo>
                  <a:lnTo>
                    <a:pt x="119" y="187"/>
                  </a:lnTo>
                  <a:lnTo>
                    <a:pt x="122" y="187"/>
                  </a:lnTo>
                  <a:lnTo>
                    <a:pt x="123" y="189"/>
                  </a:lnTo>
                  <a:lnTo>
                    <a:pt x="111" y="189"/>
                  </a:lnTo>
                  <a:lnTo>
                    <a:pt x="114" y="191"/>
                  </a:lnTo>
                  <a:lnTo>
                    <a:pt x="115" y="191"/>
                  </a:lnTo>
                  <a:lnTo>
                    <a:pt x="119" y="191"/>
                  </a:lnTo>
                  <a:lnTo>
                    <a:pt x="129" y="189"/>
                  </a:lnTo>
                  <a:lnTo>
                    <a:pt x="137" y="189"/>
                  </a:lnTo>
                  <a:lnTo>
                    <a:pt x="141" y="187"/>
                  </a:lnTo>
                  <a:lnTo>
                    <a:pt x="142" y="185"/>
                  </a:lnTo>
                  <a:lnTo>
                    <a:pt x="141" y="183"/>
                  </a:lnTo>
                  <a:lnTo>
                    <a:pt x="139" y="181"/>
                  </a:lnTo>
                  <a:lnTo>
                    <a:pt x="137" y="181"/>
                  </a:lnTo>
                  <a:lnTo>
                    <a:pt x="131" y="178"/>
                  </a:lnTo>
                  <a:lnTo>
                    <a:pt x="127" y="175"/>
                  </a:lnTo>
                  <a:lnTo>
                    <a:pt x="122" y="175"/>
                  </a:lnTo>
                  <a:lnTo>
                    <a:pt x="115" y="175"/>
                  </a:lnTo>
                  <a:lnTo>
                    <a:pt x="111" y="178"/>
                  </a:lnTo>
                  <a:lnTo>
                    <a:pt x="111" y="179"/>
                  </a:lnTo>
                  <a:lnTo>
                    <a:pt x="114" y="179"/>
                  </a:lnTo>
                  <a:lnTo>
                    <a:pt x="115" y="181"/>
                  </a:lnTo>
                  <a:lnTo>
                    <a:pt x="111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close/>
                  <a:moveTo>
                    <a:pt x="153" y="181"/>
                  </a:moveTo>
                  <a:lnTo>
                    <a:pt x="150" y="183"/>
                  </a:lnTo>
                  <a:lnTo>
                    <a:pt x="149" y="185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3" y="185"/>
                  </a:lnTo>
                  <a:lnTo>
                    <a:pt x="154" y="183"/>
                  </a:lnTo>
                  <a:lnTo>
                    <a:pt x="158" y="183"/>
                  </a:lnTo>
                  <a:lnTo>
                    <a:pt x="154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close/>
                  <a:moveTo>
                    <a:pt x="620" y="17"/>
                  </a:moveTo>
                  <a:lnTo>
                    <a:pt x="607" y="17"/>
                  </a:lnTo>
                  <a:lnTo>
                    <a:pt x="592" y="17"/>
                  </a:lnTo>
                  <a:lnTo>
                    <a:pt x="593" y="20"/>
                  </a:lnTo>
                  <a:lnTo>
                    <a:pt x="589" y="21"/>
                  </a:lnTo>
                  <a:lnTo>
                    <a:pt x="584" y="23"/>
                  </a:lnTo>
                  <a:lnTo>
                    <a:pt x="579" y="23"/>
                  </a:lnTo>
                  <a:lnTo>
                    <a:pt x="572" y="21"/>
                  </a:lnTo>
                  <a:lnTo>
                    <a:pt x="563" y="23"/>
                  </a:lnTo>
                  <a:lnTo>
                    <a:pt x="566" y="21"/>
                  </a:lnTo>
                  <a:lnTo>
                    <a:pt x="567" y="20"/>
                  </a:lnTo>
                  <a:lnTo>
                    <a:pt x="554" y="23"/>
                  </a:lnTo>
                  <a:lnTo>
                    <a:pt x="542" y="27"/>
                  </a:lnTo>
                  <a:lnTo>
                    <a:pt x="528" y="29"/>
                  </a:lnTo>
                  <a:lnTo>
                    <a:pt x="522" y="32"/>
                  </a:lnTo>
                  <a:lnTo>
                    <a:pt x="522" y="31"/>
                  </a:lnTo>
                  <a:lnTo>
                    <a:pt x="519" y="31"/>
                  </a:lnTo>
                  <a:lnTo>
                    <a:pt x="532" y="27"/>
                  </a:lnTo>
                  <a:lnTo>
                    <a:pt x="542" y="23"/>
                  </a:lnTo>
                  <a:lnTo>
                    <a:pt x="546" y="21"/>
                  </a:lnTo>
                  <a:lnTo>
                    <a:pt x="548" y="20"/>
                  </a:lnTo>
                  <a:lnTo>
                    <a:pt x="548" y="17"/>
                  </a:lnTo>
                  <a:lnTo>
                    <a:pt x="546" y="16"/>
                  </a:lnTo>
                  <a:lnTo>
                    <a:pt x="542" y="16"/>
                  </a:lnTo>
                  <a:lnTo>
                    <a:pt x="532" y="16"/>
                  </a:lnTo>
                  <a:lnTo>
                    <a:pt x="527" y="17"/>
                  </a:lnTo>
                  <a:lnTo>
                    <a:pt x="523" y="20"/>
                  </a:lnTo>
                  <a:lnTo>
                    <a:pt x="508" y="21"/>
                  </a:lnTo>
                  <a:lnTo>
                    <a:pt x="501" y="23"/>
                  </a:lnTo>
                  <a:lnTo>
                    <a:pt x="495" y="23"/>
                  </a:lnTo>
                  <a:lnTo>
                    <a:pt x="493" y="23"/>
                  </a:lnTo>
                  <a:lnTo>
                    <a:pt x="498" y="21"/>
                  </a:lnTo>
                  <a:lnTo>
                    <a:pt x="506" y="21"/>
                  </a:lnTo>
                  <a:lnTo>
                    <a:pt x="512" y="20"/>
                  </a:lnTo>
                  <a:lnTo>
                    <a:pt x="515" y="20"/>
                  </a:lnTo>
                  <a:lnTo>
                    <a:pt x="518" y="17"/>
                  </a:lnTo>
                  <a:lnTo>
                    <a:pt x="514" y="16"/>
                  </a:lnTo>
                  <a:lnTo>
                    <a:pt x="510" y="16"/>
                  </a:lnTo>
                  <a:lnTo>
                    <a:pt x="536" y="13"/>
                  </a:lnTo>
                  <a:lnTo>
                    <a:pt x="542" y="13"/>
                  </a:lnTo>
                  <a:lnTo>
                    <a:pt x="550" y="12"/>
                  </a:lnTo>
                  <a:lnTo>
                    <a:pt x="554" y="12"/>
                  </a:lnTo>
                  <a:lnTo>
                    <a:pt x="559" y="9"/>
                  </a:lnTo>
                  <a:lnTo>
                    <a:pt x="554" y="8"/>
                  </a:lnTo>
                  <a:lnTo>
                    <a:pt x="546" y="8"/>
                  </a:lnTo>
                  <a:lnTo>
                    <a:pt x="535" y="8"/>
                  </a:lnTo>
                  <a:lnTo>
                    <a:pt x="536" y="7"/>
                  </a:lnTo>
                  <a:lnTo>
                    <a:pt x="531" y="7"/>
                  </a:lnTo>
                  <a:lnTo>
                    <a:pt x="527" y="7"/>
                  </a:lnTo>
                  <a:lnTo>
                    <a:pt x="522" y="4"/>
                  </a:lnTo>
                  <a:lnTo>
                    <a:pt x="515" y="4"/>
                  </a:lnTo>
                  <a:lnTo>
                    <a:pt x="502" y="4"/>
                  </a:lnTo>
                  <a:lnTo>
                    <a:pt x="522" y="3"/>
                  </a:lnTo>
                  <a:lnTo>
                    <a:pt x="515" y="0"/>
                  </a:lnTo>
                  <a:lnTo>
                    <a:pt x="508" y="0"/>
                  </a:lnTo>
                  <a:lnTo>
                    <a:pt x="497" y="0"/>
                  </a:lnTo>
                  <a:lnTo>
                    <a:pt x="495" y="0"/>
                  </a:lnTo>
                  <a:lnTo>
                    <a:pt x="493" y="0"/>
                  </a:lnTo>
                  <a:lnTo>
                    <a:pt x="491" y="0"/>
                  </a:lnTo>
                  <a:lnTo>
                    <a:pt x="489" y="0"/>
                  </a:lnTo>
                  <a:lnTo>
                    <a:pt x="483" y="0"/>
                  </a:lnTo>
                  <a:lnTo>
                    <a:pt x="470" y="0"/>
                  </a:lnTo>
                  <a:lnTo>
                    <a:pt x="457" y="0"/>
                  </a:lnTo>
                  <a:lnTo>
                    <a:pt x="445" y="0"/>
                  </a:lnTo>
                  <a:lnTo>
                    <a:pt x="443" y="0"/>
                  </a:lnTo>
                  <a:lnTo>
                    <a:pt x="441" y="0"/>
                  </a:lnTo>
                  <a:lnTo>
                    <a:pt x="434" y="0"/>
                  </a:lnTo>
                  <a:lnTo>
                    <a:pt x="426" y="0"/>
                  </a:lnTo>
                  <a:lnTo>
                    <a:pt x="417" y="0"/>
                  </a:lnTo>
                  <a:lnTo>
                    <a:pt x="421" y="3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398" y="0"/>
                  </a:lnTo>
                  <a:lnTo>
                    <a:pt x="398" y="3"/>
                  </a:lnTo>
                  <a:lnTo>
                    <a:pt x="400" y="4"/>
                  </a:lnTo>
                  <a:lnTo>
                    <a:pt x="396" y="4"/>
                  </a:lnTo>
                  <a:lnTo>
                    <a:pt x="401" y="7"/>
                  </a:lnTo>
                  <a:lnTo>
                    <a:pt x="400" y="7"/>
                  </a:lnTo>
                  <a:lnTo>
                    <a:pt x="394" y="7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0" y="7"/>
                  </a:lnTo>
                  <a:lnTo>
                    <a:pt x="384" y="7"/>
                  </a:lnTo>
                  <a:lnTo>
                    <a:pt x="374" y="4"/>
                  </a:lnTo>
                  <a:lnTo>
                    <a:pt x="368" y="4"/>
                  </a:lnTo>
                  <a:lnTo>
                    <a:pt x="364" y="3"/>
                  </a:lnTo>
                  <a:lnTo>
                    <a:pt x="357" y="3"/>
                  </a:lnTo>
                  <a:lnTo>
                    <a:pt x="354" y="4"/>
                  </a:lnTo>
                  <a:lnTo>
                    <a:pt x="348" y="4"/>
                  </a:lnTo>
                  <a:lnTo>
                    <a:pt x="344" y="4"/>
                  </a:lnTo>
                  <a:lnTo>
                    <a:pt x="333" y="4"/>
                  </a:lnTo>
                  <a:lnTo>
                    <a:pt x="344" y="7"/>
                  </a:lnTo>
                  <a:lnTo>
                    <a:pt x="335" y="7"/>
                  </a:lnTo>
                  <a:lnTo>
                    <a:pt x="364" y="8"/>
                  </a:lnTo>
                  <a:lnTo>
                    <a:pt x="365" y="9"/>
                  </a:lnTo>
                  <a:lnTo>
                    <a:pt x="364" y="12"/>
                  </a:lnTo>
                  <a:lnTo>
                    <a:pt x="364" y="9"/>
                  </a:lnTo>
                  <a:lnTo>
                    <a:pt x="361" y="8"/>
                  </a:lnTo>
                  <a:lnTo>
                    <a:pt x="352" y="8"/>
                  </a:lnTo>
                  <a:lnTo>
                    <a:pt x="338" y="8"/>
                  </a:lnTo>
                  <a:lnTo>
                    <a:pt x="337" y="8"/>
                  </a:lnTo>
                  <a:lnTo>
                    <a:pt x="335" y="7"/>
                  </a:lnTo>
                  <a:lnTo>
                    <a:pt x="333" y="7"/>
                  </a:lnTo>
                  <a:lnTo>
                    <a:pt x="327" y="4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4" y="8"/>
                  </a:lnTo>
                  <a:lnTo>
                    <a:pt x="327" y="8"/>
                  </a:lnTo>
                  <a:lnTo>
                    <a:pt x="335" y="9"/>
                  </a:lnTo>
                  <a:lnTo>
                    <a:pt x="338" y="12"/>
                  </a:lnTo>
                  <a:lnTo>
                    <a:pt x="342" y="12"/>
                  </a:lnTo>
                  <a:lnTo>
                    <a:pt x="356" y="13"/>
                  </a:lnTo>
                  <a:lnTo>
                    <a:pt x="340" y="13"/>
                  </a:lnTo>
                  <a:lnTo>
                    <a:pt x="335" y="13"/>
                  </a:lnTo>
                  <a:lnTo>
                    <a:pt x="333" y="13"/>
                  </a:lnTo>
                  <a:lnTo>
                    <a:pt x="333" y="16"/>
                  </a:lnTo>
                  <a:lnTo>
                    <a:pt x="335" y="16"/>
                  </a:lnTo>
                  <a:lnTo>
                    <a:pt x="329" y="17"/>
                  </a:lnTo>
                  <a:lnTo>
                    <a:pt x="331" y="17"/>
                  </a:lnTo>
                  <a:lnTo>
                    <a:pt x="333" y="17"/>
                  </a:lnTo>
                  <a:lnTo>
                    <a:pt x="325" y="20"/>
                  </a:lnTo>
                  <a:lnTo>
                    <a:pt x="317" y="17"/>
                  </a:lnTo>
                  <a:lnTo>
                    <a:pt x="304" y="13"/>
                  </a:lnTo>
                  <a:lnTo>
                    <a:pt x="291" y="12"/>
                  </a:lnTo>
                  <a:lnTo>
                    <a:pt x="281" y="9"/>
                  </a:lnTo>
                  <a:lnTo>
                    <a:pt x="273" y="12"/>
                  </a:lnTo>
                  <a:lnTo>
                    <a:pt x="273" y="13"/>
                  </a:lnTo>
                  <a:lnTo>
                    <a:pt x="276" y="16"/>
                  </a:lnTo>
                  <a:lnTo>
                    <a:pt x="283" y="17"/>
                  </a:lnTo>
                  <a:lnTo>
                    <a:pt x="276" y="17"/>
                  </a:lnTo>
                  <a:lnTo>
                    <a:pt x="269" y="17"/>
                  </a:lnTo>
                  <a:lnTo>
                    <a:pt x="280" y="21"/>
                  </a:lnTo>
                  <a:lnTo>
                    <a:pt x="273" y="20"/>
                  </a:lnTo>
                  <a:lnTo>
                    <a:pt x="269" y="20"/>
                  </a:lnTo>
                  <a:lnTo>
                    <a:pt x="256" y="17"/>
                  </a:lnTo>
                  <a:lnTo>
                    <a:pt x="251" y="16"/>
                  </a:lnTo>
                  <a:lnTo>
                    <a:pt x="247" y="20"/>
                  </a:lnTo>
                  <a:lnTo>
                    <a:pt x="243" y="21"/>
                  </a:lnTo>
                  <a:lnTo>
                    <a:pt x="238" y="21"/>
                  </a:lnTo>
                  <a:lnTo>
                    <a:pt x="242" y="20"/>
                  </a:lnTo>
                  <a:lnTo>
                    <a:pt x="246" y="16"/>
                  </a:lnTo>
                  <a:lnTo>
                    <a:pt x="246" y="13"/>
                  </a:lnTo>
                  <a:lnTo>
                    <a:pt x="243" y="13"/>
                  </a:lnTo>
                  <a:lnTo>
                    <a:pt x="238" y="12"/>
                  </a:lnTo>
                  <a:lnTo>
                    <a:pt x="230" y="13"/>
                  </a:lnTo>
                  <a:lnTo>
                    <a:pt x="223" y="13"/>
                  </a:lnTo>
                  <a:lnTo>
                    <a:pt x="212" y="13"/>
                  </a:lnTo>
                  <a:lnTo>
                    <a:pt x="202" y="16"/>
                  </a:lnTo>
                  <a:lnTo>
                    <a:pt x="188" y="16"/>
                  </a:lnTo>
                  <a:lnTo>
                    <a:pt x="194" y="17"/>
                  </a:lnTo>
                  <a:lnTo>
                    <a:pt x="198" y="20"/>
                  </a:lnTo>
                  <a:lnTo>
                    <a:pt x="202" y="21"/>
                  </a:lnTo>
                  <a:lnTo>
                    <a:pt x="196" y="21"/>
                  </a:lnTo>
                  <a:lnTo>
                    <a:pt x="194" y="21"/>
                  </a:lnTo>
                  <a:lnTo>
                    <a:pt x="192" y="20"/>
                  </a:lnTo>
                  <a:lnTo>
                    <a:pt x="190" y="17"/>
                  </a:lnTo>
                  <a:lnTo>
                    <a:pt x="186" y="17"/>
                  </a:lnTo>
                  <a:lnTo>
                    <a:pt x="172" y="17"/>
                  </a:lnTo>
                  <a:lnTo>
                    <a:pt x="167" y="20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67" y="23"/>
                  </a:lnTo>
                  <a:lnTo>
                    <a:pt x="163" y="25"/>
                  </a:lnTo>
                  <a:lnTo>
                    <a:pt x="166" y="25"/>
                  </a:lnTo>
                  <a:lnTo>
                    <a:pt x="158" y="27"/>
                  </a:lnTo>
                  <a:lnTo>
                    <a:pt x="149" y="25"/>
                  </a:lnTo>
                  <a:lnTo>
                    <a:pt x="145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14" y="31"/>
                  </a:lnTo>
                  <a:lnTo>
                    <a:pt x="98" y="33"/>
                  </a:lnTo>
                  <a:lnTo>
                    <a:pt x="93" y="35"/>
                  </a:lnTo>
                  <a:lnTo>
                    <a:pt x="91" y="37"/>
                  </a:lnTo>
                  <a:lnTo>
                    <a:pt x="89" y="37"/>
                  </a:lnTo>
                  <a:lnTo>
                    <a:pt x="95" y="39"/>
                  </a:lnTo>
                  <a:lnTo>
                    <a:pt x="105" y="39"/>
                  </a:lnTo>
                  <a:lnTo>
                    <a:pt x="111" y="39"/>
                  </a:lnTo>
                  <a:lnTo>
                    <a:pt x="109" y="40"/>
                  </a:lnTo>
                  <a:lnTo>
                    <a:pt x="106" y="46"/>
                  </a:lnTo>
                  <a:lnTo>
                    <a:pt x="102" y="48"/>
                  </a:lnTo>
                  <a:lnTo>
                    <a:pt x="97" y="48"/>
                  </a:lnTo>
                  <a:lnTo>
                    <a:pt x="89" y="50"/>
                  </a:lnTo>
                  <a:lnTo>
                    <a:pt x="80" y="50"/>
                  </a:lnTo>
                  <a:lnTo>
                    <a:pt x="69" y="52"/>
                  </a:lnTo>
                  <a:lnTo>
                    <a:pt x="62" y="52"/>
                  </a:lnTo>
                  <a:lnTo>
                    <a:pt x="54" y="53"/>
                  </a:lnTo>
                  <a:lnTo>
                    <a:pt x="53" y="53"/>
                  </a:lnTo>
                  <a:lnTo>
                    <a:pt x="45" y="56"/>
                  </a:lnTo>
                  <a:lnTo>
                    <a:pt x="38" y="56"/>
                  </a:lnTo>
                  <a:lnTo>
                    <a:pt x="32" y="57"/>
                  </a:lnTo>
                  <a:lnTo>
                    <a:pt x="22" y="57"/>
                  </a:lnTo>
                  <a:lnTo>
                    <a:pt x="14" y="60"/>
                  </a:lnTo>
                  <a:lnTo>
                    <a:pt x="9" y="61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4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22" y="69"/>
                  </a:lnTo>
                  <a:lnTo>
                    <a:pt x="28" y="70"/>
                  </a:lnTo>
                  <a:lnTo>
                    <a:pt x="34" y="69"/>
                  </a:lnTo>
                  <a:lnTo>
                    <a:pt x="30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32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1" y="70"/>
                  </a:lnTo>
                  <a:lnTo>
                    <a:pt x="44" y="70"/>
                  </a:lnTo>
                  <a:lnTo>
                    <a:pt x="45" y="73"/>
                  </a:lnTo>
                  <a:lnTo>
                    <a:pt x="53" y="73"/>
                  </a:lnTo>
                  <a:lnTo>
                    <a:pt x="58" y="70"/>
                  </a:lnTo>
                  <a:lnTo>
                    <a:pt x="65" y="69"/>
                  </a:lnTo>
                  <a:lnTo>
                    <a:pt x="66" y="70"/>
                  </a:lnTo>
                  <a:lnTo>
                    <a:pt x="69" y="73"/>
                  </a:lnTo>
                  <a:lnTo>
                    <a:pt x="62" y="7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2" y="74"/>
                  </a:lnTo>
                  <a:lnTo>
                    <a:pt x="34" y="74"/>
                  </a:lnTo>
                  <a:lnTo>
                    <a:pt x="40" y="77"/>
                  </a:lnTo>
                  <a:lnTo>
                    <a:pt x="32" y="77"/>
                  </a:lnTo>
                  <a:lnTo>
                    <a:pt x="14" y="77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9" y="81"/>
                  </a:lnTo>
                  <a:lnTo>
                    <a:pt x="13" y="82"/>
                  </a:lnTo>
                  <a:lnTo>
                    <a:pt x="17" y="81"/>
                  </a:lnTo>
                  <a:lnTo>
                    <a:pt x="21" y="78"/>
                  </a:lnTo>
                  <a:lnTo>
                    <a:pt x="25" y="78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17" y="88"/>
                  </a:lnTo>
                  <a:lnTo>
                    <a:pt x="21" y="90"/>
                  </a:lnTo>
                  <a:lnTo>
                    <a:pt x="26" y="90"/>
                  </a:lnTo>
                  <a:lnTo>
                    <a:pt x="25" y="92"/>
                  </a:lnTo>
                  <a:lnTo>
                    <a:pt x="26" y="92"/>
                  </a:lnTo>
                  <a:lnTo>
                    <a:pt x="32" y="92"/>
                  </a:lnTo>
                  <a:lnTo>
                    <a:pt x="38" y="94"/>
                  </a:lnTo>
                  <a:lnTo>
                    <a:pt x="44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41" y="90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9" y="90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3" y="92"/>
                  </a:lnTo>
                  <a:lnTo>
                    <a:pt x="54" y="92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6" y="90"/>
                  </a:lnTo>
                  <a:lnTo>
                    <a:pt x="70" y="88"/>
                  </a:lnTo>
                  <a:lnTo>
                    <a:pt x="72" y="90"/>
                  </a:lnTo>
                  <a:lnTo>
                    <a:pt x="80" y="88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1" y="90"/>
                  </a:lnTo>
                  <a:lnTo>
                    <a:pt x="95" y="90"/>
                  </a:lnTo>
                  <a:lnTo>
                    <a:pt x="106" y="90"/>
                  </a:lnTo>
                  <a:lnTo>
                    <a:pt x="105" y="92"/>
                  </a:lnTo>
                  <a:lnTo>
                    <a:pt x="110" y="92"/>
                  </a:lnTo>
                  <a:lnTo>
                    <a:pt x="111" y="92"/>
                  </a:lnTo>
                  <a:lnTo>
                    <a:pt x="111" y="94"/>
                  </a:lnTo>
                  <a:lnTo>
                    <a:pt x="114" y="94"/>
                  </a:lnTo>
                  <a:lnTo>
                    <a:pt x="122" y="96"/>
                  </a:lnTo>
                  <a:lnTo>
                    <a:pt x="119" y="96"/>
                  </a:lnTo>
                  <a:lnTo>
                    <a:pt x="122" y="97"/>
                  </a:lnTo>
                  <a:lnTo>
                    <a:pt x="127" y="96"/>
                  </a:lnTo>
                  <a:lnTo>
                    <a:pt x="126" y="97"/>
                  </a:lnTo>
                  <a:lnTo>
                    <a:pt x="127" y="97"/>
                  </a:lnTo>
                  <a:lnTo>
                    <a:pt x="127" y="100"/>
                  </a:lnTo>
                  <a:lnTo>
                    <a:pt x="123" y="101"/>
                  </a:lnTo>
                  <a:lnTo>
                    <a:pt x="126" y="101"/>
                  </a:lnTo>
                  <a:lnTo>
                    <a:pt x="123" y="104"/>
                  </a:lnTo>
                  <a:lnTo>
                    <a:pt x="126" y="104"/>
                  </a:lnTo>
                  <a:lnTo>
                    <a:pt x="123" y="105"/>
                  </a:lnTo>
                  <a:lnTo>
                    <a:pt x="129" y="108"/>
                  </a:lnTo>
                  <a:lnTo>
                    <a:pt x="133" y="108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1" y="110"/>
                  </a:lnTo>
                  <a:lnTo>
                    <a:pt x="133" y="110"/>
                  </a:lnTo>
                  <a:lnTo>
                    <a:pt x="135" y="110"/>
                  </a:lnTo>
                  <a:lnTo>
                    <a:pt x="139" y="113"/>
                  </a:lnTo>
                  <a:lnTo>
                    <a:pt x="135" y="114"/>
                  </a:lnTo>
                  <a:lnTo>
                    <a:pt x="137" y="114"/>
                  </a:lnTo>
                  <a:lnTo>
                    <a:pt x="131" y="117"/>
                  </a:lnTo>
                  <a:lnTo>
                    <a:pt x="135" y="117"/>
                  </a:lnTo>
                  <a:lnTo>
                    <a:pt x="133" y="121"/>
                  </a:lnTo>
                  <a:lnTo>
                    <a:pt x="135" y="121"/>
                  </a:lnTo>
                  <a:lnTo>
                    <a:pt x="135" y="122"/>
                  </a:lnTo>
                  <a:lnTo>
                    <a:pt x="137" y="122"/>
                  </a:lnTo>
                  <a:lnTo>
                    <a:pt x="135" y="123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5" y="127"/>
                  </a:lnTo>
                  <a:lnTo>
                    <a:pt x="139" y="130"/>
                  </a:lnTo>
                  <a:lnTo>
                    <a:pt x="135" y="130"/>
                  </a:lnTo>
                  <a:lnTo>
                    <a:pt x="135" y="131"/>
                  </a:lnTo>
                  <a:lnTo>
                    <a:pt x="137" y="131"/>
                  </a:lnTo>
                  <a:lnTo>
                    <a:pt x="133" y="134"/>
                  </a:lnTo>
                  <a:lnTo>
                    <a:pt x="135" y="134"/>
                  </a:lnTo>
                  <a:lnTo>
                    <a:pt x="137" y="134"/>
                  </a:lnTo>
                  <a:lnTo>
                    <a:pt x="139" y="135"/>
                  </a:lnTo>
                  <a:lnTo>
                    <a:pt x="139" y="138"/>
                  </a:lnTo>
                  <a:lnTo>
                    <a:pt x="133" y="141"/>
                  </a:lnTo>
                  <a:lnTo>
                    <a:pt x="139" y="143"/>
                  </a:lnTo>
                  <a:lnTo>
                    <a:pt x="131" y="143"/>
                  </a:lnTo>
                  <a:lnTo>
                    <a:pt x="135" y="145"/>
                  </a:lnTo>
                  <a:lnTo>
                    <a:pt x="131" y="145"/>
                  </a:lnTo>
                  <a:lnTo>
                    <a:pt x="127" y="147"/>
                  </a:lnTo>
                  <a:lnTo>
                    <a:pt x="126" y="149"/>
                  </a:lnTo>
                  <a:lnTo>
                    <a:pt x="122" y="151"/>
                  </a:lnTo>
                  <a:lnTo>
                    <a:pt x="123" y="151"/>
                  </a:lnTo>
                  <a:lnTo>
                    <a:pt x="119" y="153"/>
                  </a:lnTo>
                  <a:lnTo>
                    <a:pt x="114" y="154"/>
                  </a:lnTo>
                  <a:lnTo>
                    <a:pt x="115" y="157"/>
                  </a:lnTo>
                  <a:lnTo>
                    <a:pt x="118" y="158"/>
                  </a:lnTo>
                  <a:lnTo>
                    <a:pt x="119" y="158"/>
                  </a:lnTo>
                  <a:lnTo>
                    <a:pt x="123" y="161"/>
                  </a:lnTo>
                  <a:lnTo>
                    <a:pt x="129" y="161"/>
                  </a:lnTo>
                  <a:lnTo>
                    <a:pt x="133" y="158"/>
                  </a:lnTo>
                  <a:lnTo>
                    <a:pt x="135" y="158"/>
                  </a:lnTo>
                  <a:lnTo>
                    <a:pt x="135" y="157"/>
                  </a:lnTo>
                  <a:lnTo>
                    <a:pt x="135" y="154"/>
                  </a:lnTo>
                  <a:lnTo>
                    <a:pt x="139" y="154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5" y="151"/>
                  </a:lnTo>
                  <a:lnTo>
                    <a:pt x="142" y="149"/>
                  </a:lnTo>
                  <a:lnTo>
                    <a:pt x="142" y="147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5" y="151"/>
                  </a:lnTo>
                  <a:lnTo>
                    <a:pt x="145" y="153"/>
                  </a:lnTo>
                  <a:lnTo>
                    <a:pt x="153" y="151"/>
                  </a:lnTo>
                  <a:lnTo>
                    <a:pt x="145" y="154"/>
                  </a:lnTo>
                  <a:lnTo>
                    <a:pt x="154" y="157"/>
                  </a:lnTo>
                  <a:lnTo>
                    <a:pt x="158" y="154"/>
                  </a:lnTo>
                  <a:lnTo>
                    <a:pt x="162" y="154"/>
                  </a:lnTo>
                  <a:lnTo>
                    <a:pt x="158" y="157"/>
                  </a:lnTo>
                  <a:lnTo>
                    <a:pt x="154" y="157"/>
                  </a:lnTo>
                  <a:lnTo>
                    <a:pt x="150" y="157"/>
                  </a:lnTo>
                  <a:lnTo>
                    <a:pt x="145" y="158"/>
                  </a:lnTo>
                  <a:lnTo>
                    <a:pt x="154" y="158"/>
                  </a:lnTo>
                  <a:lnTo>
                    <a:pt x="159" y="157"/>
                  </a:lnTo>
                  <a:lnTo>
                    <a:pt x="163" y="158"/>
                  </a:lnTo>
                  <a:lnTo>
                    <a:pt x="159" y="158"/>
                  </a:lnTo>
                  <a:lnTo>
                    <a:pt x="155" y="158"/>
                  </a:lnTo>
                  <a:lnTo>
                    <a:pt x="149" y="162"/>
                  </a:lnTo>
                  <a:lnTo>
                    <a:pt x="150" y="162"/>
                  </a:lnTo>
                  <a:lnTo>
                    <a:pt x="153" y="162"/>
                  </a:lnTo>
                  <a:lnTo>
                    <a:pt x="155" y="165"/>
                  </a:lnTo>
                  <a:lnTo>
                    <a:pt x="162" y="162"/>
                  </a:lnTo>
                  <a:lnTo>
                    <a:pt x="159" y="165"/>
                  </a:lnTo>
                  <a:lnTo>
                    <a:pt x="162" y="165"/>
                  </a:lnTo>
                  <a:lnTo>
                    <a:pt x="166" y="165"/>
                  </a:lnTo>
                  <a:lnTo>
                    <a:pt x="162" y="166"/>
                  </a:lnTo>
                  <a:lnTo>
                    <a:pt x="159" y="165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9" y="166"/>
                  </a:lnTo>
                  <a:lnTo>
                    <a:pt x="163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9" y="170"/>
                  </a:lnTo>
                  <a:lnTo>
                    <a:pt x="162" y="170"/>
                  </a:lnTo>
                  <a:lnTo>
                    <a:pt x="163" y="171"/>
                  </a:lnTo>
                  <a:lnTo>
                    <a:pt x="159" y="171"/>
                  </a:lnTo>
                  <a:lnTo>
                    <a:pt x="159" y="174"/>
                  </a:lnTo>
                  <a:lnTo>
                    <a:pt x="162" y="174"/>
                  </a:lnTo>
                  <a:lnTo>
                    <a:pt x="166" y="171"/>
                  </a:lnTo>
                  <a:lnTo>
                    <a:pt x="163" y="174"/>
                  </a:lnTo>
                  <a:lnTo>
                    <a:pt x="159" y="175"/>
                  </a:lnTo>
                  <a:lnTo>
                    <a:pt x="158" y="174"/>
                  </a:lnTo>
                  <a:lnTo>
                    <a:pt x="145" y="170"/>
                  </a:lnTo>
                  <a:lnTo>
                    <a:pt x="139" y="167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0"/>
                  </a:lnTo>
                  <a:lnTo>
                    <a:pt x="123" y="171"/>
                  </a:lnTo>
                  <a:lnTo>
                    <a:pt x="127" y="174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9" y="178"/>
                  </a:lnTo>
                  <a:lnTo>
                    <a:pt x="142" y="179"/>
                  </a:lnTo>
                  <a:lnTo>
                    <a:pt x="146" y="179"/>
                  </a:lnTo>
                  <a:lnTo>
                    <a:pt x="150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81"/>
                  </a:lnTo>
                  <a:lnTo>
                    <a:pt x="158" y="179"/>
                  </a:lnTo>
                  <a:lnTo>
                    <a:pt x="163" y="179"/>
                  </a:lnTo>
                  <a:lnTo>
                    <a:pt x="159" y="181"/>
                  </a:lnTo>
                  <a:lnTo>
                    <a:pt x="162" y="181"/>
                  </a:lnTo>
                  <a:lnTo>
                    <a:pt x="162" y="183"/>
                  </a:lnTo>
                  <a:lnTo>
                    <a:pt x="158" y="183"/>
                  </a:lnTo>
                  <a:lnTo>
                    <a:pt x="155" y="185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5" y="187"/>
                  </a:lnTo>
                  <a:lnTo>
                    <a:pt x="159" y="187"/>
                  </a:lnTo>
                  <a:lnTo>
                    <a:pt x="154" y="189"/>
                  </a:lnTo>
                  <a:lnTo>
                    <a:pt x="149" y="192"/>
                  </a:lnTo>
                  <a:lnTo>
                    <a:pt x="153" y="191"/>
                  </a:lnTo>
                  <a:lnTo>
                    <a:pt x="154" y="191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3" y="195"/>
                  </a:lnTo>
                  <a:lnTo>
                    <a:pt x="155" y="195"/>
                  </a:lnTo>
                  <a:lnTo>
                    <a:pt x="153" y="196"/>
                  </a:lnTo>
                  <a:lnTo>
                    <a:pt x="153" y="195"/>
                  </a:lnTo>
                  <a:lnTo>
                    <a:pt x="150" y="195"/>
                  </a:lnTo>
                  <a:lnTo>
                    <a:pt x="149" y="195"/>
                  </a:lnTo>
                  <a:lnTo>
                    <a:pt x="150" y="192"/>
                  </a:lnTo>
                  <a:lnTo>
                    <a:pt x="146" y="195"/>
                  </a:lnTo>
                  <a:lnTo>
                    <a:pt x="146" y="196"/>
                  </a:lnTo>
                  <a:lnTo>
                    <a:pt x="145" y="198"/>
                  </a:lnTo>
                  <a:lnTo>
                    <a:pt x="146" y="198"/>
                  </a:lnTo>
                  <a:lnTo>
                    <a:pt x="145" y="200"/>
                  </a:lnTo>
                  <a:lnTo>
                    <a:pt x="142" y="202"/>
                  </a:lnTo>
                  <a:lnTo>
                    <a:pt x="139" y="202"/>
                  </a:lnTo>
                  <a:lnTo>
                    <a:pt x="131" y="202"/>
                  </a:lnTo>
                  <a:lnTo>
                    <a:pt x="133" y="200"/>
                  </a:lnTo>
                  <a:lnTo>
                    <a:pt x="131" y="200"/>
                  </a:lnTo>
                  <a:lnTo>
                    <a:pt x="127" y="202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2" y="204"/>
                  </a:lnTo>
                  <a:lnTo>
                    <a:pt x="114" y="206"/>
                  </a:lnTo>
                  <a:lnTo>
                    <a:pt x="118" y="206"/>
                  </a:lnTo>
                  <a:lnTo>
                    <a:pt x="122" y="206"/>
                  </a:lnTo>
                  <a:lnTo>
                    <a:pt x="119" y="208"/>
                  </a:lnTo>
                  <a:lnTo>
                    <a:pt x="123" y="206"/>
                  </a:lnTo>
                  <a:lnTo>
                    <a:pt x="129" y="208"/>
                  </a:lnTo>
                  <a:lnTo>
                    <a:pt x="133" y="206"/>
                  </a:lnTo>
                  <a:lnTo>
                    <a:pt x="137" y="206"/>
                  </a:lnTo>
                  <a:lnTo>
                    <a:pt x="141" y="208"/>
                  </a:lnTo>
                  <a:lnTo>
                    <a:pt x="135" y="208"/>
                  </a:lnTo>
                  <a:lnTo>
                    <a:pt x="142" y="210"/>
                  </a:lnTo>
                  <a:lnTo>
                    <a:pt x="149" y="211"/>
                  </a:lnTo>
                  <a:lnTo>
                    <a:pt x="141" y="211"/>
                  </a:lnTo>
                  <a:lnTo>
                    <a:pt x="146" y="214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9" y="215"/>
                  </a:lnTo>
                  <a:lnTo>
                    <a:pt x="145" y="215"/>
                  </a:lnTo>
                  <a:lnTo>
                    <a:pt x="138" y="218"/>
                  </a:lnTo>
                  <a:lnTo>
                    <a:pt x="131" y="215"/>
                  </a:lnTo>
                  <a:lnTo>
                    <a:pt x="130" y="215"/>
                  </a:lnTo>
                  <a:lnTo>
                    <a:pt x="133" y="214"/>
                  </a:lnTo>
                  <a:lnTo>
                    <a:pt x="131" y="211"/>
                  </a:lnTo>
                  <a:lnTo>
                    <a:pt x="133" y="211"/>
                  </a:lnTo>
                  <a:lnTo>
                    <a:pt x="135" y="214"/>
                  </a:lnTo>
                  <a:lnTo>
                    <a:pt x="137" y="214"/>
                  </a:lnTo>
                  <a:lnTo>
                    <a:pt x="139" y="214"/>
                  </a:lnTo>
                  <a:lnTo>
                    <a:pt x="139" y="211"/>
                  </a:lnTo>
                  <a:lnTo>
                    <a:pt x="141" y="211"/>
                  </a:lnTo>
                  <a:lnTo>
                    <a:pt x="135" y="210"/>
                  </a:lnTo>
                  <a:lnTo>
                    <a:pt x="127" y="210"/>
                  </a:lnTo>
                  <a:lnTo>
                    <a:pt x="123" y="208"/>
                  </a:lnTo>
                  <a:lnTo>
                    <a:pt x="119" y="208"/>
                  </a:lnTo>
                  <a:lnTo>
                    <a:pt x="123" y="210"/>
                  </a:lnTo>
                  <a:lnTo>
                    <a:pt x="118" y="208"/>
                  </a:lnTo>
                  <a:lnTo>
                    <a:pt x="114" y="208"/>
                  </a:lnTo>
                  <a:lnTo>
                    <a:pt x="115" y="210"/>
                  </a:lnTo>
                  <a:lnTo>
                    <a:pt x="119" y="211"/>
                  </a:lnTo>
                  <a:lnTo>
                    <a:pt x="118" y="211"/>
                  </a:lnTo>
                  <a:lnTo>
                    <a:pt x="114" y="210"/>
                  </a:lnTo>
                  <a:lnTo>
                    <a:pt x="110" y="211"/>
                  </a:lnTo>
                  <a:lnTo>
                    <a:pt x="110" y="214"/>
                  </a:lnTo>
                  <a:lnTo>
                    <a:pt x="109" y="214"/>
                  </a:lnTo>
                  <a:lnTo>
                    <a:pt x="106" y="214"/>
                  </a:lnTo>
                  <a:lnTo>
                    <a:pt x="106" y="215"/>
                  </a:lnTo>
                  <a:lnTo>
                    <a:pt x="105" y="215"/>
                  </a:lnTo>
                  <a:lnTo>
                    <a:pt x="102" y="218"/>
                  </a:lnTo>
                  <a:lnTo>
                    <a:pt x="109" y="215"/>
                  </a:lnTo>
                  <a:lnTo>
                    <a:pt x="115" y="214"/>
                  </a:lnTo>
                  <a:lnTo>
                    <a:pt x="125" y="212"/>
                  </a:lnTo>
                  <a:lnTo>
                    <a:pt x="122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9" y="215"/>
                  </a:lnTo>
                  <a:lnTo>
                    <a:pt x="118" y="214"/>
                  </a:lnTo>
                  <a:lnTo>
                    <a:pt x="115" y="215"/>
                  </a:lnTo>
                  <a:lnTo>
                    <a:pt x="111" y="215"/>
                  </a:lnTo>
                  <a:lnTo>
                    <a:pt x="110" y="215"/>
                  </a:lnTo>
                  <a:lnTo>
                    <a:pt x="105" y="218"/>
                  </a:lnTo>
                  <a:lnTo>
                    <a:pt x="101" y="219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106" y="222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101" y="224"/>
                  </a:lnTo>
                  <a:lnTo>
                    <a:pt x="102" y="227"/>
                  </a:lnTo>
                  <a:lnTo>
                    <a:pt x="98" y="228"/>
                  </a:lnTo>
                  <a:lnTo>
                    <a:pt x="106" y="227"/>
                  </a:lnTo>
                  <a:lnTo>
                    <a:pt x="109" y="227"/>
                  </a:lnTo>
                  <a:lnTo>
                    <a:pt x="111" y="227"/>
                  </a:lnTo>
                  <a:lnTo>
                    <a:pt x="114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8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98" y="231"/>
                  </a:lnTo>
                  <a:lnTo>
                    <a:pt x="101" y="232"/>
                  </a:lnTo>
                  <a:lnTo>
                    <a:pt x="105" y="232"/>
                  </a:lnTo>
                  <a:lnTo>
                    <a:pt x="110" y="232"/>
                  </a:lnTo>
                  <a:lnTo>
                    <a:pt x="98" y="235"/>
                  </a:lnTo>
                  <a:lnTo>
                    <a:pt x="97" y="232"/>
                  </a:lnTo>
                  <a:lnTo>
                    <a:pt x="93" y="236"/>
                  </a:lnTo>
                  <a:lnTo>
                    <a:pt x="95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5" y="242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1" y="244"/>
                  </a:lnTo>
                  <a:lnTo>
                    <a:pt x="105" y="242"/>
                  </a:lnTo>
                  <a:lnTo>
                    <a:pt x="106" y="242"/>
                  </a:lnTo>
                  <a:lnTo>
                    <a:pt x="109" y="242"/>
                  </a:lnTo>
                  <a:lnTo>
                    <a:pt x="114" y="240"/>
                  </a:lnTo>
                  <a:lnTo>
                    <a:pt x="111" y="242"/>
                  </a:lnTo>
                  <a:lnTo>
                    <a:pt x="110" y="242"/>
                  </a:lnTo>
                  <a:lnTo>
                    <a:pt x="106" y="244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101" y="246"/>
                  </a:lnTo>
                  <a:lnTo>
                    <a:pt x="98" y="248"/>
                  </a:lnTo>
                  <a:lnTo>
                    <a:pt x="101" y="248"/>
                  </a:lnTo>
                  <a:lnTo>
                    <a:pt x="102" y="248"/>
                  </a:lnTo>
                  <a:lnTo>
                    <a:pt x="98" y="250"/>
                  </a:lnTo>
                  <a:lnTo>
                    <a:pt x="101" y="250"/>
                  </a:lnTo>
                  <a:lnTo>
                    <a:pt x="101" y="252"/>
                  </a:lnTo>
                  <a:lnTo>
                    <a:pt x="102" y="250"/>
                  </a:lnTo>
                  <a:lnTo>
                    <a:pt x="109" y="248"/>
                  </a:lnTo>
                  <a:lnTo>
                    <a:pt x="111" y="247"/>
                  </a:lnTo>
                  <a:lnTo>
                    <a:pt x="110" y="248"/>
                  </a:lnTo>
                  <a:lnTo>
                    <a:pt x="105" y="250"/>
                  </a:lnTo>
                  <a:lnTo>
                    <a:pt x="101" y="252"/>
                  </a:lnTo>
                  <a:lnTo>
                    <a:pt x="98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5" y="254"/>
                  </a:lnTo>
                  <a:lnTo>
                    <a:pt x="102" y="255"/>
                  </a:lnTo>
                  <a:lnTo>
                    <a:pt x="102" y="259"/>
                  </a:lnTo>
                  <a:lnTo>
                    <a:pt x="101" y="259"/>
                  </a:lnTo>
                  <a:lnTo>
                    <a:pt x="101" y="262"/>
                  </a:lnTo>
                  <a:lnTo>
                    <a:pt x="98" y="263"/>
                  </a:lnTo>
                  <a:lnTo>
                    <a:pt x="97" y="271"/>
                  </a:lnTo>
                  <a:lnTo>
                    <a:pt x="101" y="268"/>
                  </a:lnTo>
                  <a:lnTo>
                    <a:pt x="105" y="265"/>
                  </a:lnTo>
                  <a:lnTo>
                    <a:pt x="109" y="262"/>
                  </a:lnTo>
                  <a:lnTo>
                    <a:pt x="111" y="262"/>
                  </a:lnTo>
                  <a:lnTo>
                    <a:pt x="110" y="263"/>
                  </a:lnTo>
                  <a:lnTo>
                    <a:pt x="114" y="263"/>
                  </a:lnTo>
                  <a:lnTo>
                    <a:pt x="115" y="262"/>
                  </a:lnTo>
                  <a:lnTo>
                    <a:pt x="118" y="259"/>
                  </a:lnTo>
                  <a:lnTo>
                    <a:pt x="119" y="262"/>
                  </a:lnTo>
                  <a:lnTo>
                    <a:pt x="122" y="262"/>
                  </a:lnTo>
                  <a:lnTo>
                    <a:pt x="126" y="259"/>
                  </a:lnTo>
                  <a:lnTo>
                    <a:pt x="123" y="262"/>
                  </a:lnTo>
                  <a:lnTo>
                    <a:pt x="123" y="263"/>
                  </a:lnTo>
                  <a:lnTo>
                    <a:pt x="126" y="263"/>
                  </a:lnTo>
                  <a:lnTo>
                    <a:pt x="123" y="265"/>
                  </a:lnTo>
                  <a:lnTo>
                    <a:pt x="126" y="267"/>
                  </a:lnTo>
                  <a:lnTo>
                    <a:pt x="127" y="268"/>
                  </a:lnTo>
                  <a:lnTo>
                    <a:pt x="123" y="267"/>
                  </a:lnTo>
                  <a:lnTo>
                    <a:pt x="122" y="265"/>
                  </a:lnTo>
                  <a:lnTo>
                    <a:pt x="119" y="263"/>
                  </a:lnTo>
                  <a:lnTo>
                    <a:pt x="118" y="263"/>
                  </a:lnTo>
                  <a:lnTo>
                    <a:pt x="114" y="263"/>
                  </a:lnTo>
                  <a:lnTo>
                    <a:pt x="118" y="265"/>
                  </a:lnTo>
                  <a:lnTo>
                    <a:pt x="115" y="265"/>
                  </a:lnTo>
                  <a:lnTo>
                    <a:pt x="118" y="267"/>
                  </a:lnTo>
                  <a:lnTo>
                    <a:pt x="114" y="267"/>
                  </a:lnTo>
                  <a:lnTo>
                    <a:pt x="110" y="268"/>
                  </a:lnTo>
                  <a:lnTo>
                    <a:pt x="109" y="271"/>
                  </a:lnTo>
                  <a:lnTo>
                    <a:pt x="106" y="271"/>
                  </a:lnTo>
                  <a:lnTo>
                    <a:pt x="102" y="271"/>
                  </a:lnTo>
                  <a:lnTo>
                    <a:pt x="101" y="272"/>
                  </a:lnTo>
                  <a:lnTo>
                    <a:pt x="102" y="275"/>
                  </a:lnTo>
                  <a:lnTo>
                    <a:pt x="101" y="276"/>
                  </a:lnTo>
                  <a:lnTo>
                    <a:pt x="102" y="276"/>
                  </a:lnTo>
                  <a:lnTo>
                    <a:pt x="98" y="279"/>
                  </a:lnTo>
                  <a:lnTo>
                    <a:pt x="98" y="280"/>
                  </a:lnTo>
                  <a:lnTo>
                    <a:pt x="101" y="281"/>
                  </a:lnTo>
                  <a:lnTo>
                    <a:pt x="102" y="280"/>
                  </a:lnTo>
                  <a:lnTo>
                    <a:pt x="105" y="279"/>
                  </a:lnTo>
                  <a:lnTo>
                    <a:pt x="110" y="279"/>
                  </a:lnTo>
                  <a:lnTo>
                    <a:pt x="106" y="280"/>
                  </a:lnTo>
                  <a:lnTo>
                    <a:pt x="102" y="280"/>
                  </a:lnTo>
                  <a:lnTo>
                    <a:pt x="102" y="281"/>
                  </a:lnTo>
                  <a:lnTo>
                    <a:pt x="101" y="281"/>
                  </a:lnTo>
                  <a:lnTo>
                    <a:pt x="105" y="284"/>
                  </a:lnTo>
                  <a:lnTo>
                    <a:pt x="101" y="284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8"/>
                  </a:lnTo>
                  <a:lnTo>
                    <a:pt x="106" y="285"/>
                  </a:lnTo>
                  <a:lnTo>
                    <a:pt x="111" y="285"/>
                  </a:lnTo>
                  <a:lnTo>
                    <a:pt x="109" y="288"/>
                  </a:lnTo>
                  <a:lnTo>
                    <a:pt x="106" y="288"/>
                  </a:lnTo>
                  <a:lnTo>
                    <a:pt x="105" y="289"/>
                  </a:lnTo>
                  <a:lnTo>
                    <a:pt x="106" y="289"/>
                  </a:lnTo>
                  <a:lnTo>
                    <a:pt x="109" y="289"/>
                  </a:lnTo>
                  <a:lnTo>
                    <a:pt x="106" y="293"/>
                  </a:lnTo>
                  <a:lnTo>
                    <a:pt x="109" y="293"/>
                  </a:lnTo>
                  <a:lnTo>
                    <a:pt x="105" y="297"/>
                  </a:lnTo>
                  <a:lnTo>
                    <a:pt x="105" y="299"/>
                  </a:lnTo>
                  <a:lnTo>
                    <a:pt x="109" y="301"/>
                  </a:lnTo>
                  <a:lnTo>
                    <a:pt x="114" y="303"/>
                  </a:lnTo>
                  <a:lnTo>
                    <a:pt x="110" y="303"/>
                  </a:lnTo>
                  <a:lnTo>
                    <a:pt x="114" y="305"/>
                  </a:lnTo>
                  <a:lnTo>
                    <a:pt x="111" y="305"/>
                  </a:lnTo>
                  <a:lnTo>
                    <a:pt x="110" y="305"/>
                  </a:lnTo>
                  <a:lnTo>
                    <a:pt x="109" y="307"/>
                  </a:lnTo>
                  <a:lnTo>
                    <a:pt x="114" y="307"/>
                  </a:lnTo>
                  <a:lnTo>
                    <a:pt x="118" y="303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14" y="307"/>
                  </a:lnTo>
                  <a:lnTo>
                    <a:pt x="111" y="309"/>
                  </a:lnTo>
                  <a:lnTo>
                    <a:pt x="111" y="311"/>
                  </a:lnTo>
                  <a:lnTo>
                    <a:pt x="115" y="309"/>
                  </a:lnTo>
                  <a:lnTo>
                    <a:pt x="115" y="307"/>
                  </a:lnTo>
                  <a:lnTo>
                    <a:pt x="119" y="307"/>
                  </a:lnTo>
                  <a:lnTo>
                    <a:pt x="115" y="309"/>
                  </a:lnTo>
                  <a:lnTo>
                    <a:pt x="114" y="311"/>
                  </a:lnTo>
                  <a:lnTo>
                    <a:pt x="115" y="311"/>
                  </a:lnTo>
                  <a:lnTo>
                    <a:pt x="114" y="312"/>
                  </a:lnTo>
                  <a:lnTo>
                    <a:pt x="110" y="315"/>
                  </a:lnTo>
                  <a:lnTo>
                    <a:pt x="114" y="315"/>
                  </a:lnTo>
                  <a:lnTo>
                    <a:pt x="115" y="315"/>
                  </a:lnTo>
                  <a:lnTo>
                    <a:pt x="122" y="312"/>
                  </a:lnTo>
                  <a:lnTo>
                    <a:pt x="119" y="315"/>
                  </a:lnTo>
                  <a:lnTo>
                    <a:pt x="118" y="315"/>
                  </a:lnTo>
                  <a:lnTo>
                    <a:pt x="111" y="316"/>
                  </a:lnTo>
                  <a:lnTo>
                    <a:pt x="115" y="316"/>
                  </a:lnTo>
                  <a:lnTo>
                    <a:pt x="119" y="316"/>
                  </a:lnTo>
                  <a:lnTo>
                    <a:pt x="118" y="319"/>
                  </a:lnTo>
                  <a:lnTo>
                    <a:pt x="118" y="320"/>
                  </a:lnTo>
                  <a:lnTo>
                    <a:pt x="119" y="319"/>
                  </a:lnTo>
                  <a:lnTo>
                    <a:pt x="119" y="320"/>
                  </a:lnTo>
                  <a:lnTo>
                    <a:pt x="122" y="319"/>
                  </a:lnTo>
                  <a:lnTo>
                    <a:pt x="123" y="319"/>
                  </a:lnTo>
                  <a:lnTo>
                    <a:pt x="122" y="320"/>
                  </a:lnTo>
                  <a:lnTo>
                    <a:pt x="123" y="320"/>
                  </a:lnTo>
                  <a:lnTo>
                    <a:pt x="126" y="320"/>
                  </a:lnTo>
                  <a:lnTo>
                    <a:pt x="123" y="323"/>
                  </a:lnTo>
                  <a:lnTo>
                    <a:pt x="126" y="323"/>
                  </a:lnTo>
                  <a:lnTo>
                    <a:pt x="118" y="325"/>
                  </a:lnTo>
                  <a:lnTo>
                    <a:pt x="123" y="325"/>
                  </a:lnTo>
                  <a:lnTo>
                    <a:pt x="129" y="324"/>
                  </a:lnTo>
                  <a:lnTo>
                    <a:pt x="135" y="324"/>
                  </a:lnTo>
                  <a:lnTo>
                    <a:pt x="133" y="325"/>
                  </a:lnTo>
                  <a:lnTo>
                    <a:pt x="137" y="325"/>
                  </a:lnTo>
                  <a:lnTo>
                    <a:pt x="137" y="324"/>
                  </a:lnTo>
                  <a:lnTo>
                    <a:pt x="141" y="323"/>
                  </a:lnTo>
                  <a:lnTo>
                    <a:pt x="142" y="323"/>
                  </a:lnTo>
                  <a:lnTo>
                    <a:pt x="145" y="324"/>
                  </a:lnTo>
                  <a:lnTo>
                    <a:pt x="146" y="323"/>
                  </a:lnTo>
                  <a:lnTo>
                    <a:pt x="145" y="323"/>
                  </a:lnTo>
                  <a:lnTo>
                    <a:pt x="149" y="320"/>
                  </a:lnTo>
                  <a:lnTo>
                    <a:pt x="150" y="320"/>
                  </a:lnTo>
                  <a:lnTo>
                    <a:pt x="149" y="319"/>
                  </a:lnTo>
                  <a:lnTo>
                    <a:pt x="150" y="319"/>
                  </a:lnTo>
                  <a:lnTo>
                    <a:pt x="153" y="319"/>
                  </a:lnTo>
                  <a:lnTo>
                    <a:pt x="153" y="320"/>
                  </a:lnTo>
                  <a:lnTo>
                    <a:pt x="150" y="323"/>
                  </a:lnTo>
                  <a:lnTo>
                    <a:pt x="149" y="323"/>
                  </a:lnTo>
                  <a:lnTo>
                    <a:pt x="146" y="324"/>
                  </a:lnTo>
                  <a:lnTo>
                    <a:pt x="153" y="323"/>
                  </a:lnTo>
                  <a:lnTo>
                    <a:pt x="149" y="324"/>
                  </a:lnTo>
                  <a:lnTo>
                    <a:pt x="146" y="325"/>
                  </a:lnTo>
                  <a:lnTo>
                    <a:pt x="149" y="325"/>
                  </a:lnTo>
                  <a:lnTo>
                    <a:pt x="150" y="325"/>
                  </a:lnTo>
                  <a:lnTo>
                    <a:pt x="149" y="328"/>
                  </a:lnTo>
                  <a:lnTo>
                    <a:pt x="150" y="328"/>
                  </a:lnTo>
                  <a:lnTo>
                    <a:pt x="145" y="329"/>
                  </a:lnTo>
                  <a:lnTo>
                    <a:pt x="149" y="329"/>
                  </a:lnTo>
                  <a:lnTo>
                    <a:pt x="150" y="329"/>
                  </a:lnTo>
                  <a:lnTo>
                    <a:pt x="150" y="332"/>
                  </a:lnTo>
                  <a:lnTo>
                    <a:pt x="153" y="329"/>
                  </a:lnTo>
                  <a:lnTo>
                    <a:pt x="155" y="328"/>
                  </a:lnTo>
                  <a:lnTo>
                    <a:pt x="153" y="332"/>
                  </a:lnTo>
                  <a:lnTo>
                    <a:pt x="155" y="329"/>
                  </a:lnTo>
                  <a:lnTo>
                    <a:pt x="154" y="332"/>
                  </a:lnTo>
                  <a:lnTo>
                    <a:pt x="158" y="329"/>
                  </a:lnTo>
                  <a:lnTo>
                    <a:pt x="162" y="328"/>
                  </a:lnTo>
                  <a:lnTo>
                    <a:pt x="158" y="332"/>
                  </a:lnTo>
                  <a:lnTo>
                    <a:pt x="155" y="333"/>
                  </a:lnTo>
                  <a:lnTo>
                    <a:pt x="155" y="336"/>
                  </a:lnTo>
                  <a:lnTo>
                    <a:pt x="153" y="337"/>
                  </a:lnTo>
                  <a:lnTo>
                    <a:pt x="154" y="338"/>
                  </a:lnTo>
                  <a:lnTo>
                    <a:pt x="155" y="337"/>
                  </a:lnTo>
                  <a:lnTo>
                    <a:pt x="158" y="338"/>
                  </a:lnTo>
                  <a:lnTo>
                    <a:pt x="159" y="338"/>
                  </a:lnTo>
                  <a:lnTo>
                    <a:pt x="162" y="337"/>
                  </a:lnTo>
                  <a:lnTo>
                    <a:pt x="163" y="336"/>
                  </a:lnTo>
                  <a:lnTo>
                    <a:pt x="166" y="333"/>
                  </a:lnTo>
                  <a:lnTo>
                    <a:pt x="167" y="333"/>
                  </a:lnTo>
                  <a:lnTo>
                    <a:pt x="167" y="336"/>
                  </a:lnTo>
                  <a:lnTo>
                    <a:pt x="168" y="337"/>
                  </a:lnTo>
                  <a:lnTo>
                    <a:pt x="166" y="337"/>
                  </a:lnTo>
                  <a:lnTo>
                    <a:pt x="168" y="338"/>
                  </a:lnTo>
                  <a:lnTo>
                    <a:pt x="171" y="338"/>
                  </a:lnTo>
                  <a:lnTo>
                    <a:pt x="172" y="338"/>
                  </a:lnTo>
                  <a:lnTo>
                    <a:pt x="172" y="337"/>
                  </a:lnTo>
                  <a:lnTo>
                    <a:pt x="176" y="338"/>
                  </a:lnTo>
                  <a:lnTo>
                    <a:pt x="176" y="337"/>
                  </a:lnTo>
                  <a:lnTo>
                    <a:pt x="179" y="337"/>
                  </a:lnTo>
                  <a:lnTo>
                    <a:pt x="179" y="336"/>
                  </a:lnTo>
                  <a:lnTo>
                    <a:pt x="180" y="336"/>
                  </a:lnTo>
                  <a:lnTo>
                    <a:pt x="179" y="333"/>
                  </a:lnTo>
                  <a:lnTo>
                    <a:pt x="176" y="333"/>
                  </a:lnTo>
                  <a:lnTo>
                    <a:pt x="179" y="332"/>
                  </a:lnTo>
                  <a:lnTo>
                    <a:pt x="175" y="333"/>
                  </a:lnTo>
                  <a:lnTo>
                    <a:pt x="176" y="332"/>
                  </a:lnTo>
                  <a:lnTo>
                    <a:pt x="172" y="329"/>
                  </a:lnTo>
                  <a:lnTo>
                    <a:pt x="175" y="328"/>
                  </a:lnTo>
                  <a:lnTo>
                    <a:pt x="176" y="329"/>
                  </a:lnTo>
                  <a:lnTo>
                    <a:pt x="179" y="332"/>
                  </a:lnTo>
                  <a:lnTo>
                    <a:pt x="180" y="332"/>
                  </a:lnTo>
                  <a:lnTo>
                    <a:pt x="179" y="329"/>
                  </a:lnTo>
                  <a:lnTo>
                    <a:pt x="183" y="329"/>
                  </a:lnTo>
                  <a:lnTo>
                    <a:pt x="184" y="329"/>
                  </a:lnTo>
                  <a:lnTo>
                    <a:pt x="186" y="328"/>
                  </a:lnTo>
                  <a:lnTo>
                    <a:pt x="184" y="328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79" y="324"/>
                  </a:lnTo>
                  <a:lnTo>
                    <a:pt x="186" y="324"/>
                  </a:lnTo>
                  <a:lnTo>
                    <a:pt x="188" y="324"/>
                  </a:lnTo>
                  <a:lnTo>
                    <a:pt x="190" y="323"/>
                  </a:lnTo>
                  <a:lnTo>
                    <a:pt x="184" y="323"/>
                  </a:lnTo>
                  <a:lnTo>
                    <a:pt x="179" y="320"/>
                  </a:lnTo>
                  <a:lnTo>
                    <a:pt x="184" y="320"/>
                  </a:lnTo>
                  <a:lnTo>
                    <a:pt x="188" y="320"/>
                  </a:lnTo>
                  <a:lnTo>
                    <a:pt x="192" y="319"/>
                  </a:lnTo>
                  <a:lnTo>
                    <a:pt x="190" y="319"/>
                  </a:lnTo>
                  <a:lnTo>
                    <a:pt x="188" y="319"/>
                  </a:lnTo>
                  <a:lnTo>
                    <a:pt x="186" y="316"/>
                  </a:lnTo>
                  <a:lnTo>
                    <a:pt x="192" y="316"/>
                  </a:lnTo>
                  <a:lnTo>
                    <a:pt x="194" y="316"/>
                  </a:lnTo>
                  <a:lnTo>
                    <a:pt x="194" y="315"/>
                  </a:lnTo>
                  <a:lnTo>
                    <a:pt x="192" y="315"/>
                  </a:lnTo>
                  <a:lnTo>
                    <a:pt x="188" y="312"/>
                  </a:lnTo>
                  <a:lnTo>
                    <a:pt x="196" y="312"/>
                  </a:lnTo>
                  <a:lnTo>
                    <a:pt x="199" y="311"/>
                  </a:lnTo>
                  <a:lnTo>
                    <a:pt x="198" y="311"/>
                  </a:lnTo>
                  <a:lnTo>
                    <a:pt x="196" y="311"/>
                  </a:lnTo>
                  <a:lnTo>
                    <a:pt x="194" y="309"/>
                  </a:lnTo>
                  <a:lnTo>
                    <a:pt x="198" y="311"/>
                  </a:lnTo>
                  <a:lnTo>
                    <a:pt x="202" y="309"/>
                  </a:lnTo>
                  <a:lnTo>
                    <a:pt x="199" y="307"/>
                  </a:lnTo>
                  <a:lnTo>
                    <a:pt x="202" y="307"/>
                  </a:lnTo>
                  <a:lnTo>
                    <a:pt x="202" y="305"/>
                  </a:lnTo>
                  <a:lnTo>
                    <a:pt x="203" y="303"/>
                  </a:lnTo>
                  <a:lnTo>
                    <a:pt x="203" y="301"/>
                  </a:lnTo>
                  <a:lnTo>
                    <a:pt x="199" y="299"/>
                  </a:lnTo>
                  <a:lnTo>
                    <a:pt x="206" y="299"/>
                  </a:lnTo>
                  <a:lnTo>
                    <a:pt x="202" y="297"/>
                  </a:lnTo>
                  <a:lnTo>
                    <a:pt x="198" y="295"/>
                  </a:lnTo>
                  <a:lnTo>
                    <a:pt x="196" y="293"/>
                  </a:lnTo>
                  <a:lnTo>
                    <a:pt x="202" y="295"/>
                  </a:lnTo>
                  <a:lnTo>
                    <a:pt x="203" y="293"/>
                  </a:lnTo>
                  <a:lnTo>
                    <a:pt x="206" y="293"/>
                  </a:lnTo>
                  <a:lnTo>
                    <a:pt x="203" y="292"/>
                  </a:lnTo>
                  <a:lnTo>
                    <a:pt x="206" y="292"/>
                  </a:lnTo>
                  <a:lnTo>
                    <a:pt x="210" y="293"/>
                  </a:lnTo>
                  <a:lnTo>
                    <a:pt x="211" y="293"/>
                  </a:lnTo>
                  <a:lnTo>
                    <a:pt x="215" y="292"/>
                  </a:lnTo>
                  <a:lnTo>
                    <a:pt x="215" y="289"/>
                  </a:lnTo>
                  <a:lnTo>
                    <a:pt x="216" y="289"/>
                  </a:lnTo>
                  <a:lnTo>
                    <a:pt x="215" y="285"/>
                  </a:lnTo>
                  <a:lnTo>
                    <a:pt x="216" y="288"/>
                  </a:lnTo>
                  <a:lnTo>
                    <a:pt x="219" y="288"/>
                  </a:lnTo>
                  <a:lnTo>
                    <a:pt x="219" y="285"/>
                  </a:lnTo>
                  <a:lnTo>
                    <a:pt x="216" y="285"/>
                  </a:lnTo>
                  <a:lnTo>
                    <a:pt x="216" y="284"/>
                  </a:lnTo>
                  <a:lnTo>
                    <a:pt x="216" y="281"/>
                  </a:lnTo>
                  <a:lnTo>
                    <a:pt x="220" y="285"/>
                  </a:lnTo>
                  <a:lnTo>
                    <a:pt x="223" y="285"/>
                  </a:lnTo>
                  <a:lnTo>
                    <a:pt x="224" y="285"/>
                  </a:lnTo>
                  <a:lnTo>
                    <a:pt x="219" y="281"/>
                  </a:lnTo>
                  <a:lnTo>
                    <a:pt x="222" y="283"/>
                  </a:lnTo>
                  <a:lnTo>
                    <a:pt x="223" y="284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4" y="284"/>
                  </a:lnTo>
                  <a:lnTo>
                    <a:pt x="226" y="284"/>
                  </a:lnTo>
                  <a:lnTo>
                    <a:pt x="224" y="281"/>
                  </a:lnTo>
                  <a:lnTo>
                    <a:pt x="226" y="281"/>
                  </a:lnTo>
                  <a:lnTo>
                    <a:pt x="230" y="281"/>
                  </a:lnTo>
                  <a:lnTo>
                    <a:pt x="228" y="280"/>
                  </a:lnTo>
                  <a:lnTo>
                    <a:pt x="226" y="279"/>
                  </a:lnTo>
                  <a:lnTo>
                    <a:pt x="220" y="279"/>
                  </a:lnTo>
                  <a:lnTo>
                    <a:pt x="224" y="276"/>
                  </a:lnTo>
                  <a:lnTo>
                    <a:pt x="226" y="279"/>
                  </a:lnTo>
                  <a:lnTo>
                    <a:pt x="234" y="279"/>
                  </a:lnTo>
                  <a:lnTo>
                    <a:pt x="234" y="276"/>
                  </a:lnTo>
                  <a:lnTo>
                    <a:pt x="232" y="275"/>
                  </a:lnTo>
                  <a:lnTo>
                    <a:pt x="236" y="272"/>
                  </a:lnTo>
                  <a:lnTo>
                    <a:pt x="234" y="271"/>
                  </a:lnTo>
                  <a:lnTo>
                    <a:pt x="230" y="271"/>
                  </a:lnTo>
                  <a:lnTo>
                    <a:pt x="226" y="268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6" y="268"/>
                  </a:lnTo>
                  <a:lnTo>
                    <a:pt x="240" y="268"/>
                  </a:lnTo>
                  <a:lnTo>
                    <a:pt x="240" y="267"/>
                  </a:lnTo>
                  <a:lnTo>
                    <a:pt x="238" y="267"/>
                  </a:lnTo>
                  <a:lnTo>
                    <a:pt x="240" y="265"/>
                  </a:lnTo>
                  <a:lnTo>
                    <a:pt x="238" y="263"/>
                  </a:lnTo>
                  <a:lnTo>
                    <a:pt x="236" y="259"/>
                  </a:lnTo>
                  <a:lnTo>
                    <a:pt x="236" y="258"/>
                  </a:lnTo>
                  <a:lnTo>
                    <a:pt x="240" y="255"/>
                  </a:lnTo>
                  <a:lnTo>
                    <a:pt x="242" y="255"/>
                  </a:lnTo>
                  <a:lnTo>
                    <a:pt x="246" y="258"/>
                  </a:lnTo>
                  <a:lnTo>
                    <a:pt x="247" y="258"/>
                  </a:lnTo>
                  <a:lnTo>
                    <a:pt x="250" y="258"/>
                  </a:lnTo>
                  <a:lnTo>
                    <a:pt x="250" y="255"/>
                  </a:lnTo>
                  <a:lnTo>
                    <a:pt x="251" y="254"/>
                  </a:lnTo>
                  <a:lnTo>
                    <a:pt x="253" y="254"/>
                  </a:lnTo>
                  <a:lnTo>
                    <a:pt x="253" y="252"/>
                  </a:lnTo>
                  <a:lnTo>
                    <a:pt x="251" y="250"/>
                  </a:lnTo>
                  <a:lnTo>
                    <a:pt x="255" y="250"/>
                  </a:lnTo>
                  <a:lnTo>
                    <a:pt x="255" y="248"/>
                  </a:lnTo>
                  <a:lnTo>
                    <a:pt x="256" y="248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60" y="248"/>
                  </a:lnTo>
                  <a:lnTo>
                    <a:pt x="263" y="246"/>
                  </a:lnTo>
                  <a:lnTo>
                    <a:pt x="267" y="248"/>
                  </a:lnTo>
                  <a:lnTo>
                    <a:pt x="269" y="248"/>
                  </a:lnTo>
                  <a:lnTo>
                    <a:pt x="268" y="246"/>
                  </a:lnTo>
                  <a:lnTo>
                    <a:pt x="269" y="246"/>
                  </a:lnTo>
                  <a:lnTo>
                    <a:pt x="269" y="248"/>
                  </a:lnTo>
                  <a:lnTo>
                    <a:pt x="273" y="248"/>
                  </a:lnTo>
                  <a:lnTo>
                    <a:pt x="276" y="246"/>
                  </a:lnTo>
                  <a:lnTo>
                    <a:pt x="276" y="244"/>
                  </a:lnTo>
                  <a:lnTo>
                    <a:pt x="273" y="244"/>
                  </a:lnTo>
                  <a:lnTo>
                    <a:pt x="273" y="242"/>
                  </a:lnTo>
                  <a:lnTo>
                    <a:pt x="276" y="242"/>
                  </a:lnTo>
                  <a:lnTo>
                    <a:pt x="276" y="244"/>
                  </a:lnTo>
                  <a:lnTo>
                    <a:pt x="280" y="242"/>
                  </a:lnTo>
                  <a:lnTo>
                    <a:pt x="280" y="240"/>
                  </a:lnTo>
                  <a:lnTo>
                    <a:pt x="281" y="238"/>
                  </a:lnTo>
                  <a:lnTo>
                    <a:pt x="283" y="236"/>
                  </a:lnTo>
                  <a:lnTo>
                    <a:pt x="291" y="236"/>
                  </a:lnTo>
                  <a:lnTo>
                    <a:pt x="285" y="238"/>
                  </a:lnTo>
                  <a:lnTo>
                    <a:pt x="283" y="240"/>
                  </a:lnTo>
                  <a:lnTo>
                    <a:pt x="281" y="244"/>
                  </a:lnTo>
                  <a:lnTo>
                    <a:pt x="285" y="244"/>
                  </a:lnTo>
                  <a:lnTo>
                    <a:pt x="287" y="244"/>
                  </a:lnTo>
                  <a:lnTo>
                    <a:pt x="289" y="244"/>
                  </a:lnTo>
                  <a:lnTo>
                    <a:pt x="289" y="242"/>
                  </a:lnTo>
                  <a:lnTo>
                    <a:pt x="291" y="242"/>
                  </a:lnTo>
                  <a:lnTo>
                    <a:pt x="291" y="244"/>
                  </a:lnTo>
                  <a:lnTo>
                    <a:pt x="293" y="244"/>
                  </a:lnTo>
                  <a:lnTo>
                    <a:pt x="295" y="242"/>
                  </a:lnTo>
                  <a:lnTo>
                    <a:pt x="297" y="242"/>
                  </a:lnTo>
                  <a:lnTo>
                    <a:pt x="297" y="240"/>
                  </a:lnTo>
                  <a:lnTo>
                    <a:pt x="299" y="242"/>
                  </a:lnTo>
                  <a:lnTo>
                    <a:pt x="299" y="244"/>
                  </a:lnTo>
                  <a:lnTo>
                    <a:pt x="300" y="242"/>
                  </a:lnTo>
                  <a:lnTo>
                    <a:pt x="304" y="242"/>
                  </a:lnTo>
                  <a:lnTo>
                    <a:pt x="307" y="240"/>
                  </a:lnTo>
                  <a:lnTo>
                    <a:pt x="311" y="240"/>
                  </a:lnTo>
                  <a:lnTo>
                    <a:pt x="308" y="236"/>
                  </a:lnTo>
                  <a:lnTo>
                    <a:pt x="311" y="236"/>
                  </a:lnTo>
                  <a:lnTo>
                    <a:pt x="312" y="236"/>
                  </a:lnTo>
                  <a:lnTo>
                    <a:pt x="316" y="238"/>
                  </a:lnTo>
                  <a:lnTo>
                    <a:pt x="316" y="236"/>
                  </a:lnTo>
                  <a:lnTo>
                    <a:pt x="316" y="235"/>
                  </a:lnTo>
                  <a:lnTo>
                    <a:pt x="317" y="236"/>
                  </a:lnTo>
                  <a:lnTo>
                    <a:pt x="320" y="236"/>
                  </a:lnTo>
                  <a:lnTo>
                    <a:pt x="325" y="232"/>
                  </a:lnTo>
                  <a:lnTo>
                    <a:pt x="325" y="231"/>
                  </a:lnTo>
                  <a:lnTo>
                    <a:pt x="327" y="231"/>
                  </a:lnTo>
                  <a:lnTo>
                    <a:pt x="327" y="232"/>
                  </a:lnTo>
                  <a:lnTo>
                    <a:pt x="329" y="231"/>
                  </a:lnTo>
                  <a:lnTo>
                    <a:pt x="331" y="228"/>
                  </a:lnTo>
                  <a:lnTo>
                    <a:pt x="333" y="231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5" y="224"/>
                  </a:lnTo>
                  <a:lnTo>
                    <a:pt x="337" y="224"/>
                  </a:lnTo>
                  <a:lnTo>
                    <a:pt x="338" y="224"/>
                  </a:lnTo>
                  <a:lnTo>
                    <a:pt x="340" y="223"/>
                  </a:lnTo>
                  <a:lnTo>
                    <a:pt x="340" y="222"/>
                  </a:lnTo>
                  <a:lnTo>
                    <a:pt x="344" y="219"/>
                  </a:lnTo>
                  <a:lnTo>
                    <a:pt x="344" y="218"/>
                  </a:lnTo>
                  <a:lnTo>
                    <a:pt x="346" y="218"/>
                  </a:lnTo>
                  <a:lnTo>
                    <a:pt x="348" y="215"/>
                  </a:lnTo>
                  <a:lnTo>
                    <a:pt x="356" y="214"/>
                  </a:lnTo>
                  <a:lnTo>
                    <a:pt x="357" y="214"/>
                  </a:lnTo>
                  <a:lnTo>
                    <a:pt x="361" y="211"/>
                  </a:lnTo>
                  <a:lnTo>
                    <a:pt x="361" y="210"/>
                  </a:lnTo>
                  <a:lnTo>
                    <a:pt x="364" y="210"/>
                  </a:lnTo>
                  <a:lnTo>
                    <a:pt x="361" y="208"/>
                  </a:lnTo>
                  <a:lnTo>
                    <a:pt x="360" y="208"/>
                  </a:lnTo>
                  <a:lnTo>
                    <a:pt x="361" y="206"/>
                  </a:lnTo>
                  <a:lnTo>
                    <a:pt x="360" y="204"/>
                  </a:lnTo>
                  <a:lnTo>
                    <a:pt x="360" y="202"/>
                  </a:lnTo>
                  <a:lnTo>
                    <a:pt x="361" y="200"/>
                  </a:lnTo>
                  <a:lnTo>
                    <a:pt x="361" y="204"/>
                  </a:lnTo>
                  <a:lnTo>
                    <a:pt x="364" y="204"/>
                  </a:lnTo>
                  <a:lnTo>
                    <a:pt x="364" y="206"/>
                  </a:lnTo>
                  <a:lnTo>
                    <a:pt x="365" y="206"/>
                  </a:lnTo>
                  <a:lnTo>
                    <a:pt x="369" y="208"/>
                  </a:lnTo>
                  <a:lnTo>
                    <a:pt x="368" y="208"/>
                  </a:lnTo>
                  <a:lnTo>
                    <a:pt x="370" y="210"/>
                  </a:lnTo>
                  <a:lnTo>
                    <a:pt x="382" y="210"/>
                  </a:lnTo>
                  <a:lnTo>
                    <a:pt x="378" y="206"/>
                  </a:lnTo>
                  <a:lnTo>
                    <a:pt x="382" y="208"/>
                  </a:lnTo>
                  <a:lnTo>
                    <a:pt x="386" y="208"/>
                  </a:lnTo>
                  <a:lnTo>
                    <a:pt x="384" y="206"/>
                  </a:lnTo>
                  <a:lnTo>
                    <a:pt x="386" y="206"/>
                  </a:lnTo>
                  <a:lnTo>
                    <a:pt x="388" y="206"/>
                  </a:lnTo>
                  <a:lnTo>
                    <a:pt x="388" y="204"/>
                  </a:lnTo>
                  <a:lnTo>
                    <a:pt x="390" y="206"/>
                  </a:lnTo>
                  <a:lnTo>
                    <a:pt x="392" y="206"/>
                  </a:lnTo>
                  <a:lnTo>
                    <a:pt x="396" y="206"/>
                  </a:lnTo>
                  <a:lnTo>
                    <a:pt x="398" y="206"/>
                  </a:lnTo>
                  <a:lnTo>
                    <a:pt x="398" y="204"/>
                  </a:lnTo>
                  <a:lnTo>
                    <a:pt x="401" y="206"/>
                  </a:lnTo>
                  <a:lnTo>
                    <a:pt x="408" y="204"/>
                  </a:lnTo>
                  <a:lnTo>
                    <a:pt x="409" y="204"/>
                  </a:lnTo>
                  <a:lnTo>
                    <a:pt x="412" y="204"/>
                  </a:lnTo>
                  <a:lnTo>
                    <a:pt x="413" y="202"/>
                  </a:lnTo>
                  <a:lnTo>
                    <a:pt x="417" y="202"/>
                  </a:lnTo>
                  <a:lnTo>
                    <a:pt x="418" y="202"/>
                  </a:lnTo>
                  <a:lnTo>
                    <a:pt x="426" y="200"/>
                  </a:lnTo>
                  <a:lnTo>
                    <a:pt x="431" y="200"/>
                  </a:lnTo>
                  <a:lnTo>
                    <a:pt x="435" y="198"/>
                  </a:lnTo>
                  <a:lnTo>
                    <a:pt x="439" y="196"/>
                  </a:lnTo>
                  <a:lnTo>
                    <a:pt x="443" y="195"/>
                  </a:lnTo>
                  <a:lnTo>
                    <a:pt x="447" y="195"/>
                  </a:lnTo>
                  <a:lnTo>
                    <a:pt x="447" y="192"/>
                  </a:lnTo>
                  <a:lnTo>
                    <a:pt x="449" y="192"/>
                  </a:lnTo>
                  <a:lnTo>
                    <a:pt x="451" y="192"/>
                  </a:lnTo>
                  <a:lnTo>
                    <a:pt x="449" y="191"/>
                  </a:lnTo>
                  <a:lnTo>
                    <a:pt x="451" y="191"/>
                  </a:lnTo>
                  <a:lnTo>
                    <a:pt x="453" y="191"/>
                  </a:lnTo>
                  <a:lnTo>
                    <a:pt x="455" y="191"/>
                  </a:lnTo>
                  <a:lnTo>
                    <a:pt x="455" y="189"/>
                  </a:lnTo>
                  <a:lnTo>
                    <a:pt x="458" y="189"/>
                  </a:lnTo>
                  <a:lnTo>
                    <a:pt x="462" y="189"/>
                  </a:lnTo>
                  <a:lnTo>
                    <a:pt x="462" y="187"/>
                  </a:lnTo>
                  <a:lnTo>
                    <a:pt x="465" y="187"/>
                  </a:lnTo>
                  <a:lnTo>
                    <a:pt x="469" y="187"/>
                  </a:lnTo>
                  <a:lnTo>
                    <a:pt x="469" y="185"/>
                  </a:lnTo>
                  <a:lnTo>
                    <a:pt x="466" y="183"/>
                  </a:lnTo>
                  <a:lnTo>
                    <a:pt x="470" y="183"/>
                  </a:lnTo>
                  <a:lnTo>
                    <a:pt x="471" y="183"/>
                  </a:lnTo>
                  <a:lnTo>
                    <a:pt x="471" y="181"/>
                  </a:lnTo>
                  <a:lnTo>
                    <a:pt x="475" y="183"/>
                  </a:lnTo>
                  <a:lnTo>
                    <a:pt x="478" y="183"/>
                  </a:lnTo>
                  <a:lnTo>
                    <a:pt x="474" y="181"/>
                  </a:lnTo>
                  <a:lnTo>
                    <a:pt x="482" y="181"/>
                  </a:lnTo>
                  <a:lnTo>
                    <a:pt x="487" y="179"/>
                  </a:lnTo>
                  <a:lnTo>
                    <a:pt x="483" y="178"/>
                  </a:lnTo>
                  <a:lnTo>
                    <a:pt x="479" y="179"/>
                  </a:lnTo>
                  <a:lnTo>
                    <a:pt x="470" y="178"/>
                  </a:lnTo>
                  <a:lnTo>
                    <a:pt x="466" y="178"/>
                  </a:lnTo>
                  <a:lnTo>
                    <a:pt x="461" y="175"/>
                  </a:lnTo>
                  <a:lnTo>
                    <a:pt x="457" y="175"/>
                  </a:lnTo>
                  <a:lnTo>
                    <a:pt x="453" y="175"/>
                  </a:lnTo>
                  <a:lnTo>
                    <a:pt x="453" y="174"/>
                  </a:lnTo>
                  <a:lnTo>
                    <a:pt x="449" y="174"/>
                  </a:lnTo>
                  <a:lnTo>
                    <a:pt x="443" y="175"/>
                  </a:lnTo>
                  <a:lnTo>
                    <a:pt x="438" y="175"/>
                  </a:lnTo>
                  <a:lnTo>
                    <a:pt x="441" y="174"/>
                  </a:lnTo>
                  <a:lnTo>
                    <a:pt x="438" y="171"/>
                  </a:lnTo>
                  <a:lnTo>
                    <a:pt x="445" y="171"/>
                  </a:lnTo>
                  <a:lnTo>
                    <a:pt x="455" y="170"/>
                  </a:lnTo>
                  <a:lnTo>
                    <a:pt x="453" y="167"/>
                  </a:lnTo>
                  <a:lnTo>
                    <a:pt x="455" y="167"/>
                  </a:lnTo>
                  <a:lnTo>
                    <a:pt x="455" y="166"/>
                  </a:lnTo>
                  <a:lnTo>
                    <a:pt x="451" y="166"/>
                  </a:lnTo>
                  <a:lnTo>
                    <a:pt x="453" y="165"/>
                  </a:lnTo>
                  <a:lnTo>
                    <a:pt x="445" y="166"/>
                  </a:lnTo>
                  <a:lnTo>
                    <a:pt x="438" y="166"/>
                  </a:lnTo>
                  <a:lnTo>
                    <a:pt x="445" y="165"/>
                  </a:lnTo>
                  <a:lnTo>
                    <a:pt x="451" y="165"/>
                  </a:lnTo>
                  <a:lnTo>
                    <a:pt x="453" y="162"/>
                  </a:lnTo>
                  <a:lnTo>
                    <a:pt x="455" y="162"/>
                  </a:lnTo>
                  <a:lnTo>
                    <a:pt x="455" y="161"/>
                  </a:lnTo>
                  <a:lnTo>
                    <a:pt x="457" y="161"/>
                  </a:lnTo>
                  <a:lnTo>
                    <a:pt x="455" y="158"/>
                  </a:lnTo>
                  <a:lnTo>
                    <a:pt x="453" y="158"/>
                  </a:lnTo>
                  <a:lnTo>
                    <a:pt x="447" y="158"/>
                  </a:lnTo>
                  <a:lnTo>
                    <a:pt x="435" y="157"/>
                  </a:lnTo>
                  <a:lnTo>
                    <a:pt x="434" y="157"/>
                  </a:lnTo>
                  <a:lnTo>
                    <a:pt x="435" y="154"/>
                  </a:lnTo>
                  <a:lnTo>
                    <a:pt x="431" y="153"/>
                  </a:lnTo>
                  <a:lnTo>
                    <a:pt x="430" y="151"/>
                  </a:lnTo>
                  <a:lnTo>
                    <a:pt x="434" y="153"/>
                  </a:lnTo>
                  <a:lnTo>
                    <a:pt x="438" y="154"/>
                  </a:lnTo>
                  <a:lnTo>
                    <a:pt x="443" y="157"/>
                  </a:lnTo>
                  <a:lnTo>
                    <a:pt x="445" y="157"/>
                  </a:lnTo>
                  <a:lnTo>
                    <a:pt x="451" y="157"/>
                  </a:lnTo>
                  <a:lnTo>
                    <a:pt x="457" y="158"/>
                  </a:lnTo>
                  <a:lnTo>
                    <a:pt x="462" y="161"/>
                  </a:lnTo>
                  <a:lnTo>
                    <a:pt x="466" y="162"/>
                  </a:lnTo>
                  <a:lnTo>
                    <a:pt x="469" y="166"/>
                  </a:lnTo>
                  <a:lnTo>
                    <a:pt x="469" y="167"/>
                  </a:lnTo>
                  <a:lnTo>
                    <a:pt x="470" y="170"/>
                  </a:lnTo>
                  <a:lnTo>
                    <a:pt x="475" y="171"/>
                  </a:lnTo>
                  <a:lnTo>
                    <a:pt x="479" y="174"/>
                  </a:lnTo>
                  <a:lnTo>
                    <a:pt x="483" y="174"/>
                  </a:lnTo>
                  <a:lnTo>
                    <a:pt x="485" y="170"/>
                  </a:lnTo>
                  <a:lnTo>
                    <a:pt x="485" y="167"/>
                  </a:lnTo>
                  <a:lnTo>
                    <a:pt x="487" y="167"/>
                  </a:lnTo>
                  <a:lnTo>
                    <a:pt x="487" y="171"/>
                  </a:lnTo>
                  <a:lnTo>
                    <a:pt x="489" y="171"/>
                  </a:lnTo>
                  <a:lnTo>
                    <a:pt x="491" y="174"/>
                  </a:lnTo>
                  <a:lnTo>
                    <a:pt x="493" y="174"/>
                  </a:lnTo>
                  <a:lnTo>
                    <a:pt x="495" y="174"/>
                  </a:lnTo>
                  <a:lnTo>
                    <a:pt x="497" y="171"/>
                  </a:lnTo>
                  <a:lnTo>
                    <a:pt x="495" y="171"/>
                  </a:lnTo>
                  <a:lnTo>
                    <a:pt x="495" y="170"/>
                  </a:lnTo>
                  <a:lnTo>
                    <a:pt x="497" y="167"/>
                  </a:lnTo>
                  <a:lnTo>
                    <a:pt x="498" y="166"/>
                  </a:lnTo>
                  <a:lnTo>
                    <a:pt x="495" y="166"/>
                  </a:lnTo>
                  <a:lnTo>
                    <a:pt x="497" y="165"/>
                  </a:lnTo>
                  <a:lnTo>
                    <a:pt x="491" y="165"/>
                  </a:lnTo>
                  <a:lnTo>
                    <a:pt x="495" y="162"/>
                  </a:lnTo>
                  <a:lnTo>
                    <a:pt x="498" y="162"/>
                  </a:lnTo>
                  <a:lnTo>
                    <a:pt x="497" y="161"/>
                  </a:lnTo>
                  <a:lnTo>
                    <a:pt x="498" y="161"/>
                  </a:lnTo>
                  <a:lnTo>
                    <a:pt x="497" y="158"/>
                  </a:lnTo>
                  <a:lnTo>
                    <a:pt x="495" y="158"/>
                  </a:lnTo>
                  <a:lnTo>
                    <a:pt x="489" y="161"/>
                  </a:lnTo>
                  <a:lnTo>
                    <a:pt x="491" y="158"/>
                  </a:lnTo>
                  <a:lnTo>
                    <a:pt x="493" y="157"/>
                  </a:lnTo>
                  <a:lnTo>
                    <a:pt x="497" y="154"/>
                  </a:lnTo>
                  <a:lnTo>
                    <a:pt x="493" y="154"/>
                  </a:lnTo>
                  <a:lnTo>
                    <a:pt x="489" y="157"/>
                  </a:lnTo>
                  <a:lnTo>
                    <a:pt x="489" y="154"/>
                  </a:lnTo>
                  <a:lnTo>
                    <a:pt x="487" y="154"/>
                  </a:lnTo>
                  <a:lnTo>
                    <a:pt x="485" y="154"/>
                  </a:lnTo>
                  <a:lnTo>
                    <a:pt x="487" y="153"/>
                  </a:lnTo>
                  <a:lnTo>
                    <a:pt x="491" y="153"/>
                  </a:lnTo>
                  <a:lnTo>
                    <a:pt x="489" y="151"/>
                  </a:lnTo>
                  <a:lnTo>
                    <a:pt x="485" y="149"/>
                  </a:lnTo>
                  <a:lnTo>
                    <a:pt x="482" y="149"/>
                  </a:lnTo>
                  <a:lnTo>
                    <a:pt x="479" y="147"/>
                  </a:lnTo>
                  <a:lnTo>
                    <a:pt x="475" y="145"/>
                  </a:lnTo>
                  <a:lnTo>
                    <a:pt x="470" y="143"/>
                  </a:lnTo>
                  <a:lnTo>
                    <a:pt x="470" y="141"/>
                  </a:lnTo>
                  <a:lnTo>
                    <a:pt x="470" y="139"/>
                  </a:lnTo>
                  <a:lnTo>
                    <a:pt x="469" y="138"/>
                  </a:lnTo>
                  <a:lnTo>
                    <a:pt x="462" y="138"/>
                  </a:lnTo>
                  <a:lnTo>
                    <a:pt x="453" y="141"/>
                  </a:lnTo>
                  <a:lnTo>
                    <a:pt x="453" y="139"/>
                  </a:lnTo>
                  <a:lnTo>
                    <a:pt x="447" y="138"/>
                  </a:lnTo>
                  <a:lnTo>
                    <a:pt x="449" y="138"/>
                  </a:lnTo>
                  <a:lnTo>
                    <a:pt x="457" y="139"/>
                  </a:lnTo>
                  <a:lnTo>
                    <a:pt x="462" y="138"/>
                  </a:lnTo>
                  <a:lnTo>
                    <a:pt x="466" y="135"/>
                  </a:lnTo>
                  <a:lnTo>
                    <a:pt x="470" y="135"/>
                  </a:lnTo>
                  <a:lnTo>
                    <a:pt x="466" y="134"/>
                  </a:lnTo>
                  <a:lnTo>
                    <a:pt x="462" y="134"/>
                  </a:lnTo>
                  <a:lnTo>
                    <a:pt x="458" y="131"/>
                  </a:lnTo>
                  <a:lnTo>
                    <a:pt x="453" y="134"/>
                  </a:lnTo>
                  <a:lnTo>
                    <a:pt x="451" y="134"/>
                  </a:lnTo>
                  <a:lnTo>
                    <a:pt x="455" y="131"/>
                  </a:lnTo>
                  <a:lnTo>
                    <a:pt x="449" y="130"/>
                  </a:lnTo>
                  <a:lnTo>
                    <a:pt x="445" y="127"/>
                  </a:lnTo>
                  <a:lnTo>
                    <a:pt x="447" y="127"/>
                  </a:lnTo>
                  <a:lnTo>
                    <a:pt x="449" y="130"/>
                  </a:lnTo>
                  <a:lnTo>
                    <a:pt x="451" y="130"/>
                  </a:lnTo>
                  <a:lnTo>
                    <a:pt x="461" y="131"/>
                  </a:lnTo>
                  <a:lnTo>
                    <a:pt x="465" y="131"/>
                  </a:lnTo>
                  <a:lnTo>
                    <a:pt x="469" y="130"/>
                  </a:lnTo>
                  <a:lnTo>
                    <a:pt x="471" y="127"/>
                  </a:lnTo>
                  <a:lnTo>
                    <a:pt x="474" y="127"/>
                  </a:lnTo>
                  <a:lnTo>
                    <a:pt x="469" y="130"/>
                  </a:lnTo>
                  <a:lnTo>
                    <a:pt x="471" y="130"/>
                  </a:lnTo>
                  <a:lnTo>
                    <a:pt x="475" y="130"/>
                  </a:lnTo>
                  <a:lnTo>
                    <a:pt x="482" y="131"/>
                  </a:lnTo>
                  <a:lnTo>
                    <a:pt x="485" y="131"/>
                  </a:lnTo>
                  <a:lnTo>
                    <a:pt x="489" y="131"/>
                  </a:lnTo>
                  <a:lnTo>
                    <a:pt x="479" y="127"/>
                  </a:lnTo>
                  <a:lnTo>
                    <a:pt x="475" y="127"/>
                  </a:lnTo>
                  <a:lnTo>
                    <a:pt x="470" y="126"/>
                  </a:lnTo>
                  <a:lnTo>
                    <a:pt x="466" y="122"/>
                  </a:lnTo>
                  <a:lnTo>
                    <a:pt x="469" y="122"/>
                  </a:lnTo>
                  <a:lnTo>
                    <a:pt x="470" y="123"/>
                  </a:lnTo>
                  <a:lnTo>
                    <a:pt x="474" y="126"/>
                  </a:lnTo>
                  <a:lnTo>
                    <a:pt x="475" y="127"/>
                  </a:lnTo>
                  <a:lnTo>
                    <a:pt x="478" y="126"/>
                  </a:lnTo>
                  <a:lnTo>
                    <a:pt x="482" y="123"/>
                  </a:lnTo>
                  <a:lnTo>
                    <a:pt x="485" y="123"/>
                  </a:lnTo>
                  <a:lnTo>
                    <a:pt x="487" y="123"/>
                  </a:lnTo>
                  <a:lnTo>
                    <a:pt x="491" y="123"/>
                  </a:lnTo>
                  <a:lnTo>
                    <a:pt x="497" y="126"/>
                  </a:lnTo>
                  <a:lnTo>
                    <a:pt x="491" y="126"/>
                  </a:lnTo>
                  <a:lnTo>
                    <a:pt x="487" y="123"/>
                  </a:lnTo>
                  <a:lnTo>
                    <a:pt x="485" y="126"/>
                  </a:lnTo>
                  <a:lnTo>
                    <a:pt x="483" y="126"/>
                  </a:lnTo>
                  <a:lnTo>
                    <a:pt x="495" y="131"/>
                  </a:lnTo>
                  <a:lnTo>
                    <a:pt x="502" y="131"/>
                  </a:lnTo>
                  <a:lnTo>
                    <a:pt x="508" y="130"/>
                  </a:lnTo>
                  <a:lnTo>
                    <a:pt x="514" y="127"/>
                  </a:lnTo>
                  <a:lnTo>
                    <a:pt x="519" y="130"/>
                  </a:lnTo>
                  <a:lnTo>
                    <a:pt x="522" y="127"/>
                  </a:lnTo>
                  <a:lnTo>
                    <a:pt x="522" y="126"/>
                  </a:lnTo>
                  <a:lnTo>
                    <a:pt x="523" y="123"/>
                  </a:lnTo>
                  <a:lnTo>
                    <a:pt x="526" y="122"/>
                  </a:lnTo>
                  <a:lnTo>
                    <a:pt x="518" y="121"/>
                  </a:lnTo>
                  <a:lnTo>
                    <a:pt x="512" y="121"/>
                  </a:lnTo>
                  <a:lnTo>
                    <a:pt x="508" y="121"/>
                  </a:lnTo>
                  <a:lnTo>
                    <a:pt x="508" y="122"/>
                  </a:lnTo>
                  <a:lnTo>
                    <a:pt x="510" y="123"/>
                  </a:lnTo>
                  <a:lnTo>
                    <a:pt x="508" y="126"/>
                  </a:lnTo>
                  <a:lnTo>
                    <a:pt x="506" y="122"/>
                  </a:lnTo>
                  <a:lnTo>
                    <a:pt x="502" y="121"/>
                  </a:lnTo>
                  <a:lnTo>
                    <a:pt x="504" y="121"/>
                  </a:lnTo>
                  <a:lnTo>
                    <a:pt x="508" y="118"/>
                  </a:lnTo>
                  <a:lnTo>
                    <a:pt x="504" y="117"/>
                  </a:lnTo>
                  <a:lnTo>
                    <a:pt x="508" y="117"/>
                  </a:lnTo>
                  <a:lnTo>
                    <a:pt x="512" y="114"/>
                  </a:lnTo>
                  <a:lnTo>
                    <a:pt x="510" y="113"/>
                  </a:lnTo>
                  <a:lnTo>
                    <a:pt x="512" y="113"/>
                  </a:lnTo>
                  <a:lnTo>
                    <a:pt x="514" y="114"/>
                  </a:lnTo>
                  <a:lnTo>
                    <a:pt x="510" y="117"/>
                  </a:lnTo>
                  <a:lnTo>
                    <a:pt x="510" y="118"/>
                  </a:lnTo>
                  <a:lnTo>
                    <a:pt x="514" y="118"/>
                  </a:lnTo>
                  <a:lnTo>
                    <a:pt x="519" y="121"/>
                  </a:lnTo>
                  <a:lnTo>
                    <a:pt x="528" y="118"/>
                  </a:lnTo>
                  <a:lnTo>
                    <a:pt x="526" y="114"/>
                  </a:lnTo>
                  <a:lnTo>
                    <a:pt x="527" y="114"/>
                  </a:lnTo>
                  <a:lnTo>
                    <a:pt x="528" y="117"/>
                  </a:lnTo>
                  <a:lnTo>
                    <a:pt x="535" y="117"/>
                  </a:lnTo>
                  <a:lnTo>
                    <a:pt x="539" y="117"/>
                  </a:lnTo>
                  <a:lnTo>
                    <a:pt x="542" y="114"/>
                  </a:lnTo>
                  <a:lnTo>
                    <a:pt x="540" y="113"/>
                  </a:lnTo>
                  <a:lnTo>
                    <a:pt x="540" y="110"/>
                  </a:lnTo>
                  <a:lnTo>
                    <a:pt x="535" y="113"/>
                  </a:lnTo>
                  <a:lnTo>
                    <a:pt x="531" y="110"/>
                  </a:lnTo>
                  <a:lnTo>
                    <a:pt x="532" y="110"/>
                  </a:lnTo>
                  <a:lnTo>
                    <a:pt x="536" y="109"/>
                  </a:lnTo>
                  <a:lnTo>
                    <a:pt x="535" y="108"/>
                  </a:lnTo>
                  <a:lnTo>
                    <a:pt x="528" y="105"/>
                  </a:lnTo>
                  <a:lnTo>
                    <a:pt x="526" y="109"/>
                  </a:lnTo>
                  <a:lnTo>
                    <a:pt x="528" y="110"/>
                  </a:lnTo>
                  <a:lnTo>
                    <a:pt x="527" y="110"/>
                  </a:lnTo>
                  <a:lnTo>
                    <a:pt x="526" y="110"/>
                  </a:lnTo>
                  <a:lnTo>
                    <a:pt x="526" y="109"/>
                  </a:lnTo>
                  <a:lnTo>
                    <a:pt x="526" y="108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6" y="104"/>
                  </a:lnTo>
                  <a:lnTo>
                    <a:pt x="522" y="101"/>
                  </a:lnTo>
                  <a:lnTo>
                    <a:pt x="514" y="100"/>
                  </a:lnTo>
                  <a:lnTo>
                    <a:pt x="518" y="100"/>
                  </a:lnTo>
                  <a:lnTo>
                    <a:pt x="514" y="97"/>
                  </a:lnTo>
                  <a:lnTo>
                    <a:pt x="515" y="97"/>
                  </a:lnTo>
                  <a:lnTo>
                    <a:pt x="519" y="97"/>
                  </a:lnTo>
                  <a:lnTo>
                    <a:pt x="526" y="101"/>
                  </a:lnTo>
                  <a:lnTo>
                    <a:pt x="531" y="101"/>
                  </a:lnTo>
                  <a:lnTo>
                    <a:pt x="535" y="104"/>
                  </a:lnTo>
                  <a:lnTo>
                    <a:pt x="539" y="105"/>
                  </a:lnTo>
                  <a:lnTo>
                    <a:pt x="540" y="104"/>
                  </a:lnTo>
                  <a:lnTo>
                    <a:pt x="542" y="101"/>
                  </a:lnTo>
                  <a:lnTo>
                    <a:pt x="542" y="100"/>
                  </a:lnTo>
                  <a:lnTo>
                    <a:pt x="542" y="97"/>
                  </a:lnTo>
                  <a:lnTo>
                    <a:pt x="542" y="96"/>
                  </a:lnTo>
                  <a:lnTo>
                    <a:pt x="539" y="94"/>
                  </a:lnTo>
                  <a:lnTo>
                    <a:pt x="535" y="93"/>
                  </a:lnTo>
                  <a:lnTo>
                    <a:pt x="540" y="92"/>
                  </a:lnTo>
                  <a:lnTo>
                    <a:pt x="542" y="92"/>
                  </a:lnTo>
                  <a:lnTo>
                    <a:pt x="542" y="90"/>
                  </a:lnTo>
                  <a:lnTo>
                    <a:pt x="539" y="90"/>
                  </a:lnTo>
                  <a:lnTo>
                    <a:pt x="535" y="88"/>
                  </a:lnTo>
                  <a:lnTo>
                    <a:pt x="528" y="88"/>
                  </a:lnTo>
                  <a:lnTo>
                    <a:pt x="535" y="90"/>
                  </a:lnTo>
                  <a:lnTo>
                    <a:pt x="531" y="90"/>
                  </a:lnTo>
                  <a:lnTo>
                    <a:pt x="528" y="90"/>
                  </a:lnTo>
                  <a:lnTo>
                    <a:pt x="522" y="90"/>
                  </a:lnTo>
                  <a:lnTo>
                    <a:pt x="523" y="88"/>
                  </a:lnTo>
                  <a:lnTo>
                    <a:pt x="519" y="86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518" y="84"/>
                  </a:lnTo>
                  <a:lnTo>
                    <a:pt x="518" y="86"/>
                  </a:lnTo>
                  <a:lnTo>
                    <a:pt x="514" y="84"/>
                  </a:lnTo>
                  <a:lnTo>
                    <a:pt x="519" y="81"/>
                  </a:lnTo>
                  <a:lnTo>
                    <a:pt x="522" y="82"/>
                  </a:lnTo>
                  <a:lnTo>
                    <a:pt x="523" y="84"/>
                  </a:lnTo>
                  <a:lnTo>
                    <a:pt x="528" y="82"/>
                  </a:lnTo>
                  <a:lnTo>
                    <a:pt x="532" y="82"/>
                  </a:lnTo>
                  <a:lnTo>
                    <a:pt x="528" y="81"/>
                  </a:lnTo>
                  <a:lnTo>
                    <a:pt x="531" y="81"/>
                  </a:lnTo>
                  <a:lnTo>
                    <a:pt x="532" y="81"/>
                  </a:lnTo>
                  <a:lnTo>
                    <a:pt x="540" y="78"/>
                  </a:lnTo>
                  <a:lnTo>
                    <a:pt x="550" y="81"/>
                  </a:lnTo>
                  <a:lnTo>
                    <a:pt x="555" y="82"/>
                  </a:lnTo>
                  <a:lnTo>
                    <a:pt x="559" y="82"/>
                  </a:lnTo>
                  <a:lnTo>
                    <a:pt x="562" y="81"/>
                  </a:lnTo>
                  <a:lnTo>
                    <a:pt x="563" y="78"/>
                  </a:lnTo>
                  <a:lnTo>
                    <a:pt x="562" y="74"/>
                  </a:lnTo>
                  <a:lnTo>
                    <a:pt x="558" y="74"/>
                  </a:lnTo>
                  <a:lnTo>
                    <a:pt x="554" y="74"/>
                  </a:lnTo>
                  <a:lnTo>
                    <a:pt x="552" y="77"/>
                  </a:lnTo>
                  <a:lnTo>
                    <a:pt x="550" y="74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2" y="72"/>
                  </a:lnTo>
                  <a:lnTo>
                    <a:pt x="540" y="70"/>
                  </a:lnTo>
                  <a:lnTo>
                    <a:pt x="536" y="70"/>
                  </a:lnTo>
                  <a:lnTo>
                    <a:pt x="542" y="69"/>
                  </a:lnTo>
                  <a:lnTo>
                    <a:pt x="546" y="69"/>
                  </a:lnTo>
                  <a:lnTo>
                    <a:pt x="558" y="70"/>
                  </a:lnTo>
                  <a:lnTo>
                    <a:pt x="555" y="69"/>
                  </a:lnTo>
                  <a:lnTo>
                    <a:pt x="552" y="66"/>
                  </a:lnTo>
                  <a:lnTo>
                    <a:pt x="544" y="66"/>
                  </a:lnTo>
                  <a:lnTo>
                    <a:pt x="540" y="66"/>
                  </a:lnTo>
                  <a:lnTo>
                    <a:pt x="536" y="66"/>
                  </a:lnTo>
                  <a:lnTo>
                    <a:pt x="532" y="69"/>
                  </a:lnTo>
                  <a:lnTo>
                    <a:pt x="528" y="70"/>
                  </a:lnTo>
                  <a:lnTo>
                    <a:pt x="526" y="69"/>
                  </a:lnTo>
                  <a:lnTo>
                    <a:pt x="535" y="65"/>
                  </a:lnTo>
                  <a:lnTo>
                    <a:pt x="531" y="64"/>
                  </a:lnTo>
                  <a:lnTo>
                    <a:pt x="535" y="64"/>
                  </a:lnTo>
                  <a:lnTo>
                    <a:pt x="536" y="64"/>
                  </a:lnTo>
                  <a:lnTo>
                    <a:pt x="536" y="61"/>
                  </a:lnTo>
                  <a:lnTo>
                    <a:pt x="539" y="60"/>
                  </a:lnTo>
                  <a:lnTo>
                    <a:pt x="540" y="57"/>
                  </a:lnTo>
                  <a:lnTo>
                    <a:pt x="539" y="57"/>
                  </a:lnTo>
                  <a:lnTo>
                    <a:pt x="540" y="56"/>
                  </a:lnTo>
                  <a:lnTo>
                    <a:pt x="548" y="53"/>
                  </a:lnTo>
                  <a:lnTo>
                    <a:pt x="550" y="53"/>
                  </a:lnTo>
                  <a:lnTo>
                    <a:pt x="554" y="53"/>
                  </a:lnTo>
                  <a:lnTo>
                    <a:pt x="555" y="52"/>
                  </a:lnTo>
                  <a:lnTo>
                    <a:pt x="558" y="52"/>
                  </a:lnTo>
                  <a:lnTo>
                    <a:pt x="562" y="50"/>
                  </a:lnTo>
                  <a:lnTo>
                    <a:pt x="563" y="50"/>
                  </a:lnTo>
                  <a:lnTo>
                    <a:pt x="566" y="48"/>
                  </a:lnTo>
                  <a:lnTo>
                    <a:pt x="562" y="48"/>
                  </a:lnTo>
                  <a:lnTo>
                    <a:pt x="558" y="50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63" y="44"/>
                  </a:lnTo>
                  <a:lnTo>
                    <a:pt x="567" y="43"/>
                  </a:lnTo>
                  <a:lnTo>
                    <a:pt x="576" y="43"/>
                  </a:lnTo>
                  <a:lnTo>
                    <a:pt x="586" y="39"/>
                  </a:lnTo>
                  <a:lnTo>
                    <a:pt x="583" y="39"/>
                  </a:lnTo>
                  <a:lnTo>
                    <a:pt x="576" y="39"/>
                  </a:lnTo>
                  <a:lnTo>
                    <a:pt x="570" y="39"/>
                  </a:lnTo>
                  <a:lnTo>
                    <a:pt x="562" y="39"/>
                  </a:lnTo>
                  <a:lnTo>
                    <a:pt x="558" y="40"/>
                  </a:lnTo>
                  <a:lnTo>
                    <a:pt x="558" y="43"/>
                  </a:lnTo>
                  <a:lnTo>
                    <a:pt x="554" y="43"/>
                  </a:lnTo>
                  <a:lnTo>
                    <a:pt x="552" y="40"/>
                  </a:lnTo>
                  <a:lnTo>
                    <a:pt x="554" y="40"/>
                  </a:lnTo>
                  <a:lnTo>
                    <a:pt x="555" y="39"/>
                  </a:lnTo>
                  <a:lnTo>
                    <a:pt x="554" y="39"/>
                  </a:lnTo>
                  <a:lnTo>
                    <a:pt x="566" y="37"/>
                  </a:lnTo>
                  <a:lnTo>
                    <a:pt x="579" y="37"/>
                  </a:lnTo>
                  <a:lnTo>
                    <a:pt x="589" y="37"/>
                  </a:lnTo>
                  <a:lnTo>
                    <a:pt x="601" y="33"/>
                  </a:lnTo>
                  <a:lnTo>
                    <a:pt x="593" y="33"/>
                  </a:lnTo>
                  <a:lnTo>
                    <a:pt x="588" y="33"/>
                  </a:lnTo>
                  <a:lnTo>
                    <a:pt x="579" y="33"/>
                  </a:lnTo>
                  <a:lnTo>
                    <a:pt x="584" y="31"/>
                  </a:lnTo>
                  <a:lnTo>
                    <a:pt x="592" y="31"/>
                  </a:lnTo>
                  <a:lnTo>
                    <a:pt x="601" y="31"/>
                  </a:lnTo>
                  <a:lnTo>
                    <a:pt x="609" y="29"/>
                  </a:lnTo>
                  <a:lnTo>
                    <a:pt x="612" y="29"/>
                  </a:lnTo>
                  <a:lnTo>
                    <a:pt x="616" y="27"/>
                  </a:lnTo>
                  <a:lnTo>
                    <a:pt x="619" y="27"/>
                  </a:lnTo>
                  <a:lnTo>
                    <a:pt x="623" y="27"/>
                  </a:lnTo>
                  <a:lnTo>
                    <a:pt x="629" y="25"/>
                  </a:lnTo>
                  <a:lnTo>
                    <a:pt x="637" y="23"/>
                  </a:lnTo>
                  <a:lnTo>
                    <a:pt x="641" y="23"/>
                  </a:lnTo>
                  <a:lnTo>
                    <a:pt x="645" y="21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close/>
                  <a:moveTo>
                    <a:pt x="131" y="151"/>
                  </a:moveTo>
                  <a:lnTo>
                    <a:pt x="129" y="151"/>
                  </a:lnTo>
                  <a:lnTo>
                    <a:pt x="135" y="14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close/>
                  <a:moveTo>
                    <a:pt x="139" y="206"/>
                  </a:moveTo>
                  <a:lnTo>
                    <a:pt x="135" y="204"/>
                  </a:lnTo>
                  <a:lnTo>
                    <a:pt x="141" y="204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close/>
                  <a:moveTo>
                    <a:pt x="107" y="259"/>
                  </a:moveTo>
                  <a:lnTo>
                    <a:pt x="105" y="259"/>
                  </a:lnTo>
                  <a:lnTo>
                    <a:pt x="106" y="258"/>
                  </a:lnTo>
                  <a:lnTo>
                    <a:pt x="109" y="258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close/>
                  <a:moveTo>
                    <a:pt x="114" y="271"/>
                  </a:moveTo>
                  <a:lnTo>
                    <a:pt x="113" y="271"/>
                  </a:lnTo>
                  <a:lnTo>
                    <a:pt x="118" y="268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close/>
                  <a:moveTo>
                    <a:pt x="118" y="258"/>
                  </a:moveTo>
                  <a:lnTo>
                    <a:pt x="115" y="255"/>
                  </a:lnTo>
                  <a:lnTo>
                    <a:pt x="118" y="254"/>
                  </a:lnTo>
                  <a:lnTo>
                    <a:pt x="119" y="255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close/>
                  <a:moveTo>
                    <a:pt x="115" y="232"/>
                  </a:moveTo>
                  <a:lnTo>
                    <a:pt x="110" y="235"/>
                  </a:lnTo>
                  <a:lnTo>
                    <a:pt x="105" y="236"/>
                  </a:lnTo>
                  <a:lnTo>
                    <a:pt x="98" y="240"/>
                  </a:lnTo>
                  <a:lnTo>
                    <a:pt x="102" y="236"/>
                  </a:lnTo>
                  <a:lnTo>
                    <a:pt x="109" y="235"/>
                  </a:lnTo>
                  <a:lnTo>
                    <a:pt x="114" y="232"/>
                  </a:lnTo>
                  <a:lnTo>
                    <a:pt x="119" y="231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close/>
                  <a:moveTo>
                    <a:pt x="123" y="222"/>
                  </a:moveTo>
                  <a:lnTo>
                    <a:pt x="114" y="222"/>
                  </a:lnTo>
                  <a:lnTo>
                    <a:pt x="123" y="219"/>
                  </a:lnTo>
                  <a:lnTo>
                    <a:pt x="133" y="219"/>
                  </a:lnTo>
                  <a:lnTo>
                    <a:pt x="127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close/>
                  <a:moveTo>
                    <a:pt x="133" y="223"/>
                  </a:moveTo>
                  <a:lnTo>
                    <a:pt x="131" y="224"/>
                  </a:lnTo>
                  <a:lnTo>
                    <a:pt x="129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close/>
                  <a:moveTo>
                    <a:pt x="131" y="228"/>
                  </a:moveTo>
                  <a:lnTo>
                    <a:pt x="126" y="228"/>
                  </a:lnTo>
                  <a:lnTo>
                    <a:pt x="131" y="227"/>
                  </a:lnTo>
                  <a:lnTo>
                    <a:pt x="133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close/>
                  <a:moveTo>
                    <a:pt x="137" y="227"/>
                  </a:moveTo>
                  <a:lnTo>
                    <a:pt x="133" y="227"/>
                  </a:lnTo>
                  <a:lnTo>
                    <a:pt x="138" y="226"/>
                  </a:lnTo>
                  <a:lnTo>
                    <a:pt x="141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close/>
                  <a:moveTo>
                    <a:pt x="141" y="219"/>
                  </a:moveTo>
                  <a:lnTo>
                    <a:pt x="139" y="218"/>
                  </a:lnTo>
                  <a:lnTo>
                    <a:pt x="141" y="218"/>
                  </a:lnTo>
                  <a:lnTo>
                    <a:pt x="145" y="218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close/>
                  <a:moveTo>
                    <a:pt x="155" y="323"/>
                  </a:moveTo>
                  <a:lnTo>
                    <a:pt x="155" y="324"/>
                  </a:lnTo>
                  <a:lnTo>
                    <a:pt x="153" y="325"/>
                  </a:lnTo>
                  <a:lnTo>
                    <a:pt x="155" y="323"/>
                  </a:lnTo>
                  <a:lnTo>
                    <a:pt x="154" y="323"/>
                  </a:lnTo>
                  <a:lnTo>
                    <a:pt x="155" y="319"/>
                  </a:lnTo>
                  <a:lnTo>
                    <a:pt x="158" y="320"/>
                  </a:lnTo>
                  <a:lnTo>
                    <a:pt x="159" y="320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close/>
                  <a:moveTo>
                    <a:pt x="211" y="288"/>
                  </a:moveTo>
                  <a:lnTo>
                    <a:pt x="211" y="285"/>
                  </a:lnTo>
                  <a:lnTo>
                    <a:pt x="212" y="289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close/>
                  <a:moveTo>
                    <a:pt x="381" y="12"/>
                  </a:moveTo>
                  <a:lnTo>
                    <a:pt x="374" y="9"/>
                  </a:lnTo>
                  <a:lnTo>
                    <a:pt x="369" y="8"/>
                  </a:lnTo>
                  <a:lnTo>
                    <a:pt x="373" y="8"/>
                  </a:lnTo>
                  <a:lnTo>
                    <a:pt x="378" y="8"/>
                  </a:lnTo>
                  <a:lnTo>
                    <a:pt x="381" y="9"/>
                  </a:lnTo>
                  <a:lnTo>
                    <a:pt x="382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close/>
                  <a:moveTo>
                    <a:pt x="462" y="143"/>
                  </a:moveTo>
                  <a:lnTo>
                    <a:pt x="465" y="143"/>
                  </a:lnTo>
                  <a:lnTo>
                    <a:pt x="469" y="143"/>
                  </a:lnTo>
                  <a:lnTo>
                    <a:pt x="465" y="145"/>
                  </a:lnTo>
                  <a:lnTo>
                    <a:pt x="461" y="147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close/>
                  <a:moveTo>
                    <a:pt x="457" y="4"/>
                  </a:moveTo>
                  <a:lnTo>
                    <a:pt x="465" y="4"/>
                  </a:lnTo>
                  <a:lnTo>
                    <a:pt x="474" y="4"/>
                  </a:lnTo>
                  <a:lnTo>
                    <a:pt x="454" y="5"/>
                  </a:lnTo>
                  <a:lnTo>
                    <a:pt x="451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close/>
                  <a:moveTo>
                    <a:pt x="426" y="150"/>
                  </a:moveTo>
                  <a:lnTo>
                    <a:pt x="429" y="151"/>
                  </a:lnTo>
                  <a:lnTo>
                    <a:pt x="426" y="151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close/>
                  <a:moveTo>
                    <a:pt x="434" y="178"/>
                  </a:moveTo>
                  <a:lnTo>
                    <a:pt x="430" y="178"/>
                  </a:lnTo>
                  <a:lnTo>
                    <a:pt x="427" y="179"/>
                  </a:lnTo>
                  <a:lnTo>
                    <a:pt x="425" y="179"/>
                  </a:lnTo>
                  <a:lnTo>
                    <a:pt x="421" y="179"/>
                  </a:lnTo>
                  <a:lnTo>
                    <a:pt x="426" y="178"/>
                  </a:lnTo>
                  <a:lnTo>
                    <a:pt x="434" y="175"/>
                  </a:lnTo>
                  <a:lnTo>
                    <a:pt x="435" y="175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close/>
                  <a:moveTo>
                    <a:pt x="434" y="166"/>
                  </a:moveTo>
                  <a:lnTo>
                    <a:pt x="435" y="166"/>
                  </a:lnTo>
                  <a:lnTo>
                    <a:pt x="427" y="170"/>
                  </a:lnTo>
                  <a:lnTo>
                    <a:pt x="425" y="170"/>
                  </a:lnTo>
                  <a:lnTo>
                    <a:pt x="421" y="174"/>
                  </a:lnTo>
                  <a:lnTo>
                    <a:pt x="418" y="174"/>
                  </a:lnTo>
                  <a:lnTo>
                    <a:pt x="417" y="173"/>
                  </a:lnTo>
                  <a:lnTo>
                    <a:pt x="418" y="171"/>
                  </a:lnTo>
                  <a:lnTo>
                    <a:pt x="425" y="167"/>
                  </a:lnTo>
                  <a:lnTo>
                    <a:pt x="425" y="166"/>
                  </a:lnTo>
                  <a:lnTo>
                    <a:pt x="430" y="166"/>
                  </a:lnTo>
                  <a:lnTo>
                    <a:pt x="426" y="162"/>
                  </a:lnTo>
                  <a:lnTo>
                    <a:pt x="430" y="165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close/>
                  <a:moveTo>
                    <a:pt x="427" y="8"/>
                  </a:moveTo>
                  <a:lnTo>
                    <a:pt x="426" y="7"/>
                  </a:lnTo>
                  <a:lnTo>
                    <a:pt x="438" y="7"/>
                  </a:lnTo>
                  <a:lnTo>
                    <a:pt x="443" y="7"/>
                  </a:lnTo>
                  <a:lnTo>
                    <a:pt x="441" y="8"/>
                  </a:lnTo>
                  <a:lnTo>
                    <a:pt x="438" y="7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close/>
                  <a:moveTo>
                    <a:pt x="443" y="135"/>
                  </a:moveTo>
                  <a:lnTo>
                    <a:pt x="441" y="135"/>
                  </a:lnTo>
                  <a:lnTo>
                    <a:pt x="443" y="134"/>
                  </a:lnTo>
                  <a:lnTo>
                    <a:pt x="445" y="134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close/>
                  <a:moveTo>
                    <a:pt x="441" y="20"/>
                  </a:moveTo>
                  <a:lnTo>
                    <a:pt x="443" y="17"/>
                  </a:lnTo>
                  <a:lnTo>
                    <a:pt x="445" y="17"/>
                  </a:lnTo>
                  <a:lnTo>
                    <a:pt x="453" y="17"/>
                  </a:lnTo>
                  <a:lnTo>
                    <a:pt x="462" y="17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close/>
                  <a:moveTo>
                    <a:pt x="463" y="17"/>
                  </a:moveTo>
                  <a:lnTo>
                    <a:pt x="471" y="16"/>
                  </a:lnTo>
                  <a:lnTo>
                    <a:pt x="470" y="13"/>
                  </a:lnTo>
                  <a:lnTo>
                    <a:pt x="482" y="16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close/>
                  <a:moveTo>
                    <a:pt x="518" y="108"/>
                  </a:moveTo>
                  <a:lnTo>
                    <a:pt x="514" y="108"/>
                  </a:lnTo>
                  <a:lnTo>
                    <a:pt x="510" y="105"/>
                  </a:lnTo>
                  <a:lnTo>
                    <a:pt x="514" y="10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close/>
                  <a:moveTo>
                    <a:pt x="129" y="143"/>
                  </a:moveTo>
                  <a:lnTo>
                    <a:pt x="127" y="143"/>
                  </a:lnTo>
                  <a:lnTo>
                    <a:pt x="126" y="143"/>
                  </a:lnTo>
                  <a:lnTo>
                    <a:pt x="127" y="145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close/>
                  <a:moveTo>
                    <a:pt x="129" y="118"/>
                  </a:moveTo>
                  <a:lnTo>
                    <a:pt x="135" y="117"/>
                  </a:lnTo>
                  <a:lnTo>
                    <a:pt x="122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close/>
                  <a:moveTo>
                    <a:pt x="18" y="74"/>
                  </a:moveTo>
                  <a:lnTo>
                    <a:pt x="25" y="73"/>
                  </a:lnTo>
                  <a:lnTo>
                    <a:pt x="18" y="73"/>
                  </a:lnTo>
                  <a:lnTo>
                    <a:pt x="13" y="73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close/>
                  <a:moveTo>
                    <a:pt x="4" y="73"/>
                  </a:moveTo>
                  <a:lnTo>
                    <a:pt x="0" y="74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3" name="Freeform 187">
              <a:extLst>
                <a:ext uri="{FF2B5EF4-FFF2-40B4-BE49-F238E27FC236}">
                  <a16:creationId xmlns:a16="http://schemas.microsoft.com/office/drawing/2014/main" id="{BBAC2FF4-6664-6A90-DBCC-7E5B5618A3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797297" y="1040104"/>
              <a:ext cx="2553719" cy="1291477"/>
            </a:xfrm>
            <a:custGeom>
              <a:avLst/>
              <a:gdLst>
                <a:gd name="T0" fmla="*/ 522 w 945"/>
                <a:gd name="T1" fmla="*/ 68 h 489"/>
                <a:gd name="T2" fmla="*/ 502 w 945"/>
                <a:gd name="T3" fmla="*/ 145 h 489"/>
                <a:gd name="T4" fmla="*/ 442 w 945"/>
                <a:gd name="T5" fmla="*/ 60 h 489"/>
                <a:gd name="T6" fmla="*/ 400 w 945"/>
                <a:gd name="T7" fmla="*/ 86 h 489"/>
                <a:gd name="T8" fmla="*/ 605 w 945"/>
                <a:gd name="T9" fmla="*/ 80 h 489"/>
                <a:gd name="T10" fmla="*/ 563 w 945"/>
                <a:gd name="T11" fmla="*/ 75 h 489"/>
                <a:gd name="T12" fmla="*/ 628 w 945"/>
                <a:gd name="T13" fmla="*/ 46 h 489"/>
                <a:gd name="T14" fmla="*/ 675 w 945"/>
                <a:gd name="T15" fmla="*/ 83 h 489"/>
                <a:gd name="T16" fmla="*/ 641 w 945"/>
                <a:gd name="T17" fmla="*/ 59 h 489"/>
                <a:gd name="T18" fmla="*/ 459 w 945"/>
                <a:gd name="T19" fmla="*/ 99 h 489"/>
                <a:gd name="T20" fmla="*/ 407 w 945"/>
                <a:gd name="T21" fmla="*/ 129 h 489"/>
                <a:gd name="T22" fmla="*/ 499 w 945"/>
                <a:gd name="T23" fmla="*/ 90 h 489"/>
                <a:gd name="T24" fmla="*/ 548 w 945"/>
                <a:gd name="T25" fmla="*/ 113 h 489"/>
                <a:gd name="T26" fmla="*/ 811 w 945"/>
                <a:gd name="T27" fmla="*/ 169 h 489"/>
                <a:gd name="T28" fmla="*/ 789 w 945"/>
                <a:gd name="T29" fmla="*/ 142 h 489"/>
                <a:gd name="T30" fmla="*/ 741 w 945"/>
                <a:gd name="T31" fmla="*/ 113 h 489"/>
                <a:gd name="T32" fmla="*/ 662 w 945"/>
                <a:gd name="T33" fmla="*/ 98 h 489"/>
                <a:gd name="T34" fmla="*/ 625 w 945"/>
                <a:gd name="T35" fmla="*/ 128 h 489"/>
                <a:gd name="T36" fmla="*/ 718 w 945"/>
                <a:gd name="T37" fmla="*/ 149 h 489"/>
                <a:gd name="T38" fmla="*/ 691 w 945"/>
                <a:gd name="T39" fmla="*/ 201 h 489"/>
                <a:gd name="T40" fmla="*/ 758 w 945"/>
                <a:gd name="T41" fmla="*/ 217 h 489"/>
                <a:gd name="T42" fmla="*/ 768 w 945"/>
                <a:gd name="T43" fmla="*/ 174 h 489"/>
                <a:gd name="T44" fmla="*/ 747 w 945"/>
                <a:gd name="T45" fmla="*/ 112 h 489"/>
                <a:gd name="T46" fmla="*/ 768 w 945"/>
                <a:gd name="T47" fmla="*/ 363 h 489"/>
                <a:gd name="T48" fmla="*/ 774 w 945"/>
                <a:gd name="T49" fmla="*/ 413 h 489"/>
                <a:gd name="T50" fmla="*/ 929 w 945"/>
                <a:gd name="T51" fmla="*/ 3 h 489"/>
                <a:gd name="T52" fmla="*/ 714 w 945"/>
                <a:gd name="T53" fmla="*/ 13 h 489"/>
                <a:gd name="T54" fmla="*/ 731 w 945"/>
                <a:gd name="T55" fmla="*/ 37 h 489"/>
                <a:gd name="T56" fmla="*/ 714 w 945"/>
                <a:gd name="T57" fmla="*/ 62 h 489"/>
                <a:gd name="T58" fmla="*/ 822 w 945"/>
                <a:gd name="T59" fmla="*/ 29 h 489"/>
                <a:gd name="T60" fmla="*/ 708 w 945"/>
                <a:gd name="T61" fmla="*/ 17 h 489"/>
                <a:gd name="T62" fmla="*/ 704 w 945"/>
                <a:gd name="T63" fmla="*/ 42 h 489"/>
                <a:gd name="T64" fmla="*/ 691 w 945"/>
                <a:gd name="T65" fmla="*/ 384 h 489"/>
                <a:gd name="T66" fmla="*/ 768 w 945"/>
                <a:gd name="T67" fmla="*/ 318 h 489"/>
                <a:gd name="T68" fmla="*/ 746 w 945"/>
                <a:gd name="T69" fmla="*/ 265 h 489"/>
                <a:gd name="T70" fmla="*/ 690 w 945"/>
                <a:gd name="T71" fmla="*/ 262 h 489"/>
                <a:gd name="T72" fmla="*/ 614 w 945"/>
                <a:gd name="T73" fmla="*/ 255 h 489"/>
                <a:gd name="T74" fmla="*/ 520 w 945"/>
                <a:gd name="T75" fmla="*/ 356 h 489"/>
                <a:gd name="T76" fmla="*/ 475 w 945"/>
                <a:gd name="T77" fmla="*/ 232 h 489"/>
                <a:gd name="T78" fmla="*/ 586 w 945"/>
                <a:gd name="T79" fmla="*/ 179 h 489"/>
                <a:gd name="T80" fmla="*/ 627 w 945"/>
                <a:gd name="T81" fmla="*/ 144 h 489"/>
                <a:gd name="T82" fmla="*/ 578 w 945"/>
                <a:gd name="T83" fmla="*/ 128 h 489"/>
                <a:gd name="T84" fmla="*/ 549 w 945"/>
                <a:gd name="T85" fmla="*/ 119 h 489"/>
                <a:gd name="T86" fmla="*/ 498 w 945"/>
                <a:gd name="T87" fmla="*/ 158 h 489"/>
                <a:gd name="T88" fmla="*/ 399 w 945"/>
                <a:gd name="T89" fmla="*/ 171 h 489"/>
                <a:gd name="T90" fmla="*/ 271 w 945"/>
                <a:gd name="T91" fmla="*/ 135 h 489"/>
                <a:gd name="T92" fmla="*/ 23 w 945"/>
                <a:gd name="T93" fmla="*/ 251 h 489"/>
                <a:gd name="T94" fmla="*/ 45 w 945"/>
                <a:gd name="T95" fmla="*/ 334 h 489"/>
                <a:gd name="T96" fmla="*/ 53 w 945"/>
                <a:gd name="T97" fmla="*/ 387 h 489"/>
                <a:gd name="T98" fmla="*/ 449 w 945"/>
                <a:gd name="T99" fmla="*/ 412 h 489"/>
                <a:gd name="T100" fmla="*/ 439 w 945"/>
                <a:gd name="T101" fmla="*/ 488 h 489"/>
                <a:gd name="T102" fmla="*/ 651 w 945"/>
                <a:gd name="T103" fmla="*/ 440 h 489"/>
                <a:gd name="T104" fmla="*/ 705 w 945"/>
                <a:gd name="T105" fmla="*/ 432 h 489"/>
                <a:gd name="T106" fmla="*/ 596 w 945"/>
                <a:gd name="T107" fmla="*/ 420 h 489"/>
                <a:gd name="T108" fmla="*/ 201 w 945"/>
                <a:gd name="T109" fmla="*/ 199 h 489"/>
                <a:gd name="T110" fmla="*/ 215 w 945"/>
                <a:gd name="T111" fmla="*/ 184 h 489"/>
                <a:gd name="T112" fmla="*/ 240 w 945"/>
                <a:gd name="T113" fmla="*/ 254 h 489"/>
                <a:gd name="T114" fmla="*/ 273 w 945"/>
                <a:gd name="T115" fmla="*/ 238 h 489"/>
                <a:gd name="T116" fmla="*/ 327 w 945"/>
                <a:gd name="T117" fmla="*/ 350 h 489"/>
                <a:gd name="T118" fmla="*/ 338 w 945"/>
                <a:gd name="T119" fmla="*/ 330 h 489"/>
                <a:gd name="T120" fmla="*/ 596 w 945"/>
                <a:gd name="T121" fmla="*/ 184 h 489"/>
                <a:gd name="T122" fmla="*/ 700 w 945"/>
                <a:gd name="T123" fmla="*/ 218 h 489"/>
                <a:gd name="T124" fmla="*/ 24 w 945"/>
                <a:gd name="T125" fmla="*/ 38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5" h="489">
                  <a:moveTo>
                    <a:pt x="499" y="72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82" y="72"/>
                    <a:pt x="482" y="72"/>
                    <a:pt x="482" y="72"/>
                  </a:cubicBezTo>
                  <a:cubicBezTo>
                    <a:pt x="483" y="69"/>
                    <a:pt x="483" y="69"/>
                    <a:pt x="483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83" y="68"/>
                    <a:pt x="483" y="68"/>
                    <a:pt x="483" y="68"/>
                  </a:cubicBezTo>
                  <a:cubicBezTo>
                    <a:pt x="480" y="66"/>
                    <a:pt x="480" y="66"/>
                    <a:pt x="480" y="66"/>
                  </a:cubicBezTo>
                  <a:cubicBezTo>
                    <a:pt x="477" y="65"/>
                    <a:pt x="477" y="65"/>
                    <a:pt x="477" y="65"/>
                  </a:cubicBezTo>
                  <a:cubicBezTo>
                    <a:pt x="469" y="65"/>
                    <a:pt x="469" y="65"/>
                    <a:pt x="469" y="65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470" y="62"/>
                    <a:pt x="470" y="62"/>
                    <a:pt x="470" y="62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56" y="63"/>
                    <a:pt x="456" y="63"/>
                    <a:pt x="456" y="63"/>
                  </a:cubicBezTo>
                  <a:cubicBezTo>
                    <a:pt x="459" y="65"/>
                    <a:pt x="459" y="65"/>
                    <a:pt x="45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49" y="66"/>
                    <a:pt x="449" y="66"/>
                    <a:pt x="449" y="66"/>
                  </a:cubicBezTo>
                  <a:cubicBezTo>
                    <a:pt x="443" y="68"/>
                    <a:pt x="443" y="68"/>
                    <a:pt x="443" y="68"/>
                  </a:cubicBezTo>
                  <a:cubicBezTo>
                    <a:pt x="446" y="69"/>
                    <a:pt x="446" y="69"/>
                    <a:pt x="446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4" y="70"/>
                    <a:pt x="434" y="70"/>
                    <a:pt x="434" y="70"/>
                  </a:cubicBezTo>
                  <a:cubicBezTo>
                    <a:pt x="437" y="72"/>
                    <a:pt x="437" y="72"/>
                    <a:pt x="437" y="72"/>
                  </a:cubicBezTo>
                  <a:cubicBezTo>
                    <a:pt x="439" y="72"/>
                    <a:pt x="439" y="72"/>
                    <a:pt x="439" y="72"/>
                  </a:cubicBezTo>
                  <a:cubicBezTo>
                    <a:pt x="433" y="73"/>
                    <a:pt x="433" y="73"/>
                    <a:pt x="433" y="73"/>
                  </a:cubicBezTo>
                  <a:cubicBezTo>
                    <a:pt x="426" y="75"/>
                    <a:pt x="426" y="75"/>
                    <a:pt x="426" y="75"/>
                  </a:cubicBezTo>
                  <a:cubicBezTo>
                    <a:pt x="427" y="76"/>
                    <a:pt x="427" y="76"/>
                    <a:pt x="427" y="76"/>
                  </a:cubicBezTo>
                  <a:cubicBezTo>
                    <a:pt x="430" y="76"/>
                    <a:pt x="430" y="76"/>
                    <a:pt x="430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34" y="76"/>
                    <a:pt x="434" y="76"/>
                    <a:pt x="434" y="76"/>
                  </a:cubicBezTo>
                  <a:cubicBezTo>
                    <a:pt x="437" y="78"/>
                    <a:pt x="437" y="78"/>
                    <a:pt x="437" y="78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440" y="76"/>
                    <a:pt x="440" y="76"/>
                    <a:pt x="440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4" y="78"/>
                    <a:pt x="444" y="78"/>
                    <a:pt x="444" y="78"/>
                  </a:cubicBezTo>
                  <a:cubicBezTo>
                    <a:pt x="447" y="78"/>
                    <a:pt x="447" y="78"/>
                    <a:pt x="447" y="78"/>
                  </a:cubicBezTo>
                  <a:cubicBezTo>
                    <a:pt x="450" y="76"/>
                    <a:pt x="450" y="76"/>
                    <a:pt x="450" y="76"/>
                  </a:cubicBezTo>
                  <a:cubicBezTo>
                    <a:pt x="452" y="75"/>
                    <a:pt x="452" y="75"/>
                    <a:pt x="452" y="75"/>
                  </a:cubicBezTo>
                  <a:cubicBezTo>
                    <a:pt x="453" y="75"/>
                    <a:pt x="453" y="75"/>
                    <a:pt x="453" y="75"/>
                  </a:cubicBezTo>
                  <a:cubicBezTo>
                    <a:pt x="455" y="75"/>
                    <a:pt x="455" y="75"/>
                    <a:pt x="455" y="75"/>
                  </a:cubicBezTo>
                  <a:cubicBezTo>
                    <a:pt x="456" y="73"/>
                    <a:pt x="456" y="73"/>
                    <a:pt x="456" y="73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456" y="75"/>
                    <a:pt x="456" y="75"/>
                    <a:pt x="456" y="75"/>
                  </a:cubicBezTo>
                  <a:cubicBezTo>
                    <a:pt x="455" y="76"/>
                    <a:pt x="455" y="76"/>
                    <a:pt x="455" y="76"/>
                  </a:cubicBezTo>
                  <a:cubicBezTo>
                    <a:pt x="457" y="76"/>
                    <a:pt x="457" y="76"/>
                    <a:pt x="457" y="76"/>
                  </a:cubicBezTo>
                  <a:cubicBezTo>
                    <a:pt x="460" y="76"/>
                    <a:pt x="460" y="76"/>
                    <a:pt x="460" y="76"/>
                  </a:cubicBezTo>
                  <a:cubicBezTo>
                    <a:pt x="465" y="75"/>
                    <a:pt x="465" y="75"/>
                    <a:pt x="465" y="75"/>
                  </a:cubicBezTo>
                  <a:cubicBezTo>
                    <a:pt x="467" y="75"/>
                    <a:pt x="467" y="75"/>
                    <a:pt x="467" y="75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70" y="76"/>
                    <a:pt x="470" y="76"/>
                    <a:pt x="470" y="76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2" y="79"/>
                    <a:pt x="452" y="79"/>
                    <a:pt x="452" y="79"/>
                  </a:cubicBezTo>
                  <a:cubicBezTo>
                    <a:pt x="443" y="80"/>
                    <a:pt x="443" y="80"/>
                    <a:pt x="443" y="80"/>
                  </a:cubicBezTo>
                  <a:cubicBezTo>
                    <a:pt x="444" y="83"/>
                    <a:pt x="444" y="83"/>
                    <a:pt x="444" y="83"/>
                  </a:cubicBezTo>
                  <a:cubicBezTo>
                    <a:pt x="447" y="83"/>
                    <a:pt x="447" y="83"/>
                    <a:pt x="447" y="83"/>
                  </a:cubicBezTo>
                  <a:cubicBezTo>
                    <a:pt x="455" y="85"/>
                    <a:pt x="455" y="85"/>
                    <a:pt x="455" y="85"/>
                  </a:cubicBezTo>
                  <a:cubicBezTo>
                    <a:pt x="467" y="82"/>
                    <a:pt x="467" y="82"/>
                    <a:pt x="467" y="82"/>
                  </a:cubicBezTo>
                  <a:cubicBezTo>
                    <a:pt x="475" y="80"/>
                    <a:pt x="475" y="80"/>
                    <a:pt x="475" y="80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9" y="78"/>
                    <a:pt x="489" y="78"/>
                    <a:pt x="489" y="78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3" y="76"/>
                    <a:pt x="503" y="76"/>
                    <a:pt x="503" y="76"/>
                  </a:cubicBezTo>
                  <a:cubicBezTo>
                    <a:pt x="503" y="78"/>
                    <a:pt x="503" y="78"/>
                    <a:pt x="503" y="78"/>
                  </a:cubicBezTo>
                  <a:cubicBezTo>
                    <a:pt x="505" y="79"/>
                    <a:pt x="505" y="79"/>
                    <a:pt x="505" y="79"/>
                  </a:cubicBezTo>
                  <a:cubicBezTo>
                    <a:pt x="509" y="78"/>
                    <a:pt x="509" y="78"/>
                    <a:pt x="509" y="78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26" y="72"/>
                    <a:pt x="526" y="72"/>
                    <a:pt x="526" y="72"/>
                  </a:cubicBezTo>
                  <a:cubicBezTo>
                    <a:pt x="530" y="70"/>
                    <a:pt x="530" y="70"/>
                    <a:pt x="530" y="70"/>
                  </a:cubicBezTo>
                  <a:cubicBezTo>
                    <a:pt x="532" y="69"/>
                    <a:pt x="532" y="69"/>
                    <a:pt x="532" y="69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30" y="66"/>
                    <a:pt x="530" y="66"/>
                    <a:pt x="530" y="66"/>
                  </a:cubicBezTo>
                  <a:cubicBezTo>
                    <a:pt x="526" y="66"/>
                    <a:pt x="526" y="66"/>
                    <a:pt x="526" y="66"/>
                  </a:cubicBezTo>
                  <a:cubicBezTo>
                    <a:pt x="523" y="68"/>
                    <a:pt x="523" y="68"/>
                    <a:pt x="523" y="68"/>
                  </a:cubicBezTo>
                  <a:cubicBezTo>
                    <a:pt x="522" y="68"/>
                    <a:pt x="522" y="68"/>
                    <a:pt x="522" y="68"/>
                  </a:cubicBezTo>
                  <a:cubicBezTo>
                    <a:pt x="522" y="69"/>
                    <a:pt x="522" y="69"/>
                    <a:pt x="522" y="69"/>
                  </a:cubicBezTo>
                  <a:cubicBezTo>
                    <a:pt x="519" y="70"/>
                    <a:pt x="519" y="70"/>
                    <a:pt x="519" y="70"/>
                  </a:cubicBezTo>
                  <a:cubicBezTo>
                    <a:pt x="520" y="68"/>
                    <a:pt x="520" y="68"/>
                    <a:pt x="520" y="68"/>
                  </a:cubicBezTo>
                  <a:cubicBezTo>
                    <a:pt x="516" y="68"/>
                    <a:pt x="516" y="68"/>
                    <a:pt x="516" y="68"/>
                  </a:cubicBezTo>
                  <a:cubicBezTo>
                    <a:pt x="515" y="66"/>
                    <a:pt x="515" y="66"/>
                    <a:pt x="515" y="66"/>
                  </a:cubicBezTo>
                  <a:cubicBezTo>
                    <a:pt x="512" y="66"/>
                    <a:pt x="512" y="66"/>
                    <a:pt x="512" y="66"/>
                  </a:cubicBezTo>
                  <a:cubicBezTo>
                    <a:pt x="516" y="65"/>
                    <a:pt x="516" y="65"/>
                    <a:pt x="516" y="65"/>
                  </a:cubicBezTo>
                  <a:cubicBezTo>
                    <a:pt x="518" y="63"/>
                    <a:pt x="518" y="63"/>
                    <a:pt x="518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9" y="60"/>
                    <a:pt x="519" y="60"/>
                    <a:pt x="519" y="60"/>
                  </a:cubicBezTo>
                  <a:cubicBezTo>
                    <a:pt x="520" y="59"/>
                    <a:pt x="520" y="59"/>
                    <a:pt x="520" y="59"/>
                  </a:cubicBezTo>
                  <a:cubicBezTo>
                    <a:pt x="516" y="59"/>
                    <a:pt x="516" y="59"/>
                    <a:pt x="516" y="59"/>
                  </a:cubicBezTo>
                  <a:cubicBezTo>
                    <a:pt x="513" y="59"/>
                    <a:pt x="513" y="59"/>
                    <a:pt x="513" y="59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0" y="63"/>
                    <a:pt x="500" y="63"/>
                    <a:pt x="500" y="63"/>
                  </a:cubicBezTo>
                  <a:cubicBezTo>
                    <a:pt x="502" y="65"/>
                    <a:pt x="502" y="65"/>
                    <a:pt x="502" y="65"/>
                  </a:cubicBezTo>
                  <a:cubicBezTo>
                    <a:pt x="503" y="65"/>
                    <a:pt x="503" y="65"/>
                    <a:pt x="503" y="65"/>
                  </a:cubicBezTo>
                  <a:cubicBezTo>
                    <a:pt x="505" y="66"/>
                    <a:pt x="505" y="66"/>
                    <a:pt x="505" y="66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6" y="68"/>
                    <a:pt x="496" y="68"/>
                    <a:pt x="496" y="68"/>
                  </a:cubicBezTo>
                  <a:cubicBezTo>
                    <a:pt x="500" y="69"/>
                    <a:pt x="500" y="69"/>
                    <a:pt x="500" y="69"/>
                  </a:cubicBezTo>
                  <a:cubicBezTo>
                    <a:pt x="503" y="70"/>
                    <a:pt x="503" y="70"/>
                    <a:pt x="503" y="70"/>
                  </a:cubicBezTo>
                  <a:cubicBezTo>
                    <a:pt x="500" y="72"/>
                    <a:pt x="500" y="72"/>
                    <a:pt x="500" y="72"/>
                  </a:cubicBezTo>
                  <a:lnTo>
                    <a:pt x="499" y="72"/>
                  </a:lnTo>
                  <a:close/>
                  <a:moveTo>
                    <a:pt x="476" y="59"/>
                  </a:moveTo>
                  <a:cubicBezTo>
                    <a:pt x="480" y="59"/>
                    <a:pt x="480" y="59"/>
                    <a:pt x="480" y="59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0" y="58"/>
                    <a:pt x="480" y="58"/>
                    <a:pt x="480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2" y="59"/>
                    <a:pt x="472" y="59"/>
                    <a:pt x="472" y="59"/>
                  </a:cubicBezTo>
                  <a:lnTo>
                    <a:pt x="476" y="59"/>
                  </a:lnTo>
                  <a:close/>
                  <a:moveTo>
                    <a:pt x="506" y="53"/>
                  </a:moveTo>
                  <a:cubicBezTo>
                    <a:pt x="515" y="52"/>
                    <a:pt x="515" y="52"/>
                    <a:pt x="515" y="52"/>
                  </a:cubicBezTo>
                  <a:cubicBezTo>
                    <a:pt x="519" y="52"/>
                    <a:pt x="519" y="52"/>
                    <a:pt x="519" y="52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20" y="49"/>
                    <a:pt x="520" y="49"/>
                    <a:pt x="520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20" y="47"/>
                    <a:pt x="520" y="47"/>
                    <a:pt x="520" y="47"/>
                  </a:cubicBezTo>
                  <a:cubicBezTo>
                    <a:pt x="522" y="47"/>
                    <a:pt x="522" y="47"/>
                    <a:pt x="522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28" y="45"/>
                    <a:pt x="528" y="45"/>
                    <a:pt x="528" y="45"/>
                  </a:cubicBezTo>
                  <a:cubicBezTo>
                    <a:pt x="525" y="46"/>
                    <a:pt x="525" y="46"/>
                    <a:pt x="525" y="46"/>
                  </a:cubicBezTo>
                  <a:cubicBezTo>
                    <a:pt x="515" y="46"/>
                    <a:pt x="515" y="46"/>
                    <a:pt x="515" y="46"/>
                  </a:cubicBezTo>
                  <a:cubicBezTo>
                    <a:pt x="505" y="47"/>
                    <a:pt x="505" y="47"/>
                    <a:pt x="505" y="47"/>
                  </a:cubicBezTo>
                  <a:cubicBezTo>
                    <a:pt x="499" y="49"/>
                    <a:pt x="499" y="49"/>
                    <a:pt x="499" y="49"/>
                  </a:cubicBezTo>
                  <a:cubicBezTo>
                    <a:pt x="498" y="49"/>
                    <a:pt x="498" y="49"/>
                    <a:pt x="498" y="49"/>
                  </a:cubicBezTo>
                  <a:cubicBezTo>
                    <a:pt x="498" y="52"/>
                    <a:pt x="498" y="52"/>
                    <a:pt x="498" y="52"/>
                  </a:cubicBezTo>
                  <a:cubicBezTo>
                    <a:pt x="500" y="53"/>
                    <a:pt x="500" y="53"/>
                    <a:pt x="500" y="53"/>
                  </a:cubicBezTo>
                  <a:lnTo>
                    <a:pt x="506" y="53"/>
                  </a:lnTo>
                  <a:close/>
                  <a:moveTo>
                    <a:pt x="535" y="76"/>
                  </a:moveTo>
                  <a:cubicBezTo>
                    <a:pt x="538" y="75"/>
                    <a:pt x="538" y="75"/>
                    <a:pt x="538" y="75"/>
                  </a:cubicBezTo>
                  <a:cubicBezTo>
                    <a:pt x="538" y="73"/>
                    <a:pt x="538" y="73"/>
                    <a:pt x="538" y="73"/>
                  </a:cubicBezTo>
                  <a:cubicBezTo>
                    <a:pt x="535" y="73"/>
                    <a:pt x="535" y="73"/>
                    <a:pt x="535" y="73"/>
                  </a:cubicBezTo>
                  <a:cubicBezTo>
                    <a:pt x="532" y="73"/>
                    <a:pt x="532" y="73"/>
                    <a:pt x="532" y="73"/>
                  </a:cubicBezTo>
                  <a:cubicBezTo>
                    <a:pt x="528" y="76"/>
                    <a:pt x="528" y="76"/>
                    <a:pt x="528" y="76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30" y="78"/>
                    <a:pt x="530" y="78"/>
                    <a:pt x="530" y="78"/>
                  </a:cubicBezTo>
                  <a:lnTo>
                    <a:pt x="535" y="76"/>
                  </a:lnTo>
                  <a:close/>
                  <a:moveTo>
                    <a:pt x="513" y="43"/>
                  </a:moveTo>
                  <a:cubicBezTo>
                    <a:pt x="518" y="43"/>
                    <a:pt x="518" y="43"/>
                    <a:pt x="518" y="43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23" y="43"/>
                    <a:pt x="523" y="43"/>
                    <a:pt x="523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33" y="43"/>
                    <a:pt x="533" y="43"/>
                    <a:pt x="533" y="43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41" y="40"/>
                    <a:pt x="541" y="40"/>
                    <a:pt x="541" y="40"/>
                  </a:cubicBezTo>
                  <a:cubicBezTo>
                    <a:pt x="539" y="40"/>
                    <a:pt x="539" y="40"/>
                    <a:pt x="539" y="40"/>
                  </a:cubicBezTo>
                  <a:cubicBezTo>
                    <a:pt x="533" y="39"/>
                    <a:pt x="533" y="39"/>
                    <a:pt x="533" y="39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15" y="42"/>
                    <a:pt x="515" y="42"/>
                    <a:pt x="515" y="42"/>
                  </a:cubicBezTo>
                  <a:cubicBezTo>
                    <a:pt x="509" y="43"/>
                    <a:pt x="509" y="43"/>
                    <a:pt x="509" y="43"/>
                  </a:cubicBezTo>
                  <a:cubicBezTo>
                    <a:pt x="510" y="43"/>
                    <a:pt x="510" y="43"/>
                    <a:pt x="510" y="43"/>
                  </a:cubicBezTo>
                  <a:lnTo>
                    <a:pt x="513" y="43"/>
                  </a:lnTo>
                  <a:close/>
                  <a:moveTo>
                    <a:pt x="502" y="145"/>
                  </a:moveTo>
                  <a:cubicBezTo>
                    <a:pt x="505" y="146"/>
                    <a:pt x="505" y="146"/>
                    <a:pt x="505" y="146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8" y="148"/>
                    <a:pt x="508" y="148"/>
                    <a:pt x="508" y="148"/>
                  </a:cubicBezTo>
                  <a:cubicBezTo>
                    <a:pt x="510" y="148"/>
                    <a:pt x="510" y="148"/>
                    <a:pt x="510" y="148"/>
                  </a:cubicBezTo>
                  <a:cubicBezTo>
                    <a:pt x="512" y="149"/>
                    <a:pt x="512" y="149"/>
                    <a:pt x="512" y="149"/>
                  </a:cubicBezTo>
                  <a:cubicBezTo>
                    <a:pt x="513" y="149"/>
                    <a:pt x="513" y="149"/>
                    <a:pt x="513" y="149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22" y="149"/>
                    <a:pt x="522" y="149"/>
                    <a:pt x="522" y="149"/>
                  </a:cubicBezTo>
                  <a:cubicBezTo>
                    <a:pt x="526" y="148"/>
                    <a:pt x="526" y="148"/>
                    <a:pt x="526" y="148"/>
                  </a:cubicBezTo>
                  <a:cubicBezTo>
                    <a:pt x="530" y="146"/>
                    <a:pt x="530" y="146"/>
                    <a:pt x="530" y="146"/>
                  </a:cubicBezTo>
                  <a:cubicBezTo>
                    <a:pt x="533" y="146"/>
                    <a:pt x="533" y="146"/>
                    <a:pt x="533" y="146"/>
                  </a:cubicBezTo>
                  <a:cubicBezTo>
                    <a:pt x="533" y="145"/>
                    <a:pt x="533" y="145"/>
                    <a:pt x="533" y="145"/>
                  </a:cubicBezTo>
                  <a:cubicBezTo>
                    <a:pt x="532" y="145"/>
                    <a:pt x="532" y="145"/>
                    <a:pt x="532" y="145"/>
                  </a:cubicBezTo>
                  <a:cubicBezTo>
                    <a:pt x="529" y="145"/>
                    <a:pt x="529" y="145"/>
                    <a:pt x="529" y="145"/>
                  </a:cubicBezTo>
                  <a:cubicBezTo>
                    <a:pt x="530" y="142"/>
                    <a:pt x="530" y="142"/>
                    <a:pt x="530" y="142"/>
                  </a:cubicBezTo>
                  <a:cubicBezTo>
                    <a:pt x="529" y="142"/>
                    <a:pt x="529" y="142"/>
                    <a:pt x="529" y="142"/>
                  </a:cubicBezTo>
                  <a:cubicBezTo>
                    <a:pt x="529" y="141"/>
                    <a:pt x="529" y="141"/>
                    <a:pt x="529" y="141"/>
                  </a:cubicBezTo>
                  <a:cubicBezTo>
                    <a:pt x="529" y="139"/>
                    <a:pt x="529" y="139"/>
                    <a:pt x="529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19" y="135"/>
                    <a:pt x="519" y="135"/>
                    <a:pt x="519" y="135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5" y="136"/>
                    <a:pt x="515" y="136"/>
                    <a:pt x="515" y="136"/>
                  </a:cubicBezTo>
                  <a:cubicBezTo>
                    <a:pt x="516" y="138"/>
                    <a:pt x="516" y="138"/>
                    <a:pt x="516" y="138"/>
                  </a:cubicBezTo>
                  <a:cubicBezTo>
                    <a:pt x="512" y="138"/>
                    <a:pt x="512" y="138"/>
                    <a:pt x="512" y="138"/>
                  </a:cubicBezTo>
                  <a:cubicBezTo>
                    <a:pt x="510" y="139"/>
                    <a:pt x="510" y="139"/>
                    <a:pt x="510" y="139"/>
                  </a:cubicBezTo>
                  <a:cubicBezTo>
                    <a:pt x="512" y="141"/>
                    <a:pt x="512" y="141"/>
                    <a:pt x="512" y="141"/>
                  </a:cubicBezTo>
                  <a:cubicBezTo>
                    <a:pt x="505" y="141"/>
                    <a:pt x="505" y="141"/>
                    <a:pt x="505" y="141"/>
                  </a:cubicBezTo>
                  <a:cubicBezTo>
                    <a:pt x="502" y="142"/>
                    <a:pt x="502" y="142"/>
                    <a:pt x="502" y="142"/>
                  </a:cubicBezTo>
                  <a:cubicBezTo>
                    <a:pt x="499" y="144"/>
                    <a:pt x="499" y="144"/>
                    <a:pt x="499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9" y="145"/>
                    <a:pt x="499" y="145"/>
                    <a:pt x="499" y="145"/>
                  </a:cubicBezTo>
                  <a:lnTo>
                    <a:pt x="502" y="145"/>
                  </a:lnTo>
                  <a:close/>
                  <a:moveTo>
                    <a:pt x="12" y="334"/>
                  </a:moveTo>
                  <a:cubicBezTo>
                    <a:pt x="16" y="331"/>
                    <a:pt x="16" y="331"/>
                    <a:pt x="16" y="331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14" y="330"/>
                    <a:pt x="14" y="330"/>
                    <a:pt x="14" y="330"/>
                  </a:cubicBezTo>
                  <a:cubicBezTo>
                    <a:pt x="14" y="328"/>
                    <a:pt x="14" y="328"/>
                    <a:pt x="14" y="328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10" y="330"/>
                    <a:pt x="10" y="330"/>
                    <a:pt x="10" y="330"/>
                  </a:cubicBezTo>
                  <a:cubicBezTo>
                    <a:pt x="12" y="327"/>
                    <a:pt x="12" y="327"/>
                    <a:pt x="12" y="327"/>
                  </a:cubicBezTo>
                  <a:cubicBezTo>
                    <a:pt x="9" y="327"/>
                    <a:pt x="9" y="327"/>
                    <a:pt x="9" y="327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3" y="334"/>
                    <a:pt x="3" y="334"/>
                    <a:pt x="3" y="334"/>
                  </a:cubicBezTo>
                  <a:cubicBezTo>
                    <a:pt x="2" y="334"/>
                    <a:pt x="2" y="334"/>
                    <a:pt x="2" y="334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4" y="337"/>
                    <a:pt x="4" y="337"/>
                    <a:pt x="4" y="337"/>
                  </a:cubicBezTo>
                  <a:cubicBezTo>
                    <a:pt x="3" y="337"/>
                    <a:pt x="3" y="337"/>
                    <a:pt x="3" y="337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7" y="338"/>
                    <a:pt x="7" y="338"/>
                    <a:pt x="7" y="338"/>
                  </a:cubicBezTo>
                  <a:cubicBezTo>
                    <a:pt x="12" y="334"/>
                    <a:pt x="12" y="334"/>
                    <a:pt x="12" y="334"/>
                  </a:cubicBezTo>
                  <a:close/>
                  <a:moveTo>
                    <a:pt x="399" y="68"/>
                  </a:moveTo>
                  <a:cubicBezTo>
                    <a:pt x="401" y="68"/>
                    <a:pt x="401" y="68"/>
                    <a:pt x="401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68"/>
                    <a:pt x="407" y="68"/>
                    <a:pt x="407" y="68"/>
                  </a:cubicBezTo>
                  <a:cubicBezTo>
                    <a:pt x="410" y="68"/>
                    <a:pt x="410" y="68"/>
                    <a:pt x="410" y="68"/>
                  </a:cubicBezTo>
                  <a:cubicBezTo>
                    <a:pt x="413" y="66"/>
                    <a:pt x="413" y="66"/>
                    <a:pt x="413" y="66"/>
                  </a:cubicBezTo>
                  <a:cubicBezTo>
                    <a:pt x="414" y="65"/>
                    <a:pt x="414" y="65"/>
                    <a:pt x="414" y="65"/>
                  </a:cubicBezTo>
                  <a:cubicBezTo>
                    <a:pt x="414" y="66"/>
                    <a:pt x="414" y="66"/>
                    <a:pt x="414" y="66"/>
                  </a:cubicBezTo>
                  <a:cubicBezTo>
                    <a:pt x="413" y="68"/>
                    <a:pt x="413" y="68"/>
                    <a:pt x="413" y="68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9" y="68"/>
                    <a:pt x="419" y="68"/>
                    <a:pt x="419" y="68"/>
                  </a:cubicBezTo>
                  <a:cubicBezTo>
                    <a:pt x="422" y="66"/>
                    <a:pt x="422" y="66"/>
                    <a:pt x="422" y="66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26" y="66"/>
                    <a:pt x="426" y="66"/>
                    <a:pt x="426" y="66"/>
                  </a:cubicBezTo>
                  <a:cubicBezTo>
                    <a:pt x="429" y="66"/>
                    <a:pt x="429" y="66"/>
                    <a:pt x="429" y="66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33" y="63"/>
                    <a:pt x="433" y="63"/>
                    <a:pt x="433" y="63"/>
                  </a:cubicBezTo>
                  <a:cubicBezTo>
                    <a:pt x="436" y="63"/>
                    <a:pt x="436" y="63"/>
                    <a:pt x="436" y="63"/>
                  </a:cubicBezTo>
                  <a:cubicBezTo>
                    <a:pt x="434" y="62"/>
                    <a:pt x="434" y="62"/>
                    <a:pt x="434" y="62"/>
                  </a:cubicBezTo>
                  <a:cubicBezTo>
                    <a:pt x="439" y="62"/>
                    <a:pt x="439" y="62"/>
                    <a:pt x="439" y="62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4" y="60"/>
                    <a:pt x="444" y="60"/>
                    <a:pt x="444" y="60"/>
                  </a:cubicBezTo>
                  <a:cubicBezTo>
                    <a:pt x="440" y="63"/>
                    <a:pt x="440" y="63"/>
                    <a:pt x="440" y="63"/>
                  </a:cubicBezTo>
                  <a:cubicBezTo>
                    <a:pt x="443" y="63"/>
                    <a:pt x="443" y="63"/>
                    <a:pt x="443" y="63"/>
                  </a:cubicBezTo>
                  <a:cubicBezTo>
                    <a:pt x="447" y="63"/>
                    <a:pt x="447" y="63"/>
                    <a:pt x="447" y="63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59" y="60"/>
                    <a:pt x="459" y="60"/>
                    <a:pt x="459" y="60"/>
                  </a:cubicBezTo>
                  <a:cubicBezTo>
                    <a:pt x="462" y="59"/>
                    <a:pt x="462" y="59"/>
                    <a:pt x="462" y="59"/>
                  </a:cubicBezTo>
                  <a:cubicBezTo>
                    <a:pt x="463" y="59"/>
                    <a:pt x="463" y="59"/>
                    <a:pt x="463" y="59"/>
                  </a:cubicBezTo>
                  <a:cubicBezTo>
                    <a:pt x="462" y="58"/>
                    <a:pt x="462" y="58"/>
                    <a:pt x="462" y="58"/>
                  </a:cubicBezTo>
                  <a:cubicBezTo>
                    <a:pt x="465" y="58"/>
                    <a:pt x="465" y="58"/>
                    <a:pt x="465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5" y="55"/>
                    <a:pt x="465" y="55"/>
                    <a:pt x="465" y="55"/>
                  </a:cubicBezTo>
                  <a:cubicBezTo>
                    <a:pt x="470" y="55"/>
                    <a:pt x="470" y="55"/>
                    <a:pt x="470" y="55"/>
                  </a:cubicBezTo>
                  <a:cubicBezTo>
                    <a:pt x="475" y="53"/>
                    <a:pt x="475" y="53"/>
                    <a:pt x="475" y="53"/>
                  </a:cubicBezTo>
                  <a:cubicBezTo>
                    <a:pt x="473" y="52"/>
                    <a:pt x="473" y="52"/>
                    <a:pt x="473" y="52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3"/>
                    <a:pt x="466" y="53"/>
                    <a:pt x="466" y="53"/>
                  </a:cubicBezTo>
                  <a:cubicBezTo>
                    <a:pt x="463" y="53"/>
                    <a:pt x="463" y="53"/>
                    <a:pt x="463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42" y="55"/>
                    <a:pt x="442" y="55"/>
                    <a:pt x="442" y="55"/>
                  </a:cubicBezTo>
                  <a:cubicBezTo>
                    <a:pt x="432" y="58"/>
                    <a:pt x="432" y="58"/>
                    <a:pt x="432" y="58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06" y="63"/>
                    <a:pt x="406" y="63"/>
                    <a:pt x="406" y="63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400" y="66"/>
                    <a:pt x="400" y="66"/>
                    <a:pt x="400" y="66"/>
                  </a:cubicBezTo>
                  <a:cubicBezTo>
                    <a:pt x="397" y="68"/>
                    <a:pt x="397" y="68"/>
                    <a:pt x="397" y="68"/>
                  </a:cubicBezTo>
                  <a:lnTo>
                    <a:pt x="399" y="68"/>
                  </a:lnTo>
                  <a:close/>
                  <a:moveTo>
                    <a:pt x="39" y="344"/>
                  </a:moveTo>
                  <a:cubicBezTo>
                    <a:pt x="39" y="343"/>
                    <a:pt x="39" y="343"/>
                    <a:pt x="39" y="343"/>
                  </a:cubicBezTo>
                  <a:cubicBezTo>
                    <a:pt x="36" y="346"/>
                    <a:pt x="36" y="346"/>
                    <a:pt x="36" y="346"/>
                  </a:cubicBezTo>
                  <a:lnTo>
                    <a:pt x="39" y="344"/>
                  </a:lnTo>
                  <a:close/>
                  <a:moveTo>
                    <a:pt x="27" y="340"/>
                  </a:moveTo>
                  <a:cubicBezTo>
                    <a:pt x="30" y="338"/>
                    <a:pt x="30" y="338"/>
                    <a:pt x="30" y="338"/>
                  </a:cubicBezTo>
                  <a:cubicBezTo>
                    <a:pt x="30" y="337"/>
                    <a:pt x="30" y="337"/>
                    <a:pt x="30" y="337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7" y="334"/>
                    <a:pt x="27" y="334"/>
                    <a:pt x="27" y="334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27" y="336"/>
                    <a:pt x="27" y="336"/>
                    <a:pt x="27" y="336"/>
                  </a:cubicBezTo>
                  <a:cubicBezTo>
                    <a:pt x="27" y="338"/>
                    <a:pt x="27" y="338"/>
                    <a:pt x="27" y="338"/>
                  </a:cubicBezTo>
                  <a:lnTo>
                    <a:pt x="27" y="340"/>
                  </a:lnTo>
                  <a:close/>
                  <a:moveTo>
                    <a:pt x="315" y="111"/>
                  </a:moveTo>
                  <a:cubicBezTo>
                    <a:pt x="315" y="112"/>
                    <a:pt x="315" y="112"/>
                    <a:pt x="315" y="112"/>
                  </a:cubicBezTo>
                  <a:cubicBezTo>
                    <a:pt x="318" y="112"/>
                    <a:pt x="318" y="112"/>
                    <a:pt x="318" y="112"/>
                  </a:cubicBezTo>
                  <a:cubicBezTo>
                    <a:pt x="320" y="113"/>
                    <a:pt x="320" y="113"/>
                    <a:pt x="320" y="113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9"/>
                    <a:pt x="320" y="119"/>
                    <a:pt x="320" y="119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40" y="116"/>
                    <a:pt x="340" y="116"/>
                    <a:pt x="340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7" y="109"/>
                    <a:pt x="357" y="109"/>
                    <a:pt x="357" y="109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9" y="106"/>
                    <a:pt x="369" y="106"/>
                    <a:pt x="369" y="106"/>
                  </a:cubicBezTo>
                  <a:cubicBezTo>
                    <a:pt x="373" y="105"/>
                    <a:pt x="373" y="105"/>
                    <a:pt x="373" y="105"/>
                  </a:cubicBezTo>
                  <a:cubicBezTo>
                    <a:pt x="379" y="102"/>
                    <a:pt x="379" y="102"/>
                    <a:pt x="379" y="102"/>
                  </a:cubicBezTo>
                  <a:cubicBezTo>
                    <a:pt x="384" y="101"/>
                    <a:pt x="384" y="101"/>
                    <a:pt x="384" y="101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406" y="96"/>
                    <a:pt x="406" y="96"/>
                    <a:pt x="406" y="96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20" y="92"/>
                    <a:pt x="420" y="92"/>
                    <a:pt x="420" y="92"/>
                  </a:cubicBezTo>
                  <a:cubicBezTo>
                    <a:pt x="417" y="90"/>
                    <a:pt x="417" y="90"/>
                    <a:pt x="417" y="90"/>
                  </a:cubicBezTo>
                  <a:cubicBezTo>
                    <a:pt x="414" y="88"/>
                    <a:pt x="414" y="88"/>
                    <a:pt x="414" y="88"/>
                  </a:cubicBezTo>
                  <a:cubicBezTo>
                    <a:pt x="413" y="86"/>
                    <a:pt x="413" y="86"/>
                    <a:pt x="413" y="86"/>
                  </a:cubicBezTo>
                  <a:cubicBezTo>
                    <a:pt x="410" y="85"/>
                    <a:pt x="410" y="85"/>
                    <a:pt x="410" y="85"/>
                  </a:cubicBezTo>
                  <a:cubicBezTo>
                    <a:pt x="406" y="85"/>
                    <a:pt x="406" y="85"/>
                    <a:pt x="406" y="85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9" y="86"/>
                    <a:pt x="399" y="86"/>
                    <a:pt x="399" y="86"/>
                  </a:cubicBezTo>
                  <a:cubicBezTo>
                    <a:pt x="396" y="86"/>
                    <a:pt x="396" y="86"/>
                    <a:pt x="396" y="86"/>
                  </a:cubicBezTo>
                  <a:cubicBezTo>
                    <a:pt x="390" y="85"/>
                    <a:pt x="390" y="85"/>
                    <a:pt x="390" y="85"/>
                  </a:cubicBezTo>
                  <a:cubicBezTo>
                    <a:pt x="386" y="83"/>
                    <a:pt x="386" y="83"/>
                    <a:pt x="386" y="83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71" y="83"/>
                    <a:pt x="371" y="83"/>
                    <a:pt x="371" y="83"/>
                  </a:cubicBezTo>
                  <a:cubicBezTo>
                    <a:pt x="364" y="83"/>
                    <a:pt x="364" y="83"/>
                    <a:pt x="364" y="83"/>
                  </a:cubicBezTo>
                  <a:cubicBezTo>
                    <a:pt x="357" y="85"/>
                    <a:pt x="357" y="85"/>
                    <a:pt x="357" y="85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1" y="89"/>
                    <a:pt x="351" y="89"/>
                    <a:pt x="351" y="89"/>
                  </a:cubicBezTo>
                  <a:cubicBezTo>
                    <a:pt x="353" y="90"/>
                    <a:pt x="353" y="90"/>
                    <a:pt x="353" y="90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6" y="99"/>
                    <a:pt x="336" y="99"/>
                    <a:pt x="336" y="99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28" y="102"/>
                    <a:pt x="328" y="102"/>
                    <a:pt x="328" y="102"/>
                  </a:cubicBezTo>
                  <a:cubicBezTo>
                    <a:pt x="327" y="103"/>
                    <a:pt x="327" y="103"/>
                    <a:pt x="327" y="103"/>
                  </a:cubicBezTo>
                  <a:cubicBezTo>
                    <a:pt x="323" y="105"/>
                    <a:pt x="323" y="105"/>
                    <a:pt x="323" y="105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3" y="111"/>
                    <a:pt x="313" y="111"/>
                    <a:pt x="313" y="111"/>
                  </a:cubicBezTo>
                  <a:lnTo>
                    <a:pt x="315" y="111"/>
                  </a:lnTo>
                  <a:close/>
                  <a:moveTo>
                    <a:pt x="3" y="341"/>
                  </a:moveTo>
                  <a:cubicBezTo>
                    <a:pt x="2" y="343"/>
                    <a:pt x="2" y="343"/>
                    <a:pt x="2" y="34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2" y="344"/>
                    <a:pt x="2" y="344"/>
                    <a:pt x="2" y="344"/>
                  </a:cubicBezTo>
                  <a:cubicBezTo>
                    <a:pt x="2" y="347"/>
                    <a:pt x="2" y="347"/>
                    <a:pt x="2" y="347"/>
                  </a:cubicBezTo>
                  <a:cubicBezTo>
                    <a:pt x="2" y="349"/>
                    <a:pt x="2" y="349"/>
                    <a:pt x="2" y="349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6" y="351"/>
                    <a:pt x="6" y="351"/>
                    <a:pt x="6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3" y="350"/>
                    <a:pt x="3" y="350"/>
                    <a:pt x="3" y="350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3" y="344"/>
                    <a:pt x="3" y="344"/>
                    <a:pt x="3" y="344"/>
                  </a:cubicBezTo>
                  <a:cubicBezTo>
                    <a:pt x="4" y="343"/>
                    <a:pt x="4" y="343"/>
                    <a:pt x="4" y="343"/>
                  </a:cubicBezTo>
                  <a:cubicBezTo>
                    <a:pt x="6" y="341"/>
                    <a:pt x="6" y="341"/>
                    <a:pt x="6" y="341"/>
                  </a:cubicBezTo>
                  <a:cubicBezTo>
                    <a:pt x="9" y="341"/>
                    <a:pt x="9" y="341"/>
                    <a:pt x="9" y="341"/>
                  </a:cubicBezTo>
                  <a:cubicBezTo>
                    <a:pt x="9" y="340"/>
                    <a:pt x="9" y="340"/>
                    <a:pt x="9" y="340"/>
                  </a:cubicBezTo>
                  <a:cubicBezTo>
                    <a:pt x="7" y="340"/>
                    <a:pt x="7" y="340"/>
                    <a:pt x="7" y="340"/>
                  </a:cubicBezTo>
                  <a:cubicBezTo>
                    <a:pt x="3" y="340"/>
                    <a:pt x="3" y="340"/>
                    <a:pt x="3" y="340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3" y="341"/>
                  </a:lnTo>
                  <a:close/>
                  <a:moveTo>
                    <a:pt x="538" y="139"/>
                  </a:moveTo>
                  <a:cubicBezTo>
                    <a:pt x="539" y="138"/>
                    <a:pt x="539" y="138"/>
                    <a:pt x="539" y="138"/>
                  </a:cubicBezTo>
                  <a:cubicBezTo>
                    <a:pt x="538" y="136"/>
                    <a:pt x="538" y="136"/>
                    <a:pt x="538" y="136"/>
                  </a:cubicBezTo>
                  <a:cubicBezTo>
                    <a:pt x="536" y="138"/>
                    <a:pt x="536" y="138"/>
                    <a:pt x="536" y="138"/>
                  </a:cubicBezTo>
                  <a:cubicBezTo>
                    <a:pt x="538" y="138"/>
                    <a:pt x="538" y="138"/>
                    <a:pt x="538" y="138"/>
                  </a:cubicBezTo>
                  <a:cubicBezTo>
                    <a:pt x="536" y="141"/>
                    <a:pt x="536" y="141"/>
                    <a:pt x="536" y="141"/>
                  </a:cubicBezTo>
                  <a:lnTo>
                    <a:pt x="538" y="139"/>
                  </a:lnTo>
                  <a:close/>
                  <a:moveTo>
                    <a:pt x="558" y="55"/>
                  </a:moveTo>
                  <a:cubicBezTo>
                    <a:pt x="561" y="55"/>
                    <a:pt x="561" y="55"/>
                    <a:pt x="561" y="55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59" y="52"/>
                    <a:pt x="559" y="52"/>
                    <a:pt x="559" y="52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6" y="49"/>
                    <a:pt x="556" y="49"/>
                    <a:pt x="556" y="49"/>
                  </a:cubicBezTo>
                  <a:cubicBezTo>
                    <a:pt x="555" y="50"/>
                    <a:pt x="555" y="50"/>
                    <a:pt x="555" y="50"/>
                  </a:cubicBezTo>
                  <a:cubicBezTo>
                    <a:pt x="553" y="52"/>
                    <a:pt x="553" y="52"/>
                    <a:pt x="553" y="52"/>
                  </a:cubicBezTo>
                  <a:cubicBezTo>
                    <a:pt x="553" y="53"/>
                    <a:pt x="553" y="53"/>
                    <a:pt x="553" y="53"/>
                  </a:cubicBezTo>
                  <a:cubicBezTo>
                    <a:pt x="553" y="55"/>
                    <a:pt x="553" y="55"/>
                    <a:pt x="553" y="55"/>
                  </a:cubicBezTo>
                  <a:cubicBezTo>
                    <a:pt x="555" y="56"/>
                    <a:pt x="555" y="56"/>
                    <a:pt x="555" y="56"/>
                  </a:cubicBezTo>
                  <a:lnTo>
                    <a:pt x="558" y="55"/>
                  </a:lnTo>
                  <a:close/>
                  <a:moveTo>
                    <a:pt x="598" y="75"/>
                  </a:moveTo>
                  <a:cubicBezTo>
                    <a:pt x="595" y="76"/>
                    <a:pt x="595" y="76"/>
                    <a:pt x="595" y="76"/>
                  </a:cubicBezTo>
                  <a:cubicBezTo>
                    <a:pt x="594" y="78"/>
                    <a:pt x="594" y="78"/>
                    <a:pt x="594" y="78"/>
                  </a:cubicBezTo>
                  <a:cubicBezTo>
                    <a:pt x="595" y="78"/>
                    <a:pt x="595" y="78"/>
                    <a:pt x="595" y="78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8" y="79"/>
                    <a:pt x="598" y="79"/>
                    <a:pt x="598" y="79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5" y="79"/>
                    <a:pt x="615" y="79"/>
                    <a:pt x="615" y="79"/>
                  </a:cubicBezTo>
                  <a:cubicBezTo>
                    <a:pt x="619" y="76"/>
                    <a:pt x="619" y="76"/>
                    <a:pt x="619" y="76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8" y="72"/>
                    <a:pt x="618" y="72"/>
                    <a:pt x="618" y="72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02" y="73"/>
                    <a:pt x="602" y="73"/>
                    <a:pt x="602" y="73"/>
                  </a:cubicBezTo>
                  <a:cubicBezTo>
                    <a:pt x="604" y="73"/>
                    <a:pt x="604" y="73"/>
                    <a:pt x="604" y="73"/>
                  </a:cubicBezTo>
                  <a:cubicBezTo>
                    <a:pt x="601" y="75"/>
                    <a:pt x="601" y="75"/>
                    <a:pt x="601" y="75"/>
                  </a:cubicBezTo>
                  <a:lnTo>
                    <a:pt x="598" y="75"/>
                  </a:lnTo>
                  <a:close/>
                  <a:moveTo>
                    <a:pt x="581" y="43"/>
                  </a:moveTo>
                  <a:cubicBezTo>
                    <a:pt x="589" y="43"/>
                    <a:pt x="589" y="43"/>
                    <a:pt x="589" y="43"/>
                  </a:cubicBezTo>
                  <a:cubicBezTo>
                    <a:pt x="591" y="43"/>
                    <a:pt x="591" y="43"/>
                    <a:pt x="591" y="43"/>
                  </a:cubicBezTo>
                  <a:cubicBezTo>
                    <a:pt x="595" y="43"/>
                    <a:pt x="595" y="43"/>
                    <a:pt x="595" y="43"/>
                  </a:cubicBezTo>
                  <a:cubicBezTo>
                    <a:pt x="598" y="45"/>
                    <a:pt x="598" y="45"/>
                    <a:pt x="598" y="45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01" y="46"/>
                    <a:pt x="601" y="46"/>
                    <a:pt x="601" y="46"/>
                  </a:cubicBezTo>
                  <a:cubicBezTo>
                    <a:pt x="599" y="46"/>
                    <a:pt x="599" y="46"/>
                    <a:pt x="599" y="46"/>
                  </a:cubicBezTo>
                  <a:cubicBezTo>
                    <a:pt x="601" y="47"/>
                    <a:pt x="601" y="47"/>
                    <a:pt x="601" y="47"/>
                  </a:cubicBezTo>
                  <a:cubicBezTo>
                    <a:pt x="604" y="49"/>
                    <a:pt x="604" y="49"/>
                    <a:pt x="604" y="49"/>
                  </a:cubicBezTo>
                  <a:cubicBezTo>
                    <a:pt x="606" y="49"/>
                    <a:pt x="606" y="49"/>
                    <a:pt x="606" y="49"/>
                  </a:cubicBezTo>
                  <a:cubicBezTo>
                    <a:pt x="609" y="47"/>
                    <a:pt x="609" y="47"/>
                    <a:pt x="609" y="47"/>
                  </a:cubicBezTo>
                  <a:cubicBezTo>
                    <a:pt x="612" y="47"/>
                    <a:pt x="612" y="47"/>
                    <a:pt x="612" y="47"/>
                  </a:cubicBezTo>
                  <a:cubicBezTo>
                    <a:pt x="614" y="45"/>
                    <a:pt x="614" y="45"/>
                    <a:pt x="614" y="45"/>
                  </a:cubicBezTo>
                  <a:cubicBezTo>
                    <a:pt x="614" y="43"/>
                    <a:pt x="614" y="43"/>
                    <a:pt x="614" y="43"/>
                  </a:cubicBezTo>
                  <a:cubicBezTo>
                    <a:pt x="612" y="43"/>
                    <a:pt x="612" y="43"/>
                    <a:pt x="612" y="43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7" y="40"/>
                    <a:pt x="617" y="40"/>
                    <a:pt x="617" y="40"/>
                  </a:cubicBezTo>
                  <a:cubicBezTo>
                    <a:pt x="614" y="40"/>
                    <a:pt x="614" y="40"/>
                    <a:pt x="614" y="40"/>
                  </a:cubicBezTo>
                  <a:cubicBezTo>
                    <a:pt x="615" y="39"/>
                    <a:pt x="615" y="39"/>
                    <a:pt x="615" y="39"/>
                  </a:cubicBezTo>
                  <a:cubicBezTo>
                    <a:pt x="611" y="39"/>
                    <a:pt x="611" y="39"/>
                    <a:pt x="611" y="39"/>
                  </a:cubicBezTo>
                  <a:cubicBezTo>
                    <a:pt x="608" y="39"/>
                    <a:pt x="608" y="39"/>
                    <a:pt x="608" y="39"/>
                  </a:cubicBezTo>
                  <a:cubicBezTo>
                    <a:pt x="611" y="37"/>
                    <a:pt x="611" y="37"/>
                    <a:pt x="611" y="37"/>
                  </a:cubicBezTo>
                  <a:cubicBezTo>
                    <a:pt x="606" y="36"/>
                    <a:pt x="606" y="36"/>
                    <a:pt x="606" y="36"/>
                  </a:cubicBezTo>
                  <a:cubicBezTo>
                    <a:pt x="602" y="36"/>
                    <a:pt x="602" y="36"/>
                    <a:pt x="602" y="36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601" y="35"/>
                    <a:pt x="601" y="35"/>
                    <a:pt x="601" y="3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5" y="33"/>
                    <a:pt x="595" y="33"/>
                    <a:pt x="595" y="33"/>
                  </a:cubicBezTo>
                  <a:cubicBezTo>
                    <a:pt x="586" y="33"/>
                    <a:pt x="586" y="33"/>
                    <a:pt x="586" y="33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79" y="36"/>
                    <a:pt x="579" y="36"/>
                    <a:pt x="579" y="36"/>
                  </a:cubicBezTo>
                  <a:cubicBezTo>
                    <a:pt x="581" y="36"/>
                    <a:pt x="581" y="36"/>
                    <a:pt x="581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1" y="37"/>
                    <a:pt x="581" y="37"/>
                    <a:pt x="581" y="37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6" y="37"/>
                    <a:pt x="586" y="37"/>
                    <a:pt x="586" y="37"/>
                  </a:cubicBezTo>
                  <a:cubicBezTo>
                    <a:pt x="585" y="39"/>
                    <a:pt x="585" y="39"/>
                    <a:pt x="585" y="39"/>
                  </a:cubicBezTo>
                  <a:cubicBezTo>
                    <a:pt x="588" y="39"/>
                    <a:pt x="588" y="39"/>
                    <a:pt x="588" y="39"/>
                  </a:cubicBezTo>
                  <a:cubicBezTo>
                    <a:pt x="591" y="39"/>
                    <a:pt x="591" y="39"/>
                    <a:pt x="591" y="39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8" y="40"/>
                    <a:pt x="588" y="40"/>
                    <a:pt x="588" y="40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3"/>
                    <a:pt x="574" y="43"/>
                    <a:pt x="574" y="43"/>
                  </a:cubicBezTo>
                  <a:cubicBezTo>
                    <a:pt x="575" y="43"/>
                    <a:pt x="575" y="43"/>
                    <a:pt x="575" y="43"/>
                  </a:cubicBezTo>
                  <a:lnTo>
                    <a:pt x="581" y="43"/>
                  </a:lnTo>
                  <a:close/>
                  <a:moveTo>
                    <a:pt x="556" y="69"/>
                  </a:moveTo>
                  <a:cubicBezTo>
                    <a:pt x="555" y="70"/>
                    <a:pt x="555" y="70"/>
                    <a:pt x="555" y="70"/>
                  </a:cubicBezTo>
                  <a:cubicBezTo>
                    <a:pt x="552" y="70"/>
                    <a:pt x="552" y="70"/>
                    <a:pt x="552" y="70"/>
                  </a:cubicBezTo>
                  <a:cubicBezTo>
                    <a:pt x="551" y="70"/>
                    <a:pt x="551" y="70"/>
                    <a:pt x="551" y="70"/>
                  </a:cubicBezTo>
                  <a:cubicBezTo>
                    <a:pt x="551" y="72"/>
                    <a:pt x="551" y="72"/>
                    <a:pt x="551" y="72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65" y="70"/>
                    <a:pt x="565" y="70"/>
                    <a:pt x="565" y="70"/>
                  </a:cubicBezTo>
                  <a:cubicBezTo>
                    <a:pt x="574" y="70"/>
                    <a:pt x="574" y="70"/>
                    <a:pt x="574" y="70"/>
                  </a:cubicBezTo>
                  <a:cubicBezTo>
                    <a:pt x="572" y="72"/>
                    <a:pt x="572" y="72"/>
                    <a:pt x="572" y="72"/>
                  </a:cubicBezTo>
                  <a:cubicBezTo>
                    <a:pt x="569" y="72"/>
                    <a:pt x="569" y="72"/>
                    <a:pt x="569" y="72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71" y="76"/>
                    <a:pt x="571" y="76"/>
                    <a:pt x="571" y="76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75" y="76"/>
                    <a:pt x="575" y="76"/>
                    <a:pt x="575" y="76"/>
                  </a:cubicBezTo>
                  <a:cubicBezTo>
                    <a:pt x="578" y="78"/>
                    <a:pt x="578" y="78"/>
                    <a:pt x="578" y="78"/>
                  </a:cubicBezTo>
                  <a:cubicBezTo>
                    <a:pt x="582" y="78"/>
                    <a:pt x="582" y="78"/>
                    <a:pt x="582" y="78"/>
                  </a:cubicBezTo>
                  <a:cubicBezTo>
                    <a:pt x="584" y="75"/>
                    <a:pt x="584" y="75"/>
                    <a:pt x="584" y="75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5" y="76"/>
                    <a:pt x="585" y="76"/>
                    <a:pt x="585" y="76"/>
                  </a:cubicBezTo>
                  <a:cubicBezTo>
                    <a:pt x="586" y="76"/>
                    <a:pt x="586" y="76"/>
                    <a:pt x="586" y="76"/>
                  </a:cubicBezTo>
                  <a:cubicBezTo>
                    <a:pt x="585" y="75"/>
                    <a:pt x="585" y="75"/>
                    <a:pt x="585" y="75"/>
                  </a:cubicBezTo>
                  <a:cubicBezTo>
                    <a:pt x="586" y="73"/>
                    <a:pt x="586" y="73"/>
                    <a:pt x="586" y="73"/>
                  </a:cubicBezTo>
                  <a:cubicBezTo>
                    <a:pt x="589" y="73"/>
                    <a:pt x="589" y="73"/>
                    <a:pt x="589" y="73"/>
                  </a:cubicBezTo>
                  <a:cubicBezTo>
                    <a:pt x="588" y="72"/>
                    <a:pt x="588" y="72"/>
                    <a:pt x="588" y="72"/>
                  </a:cubicBezTo>
                  <a:cubicBezTo>
                    <a:pt x="591" y="72"/>
                    <a:pt x="591" y="72"/>
                    <a:pt x="591" y="72"/>
                  </a:cubicBezTo>
                  <a:cubicBezTo>
                    <a:pt x="592" y="72"/>
                    <a:pt x="592" y="72"/>
                    <a:pt x="592" y="72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2" y="69"/>
                    <a:pt x="592" y="69"/>
                    <a:pt x="592" y="69"/>
                  </a:cubicBezTo>
                  <a:cubicBezTo>
                    <a:pt x="596" y="68"/>
                    <a:pt x="596" y="68"/>
                    <a:pt x="596" y="68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2" y="63"/>
                    <a:pt x="602" y="63"/>
                    <a:pt x="602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599" y="60"/>
                    <a:pt x="599" y="60"/>
                    <a:pt x="599" y="60"/>
                  </a:cubicBezTo>
                  <a:cubicBezTo>
                    <a:pt x="596" y="60"/>
                    <a:pt x="596" y="60"/>
                    <a:pt x="596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2" y="62"/>
                    <a:pt x="592" y="62"/>
                    <a:pt x="592" y="62"/>
                  </a:cubicBezTo>
                  <a:cubicBezTo>
                    <a:pt x="591" y="62"/>
                    <a:pt x="591" y="62"/>
                    <a:pt x="591" y="62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1" y="60"/>
                    <a:pt x="581" y="60"/>
                    <a:pt x="581" y="60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4" y="65"/>
                    <a:pt x="584" y="65"/>
                    <a:pt x="584" y="65"/>
                  </a:cubicBezTo>
                  <a:cubicBezTo>
                    <a:pt x="581" y="66"/>
                    <a:pt x="581" y="66"/>
                    <a:pt x="581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81" y="68"/>
                    <a:pt x="581" y="68"/>
                    <a:pt x="581" y="68"/>
                  </a:cubicBezTo>
                  <a:cubicBezTo>
                    <a:pt x="576" y="68"/>
                    <a:pt x="576" y="68"/>
                    <a:pt x="576" y="68"/>
                  </a:cubicBezTo>
                  <a:cubicBezTo>
                    <a:pt x="576" y="66"/>
                    <a:pt x="576" y="66"/>
                    <a:pt x="576" y="66"/>
                  </a:cubicBezTo>
                  <a:cubicBezTo>
                    <a:pt x="575" y="66"/>
                    <a:pt x="575" y="66"/>
                    <a:pt x="575" y="66"/>
                  </a:cubicBezTo>
                  <a:cubicBezTo>
                    <a:pt x="574" y="66"/>
                    <a:pt x="574" y="66"/>
                    <a:pt x="574" y="66"/>
                  </a:cubicBezTo>
                  <a:cubicBezTo>
                    <a:pt x="575" y="65"/>
                    <a:pt x="575" y="65"/>
                    <a:pt x="575" y="65"/>
                  </a:cubicBezTo>
                  <a:cubicBezTo>
                    <a:pt x="574" y="65"/>
                    <a:pt x="574" y="65"/>
                    <a:pt x="574" y="65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2" y="62"/>
                    <a:pt x="572" y="62"/>
                    <a:pt x="572" y="62"/>
                  </a:cubicBezTo>
                  <a:cubicBezTo>
                    <a:pt x="568" y="63"/>
                    <a:pt x="568" y="63"/>
                    <a:pt x="568" y="63"/>
                  </a:cubicBezTo>
                  <a:cubicBezTo>
                    <a:pt x="565" y="65"/>
                    <a:pt x="565" y="65"/>
                    <a:pt x="565" y="65"/>
                  </a:cubicBezTo>
                  <a:cubicBezTo>
                    <a:pt x="566" y="65"/>
                    <a:pt x="566" y="65"/>
                    <a:pt x="566" y="65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6" y="68"/>
                    <a:pt x="566" y="68"/>
                    <a:pt x="566" y="68"/>
                  </a:cubicBezTo>
                  <a:cubicBezTo>
                    <a:pt x="565" y="68"/>
                    <a:pt x="565" y="68"/>
                    <a:pt x="565" y="68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65" y="69"/>
                    <a:pt x="565" y="69"/>
                    <a:pt x="565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59" y="68"/>
                    <a:pt x="559" y="68"/>
                    <a:pt x="559" y="68"/>
                  </a:cubicBezTo>
                  <a:lnTo>
                    <a:pt x="556" y="69"/>
                  </a:lnTo>
                  <a:close/>
                  <a:moveTo>
                    <a:pt x="586" y="47"/>
                  </a:moveTo>
                  <a:cubicBezTo>
                    <a:pt x="585" y="47"/>
                    <a:pt x="585" y="47"/>
                    <a:pt x="585" y="47"/>
                  </a:cubicBezTo>
                  <a:cubicBezTo>
                    <a:pt x="584" y="49"/>
                    <a:pt x="584" y="49"/>
                    <a:pt x="584" y="49"/>
                  </a:cubicBezTo>
                  <a:cubicBezTo>
                    <a:pt x="589" y="50"/>
                    <a:pt x="589" y="50"/>
                    <a:pt x="589" y="50"/>
                  </a:cubicBezTo>
                  <a:cubicBezTo>
                    <a:pt x="594" y="49"/>
                    <a:pt x="594" y="49"/>
                    <a:pt x="594" y="49"/>
                  </a:cubicBezTo>
                  <a:cubicBezTo>
                    <a:pt x="594" y="47"/>
                    <a:pt x="594" y="47"/>
                    <a:pt x="594" y="47"/>
                  </a:cubicBezTo>
                  <a:cubicBezTo>
                    <a:pt x="591" y="47"/>
                    <a:pt x="591" y="47"/>
                    <a:pt x="591" y="47"/>
                  </a:cubicBezTo>
                  <a:lnTo>
                    <a:pt x="586" y="47"/>
                  </a:lnTo>
                  <a:close/>
                  <a:moveTo>
                    <a:pt x="637" y="29"/>
                  </a:moveTo>
                  <a:cubicBezTo>
                    <a:pt x="638" y="29"/>
                    <a:pt x="638" y="29"/>
                    <a:pt x="638" y="29"/>
                  </a:cubicBezTo>
                  <a:cubicBezTo>
                    <a:pt x="641" y="29"/>
                    <a:pt x="641" y="29"/>
                    <a:pt x="641" y="29"/>
                  </a:cubicBezTo>
                  <a:cubicBezTo>
                    <a:pt x="644" y="27"/>
                    <a:pt x="644" y="27"/>
                    <a:pt x="644" y="27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39" y="26"/>
                    <a:pt x="639" y="26"/>
                    <a:pt x="639" y="26"/>
                  </a:cubicBezTo>
                  <a:cubicBezTo>
                    <a:pt x="635" y="26"/>
                    <a:pt x="635" y="26"/>
                    <a:pt x="635" y="26"/>
                  </a:cubicBezTo>
                  <a:cubicBezTo>
                    <a:pt x="632" y="27"/>
                    <a:pt x="632" y="27"/>
                    <a:pt x="632" y="27"/>
                  </a:cubicBezTo>
                  <a:cubicBezTo>
                    <a:pt x="635" y="27"/>
                    <a:pt x="635" y="27"/>
                    <a:pt x="635" y="27"/>
                  </a:cubicBezTo>
                  <a:lnTo>
                    <a:pt x="637" y="29"/>
                  </a:lnTo>
                  <a:close/>
                  <a:moveTo>
                    <a:pt x="628" y="46"/>
                  </a:moveTo>
                  <a:cubicBezTo>
                    <a:pt x="624" y="46"/>
                    <a:pt x="624" y="46"/>
                    <a:pt x="624" y="46"/>
                  </a:cubicBezTo>
                  <a:cubicBezTo>
                    <a:pt x="628" y="47"/>
                    <a:pt x="628" y="47"/>
                    <a:pt x="628" y="47"/>
                  </a:cubicBezTo>
                  <a:cubicBezTo>
                    <a:pt x="627" y="47"/>
                    <a:pt x="627" y="47"/>
                    <a:pt x="627" y="47"/>
                  </a:cubicBezTo>
                  <a:cubicBezTo>
                    <a:pt x="627" y="49"/>
                    <a:pt x="627" y="49"/>
                    <a:pt x="627" y="49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2" y="47"/>
                    <a:pt x="632" y="47"/>
                    <a:pt x="632" y="47"/>
                  </a:cubicBezTo>
                  <a:cubicBezTo>
                    <a:pt x="637" y="47"/>
                    <a:pt x="637" y="47"/>
                    <a:pt x="637" y="47"/>
                  </a:cubicBezTo>
                  <a:cubicBezTo>
                    <a:pt x="642" y="47"/>
                    <a:pt x="642" y="47"/>
                    <a:pt x="642" y="47"/>
                  </a:cubicBezTo>
                  <a:cubicBezTo>
                    <a:pt x="647" y="46"/>
                    <a:pt x="647" y="46"/>
                    <a:pt x="647" y="46"/>
                  </a:cubicBezTo>
                  <a:cubicBezTo>
                    <a:pt x="645" y="45"/>
                    <a:pt x="645" y="45"/>
                    <a:pt x="645" y="45"/>
                  </a:cubicBezTo>
                  <a:cubicBezTo>
                    <a:pt x="644" y="45"/>
                    <a:pt x="644" y="45"/>
                    <a:pt x="644" y="45"/>
                  </a:cubicBezTo>
                  <a:cubicBezTo>
                    <a:pt x="651" y="43"/>
                    <a:pt x="651" y="43"/>
                    <a:pt x="651" y="43"/>
                  </a:cubicBezTo>
                  <a:cubicBezTo>
                    <a:pt x="648" y="42"/>
                    <a:pt x="648" y="42"/>
                    <a:pt x="648" y="42"/>
                  </a:cubicBezTo>
                  <a:cubicBezTo>
                    <a:pt x="647" y="42"/>
                    <a:pt x="647" y="42"/>
                    <a:pt x="647" y="42"/>
                  </a:cubicBezTo>
                  <a:cubicBezTo>
                    <a:pt x="642" y="42"/>
                    <a:pt x="642" y="42"/>
                    <a:pt x="642" y="42"/>
                  </a:cubicBezTo>
                  <a:cubicBezTo>
                    <a:pt x="642" y="40"/>
                    <a:pt x="642" y="40"/>
                    <a:pt x="642" y="40"/>
                  </a:cubicBezTo>
                  <a:cubicBezTo>
                    <a:pt x="641" y="40"/>
                    <a:pt x="641" y="40"/>
                    <a:pt x="641" y="40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4" y="39"/>
                    <a:pt x="634" y="39"/>
                    <a:pt x="634" y="39"/>
                  </a:cubicBezTo>
                  <a:cubicBezTo>
                    <a:pt x="629" y="39"/>
                    <a:pt x="629" y="39"/>
                    <a:pt x="629" y="39"/>
                  </a:cubicBezTo>
                  <a:cubicBezTo>
                    <a:pt x="628" y="40"/>
                    <a:pt x="628" y="40"/>
                    <a:pt x="628" y="40"/>
                  </a:cubicBezTo>
                  <a:cubicBezTo>
                    <a:pt x="628" y="42"/>
                    <a:pt x="628" y="42"/>
                    <a:pt x="628" y="42"/>
                  </a:cubicBezTo>
                  <a:cubicBezTo>
                    <a:pt x="627" y="42"/>
                    <a:pt x="627" y="42"/>
                    <a:pt x="627" y="42"/>
                  </a:cubicBezTo>
                  <a:cubicBezTo>
                    <a:pt x="625" y="43"/>
                    <a:pt x="625" y="43"/>
                    <a:pt x="625" y="4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1" y="45"/>
                    <a:pt x="631" y="45"/>
                    <a:pt x="631" y="45"/>
                  </a:cubicBezTo>
                  <a:cubicBezTo>
                    <a:pt x="629" y="46"/>
                    <a:pt x="629" y="46"/>
                    <a:pt x="629" y="46"/>
                  </a:cubicBezTo>
                  <a:lnTo>
                    <a:pt x="628" y="46"/>
                  </a:lnTo>
                  <a:close/>
                  <a:moveTo>
                    <a:pt x="618" y="59"/>
                  </a:moveTo>
                  <a:cubicBezTo>
                    <a:pt x="612" y="59"/>
                    <a:pt x="612" y="59"/>
                    <a:pt x="612" y="59"/>
                  </a:cubicBezTo>
                  <a:cubicBezTo>
                    <a:pt x="617" y="60"/>
                    <a:pt x="617" y="60"/>
                    <a:pt x="617" y="60"/>
                  </a:cubicBezTo>
                  <a:cubicBezTo>
                    <a:pt x="621" y="60"/>
                    <a:pt x="621" y="60"/>
                    <a:pt x="621" y="60"/>
                  </a:cubicBezTo>
                  <a:cubicBezTo>
                    <a:pt x="619" y="62"/>
                    <a:pt x="619" y="62"/>
                    <a:pt x="619" y="62"/>
                  </a:cubicBezTo>
                  <a:cubicBezTo>
                    <a:pt x="617" y="62"/>
                    <a:pt x="617" y="62"/>
                    <a:pt x="617" y="62"/>
                  </a:cubicBezTo>
                  <a:cubicBezTo>
                    <a:pt x="618" y="63"/>
                    <a:pt x="618" y="63"/>
                    <a:pt x="618" y="63"/>
                  </a:cubicBezTo>
                  <a:cubicBezTo>
                    <a:pt x="619" y="63"/>
                    <a:pt x="619" y="63"/>
                    <a:pt x="619" y="63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4" y="63"/>
                    <a:pt x="624" y="63"/>
                    <a:pt x="624" y="63"/>
                  </a:cubicBezTo>
                  <a:cubicBezTo>
                    <a:pt x="631" y="65"/>
                    <a:pt x="631" y="65"/>
                    <a:pt x="631" y="65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7" y="63"/>
                    <a:pt x="637" y="63"/>
                    <a:pt x="637" y="63"/>
                  </a:cubicBezTo>
                  <a:cubicBezTo>
                    <a:pt x="638" y="63"/>
                    <a:pt x="638" y="63"/>
                    <a:pt x="638" y="63"/>
                  </a:cubicBezTo>
                  <a:cubicBezTo>
                    <a:pt x="638" y="65"/>
                    <a:pt x="638" y="65"/>
                    <a:pt x="638" y="65"/>
                  </a:cubicBezTo>
                  <a:cubicBezTo>
                    <a:pt x="638" y="66"/>
                    <a:pt x="638" y="66"/>
                    <a:pt x="638" y="66"/>
                  </a:cubicBezTo>
                  <a:cubicBezTo>
                    <a:pt x="638" y="68"/>
                    <a:pt x="638" y="68"/>
                    <a:pt x="638" y="68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8" y="70"/>
                    <a:pt x="638" y="70"/>
                    <a:pt x="638" y="70"/>
                  </a:cubicBezTo>
                  <a:cubicBezTo>
                    <a:pt x="635" y="72"/>
                    <a:pt x="635" y="72"/>
                    <a:pt x="635" y="72"/>
                  </a:cubicBezTo>
                  <a:cubicBezTo>
                    <a:pt x="632" y="73"/>
                    <a:pt x="632" y="73"/>
                    <a:pt x="632" y="73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32" y="76"/>
                    <a:pt x="632" y="76"/>
                    <a:pt x="632" y="76"/>
                  </a:cubicBezTo>
                  <a:cubicBezTo>
                    <a:pt x="628" y="78"/>
                    <a:pt x="628" y="78"/>
                    <a:pt x="628" y="78"/>
                  </a:cubicBezTo>
                  <a:cubicBezTo>
                    <a:pt x="628" y="79"/>
                    <a:pt x="628" y="79"/>
                    <a:pt x="628" y="79"/>
                  </a:cubicBezTo>
                  <a:cubicBezTo>
                    <a:pt x="629" y="80"/>
                    <a:pt x="629" y="80"/>
                    <a:pt x="629" y="80"/>
                  </a:cubicBezTo>
                  <a:cubicBezTo>
                    <a:pt x="632" y="80"/>
                    <a:pt x="632" y="80"/>
                    <a:pt x="632" y="80"/>
                  </a:cubicBezTo>
                  <a:cubicBezTo>
                    <a:pt x="634" y="80"/>
                    <a:pt x="634" y="80"/>
                    <a:pt x="634" y="80"/>
                  </a:cubicBezTo>
                  <a:cubicBezTo>
                    <a:pt x="638" y="79"/>
                    <a:pt x="638" y="79"/>
                    <a:pt x="638" y="79"/>
                  </a:cubicBezTo>
                  <a:cubicBezTo>
                    <a:pt x="635" y="80"/>
                    <a:pt x="635" y="80"/>
                    <a:pt x="635" y="80"/>
                  </a:cubicBezTo>
                  <a:cubicBezTo>
                    <a:pt x="637" y="80"/>
                    <a:pt x="637" y="80"/>
                    <a:pt x="637" y="80"/>
                  </a:cubicBezTo>
                  <a:cubicBezTo>
                    <a:pt x="637" y="82"/>
                    <a:pt x="637" y="82"/>
                    <a:pt x="637" y="82"/>
                  </a:cubicBezTo>
                  <a:cubicBezTo>
                    <a:pt x="641" y="82"/>
                    <a:pt x="641" y="82"/>
                    <a:pt x="641" y="82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52" y="79"/>
                    <a:pt x="652" y="79"/>
                    <a:pt x="652" y="79"/>
                  </a:cubicBezTo>
                  <a:cubicBezTo>
                    <a:pt x="652" y="80"/>
                    <a:pt x="652" y="80"/>
                    <a:pt x="652" y="80"/>
                  </a:cubicBezTo>
                  <a:cubicBezTo>
                    <a:pt x="655" y="79"/>
                    <a:pt x="655" y="79"/>
                    <a:pt x="655" y="79"/>
                  </a:cubicBezTo>
                  <a:cubicBezTo>
                    <a:pt x="657" y="79"/>
                    <a:pt x="657" y="79"/>
                    <a:pt x="657" y="79"/>
                  </a:cubicBezTo>
                  <a:cubicBezTo>
                    <a:pt x="658" y="79"/>
                    <a:pt x="658" y="79"/>
                    <a:pt x="658" y="79"/>
                  </a:cubicBezTo>
                  <a:cubicBezTo>
                    <a:pt x="655" y="80"/>
                    <a:pt x="655" y="80"/>
                    <a:pt x="655" y="80"/>
                  </a:cubicBezTo>
                  <a:cubicBezTo>
                    <a:pt x="652" y="82"/>
                    <a:pt x="652" y="82"/>
                    <a:pt x="652" y="82"/>
                  </a:cubicBezTo>
                  <a:cubicBezTo>
                    <a:pt x="658" y="83"/>
                    <a:pt x="658" y="83"/>
                    <a:pt x="658" y="83"/>
                  </a:cubicBezTo>
                  <a:cubicBezTo>
                    <a:pt x="662" y="82"/>
                    <a:pt x="662" y="82"/>
                    <a:pt x="662" y="82"/>
                  </a:cubicBezTo>
                  <a:cubicBezTo>
                    <a:pt x="665" y="83"/>
                    <a:pt x="665" y="83"/>
                    <a:pt x="665" y="83"/>
                  </a:cubicBezTo>
                  <a:cubicBezTo>
                    <a:pt x="667" y="83"/>
                    <a:pt x="667" y="83"/>
                    <a:pt x="667" y="83"/>
                  </a:cubicBezTo>
                  <a:cubicBezTo>
                    <a:pt x="668" y="82"/>
                    <a:pt x="668" y="82"/>
                    <a:pt x="668" y="82"/>
                  </a:cubicBezTo>
                  <a:cubicBezTo>
                    <a:pt x="671" y="83"/>
                    <a:pt x="671" y="83"/>
                    <a:pt x="671" y="83"/>
                  </a:cubicBezTo>
                  <a:cubicBezTo>
                    <a:pt x="672" y="82"/>
                    <a:pt x="672" y="82"/>
                    <a:pt x="672" y="82"/>
                  </a:cubicBezTo>
                  <a:cubicBezTo>
                    <a:pt x="674" y="83"/>
                    <a:pt x="674" y="83"/>
                    <a:pt x="674" y="83"/>
                  </a:cubicBezTo>
                  <a:cubicBezTo>
                    <a:pt x="675" y="83"/>
                    <a:pt x="675" y="83"/>
                    <a:pt x="675" y="83"/>
                  </a:cubicBezTo>
                  <a:cubicBezTo>
                    <a:pt x="678" y="82"/>
                    <a:pt x="678" y="82"/>
                    <a:pt x="678" y="82"/>
                  </a:cubicBezTo>
                  <a:cubicBezTo>
                    <a:pt x="680" y="83"/>
                    <a:pt x="680" y="83"/>
                    <a:pt x="680" y="83"/>
                  </a:cubicBezTo>
                  <a:cubicBezTo>
                    <a:pt x="681" y="82"/>
                    <a:pt x="681" y="82"/>
                    <a:pt x="681" y="82"/>
                  </a:cubicBezTo>
                  <a:cubicBezTo>
                    <a:pt x="684" y="80"/>
                    <a:pt x="684" y="80"/>
                    <a:pt x="684" y="80"/>
                  </a:cubicBezTo>
                  <a:cubicBezTo>
                    <a:pt x="682" y="82"/>
                    <a:pt x="682" y="82"/>
                    <a:pt x="682" y="82"/>
                  </a:cubicBezTo>
                  <a:cubicBezTo>
                    <a:pt x="685" y="83"/>
                    <a:pt x="685" y="83"/>
                    <a:pt x="685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94" y="82"/>
                    <a:pt x="694" y="82"/>
                    <a:pt x="694" y="82"/>
                  </a:cubicBezTo>
                  <a:cubicBezTo>
                    <a:pt x="697" y="80"/>
                    <a:pt x="697" y="80"/>
                    <a:pt x="697" y="80"/>
                  </a:cubicBezTo>
                  <a:cubicBezTo>
                    <a:pt x="698" y="79"/>
                    <a:pt x="698" y="79"/>
                    <a:pt x="698" y="79"/>
                  </a:cubicBezTo>
                  <a:cubicBezTo>
                    <a:pt x="700" y="79"/>
                    <a:pt x="700" y="79"/>
                    <a:pt x="700" y="79"/>
                  </a:cubicBezTo>
                  <a:cubicBezTo>
                    <a:pt x="700" y="80"/>
                    <a:pt x="700" y="80"/>
                    <a:pt x="700" y="80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3" y="83"/>
                    <a:pt x="703" y="83"/>
                    <a:pt x="703" y="83"/>
                  </a:cubicBezTo>
                  <a:cubicBezTo>
                    <a:pt x="708" y="83"/>
                    <a:pt x="708" y="83"/>
                    <a:pt x="708" y="83"/>
                  </a:cubicBezTo>
                  <a:cubicBezTo>
                    <a:pt x="713" y="82"/>
                    <a:pt x="713" y="82"/>
                    <a:pt x="713" y="82"/>
                  </a:cubicBezTo>
                  <a:cubicBezTo>
                    <a:pt x="717" y="82"/>
                    <a:pt x="717" y="82"/>
                    <a:pt x="717" y="82"/>
                  </a:cubicBezTo>
                  <a:cubicBezTo>
                    <a:pt x="721" y="82"/>
                    <a:pt x="721" y="82"/>
                    <a:pt x="721" y="82"/>
                  </a:cubicBezTo>
                  <a:cubicBezTo>
                    <a:pt x="724" y="79"/>
                    <a:pt x="724" y="79"/>
                    <a:pt x="724" y="7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27" y="76"/>
                    <a:pt x="727" y="76"/>
                    <a:pt x="727" y="76"/>
                  </a:cubicBezTo>
                  <a:cubicBezTo>
                    <a:pt x="730" y="75"/>
                    <a:pt x="730" y="75"/>
                    <a:pt x="730" y="75"/>
                  </a:cubicBezTo>
                  <a:cubicBezTo>
                    <a:pt x="734" y="75"/>
                    <a:pt x="734" y="75"/>
                    <a:pt x="734" y="75"/>
                  </a:cubicBezTo>
                  <a:cubicBezTo>
                    <a:pt x="735" y="73"/>
                    <a:pt x="735" y="73"/>
                    <a:pt x="735" y="73"/>
                  </a:cubicBezTo>
                  <a:cubicBezTo>
                    <a:pt x="733" y="72"/>
                    <a:pt x="733" y="72"/>
                    <a:pt x="733" y="72"/>
                  </a:cubicBezTo>
                  <a:cubicBezTo>
                    <a:pt x="734" y="72"/>
                    <a:pt x="734" y="72"/>
                    <a:pt x="734" y="72"/>
                  </a:cubicBezTo>
                  <a:cubicBezTo>
                    <a:pt x="731" y="70"/>
                    <a:pt x="731" y="70"/>
                    <a:pt x="731" y="70"/>
                  </a:cubicBezTo>
                  <a:cubicBezTo>
                    <a:pt x="730" y="70"/>
                    <a:pt x="730" y="70"/>
                    <a:pt x="730" y="70"/>
                  </a:cubicBezTo>
                  <a:cubicBezTo>
                    <a:pt x="725" y="70"/>
                    <a:pt x="725" y="70"/>
                    <a:pt x="725" y="70"/>
                  </a:cubicBezTo>
                  <a:cubicBezTo>
                    <a:pt x="725" y="69"/>
                    <a:pt x="725" y="69"/>
                    <a:pt x="725" y="69"/>
                  </a:cubicBezTo>
                  <a:cubicBezTo>
                    <a:pt x="723" y="68"/>
                    <a:pt x="723" y="68"/>
                    <a:pt x="723" y="68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3" y="69"/>
                    <a:pt x="713" y="69"/>
                    <a:pt x="713" y="69"/>
                  </a:cubicBezTo>
                  <a:cubicBezTo>
                    <a:pt x="708" y="69"/>
                    <a:pt x="708" y="69"/>
                    <a:pt x="708" y="69"/>
                  </a:cubicBezTo>
                  <a:cubicBezTo>
                    <a:pt x="703" y="69"/>
                    <a:pt x="703" y="69"/>
                    <a:pt x="703" y="69"/>
                  </a:cubicBezTo>
                  <a:cubicBezTo>
                    <a:pt x="697" y="70"/>
                    <a:pt x="697" y="70"/>
                    <a:pt x="697" y="70"/>
                  </a:cubicBezTo>
                  <a:cubicBezTo>
                    <a:pt x="684" y="72"/>
                    <a:pt x="684" y="72"/>
                    <a:pt x="684" y="72"/>
                  </a:cubicBezTo>
                  <a:cubicBezTo>
                    <a:pt x="687" y="73"/>
                    <a:pt x="687" y="73"/>
                    <a:pt x="687" y="73"/>
                  </a:cubicBezTo>
                  <a:cubicBezTo>
                    <a:pt x="680" y="73"/>
                    <a:pt x="680" y="73"/>
                    <a:pt x="680" y="73"/>
                  </a:cubicBezTo>
                  <a:cubicBezTo>
                    <a:pt x="680" y="72"/>
                    <a:pt x="680" y="72"/>
                    <a:pt x="680" y="72"/>
                  </a:cubicBezTo>
                  <a:cubicBezTo>
                    <a:pt x="677" y="70"/>
                    <a:pt x="677" y="70"/>
                    <a:pt x="677" y="70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2" y="72"/>
                    <a:pt x="672" y="72"/>
                    <a:pt x="672" y="72"/>
                  </a:cubicBezTo>
                  <a:cubicBezTo>
                    <a:pt x="671" y="72"/>
                    <a:pt x="671" y="72"/>
                    <a:pt x="671" y="72"/>
                  </a:cubicBezTo>
                  <a:cubicBezTo>
                    <a:pt x="670" y="72"/>
                    <a:pt x="670" y="72"/>
                    <a:pt x="670" y="72"/>
                  </a:cubicBezTo>
                  <a:cubicBezTo>
                    <a:pt x="667" y="72"/>
                    <a:pt x="667" y="72"/>
                    <a:pt x="667" y="72"/>
                  </a:cubicBezTo>
                  <a:cubicBezTo>
                    <a:pt x="665" y="70"/>
                    <a:pt x="665" y="70"/>
                    <a:pt x="665" y="70"/>
                  </a:cubicBezTo>
                  <a:cubicBezTo>
                    <a:pt x="664" y="70"/>
                    <a:pt x="664" y="70"/>
                    <a:pt x="664" y="70"/>
                  </a:cubicBezTo>
                  <a:cubicBezTo>
                    <a:pt x="662" y="70"/>
                    <a:pt x="662" y="70"/>
                    <a:pt x="662" y="70"/>
                  </a:cubicBezTo>
                  <a:cubicBezTo>
                    <a:pt x="662" y="72"/>
                    <a:pt x="662" y="72"/>
                    <a:pt x="662" y="72"/>
                  </a:cubicBezTo>
                  <a:cubicBezTo>
                    <a:pt x="661" y="72"/>
                    <a:pt x="661" y="72"/>
                    <a:pt x="661" y="72"/>
                  </a:cubicBezTo>
                  <a:cubicBezTo>
                    <a:pt x="660" y="72"/>
                    <a:pt x="660" y="72"/>
                    <a:pt x="660" y="72"/>
                  </a:cubicBezTo>
                  <a:cubicBezTo>
                    <a:pt x="658" y="70"/>
                    <a:pt x="658" y="70"/>
                    <a:pt x="658" y="70"/>
                  </a:cubicBezTo>
                  <a:cubicBezTo>
                    <a:pt x="660" y="70"/>
                    <a:pt x="660" y="70"/>
                    <a:pt x="660" y="70"/>
                  </a:cubicBezTo>
                  <a:cubicBezTo>
                    <a:pt x="662" y="69"/>
                    <a:pt x="662" y="69"/>
                    <a:pt x="662" y="69"/>
                  </a:cubicBezTo>
                  <a:cubicBezTo>
                    <a:pt x="661" y="69"/>
                    <a:pt x="661" y="69"/>
                    <a:pt x="661" y="69"/>
                  </a:cubicBezTo>
                  <a:cubicBezTo>
                    <a:pt x="658" y="69"/>
                    <a:pt x="658" y="69"/>
                    <a:pt x="658" y="69"/>
                  </a:cubicBezTo>
                  <a:cubicBezTo>
                    <a:pt x="660" y="68"/>
                    <a:pt x="660" y="68"/>
                    <a:pt x="660" y="68"/>
                  </a:cubicBezTo>
                  <a:cubicBezTo>
                    <a:pt x="658" y="68"/>
                    <a:pt x="658" y="68"/>
                    <a:pt x="658" y="68"/>
                  </a:cubicBezTo>
                  <a:cubicBezTo>
                    <a:pt x="657" y="68"/>
                    <a:pt x="657" y="68"/>
                    <a:pt x="657" y="68"/>
                  </a:cubicBezTo>
                  <a:cubicBezTo>
                    <a:pt x="652" y="68"/>
                    <a:pt x="652" y="68"/>
                    <a:pt x="652" y="68"/>
                  </a:cubicBezTo>
                  <a:cubicBezTo>
                    <a:pt x="648" y="69"/>
                    <a:pt x="648" y="69"/>
                    <a:pt x="648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52" y="66"/>
                    <a:pt x="652" y="66"/>
                    <a:pt x="652" y="66"/>
                  </a:cubicBezTo>
                  <a:cubicBezTo>
                    <a:pt x="649" y="65"/>
                    <a:pt x="649" y="65"/>
                    <a:pt x="649" y="65"/>
                  </a:cubicBezTo>
                  <a:cubicBezTo>
                    <a:pt x="651" y="65"/>
                    <a:pt x="651" y="65"/>
                    <a:pt x="651" y="65"/>
                  </a:cubicBezTo>
                  <a:cubicBezTo>
                    <a:pt x="654" y="65"/>
                    <a:pt x="654" y="65"/>
                    <a:pt x="654" y="65"/>
                  </a:cubicBezTo>
                  <a:cubicBezTo>
                    <a:pt x="658" y="66"/>
                    <a:pt x="658" y="66"/>
                    <a:pt x="658" y="66"/>
                  </a:cubicBezTo>
                  <a:cubicBezTo>
                    <a:pt x="658" y="65"/>
                    <a:pt x="658" y="65"/>
                    <a:pt x="658" y="65"/>
                  </a:cubicBezTo>
                  <a:cubicBezTo>
                    <a:pt x="661" y="65"/>
                    <a:pt x="661" y="65"/>
                    <a:pt x="661" y="65"/>
                  </a:cubicBezTo>
                  <a:cubicBezTo>
                    <a:pt x="667" y="65"/>
                    <a:pt x="667" y="65"/>
                    <a:pt x="667" y="65"/>
                  </a:cubicBezTo>
                  <a:cubicBezTo>
                    <a:pt x="664" y="63"/>
                    <a:pt x="664" y="63"/>
                    <a:pt x="664" y="63"/>
                  </a:cubicBezTo>
                  <a:cubicBezTo>
                    <a:pt x="661" y="62"/>
                    <a:pt x="661" y="62"/>
                    <a:pt x="661" y="62"/>
                  </a:cubicBezTo>
                  <a:cubicBezTo>
                    <a:pt x="658" y="60"/>
                    <a:pt x="658" y="60"/>
                    <a:pt x="658" y="60"/>
                  </a:cubicBezTo>
                  <a:cubicBezTo>
                    <a:pt x="655" y="59"/>
                    <a:pt x="655" y="59"/>
                    <a:pt x="655" y="59"/>
                  </a:cubicBezTo>
                  <a:cubicBezTo>
                    <a:pt x="649" y="60"/>
                    <a:pt x="649" y="60"/>
                    <a:pt x="649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1" y="60"/>
                  </a:cubicBezTo>
                  <a:cubicBezTo>
                    <a:pt x="641" y="59"/>
                    <a:pt x="641" y="59"/>
                    <a:pt x="641" y="59"/>
                  </a:cubicBezTo>
                  <a:cubicBezTo>
                    <a:pt x="639" y="58"/>
                    <a:pt x="639" y="58"/>
                    <a:pt x="639" y="58"/>
                  </a:cubicBezTo>
                  <a:cubicBezTo>
                    <a:pt x="635" y="58"/>
                    <a:pt x="635" y="58"/>
                    <a:pt x="635" y="58"/>
                  </a:cubicBezTo>
                  <a:cubicBezTo>
                    <a:pt x="629" y="56"/>
                    <a:pt x="629" y="56"/>
                    <a:pt x="629" y="56"/>
                  </a:cubicBezTo>
                  <a:cubicBezTo>
                    <a:pt x="625" y="56"/>
                    <a:pt x="625" y="56"/>
                    <a:pt x="625" y="56"/>
                  </a:cubicBezTo>
                  <a:cubicBezTo>
                    <a:pt x="618" y="56"/>
                    <a:pt x="618" y="56"/>
                    <a:pt x="618" y="56"/>
                  </a:cubicBezTo>
                  <a:cubicBezTo>
                    <a:pt x="617" y="58"/>
                    <a:pt x="617" y="58"/>
                    <a:pt x="617" y="58"/>
                  </a:cubicBezTo>
                  <a:lnTo>
                    <a:pt x="618" y="59"/>
                  </a:lnTo>
                  <a:close/>
                  <a:moveTo>
                    <a:pt x="733" y="79"/>
                  </a:moveTo>
                  <a:cubicBezTo>
                    <a:pt x="731" y="78"/>
                    <a:pt x="731" y="78"/>
                    <a:pt x="731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27" y="79"/>
                    <a:pt x="727" y="79"/>
                    <a:pt x="727" y="79"/>
                  </a:cubicBezTo>
                  <a:lnTo>
                    <a:pt x="733" y="79"/>
                  </a:lnTo>
                  <a:close/>
                  <a:moveTo>
                    <a:pt x="508" y="125"/>
                  </a:moveTo>
                  <a:cubicBezTo>
                    <a:pt x="506" y="126"/>
                    <a:pt x="506" y="126"/>
                    <a:pt x="506" y="126"/>
                  </a:cubicBezTo>
                  <a:cubicBezTo>
                    <a:pt x="509" y="126"/>
                    <a:pt x="509" y="126"/>
                    <a:pt x="509" y="126"/>
                  </a:cubicBezTo>
                  <a:cubicBezTo>
                    <a:pt x="510" y="126"/>
                    <a:pt x="510" y="126"/>
                    <a:pt x="510" y="126"/>
                  </a:cubicBezTo>
                  <a:cubicBezTo>
                    <a:pt x="509" y="125"/>
                    <a:pt x="509" y="125"/>
                    <a:pt x="509" y="125"/>
                  </a:cubicBezTo>
                  <a:lnTo>
                    <a:pt x="508" y="125"/>
                  </a:lnTo>
                  <a:close/>
                  <a:moveTo>
                    <a:pt x="430" y="69"/>
                  </a:moveTo>
                  <a:cubicBezTo>
                    <a:pt x="434" y="69"/>
                    <a:pt x="434" y="69"/>
                    <a:pt x="434" y="69"/>
                  </a:cubicBezTo>
                  <a:cubicBezTo>
                    <a:pt x="439" y="66"/>
                    <a:pt x="439" y="66"/>
                    <a:pt x="439" y="66"/>
                  </a:cubicBezTo>
                  <a:cubicBezTo>
                    <a:pt x="433" y="66"/>
                    <a:pt x="433" y="66"/>
                    <a:pt x="433" y="66"/>
                  </a:cubicBezTo>
                  <a:cubicBezTo>
                    <a:pt x="427" y="68"/>
                    <a:pt x="427" y="68"/>
                    <a:pt x="427" y="68"/>
                  </a:cubicBezTo>
                  <a:cubicBezTo>
                    <a:pt x="423" y="69"/>
                    <a:pt x="423" y="69"/>
                    <a:pt x="423" y="69"/>
                  </a:cubicBezTo>
                  <a:cubicBezTo>
                    <a:pt x="417" y="72"/>
                    <a:pt x="417" y="72"/>
                    <a:pt x="417" y="72"/>
                  </a:cubicBezTo>
                  <a:cubicBezTo>
                    <a:pt x="420" y="72"/>
                    <a:pt x="420" y="72"/>
                    <a:pt x="420" y="72"/>
                  </a:cubicBezTo>
                  <a:cubicBezTo>
                    <a:pt x="424" y="72"/>
                    <a:pt x="424" y="72"/>
                    <a:pt x="424" y="72"/>
                  </a:cubicBezTo>
                  <a:lnTo>
                    <a:pt x="430" y="69"/>
                  </a:lnTo>
                  <a:close/>
                  <a:moveTo>
                    <a:pt x="493" y="136"/>
                  </a:moveTo>
                  <a:cubicBezTo>
                    <a:pt x="496" y="135"/>
                    <a:pt x="496" y="135"/>
                    <a:pt x="496" y="135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495" y="131"/>
                    <a:pt x="495" y="131"/>
                    <a:pt x="495" y="131"/>
                  </a:cubicBezTo>
                  <a:cubicBezTo>
                    <a:pt x="493" y="131"/>
                    <a:pt x="493" y="131"/>
                    <a:pt x="493" y="131"/>
                  </a:cubicBezTo>
                  <a:cubicBezTo>
                    <a:pt x="493" y="129"/>
                    <a:pt x="493" y="129"/>
                    <a:pt x="493" y="129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87" y="126"/>
                    <a:pt x="487" y="126"/>
                    <a:pt x="487" y="126"/>
                  </a:cubicBezTo>
                  <a:cubicBezTo>
                    <a:pt x="486" y="125"/>
                    <a:pt x="486" y="125"/>
                    <a:pt x="486" y="125"/>
                  </a:cubicBezTo>
                  <a:cubicBezTo>
                    <a:pt x="485" y="126"/>
                    <a:pt x="485" y="126"/>
                    <a:pt x="485" y="126"/>
                  </a:cubicBezTo>
                  <a:cubicBezTo>
                    <a:pt x="483" y="126"/>
                    <a:pt x="483" y="126"/>
                    <a:pt x="483" y="126"/>
                  </a:cubicBezTo>
                  <a:cubicBezTo>
                    <a:pt x="482" y="125"/>
                    <a:pt x="482" y="125"/>
                    <a:pt x="482" y="125"/>
                  </a:cubicBezTo>
                  <a:cubicBezTo>
                    <a:pt x="480" y="123"/>
                    <a:pt x="480" y="123"/>
                    <a:pt x="480" y="123"/>
                  </a:cubicBezTo>
                  <a:cubicBezTo>
                    <a:pt x="480" y="122"/>
                    <a:pt x="480" y="122"/>
                    <a:pt x="480" y="122"/>
                  </a:cubicBezTo>
                  <a:cubicBezTo>
                    <a:pt x="479" y="122"/>
                    <a:pt x="479" y="122"/>
                    <a:pt x="479" y="122"/>
                  </a:cubicBezTo>
                  <a:cubicBezTo>
                    <a:pt x="479" y="121"/>
                    <a:pt x="479" y="121"/>
                    <a:pt x="479" y="121"/>
                  </a:cubicBezTo>
                  <a:cubicBezTo>
                    <a:pt x="479" y="119"/>
                    <a:pt x="479" y="119"/>
                    <a:pt x="479" y="119"/>
                  </a:cubicBezTo>
                  <a:cubicBezTo>
                    <a:pt x="483" y="118"/>
                    <a:pt x="483" y="118"/>
                    <a:pt x="483" y="118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86" y="111"/>
                    <a:pt x="486" y="111"/>
                    <a:pt x="486" y="111"/>
                  </a:cubicBezTo>
                  <a:cubicBezTo>
                    <a:pt x="490" y="105"/>
                    <a:pt x="490" y="105"/>
                    <a:pt x="490" y="105"/>
                  </a:cubicBezTo>
                  <a:cubicBezTo>
                    <a:pt x="492" y="103"/>
                    <a:pt x="492" y="103"/>
                    <a:pt x="492" y="103"/>
                  </a:cubicBezTo>
                  <a:cubicBezTo>
                    <a:pt x="493" y="102"/>
                    <a:pt x="493" y="102"/>
                    <a:pt x="493" y="102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87" y="96"/>
                    <a:pt x="487" y="96"/>
                    <a:pt x="487" y="96"/>
                  </a:cubicBez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9" y="95"/>
                    <a:pt x="479" y="95"/>
                    <a:pt x="479" y="95"/>
                  </a:cubicBezTo>
                  <a:cubicBezTo>
                    <a:pt x="476" y="96"/>
                    <a:pt x="476" y="96"/>
                    <a:pt x="476" y="96"/>
                  </a:cubicBezTo>
                  <a:cubicBezTo>
                    <a:pt x="477" y="96"/>
                    <a:pt x="477" y="96"/>
                    <a:pt x="477" y="96"/>
                  </a:cubicBezTo>
                  <a:cubicBezTo>
                    <a:pt x="475" y="98"/>
                    <a:pt x="475" y="98"/>
                    <a:pt x="475" y="98"/>
                  </a:cubicBezTo>
                  <a:cubicBezTo>
                    <a:pt x="472" y="99"/>
                    <a:pt x="472" y="99"/>
                    <a:pt x="472" y="99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66" y="108"/>
                    <a:pt x="466" y="108"/>
                    <a:pt x="466" y="108"/>
                  </a:cubicBezTo>
                  <a:cubicBezTo>
                    <a:pt x="465" y="109"/>
                    <a:pt x="465" y="109"/>
                    <a:pt x="465" y="109"/>
                  </a:cubicBezTo>
                  <a:cubicBezTo>
                    <a:pt x="466" y="112"/>
                    <a:pt x="466" y="112"/>
                    <a:pt x="466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0" y="113"/>
                    <a:pt x="460" y="113"/>
                    <a:pt x="460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5" y="113"/>
                    <a:pt x="455" y="113"/>
                    <a:pt x="455" y="113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7" y="111"/>
                    <a:pt x="457" y="111"/>
                    <a:pt x="457" y="111"/>
                  </a:cubicBezTo>
                  <a:cubicBezTo>
                    <a:pt x="459" y="108"/>
                    <a:pt x="459" y="108"/>
                    <a:pt x="459" y="108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62" y="103"/>
                    <a:pt x="462" y="103"/>
                    <a:pt x="462" y="103"/>
                  </a:cubicBezTo>
                  <a:cubicBezTo>
                    <a:pt x="460" y="102"/>
                    <a:pt x="460" y="102"/>
                    <a:pt x="460" y="102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99"/>
                    <a:pt x="459" y="99"/>
                    <a:pt x="459" y="99"/>
                  </a:cubicBezTo>
                  <a:cubicBezTo>
                    <a:pt x="457" y="99"/>
                    <a:pt x="457" y="99"/>
                    <a:pt x="457" y="9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3" y="99"/>
                    <a:pt x="453" y="99"/>
                    <a:pt x="453" y="99"/>
                  </a:cubicBezTo>
                  <a:cubicBezTo>
                    <a:pt x="450" y="99"/>
                    <a:pt x="450" y="99"/>
                    <a:pt x="450" y="99"/>
                  </a:cubicBezTo>
                  <a:cubicBezTo>
                    <a:pt x="450" y="101"/>
                    <a:pt x="450" y="101"/>
                    <a:pt x="450" y="101"/>
                  </a:cubicBezTo>
                  <a:cubicBezTo>
                    <a:pt x="452" y="101"/>
                    <a:pt x="452" y="101"/>
                    <a:pt x="452" y="101"/>
                  </a:cubicBezTo>
                  <a:cubicBezTo>
                    <a:pt x="455" y="102"/>
                    <a:pt x="455" y="102"/>
                    <a:pt x="455" y="102"/>
                  </a:cubicBezTo>
                  <a:cubicBezTo>
                    <a:pt x="453" y="102"/>
                    <a:pt x="453" y="102"/>
                    <a:pt x="453" y="102"/>
                  </a:cubicBezTo>
                  <a:cubicBezTo>
                    <a:pt x="450" y="102"/>
                    <a:pt x="450" y="102"/>
                    <a:pt x="450" y="102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105"/>
                    <a:pt x="452" y="105"/>
                    <a:pt x="452" y="105"/>
                  </a:cubicBezTo>
                  <a:cubicBezTo>
                    <a:pt x="449" y="103"/>
                    <a:pt x="449" y="103"/>
                    <a:pt x="449" y="103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7" y="105"/>
                    <a:pt x="447" y="105"/>
                    <a:pt x="447" y="105"/>
                  </a:cubicBezTo>
                  <a:cubicBezTo>
                    <a:pt x="444" y="103"/>
                    <a:pt x="444" y="103"/>
                    <a:pt x="444" y="103"/>
                  </a:cubicBezTo>
                  <a:cubicBezTo>
                    <a:pt x="440" y="105"/>
                    <a:pt x="440" y="105"/>
                    <a:pt x="440" y="105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37" y="106"/>
                    <a:pt x="437" y="106"/>
                    <a:pt x="437" y="106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6" y="106"/>
                    <a:pt x="436" y="106"/>
                    <a:pt x="436" y="106"/>
                  </a:cubicBezTo>
                  <a:cubicBezTo>
                    <a:pt x="432" y="108"/>
                    <a:pt x="432" y="108"/>
                    <a:pt x="432" y="108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7" y="105"/>
                    <a:pt x="437" y="105"/>
                    <a:pt x="437" y="105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43" y="102"/>
                    <a:pt x="443" y="102"/>
                    <a:pt x="443" y="102"/>
                  </a:cubicBezTo>
                  <a:cubicBezTo>
                    <a:pt x="439" y="101"/>
                    <a:pt x="439" y="101"/>
                    <a:pt x="439" y="101"/>
                  </a:cubicBezTo>
                  <a:cubicBezTo>
                    <a:pt x="433" y="99"/>
                    <a:pt x="433" y="99"/>
                    <a:pt x="433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2" y="103"/>
                    <a:pt x="422" y="103"/>
                    <a:pt x="422" y="103"/>
                  </a:cubicBezTo>
                  <a:cubicBezTo>
                    <a:pt x="419" y="103"/>
                    <a:pt x="419" y="103"/>
                    <a:pt x="419" y="103"/>
                  </a:cubicBezTo>
                  <a:cubicBezTo>
                    <a:pt x="413" y="103"/>
                    <a:pt x="413" y="103"/>
                    <a:pt x="413" y="103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20" y="101"/>
                    <a:pt x="420" y="101"/>
                    <a:pt x="420" y="101"/>
                  </a:cubicBezTo>
                  <a:cubicBezTo>
                    <a:pt x="426" y="98"/>
                    <a:pt x="426" y="98"/>
                    <a:pt x="426" y="98"/>
                  </a:cubicBezTo>
                  <a:cubicBezTo>
                    <a:pt x="426" y="96"/>
                    <a:pt x="426" y="96"/>
                    <a:pt x="426" y="96"/>
                  </a:cubicBezTo>
                  <a:cubicBezTo>
                    <a:pt x="423" y="95"/>
                    <a:pt x="423" y="95"/>
                    <a:pt x="423" y="95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00" y="99"/>
                    <a:pt x="400" y="99"/>
                    <a:pt x="400" y="99"/>
                  </a:cubicBezTo>
                  <a:cubicBezTo>
                    <a:pt x="390" y="102"/>
                    <a:pt x="390" y="102"/>
                    <a:pt x="390" y="102"/>
                  </a:cubicBezTo>
                  <a:cubicBezTo>
                    <a:pt x="383" y="103"/>
                    <a:pt x="383" y="103"/>
                    <a:pt x="383" y="103"/>
                  </a:cubicBezTo>
                  <a:cubicBezTo>
                    <a:pt x="377" y="105"/>
                    <a:pt x="377" y="105"/>
                    <a:pt x="377" y="105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76" y="108"/>
                    <a:pt x="376" y="108"/>
                    <a:pt x="376" y="108"/>
                  </a:cubicBezTo>
                  <a:cubicBezTo>
                    <a:pt x="370" y="109"/>
                    <a:pt x="370" y="109"/>
                    <a:pt x="370" y="109"/>
                  </a:cubicBezTo>
                  <a:cubicBezTo>
                    <a:pt x="364" y="111"/>
                    <a:pt x="364" y="111"/>
                    <a:pt x="364" y="111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63" y="115"/>
                    <a:pt x="363" y="115"/>
                    <a:pt x="363" y="115"/>
                  </a:cubicBezTo>
                  <a:cubicBezTo>
                    <a:pt x="366" y="113"/>
                    <a:pt x="366" y="113"/>
                    <a:pt x="366" y="113"/>
                  </a:cubicBezTo>
                  <a:cubicBezTo>
                    <a:pt x="369" y="115"/>
                    <a:pt x="369" y="115"/>
                    <a:pt x="369" y="115"/>
                  </a:cubicBezTo>
                  <a:cubicBezTo>
                    <a:pt x="373" y="113"/>
                    <a:pt x="373" y="113"/>
                    <a:pt x="373" y="113"/>
                  </a:cubicBezTo>
                  <a:cubicBezTo>
                    <a:pt x="371" y="115"/>
                    <a:pt x="371" y="115"/>
                    <a:pt x="371" y="115"/>
                  </a:cubicBezTo>
                  <a:cubicBezTo>
                    <a:pt x="370" y="115"/>
                    <a:pt x="370" y="115"/>
                    <a:pt x="370" y="115"/>
                  </a:cubicBezTo>
                  <a:cubicBezTo>
                    <a:pt x="366" y="116"/>
                    <a:pt x="366" y="116"/>
                    <a:pt x="366" y="116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70" y="118"/>
                    <a:pt x="370" y="118"/>
                    <a:pt x="370" y="118"/>
                  </a:cubicBezTo>
                  <a:cubicBezTo>
                    <a:pt x="376" y="116"/>
                    <a:pt x="376" y="116"/>
                    <a:pt x="376" y="116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1" y="118"/>
                    <a:pt x="381" y="118"/>
                    <a:pt x="381" y="118"/>
                  </a:cubicBezTo>
                  <a:cubicBezTo>
                    <a:pt x="376" y="118"/>
                    <a:pt x="376" y="118"/>
                    <a:pt x="376" y="118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61" y="121"/>
                    <a:pt x="361" y="121"/>
                    <a:pt x="361" y="121"/>
                  </a:cubicBezTo>
                  <a:cubicBezTo>
                    <a:pt x="358" y="122"/>
                    <a:pt x="358" y="122"/>
                    <a:pt x="358" y="122"/>
                  </a:cubicBezTo>
                  <a:cubicBezTo>
                    <a:pt x="360" y="123"/>
                    <a:pt x="360" y="123"/>
                    <a:pt x="360" y="123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74" y="126"/>
                    <a:pt x="374" y="126"/>
                    <a:pt x="374" y="126"/>
                  </a:cubicBezTo>
                  <a:cubicBezTo>
                    <a:pt x="381" y="125"/>
                    <a:pt x="381" y="125"/>
                    <a:pt x="381" y="125"/>
                  </a:cubicBezTo>
                  <a:cubicBezTo>
                    <a:pt x="389" y="125"/>
                    <a:pt x="389" y="125"/>
                    <a:pt x="389" y="125"/>
                  </a:cubicBezTo>
                  <a:cubicBezTo>
                    <a:pt x="400" y="126"/>
                    <a:pt x="400" y="126"/>
                    <a:pt x="400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7" y="128"/>
                    <a:pt x="407" y="128"/>
                    <a:pt x="407" y="128"/>
                  </a:cubicBezTo>
                  <a:cubicBezTo>
                    <a:pt x="409" y="128"/>
                    <a:pt x="409" y="128"/>
                    <a:pt x="409" y="128"/>
                  </a:cubicBezTo>
                  <a:cubicBezTo>
                    <a:pt x="407" y="129"/>
                    <a:pt x="407" y="129"/>
                    <a:pt x="407" y="129"/>
                  </a:cubicBezTo>
                  <a:cubicBezTo>
                    <a:pt x="404" y="129"/>
                    <a:pt x="404" y="129"/>
                    <a:pt x="404" y="129"/>
                  </a:cubicBezTo>
                  <a:cubicBezTo>
                    <a:pt x="397" y="131"/>
                    <a:pt x="397" y="131"/>
                    <a:pt x="397" y="131"/>
                  </a:cubicBezTo>
                  <a:cubicBezTo>
                    <a:pt x="384" y="129"/>
                    <a:pt x="384" y="129"/>
                    <a:pt x="384" y="129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54" y="132"/>
                    <a:pt x="354" y="132"/>
                    <a:pt x="354" y="132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53" y="136"/>
                    <a:pt x="353" y="136"/>
                    <a:pt x="353" y="136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9"/>
                    <a:pt x="354" y="139"/>
                    <a:pt x="354" y="139"/>
                  </a:cubicBezTo>
                  <a:cubicBezTo>
                    <a:pt x="357" y="141"/>
                    <a:pt x="357" y="141"/>
                    <a:pt x="357" y="141"/>
                  </a:cubicBezTo>
                  <a:cubicBezTo>
                    <a:pt x="361" y="141"/>
                    <a:pt x="361" y="141"/>
                    <a:pt x="361" y="141"/>
                  </a:cubicBezTo>
                  <a:cubicBezTo>
                    <a:pt x="370" y="141"/>
                    <a:pt x="370" y="141"/>
                    <a:pt x="370" y="141"/>
                  </a:cubicBezTo>
                  <a:cubicBezTo>
                    <a:pt x="377" y="142"/>
                    <a:pt x="377" y="142"/>
                    <a:pt x="377" y="142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49"/>
                    <a:pt x="373" y="149"/>
                    <a:pt x="373" y="149"/>
                  </a:cubicBezTo>
                  <a:cubicBezTo>
                    <a:pt x="371" y="149"/>
                    <a:pt x="371" y="149"/>
                    <a:pt x="371" y="149"/>
                  </a:cubicBezTo>
                  <a:cubicBezTo>
                    <a:pt x="374" y="151"/>
                    <a:pt x="374" y="151"/>
                    <a:pt x="374" y="151"/>
                  </a:cubicBezTo>
                  <a:cubicBezTo>
                    <a:pt x="376" y="151"/>
                    <a:pt x="376" y="151"/>
                    <a:pt x="376" y="151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86" y="149"/>
                    <a:pt x="386" y="149"/>
                    <a:pt x="386" y="149"/>
                  </a:cubicBezTo>
                  <a:cubicBezTo>
                    <a:pt x="389" y="149"/>
                    <a:pt x="389" y="149"/>
                    <a:pt x="389" y="149"/>
                  </a:cubicBezTo>
                  <a:cubicBezTo>
                    <a:pt x="393" y="148"/>
                    <a:pt x="393" y="148"/>
                    <a:pt x="393" y="148"/>
                  </a:cubicBezTo>
                  <a:cubicBezTo>
                    <a:pt x="393" y="149"/>
                    <a:pt x="393" y="149"/>
                    <a:pt x="393" y="149"/>
                  </a:cubicBezTo>
                  <a:cubicBezTo>
                    <a:pt x="396" y="149"/>
                    <a:pt x="396" y="149"/>
                    <a:pt x="396" y="149"/>
                  </a:cubicBezTo>
                  <a:cubicBezTo>
                    <a:pt x="403" y="148"/>
                    <a:pt x="403" y="148"/>
                    <a:pt x="403" y="148"/>
                  </a:cubicBezTo>
                  <a:cubicBezTo>
                    <a:pt x="412" y="146"/>
                    <a:pt x="412" y="146"/>
                    <a:pt x="412" y="146"/>
                  </a:cubicBezTo>
                  <a:cubicBezTo>
                    <a:pt x="416" y="145"/>
                    <a:pt x="416" y="145"/>
                    <a:pt x="416" y="145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4"/>
                    <a:pt x="430" y="144"/>
                    <a:pt x="430" y="144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9"/>
                    <a:pt x="442" y="139"/>
                    <a:pt x="442" y="139"/>
                  </a:cubicBezTo>
                  <a:cubicBezTo>
                    <a:pt x="443" y="139"/>
                    <a:pt x="443" y="139"/>
                    <a:pt x="443" y="139"/>
                  </a:cubicBezTo>
                  <a:cubicBezTo>
                    <a:pt x="442" y="141"/>
                    <a:pt x="442" y="141"/>
                    <a:pt x="442" y="141"/>
                  </a:cubicBezTo>
                  <a:cubicBezTo>
                    <a:pt x="440" y="142"/>
                    <a:pt x="440" y="142"/>
                    <a:pt x="440" y="142"/>
                  </a:cubicBezTo>
                  <a:cubicBezTo>
                    <a:pt x="443" y="142"/>
                    <a:pt x="443" y="142"/>
                    <a:pt x="443" y="142"/>
                  </a:cubicBezTo>
                  <a:cubicBezTo>
                    <a:pt x="444" y="142"/>
                    <a:pt x="444" y="142"/>
                    <a:pt x="444" y="142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50" y="142"/>
                    <a:pt x="450" y="142"/>
                    <a:pt x="450" y="142"/>
                  </a:cubicBezTo>
                  <a:cubicBezTo>
                    <a:pt x="449" y="144"/>
                    <a:pt x="449" y="144"/>
                    <a:pt x="449" y="144"/>
                  </a:cubicBezTo>
                  <a:cubicBezTo>
                    <a:pt x="447" y="145"/>
                    <a:pt x="447" y="145"/>
                    <a:pt x="447" y="145"/>
                  </a:cubicBezTo>
                  <a:cubicBezTo>
                    <a:pt x="449" y="145"/>
                    <a:pt x="449" y="145"/>
                    <a:pt x="449" y="145"/>
                  </a:cubicBezTo>
                  <a:cubicBezTo>
                    <a:pt x="452" y="145"/>
                    <a:pt x="452" y="145"/>
                    <a:pt x="452" y="145"/>
                  </a:cubicBezTo>
                  <a:cubicBezTo>
                    <a:pt x="455" y="145"/>
                    <a:pt x="455" y="145"/>
                    <a:pt x="455" y="145"/>
                  </a:cubicBezTo>
                  <a:cubicBezTo>
                    <a:pt x="459" y="146"/>
                    <a:pt x="459" y="146"/>
                    <a:pt x="459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7" y="146"/>
                    <a:pt x="467" y="146"/>
                    <a:pt x="467" y="146"/>
                  </a:cubicBezTo>
                  <a:cubicBezTo>
                    <a:pt x="472" y="145"/>
                    <a:pt x="472" y="145"/>
                    <a:pt x="472" y="145"/>
                  </a:cubicBezTo>
                  <a:cubicBezTo>
                    <a:pt x="477" y="144"/>
                    <a:pt x="477" y="144"/>
                    <a:pt x="477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80" y="142"/>
                    <a:pt x="480" y="142"/>
                    <a:pt x="480" y="142"/>
                  </a:cubicBezTo>
                  <a:cubicBezTo>
                    <a:pt x="479" y="141"/>
                    <a:pt x="479" y="141"/>
                    <a:pt x="479" y="141"/>
                  </a:cubicBezTo>
                  <a:cubicBezTo>
                    <a:pt x="482" y="139"/>
                    <a:pt x="482" y="139"/>
                    <a:pt x="482" y="139"/>
                  </a:cubicBezTo>
                  <a:cubicBezTo>
                    <a:pt x="479" y="138"/>
                    <a:pt x="479" y="138"/>
                    <a:pt x="479" y="138"/>
                  </a:cubicBezTo>
                  <a:cubicBezTo>
                    <a:pt x="475" y="139"/>
                    <a:pt x="475" y="139"/>
                    <a:pt x="475" y="139"/>
                  </a:cubicBezTo>
                  <a:cubicBezTo>
                    <a:pt x="470" y="141"/>
                    <a:pt x="470" y="141"/>
                    <a:pt x="470" y="141"/>
                  </a:cubicBezTo>
                  <a:cubicBezTo>
                    <a:pt x="472" y="139"/>
                    <a:pt x="472" y="139"/>
                    <a:pt x="472" y="139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0" y="138"/>
                    <a:pt x="470" y="138"/>
                    <a:pt x="470" y="138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3" y="136"/>
                    <a:pt x="473" y="136"/>
                    <a:pt x="473" y="136"/>
                  </a:cubicBezTo>
                  <a:cubicBezTo>
                    <a:pt x="475" y="138"/>
                    <a:pt x="475" y="138"/>
                    <a:pt x="475" y="138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80" y="135"/>
                    <a:pt x="480" y="135"/>
                    <a:pt x="480" y="135"/>
                  </a:cubicBezTo>
                  <a:cubicBezTo>
                    <a:pt x="482" y="135"/>
                    <a:pt x="482" y="135"/>
                    <a:pt x="482" y="135"/>
                  </a:cubicBezTo>
                  <a:cubicBezTo>
                    <a:pt x="485" y="133"/>
                    <a:pt x="485" y="133"/>
                    <a:pt x="485" y="133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489" y="135"/>
                    <a:pt x="489" y="135"/>
                    <a:pt x="489" y="135"/>
                  </a:cubicBezTo>
                  <a:cubicBezTo>
                    <a:pt x="492" y="133"/>
                    <a:pt x="492" y="133"/>
                    <a:pt x="492" y="133"/>
                  </a:cubicBezTo>
                  <a:cubicBezTo>
                    <a:pt x="490" y="135"/>
                    <a:pt x="490" y="135"/>
                    <a:pt x="490" y="135"/>
                  </a:cubicBezTo>
                  <a:lnTo>
                    <a:pt x="493" y="136"/>
                  </a:lnTo>
                  <a:close/>
                  <a:moveTo>
                    <a:pt x="486" y="146"/>
                  </a:moveTo>
                  <a:cubicBezTo>
                    <a:pt x="489" y="146"/>
                    <a:pt x="489" y="146"/>
                    <a:pt x="489" y="146"/>
                  </a:cubicBezTo>
                  <a:cubicBezTo>
                    <a:pt x="490" y="145"/>
                    <a:pt x="490" y="145"/>
                    <a:pt x="490" y="145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89" y="144"/>
                    <a:pt x="489" y="144"/>
                    <a:pt x="489" y="144"/>
                  </a:cubicBezTo>
                  <a:lnTo>
                    <a:pt x="486" y="146"/>
                  </a:lnTo>
                  <a:close/>
                  <a:moveTo>
                    <a:pt x="499" y="90"/>
                  </a:moveTo>
                  <a:cubicBezTo>
                    <a:pt x="492" y="92"/>
                    <a:pt x="492" y="92"/>
                    <a:pt x="492" y="92"/>
                  </a:cubicBezTo>
                  <a:cubicBezTo>
                    <a:pt x="489" y="93"/>
                    <a:pt x="489" y="93"/>
                    <a:pt x="489" y="93"/>
                  </a:cubicBezTo>
                  <a:cubicBezTo>
                    <a:pt x="490" y="95"/>
                    <a:pt x="490" y="95"/>
                    <a:pt x="490" y="95"/>
                  </a:cubicBezTo>
                  <a:cubicBezTo>
                    <a:pt x="493" y="96"/>
                    <a:pt x="493" y="96"/>
                    <a:pt x="493" y="96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3" y="98"/>
                    <a:pt x="493" y="98"/>
                    <a:pt x="493" y="98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5" y="101"/>
                    <a:pt x="495" y="101"/>
                    <a:pt x="495" y="101"/>
                  </a:cubicBezTo>
                  <a:cubicBezTo>
                    <a:pt x="498" y="99"/>
                    <a:pt x="498" y="99"/>
                    <a:pt x="498" y="99"/>
                  </a:cubicBezTo>
                  <a:cubicBezTo>
                    <a:pt x="500" y="98"/>
                    <a:pt x="500" y="98"/>
                    <a:pt x="500" y="98"/>
                  </a:cubicBezTo>
                  <a:cubicBezTo>
                    <a:pt x="506" y="95"/>
                    <a:pt x="506" y="95"/>
                    <a:pt x="506" y="95"/>
                  </a:cubicBezTo>
                  <a:cubicBezTo>
                    <a:pt x="509" y="93"/>
                    <a:pt x="509" y="93"/>
                    <a:pt x="509" y="93"/>
                  </a:cubicBezTo>
                  <a:cubicBezTo>
                    <a:pt x="509" y="92"/>
                    <a:pt x="509" y="92"/>
                    <a:pt x="509" y="92"/>
                  </a:cubicBezTo>
                  <a:cubicBezTo>
                    <a:pt x="505" y="90"/>
                    <a:pt x="505" y="90"/>
                    <a:pt x="505" y="90"/>
                  </a:cubicBezTo>
                  <a:lnTo>
                    <a:pt x="499" y="90"/>
                  </a:lnTo>
                  <a:close/>
                  <a:moveTo>
                    <a:pt x="558" y="68"/>
                  </a:moveTo>
                  <a:cubicBezTo>
                    <a:pt x="561" y="66"/>
                    <a:pt x="561" y="66"/>
                    <a:pt x="561" y="66"/>
                  </a:cubicBezTo>
                  <a:cubicBezTo>
                    <a:pt x="556" y="66"/>
                    <a:pt x="556" y="66"/>
                    <a:pt x="556" y="66"/>
                  </a:cubicBezTo>
                  <a:cubicBezTo>
                    <a:pt x="553" y="66"/>
                    <a:pt x="553" y="66"/>
                    <a:pt x="553" y="66"/>
                  </a:cubicBezTo>
                  <a:cubicBezTo>
                    <a:pt x="549" y="66"/>
                    <a:pt x="549" y="66"/>
                    <a:pt x="549" y="66"/>
                  </a:cubicBezTo>
                  <a:cubicBezTo>
                    <a:pt x="546" y="68"/>
                    <a:pt x="546" y="68"/>
                    <a:pt x="546" y="68"/>
                  </a:cubicBezTo>
                  <a:cubicBezTo>
                    <a:pt x="553" y="68"/>
                    <a:pt x="553" y="68"/>
                    <a:pt x="553" y="68"/>
                  </a:cubicBezTo>
                  <a:lnTo>
                    <a:pt x="558" y="68"/>
                  </a:lnTo>
                  <a:close/>
                  <a:moveTo>
                    <a:pt x="561" y="62"/>
                  </a:moveTo>
                  <a:cubicBezTo>
                    <a:pt x="558" y="60"/>
                    <a:pt x="558" y="60"/>
                    <a:pt x="558" y="60"/>
                  </a:cubicBezTo>
                  <a:cubicBezTo>
                    <a:pt x="555" y="60"/>
                    <a:pt x="555" y="60"/>
                    <a:pt x="555" y="60"/>
                  </a:cubicBezTo>
                  <a:cubicBezTo>
                    <a:pt x="553" y="60"/>
                    <a:pt x="553" y="60"/>
                    <a:pt x="553" y="60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549" y="62"/>
                    <a:pt x="549" y="62"/>
                    <a:pt x="549" y="62"/>
                  </a:cubicBezTo>
                  <a:cubicBezTo>
                    <a:pt x="548" y="63"/>
                    <a:pt x="548" y="63"/>
                    <a:pt x="548" y="63"/>
                  </a:cubicBezTo>
                  <a:cubicBezTo>
                    <a:pt x="555" y="63"/>
                    <a:pt x="555" y="63"/>
                    <a:pt x="555" y="63"/>
                  </a:cubicBezTo>
                  <a:lnTo>
                    <a:pt x="561" y="62"/>
                  </a:lnTo>
                  <a:close/>
                  <a:moveTo>
                    <a:pt x="543" y="92"/>
                  </a:moveTo>
                  <a:cubicBezTo>
                    <a:pt x="541" y="93"/>
                    <a:pt x="541" y="93"/>
                    <a:pt x="541" y="93"/>
                  </a:cubicBezTo>
                  <a:cubicBezTo>
                    <a:pt x="539" y="92"/>
                    <a:pt x="539" y="92"/>
                    <a:pt x="539" y="92"/>
                  </a:cubicBezTo>
                  <a:cubicBezTo>
                    <a:pt x="536" y="93"/>
                    <a:pt x="536" y="93"/>
                    <a:pt x="536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6" y="95"/>
                    <a:pt x="536" y="95"/>
                    <a:pt x="536" y="95"/>
                  </a:cubicBezTo>
                  <a:cubicBezTo>
                    <a:pt x="539" y="96"/>
                    <a:pt x="539" y="96"/>
                    <a:pt x="539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2" y="96"/>
                    <a:pt x="542" y="96"/>
                    <a:pt x="542" y="96"/>
                  </a:cubicBezTo>
                  <a:cubicBezTo>
                    <a:pt x="541" y="96"/>
                    <a:pt x="541" y="96"/>
                    <a:pt x="541" y="96"/>
                  </a:cubicBezTo>
                  <a:cubicBezTo>
                    <a:pt x="538" y="98"/>
                    <a:pt x="538" y="98"/>
                    <a:pt x="538" y="98"/>
                  </a:cubicBezTo>
                  <a:cubicBezTo>
                    <a:pt x="539" y="98"/>
                    <a:pt x="539" y="98"/>
                    <a:pt x="539" y="98"/>
                  </a:cubicBezTo>
                  <a:cubicBezTo>
                    <a:pt x="539" y="99"/>
                    <a:pt x="539" y="99"/>
                    <a:pt x="539" y="99"/>
                  </a:cubicBezTo>
                  <a:cubicBezTo>
                    <a:pt x="538" y="101"/>
                    <a:pt x="538" y="101"/>
                    <a:pt x="538" y="101"/>
                  </a:cubicBezTo>
                  <a:cubicBezTo>
                    <a:pt x="536" y="101"/>
                    <a:pt x="536" y="101"/>
                    <a:pt x="536" y="101"/>
                  </a:cubicBezTo>
                  <a:cubicBezTo>
                    <a:pt x="538" y="99"/>
                    <a:pt x="538" y="99"/>
                    <a:pt x="538" y="99"/>
                  </a:cubicBezTo>
                  <a:cubicBezTo>
                    <a:pt x="536" y="99"/>
                    <a:pt x="536" y="99"/>
                    <a:pt x="536" y="99"/>
                  </a:cubicBezTo>
                  <a:cubicBezTo>
                    <a:pt x="535" y="102"/>
                    <a:pt x="535" y="102"/>
                    <a:pt x="535" y="102"/>
                  </a:cubicBezTo>
                  <a:cubicBezTo>
                    <a:pt x="530" y="102"/>
                    <a:pt x="530" y="102"/>
                    <a:pt x="530" y="102"/>
                  </a:cubicBezTo>
                  <a:cubicBezTo>
                    <a:pt x="526" y="102"/>
                    <a:pt x="526" y="102"/>
                    <a:pt x="526" y="102"/>
                  </a:cubicBezTo>
                  <a:cubicBezTo>
                    <a:pt x="526" y="101"/>
                    <a:pt x="526" y="101"/>
                    <a:pt x="526" y="101"/>
                  </a:cubicBezTo>
                  <a:cubicBezTo>
                    <a:pt x="526" y="99"/>
                    <a:pt x="526" y="99"/>
                    <a:pt x="526" y="99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2" y="98"/>
                    <a:pt x="522" y="98"/>
                    <a:pt x="522" y="98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16" y="101"/>
                    <a:pt x="516" y="101"/>
                    <a:pt x="516" y="101"/>
                  </a:cubicBezTo>
                  <a:cubicBezTo>
                    <a:pt x="515" y="102"/>
                    <a:pt x="515" y="102"/>
                    <a:pt x="515" y="102"/>
                  </a:cubicBezTo>
                  <a:cubicBezTo>
                    <a:pt x="515" y="103"/>
                    <a:pt x="515" y="103"/>
                    <a:pt x="515" y="103"/>
                  </a:cubicBezTo>
                  <a:cubicBezTo>
                    <a:pt x="516" y="103"/>
                    <a:pt x="516" y="103"/>
                    <a:pt x="516" y="103"/>
                  </a:cubicBezTo>
                  <a:cubicBezTo>
                    <a:pt x="518" y="105"/>
                    <a:pt x="518" y="105"/>
                    <a:pt x="518" y="105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20" y="106"/>
                    <a:pt x="520" y="106"/>
                    <a:pt x="520" y="106"/>
                  </a:cubicBezTo>
                  <a:cubicBezTo>
                    <a:pt x="522" y="106"/>
                    <a:pt x="522" y="106"/>
                    <a:pt x="522" y="106"/>
                  </a:cubicBezTo>
                  <a:cubicBezTo>
                    <a:pt x="522" y="108"/>
                    <a:pt x="522" y="108"/>
                    <a:pt x="522" y="108"/>
                  </a:cubicBezTo>
                  <a:cubicBezTo>
                    <a:pt x="523" y="108"/>
                    <a:pt x="523" y="108"/>
                    <a:pt x="523" y="108"/>
                  </a:cubicBezTo>
                  <a:cubicBezTo>
                    <a:pt x="525" y="108"/>
                    <a:pt x="525" y="108"/>
                    <a:pt x="525" y="108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8" y="113"/>
                    <a:pt x="528" y="113"/>
                    <a:pt x="528" y="113"/>
                  </a:cubicBezTo>
                  <a:cubicBezTo>
                    <a:pt x="528" y="118"/>
                    <a:pt x="528" y="118"/>
                    <a:pt x="528" y="118"/>
                  </a:cubicBezTo>
                  <a:cubicBezTo>
                    <a:pt x="533" y="118"/>
                    <a:pt x="533" y="118"/>
                    <a:pt x="533" y="118"/>
                  </a:cubicBezTo>
                  <a:cubicBezTo>
                    <a:pt x="539" y="115"/>
                    <a:pt x="539" y="115"/>
                    <a:pt x="539" y="115"/>
                  </a:cubicBezTo>
                  <a:cubicBezTo>
                    <a:pt x="538" y="113"/>
                    <a:pt x="538" y="113"/>
                    <a:pt x="538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41" y="113"/>
                    <a:pt x="541" y="113"/>
                    <a:pt x="541" y="113"/>
                  </a:cubicBezTo>
                  <a:cubicBezTo>
                    <a:pt x="543" y="115"/>
                    <a:pt x="543" y="115"/>
                    <a:pt x="543" y="115"/>
                  </a:cubicBezTo>
                  <a:cubicBezTo>
                    <a:pt x="548" y="113"/>
                    <a:pt x="548" y="113"/>
                    <a:pt x="548" y="113"/>
                  </a:cubicBezTo>
                  <a:cubicBezTo>
                    <a:pt x="552" y="112"/>
                    <a:pt x="552" y="112"/>
                    <a:pt x="552" y="112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8" y="111"/>
                    <a:pt x="558" y="111"/>
                    <a:pt x="558" y="111"/>
                  </a:cubicBezTo>
                  <a:cubicBezTo>
                    <a:pt x="556" y="109"/>
                    <a:pt x="556" y="109"/>
                    <a:pt x="556" y="109"/>
                  </a:cubicBezTo>
                  <a:cubicBezTo>
                    <a:pt x="559" y="109"/>
                    <a:pt x="559" y="109"/>
                    <a:pt x="559" y="109"/>
                  </a:cubicBezTo>
                  <a:cubicBezTo>
                    <a:pt x="559" y="108"/>
                    <a:pt x="559" y="108"/>
                    <a:pt x="559" y="108"/>
                  </a:cubicBezTo>
                  <a:cubicBezTo>
                    <a:pt x="559" y="106"/>
                    <a:pt x="559" y="106"/>
                    <a:pt x="559" y="106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5" y="103"/>
                    <a:pt x="565" y="103"/>
                    <a:pt x="565" y="103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1" y="103"/>
                    <a:pt x="561" y="103"/>
                    <a:pt x="561" y="103"/>
                  </a:cubicBezTo>
                  <a:cubicBezTo>
                    <a:pt x="562" y="102"/>
                    <a:pt x="562" y="102"/>
                    <a:pt x="562" y="102"/>
                  </a:cubicBezTo>
                  <a:cubicBezTo>
                    <a:pt x="562" y="101"/>
                    <a:pt x="562" y="101"/>
                    <a:pt x="562" y="101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5" y="98"/>
                    <a:pt x="555" y="98"/>
                    <a:pt x="555" y="98"/>
                  </a:cubicBezTo>
                  <a:cubicBezTo>
                    <a:pt x="559" y="98"/>
                    <a:pt x="559" y="98"/>
                    <a:pt x="559" y="98"/>
                  </a:cubicBezTo>
                  <a:cubicBezTo>
                    <a:pt x="569" y="95"/>
                    <a:pt x="569" y="95"/>
                    <a:pt x="569" y="95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9" y="92"/>
                    <a:pt x="569" y="92"/>
                    <a:pt x="569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2" y="90"/>
                    <a:pt x="572" y="90"/>
                    <a:pt x="572" y="90"/>
                  </a:cubicBezTo>
                  <a:cubicBezTo>
                    <a:pt x="569" y="89"/>
                    <a:pt x="569" y="89"/>
                    <a:pt x="569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3" y="90"/>
                    <a:pt x="563" y="90"/>
                    <a:pt x="563" y="90"/>
                  </a:cubicBezTo>
                  <a:cubicBezTo>
                    <a:pt x="559" y="90"/>
                    <a:pt x="559" y="90"/>
                    <a:pt x="559" y="90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5" y="89"/>
                    <a:pt x="555" y="89"/>
                    <a:pt x="555" y="89"/>
                  </a:cubicBezTo>
                  <a:cubicBezTo>
                    <a:pt x="553" y="89"/>
                    <a:pt x="553" y="89"/>
                    <a:pt x="553" y="89"/>
                  </a:cubicBezTo>
                  <a:cubicBezTo>
                    <a:pt x="552" y="89"/>
                    <a:pt x="552" y="89"/>
                    <a:pt x="552" y="89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89"/>
                    <a:pt x="548" y="89"/>
                    <a:pt x="548" y="89"/>
                  </a:cubicBezTo>
                  <a:cubicBezTo>
                    <a:pt x="543" y="90"/>
                    <a:pt x="543" y="90"/>
                    <a:pt x="543" y="90"/>
                  </a:cubicBezTo>
                  <a:cubicBezTo>
                    <a:pt x="541" y="90"/>
                    <a:pt x="541" y="90"/>
                    <a:pt x="541" y="90"/>
                  </a:cubicBezTo>
                  <a:lnTo>
                    <a:pt x="543" y="92"/>
                  </a:lnTo>
                  <a:close/>
                  <a:moveTo>
                    <a:pt x="533" y="139"/>
                  </a:moveTo>
                  <a:cubicBezTo>
                    <a:pt x="536" y="138"/>
                    <a:pt x="536" y="138"/>
                    <a:pt x="536" y="138"/>
                  </a:cubicBezTo>
                  <a:cubicBezTo>
                    <a:pt x="535" y="138"/>
                    <a:pt x="535" y="138"/>
                    <a:pt x="535" y="138"/>
                  </a:cubicBezTo>
                  <a:lnTo>
                    <a:pt x="533" y="139"/>
                  </a:lnTo>
                  <a:close/>
                  <a:moveTo>
                    <a:pt x="592" y="217"/>
                  </a:moveTo>
                  <a:cubicBezTo>
                    <a:pt x="586" y="217"/>
                    <a:pt x="586" y="217"/>
                    <a:pt x="586" y="217"/>
                  </a:cubicBezTo>
                  <a:cubicBezTo>
                    <a:pt x="584" y="217"/>
                    <a:pt x="584" y="217"/>
                    <a:pt x="584" y="217"/>
                  </a:cubicBezTo>
                  <a:cubicBezTo>
                    <a:pt x="581" y="218"/>
                    <a:pt x="581" y="218"/>
                    <a:pt x="581" y="218"/>
                  </a:cubicBezTo>
                  <a:cubicBezTo>
                    <a:pt x="575" y="222"/>
                    <a:pt x="575" y="222"/>
                    <a:pt x="575" y="222"/>
                  </a:cubicBezTo>
                  <a:cubicBezTo>
                    <a:pt x="575" y="224"/>
                    <a:pt x="575" y="224"/>
                    <a:pt x="575" y="224"/>
                  </a:cubicBezTo>
                  <a:cubicBezTo>
                    <a:pt x="575" y="225"/>
                    <a:pt x="575" y="225"/>
                    <a:pt x="575" y="225"/>
                  </a:cubicBezTo>
                  <a:cubicBezTo>
                    <a:pt x="578" y="225"/>
                    <a:pt x="578" y="225"/>
                    <a:pt x="578" y="225"/>
                  </a:cubicBezTo>
                  <a:cubicBezTo>
                    <a:pt x="579" y="225"/>
                    <a:pt x="579" y="225"/>
                    <a:pt x="579" y="225"/>
                  </a:cubicBezTo>
                  <a:cubicBezTo>
                    <a:pt x="581" y="225"/>
                    <a:pt x="581" y="225"/>
                    <a:pt x="581" y="225"/>
                  </a:cubicBezTo>
                  <a:cubicBezTo>
                    <a:pt x="582" y="225"/>
                    <a:pt x="582" y="225"/>
                    <a:pt x="582" y="225"/>
                  </a:cubicBezTo>
                  <a:cubicBezTo>
                    <a:pt x="585" y="224"/>
                    <a:pt x="585" y="224"/>
                    <a:pt x="585" y="224"/>
                  </a:cubicBezTo>
                  <a:cubicBezTo>
                    <a:pt x="592" y="221"/>
                    <a:pt x="592" y="221"/>
                    <a:pt x="592" y="221"/>
                  </a:cubicBezTo>
                  <a:cubicBezTo>
                    <a:pt x="598" y="217"/>
                    <a:pt x="598" y="217"/>
                    <a:pt x="598" y="217"/>
                  </a:cubicBezTo>
                  <a:cubicBezTo>
                    <a:pt x="595" y="215"/>
                    <a:pt x="595" y="215"/>
                    <a:pt x="595" y="215"/>
                  </a:cubicBezTo>
                  <a:lnTo>
                    <a:pt x="592" y="217"/>
                  </a:lnTo>
                  <a:close/>
                  <a:moveTo>
                    <a:pt x="681" y="164"/>
                  </a:moveTo>
                  <a:cubicBezTo>
                    <a:pt x="685" y="165"/>
                    <a:pt x="685" y="165"/>
                    <a:pt x="685" y="165"/>
                  </a:cubicBezTo>
                  <a:cubicBezTo>
                    <a:pt x="692" y="164"/>
                    <a:pt x="692" y="164"/>
                    <a:pt x="692" y="164"/>
                  </a:cubicBezTo>
                  <a:cubicBezTo>
                    <a:pt x="697" y="162"/>
                    <a:pt x="697" y="162"/>
                    <a:pt x="697" y="162"/>
                  </a:cubicBezTo>
                  <a:cubicBezTo>
                    <a:pt x="701" y="161"/>
                    <a:pt x="701" y="161"/>
                    <a:pt x="701" y="161"/>
                  </a:cubicBezTo>
                  <a:cubicBezTo>
                    <a:pt x="703" y="156"/>
                    <a:pt x="703" y="156"/>
                    <a:pt x="703" y="156"/>
                  </a:cubicBezTo>
                  <a:cubicBezTo>
                    <a:pt x="704" y="155"/>
                    <a:pt x="704" y="155"/>
                    <a:pt x="704" y="155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4" y="152"/>
                    <a:pt x="704" y="152"/>
                    <a:pt x="704" y="152"/>
                  </a:cubicBezTo>
                  <a:cubicBezTo>
                    <a:pt x="700" y="152"/>
                    <a:pt x="700" y="152"/>
                    <a:pt x="700" y="152"/>
                  </a:cubicBezTo>
                  <a:cubicBezTo>
                    <a:pt x="694" y="152"/>
                    <a:pt x="694" y="152"/>
                    <a:pt x="694" y="152"/>
                  </a:cubicBezTo>
                  <a:cubicBezTo>
                    <a:pt x="685" y="156"/>
                    <a:pt x="685" y="156"/>
                    <a:pt x="685" y="156"/>
                  </a:cubicBezTo>
                  <a:cubicBezTo>
                    <a:pt x="681" y="159"/>
                    <a:pt x="681" y="159"/>
                    <a:pt x="681" y="159"/>
                  </a:cubicBezTo>
                  <a:cubicBezTo>
                    <a:pt x="680" y="161"/>
                    <a:pt x="680" y="161"/>
                    <a:pt x="680" y="161"/>
                  </a:cubicBezTo>
                  <a:cubicBezTo>
                    <a:pt x="681" y="162"/>
                    <a:pt x="681" y="162"/>
                    <a:pt x="681" y="162"/>
                  </a:cubicBezTo>
                  <a:cubicBezTo>
                    <a:pt x="680" y="164"/>
                    <a:pt x="680" y="164"/>
                    <a:pt x="680" y="164"/>
                  </a:cubicBezTo>
                  <a:lnTo>
                    <a:pt x="681" y="164"/>
                  </a:lnTo>
                  <a:close/>
                  <a:moveTo>
                    <a:pt x="811" y="169"/>
                  </a:moveTo>
                  <a:cubicBezTo>
                    <a:pt x="814" y="168"/>
                    <a:pt x="814" y="168"/>
                    <a:pt x="814" y="168"/>
                  </a:cubicBezTo>
                  <a:cubicBezTo>
                    <a:pt x="813" y="168"/>
                    <a:pt x="813" y="168"/>
                    <a:pt x="813" y="168"/>
                  </a:cubicBezTo>
                  <a:cubicBezTo>
                    <a:pt x="811" y="168"/>
                    <a:pt x="811" y="168"/>
                    <a:pt x="811" y="168"/>
                  </a:cubicBezTo>
                  <a:cubicBezTo>
                    <a:pt x="811" y="166"/>
                    <a:pt x="811" y="166"/>
                    <a:pt x="811" y="166"/>
                  </a:cubicBezTo>
                  <a:cubicBezTo>
                    <a:pt x="810" y="168"/>
                    <a:pt x="810" y="168"/>
                    <a:pt x="810" y="168"/>
                  </a:cubicBezTo>
                  <a:cubicBezTo>
                    <a:pt x="809" y="168"/>
                    <a:pt x="809" y="168"/>
                    <a:pt x="809" y="168"/>
                  </a:cubicBezTo>
                  <a:cubicBezTo>
                    <a:pt x="809" y="171"/>
                    <a:pt x="809" y="171"/>
                    <a:pt x="809" y="171"/>
                  </a:cubicBezTo>
                  <a:cubicBezTo>
                    <a:pt x="807" y="169"/>
                    <a:pt x="807" y="169"/>
                    <a:pt x="807" y="169"/>
                  </a:cubicBezTo>
                  <a:cubicBezTo>
                    <a:pt x="806" y="168"/>
                    <a:pt x="806" y="168"/>
                    <a:pt x="806" y="168"/>
                  </a:cubicBezTo>
                  <a:cubicBezTo>
                    <a:pt x="804" y="169"/>
                    <a:pt x="804" y="169"/>
                    <a:pt x="804" y="169"/>
                  </a:cubicBezTo>
                  <a:cubicBezTo>
                    <a:pt x="804" y="168"/>
                    <a:pt x="804" y="168"/>
                    <a:pt x="804" y="168"/>
                  </a:cubicBezTo>
                  <a:cubicBezTo>
                    <a:pt x="801" y="168"/>
                    <a:pt x="801" y="168"/>
                    <a:pt x="801" y="168"/>
                  </a:cubicBezTo>
                  <a:cubicBezTo>
                    <a:pt x="803" y="165"/>
                    <a:pt x="803" y="165"/>
                    <a:pt x="803" y="165"/>
                  </a:cubicBezTo>
                  <a:cubicBezTo>
                    <a:pt x="806" y="164"/>
                    <a:pt x="806" y="164"/>
                    <a:pt x="806" y="164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1" y="165"/>
                    <a:pt x="801" y="165"/>
                    <a:pt x="801" y="165"/>
                  </a:cubicBezTo>
                  <a:cubicBezTo>
                    <a:pt x="799" y="164"/>
                    <a:pt x="799" y="164"/>
                    <a:pt x="799" y="164"/>
                  </a:cubicBezTo>
                  <a:cubicBezTo>
                    <a:pt x="796" y="165"/>
                    <a:pt x="796" y="165"/>
                    <a:pt x="796" y="165"/>
                  </a:cubicBezTo>
                  <a:cubicBezTo>
                    <a:pt x="794" y="164"/>
                    <a:pt x="794" y="164"/>
                    <a:pt x="794" y="164"/>
                  </a:cubicBezTo>
                  <a:cubicBezTo>
                    <a:pt x="796" y="164"/>
                    <a:pt x="796" y="164"/>
                    <a:pt x="796" y="164"/>
                  </a:cubicBezTo>
                  <a:cubicBezTo>
                    <a:pt x="797" y="164"/>
                    <a:pt x="797" y="164"/>
                    <a:pt x="797" y="164"/>
                  </a:cubicBezTo>
                  <a:cubicBezTo>
                    <a:pt x="797" y="162"/>
                    <a:pt x="797" y="162"/>
                    <a:pt x="797" y="162"/>
                  </a:cubicBezTo>
                  <a:cubicBezTo>
                    <a:pt x="799" y="161"/>
                    <a:pt x="799" y="161"/>
                    <a:pt x="799" y="161"/>
                  </a:cubicBezTo>
                  <a:cubicBezTo>
                    <a:pt x="797" y="159"/>
                    <a:pt x="797" y="159"/>
                    <a:pt x="797" y="159"/>
                  </a:cubicBezTo>
                  <a:cubicBezTo>
                    <a:pt x="796" y="158"/>
                    <a:pt x="796" y="158"/>
                    <a:pt x="796" y="158"/>
                  </a:cubicBezTo>
                  <a:cubicBezTo>
                    <a:pt x="793" y="159"/>
                    <a:pt x="793" y="159"/>
                    <a:pt x="793" y="159"/>
                  </a:cubicBezTo>
                  <a:cubicBezTo>
                    <a:pt x="793" y="158"/>
                    <a:pt x="793" y="158"/>
                    <a:pt x="793" y="158"/>
                  </a:cubicBezTo>
                  <a:cubicBezTo>
                    <a:pt x="791" y="158"/>
                    <a:pt x="791" y="158"/>
                    <a:pt x="791" y="158"/>
                  </a:cubicBezTo>
                  <a:cubicBezTo>
                    <a:pt x="794" y="156"/>
                    <a:pt x="794" y="156"/>
                    <a:pt x="794" y="156"/>
                  </a:cubicBezTo>
                  <a:cubicBezTo>
                    <a:pt x="793" y="155"/>
                    <a:pt x="793" y="155"/>
                    <a:pt x="793" y="155"/>
                  </a:cubicBezTo>
                  <a:cubicBezTo>
                    <a:pt x="791" y="156"/>
                    <a:pt x="791" y="156"/>
                    <a:pt x="791" y="156"/>
                  </a:cubicBezTo>
                  <a:cubicBezTo>
                    <a:pt x="789" y="158"/>
                    <a:pt x="789" y="158"/>
                    <a:pt x="789" y="158"/>
                  </a:cubicBezTo>
                  <a:cubicBezTo>
                    <a:pt x="787" y="159"/>
                    <a:pt x="787" y="159"/>
                    <a:pt x="787" y="159"/>
                  </a:cubicBezTo>
                  <a:cubicBezTo>
                    <a:pt x="787" y="158"/>
                    <a:pt x="787" y="158"/>
                    <a:pt x="787" y="158"/>
                  </a:cubicBezTo>
                  <a:cubicBezTo>
                    <a:pt x="789" y="156"/>
                    <a:pt x="789" y="156"/>
                    <a:pt x="789" y="156"/>
                  </a:cubicBezTo>
                  <a:cubicBezTo>
                    <a:pt x="787" y="156"/>
                    <a:pt x="787" y="156"/>
                    <a:pt x="787" y="156"/>
                  </a:cubicBezTo>
                  <a:cubicBezTo>
                    <a:pt x="786" y="156"/>
                    <a:pt x="786" y="156"/>
                    <a:pt x="786" y="156"/>
                  </a:cubicBezTo>
                  <a:cubicBezTo>
                    <a:pt x="781" y="159"/>
                    <a:pt x="781" y="159"/>
                    <a:pt x="781" y="159"/>
                  </a:cubicBezTo>
                  <a:cubicBezTo>
                    <a:pt x="784" y="156"/>
                    <a:pt x="784" y="156"/>
                    <a:pt x="784" y="156"/>
                  </a:cubicBezTo>
                  <a:cubicBezTo>
                    <a:pt x="787" y="154"/>
                    <a:pt x="787" y="154"/>
                    <a:pt x="787" y="154"/>
                  </a:cubicBezTo>
                  <a:cubicBezTo>
                    <a:pt x="783" y="156"/>
                    <a:pt x="783" y="156"/>
                    <a:pt x="783" y="156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80" y="156"/>
                    <a:pt x="780" y="156"/>
                    <a:pt x="780" y="156"/>
                  </a:cubicBezTo>
                  <a:cubicBezTo>
                    <a:pt x="783" y="155"/>
                    <a:pt x="783" y="155"/>
                    <a:pt x="783" y="155"/>
                  </a:cubicBezTo>
                  <a:cubicBezTo>
                    <a:pt x="780" y="154"/>
                    <a:pt x="780" y="154"/>
                    <a:pt x="780" y="154"/>
                  </a:cubicBezTo>
                  <a:cubicBezTo>
                    <a:pt x="778" y="154"/>
                    <a:pt x="778" y="154"/>
                    <a:pt x="778" y="154"/>
                  </a:cubicBezTo>
                  <a:cubicBezTo>
                    <a:pt x="780" y="152"/>
                    <a:pt x="780" y="152"/>
                    <a:pt x="780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76" y="152"/>
                    <a:pt x="776" y="152"/>
                    <a:pt x="776" y="152"/>
                  </a:cubicBezTo>
                  <a:cubicBezTo>
                    <a:pt x="774" y="152"/>
                    <a:pt x="774" y="152"/>
                    <a:pt x="774" y="152"/>
                  </a:cubicBezTo>
                  <a:cubicBezTo>
                    <a:pt x="773" y="152"/>
                    <a:pt x="773" y="152"/>
                    <a:pt x="773" y="152"/>
                  </a:cubicBezTo>
                  <a:cubicBezTo>
                    <a:pt x="771" y="152"/>
                    <a:pt x="771" y="152"/>
                    <a:pt x="771" y="152"/>
                  </a:cubicBezTo>
                  <a:cubicBezTo>
                    <a:pt x="776" y="151"/>
                    <a:pt x="776" y="151"/>
                    <a:pt x="776" y="151"/>
                  </a:cubicBezTo>
                  <a:cubicBezTo>
                    <a:pt x="777" y="151"/>
                    <a:pt x="777" y="151"/>
                    <a:pt x="777" y="151"/>
                  </a:cubicBezTo>
                  <a:cubicBezTo>
                    <a:pt x="774" y="149"/>
                    <a:pt x="774" y="149"/>
                    <a:pt x="774" y="149"/>
                  </a:cubicBezTo>
                  <a:cubicBezTo>
                    <a:pt x="773" y="149"/>
                    <a:pt x="773" y="149"/>
                    <a:pt x="773" y="149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71" y="149"/>
                    <a:pt x="771" y="149"/>
                    <a:pt x="771" y="149"/>
                  </a:cubicBezTo>
                  <a:cubicBezTo>
                    <a:pt x="767" y="149"/>
                    <a:pt x="767" y="149"/>
                    <a:pt x="767" y="149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67" y="148"/>
                    <a:pt x="767" y="148"/>
                    <a:pt x="767" y="148"/>
                  </a:cubicBezTo>
                  <a:cubicBezTo>
                    <a:pt x="771" y="148"/>
                    <a:pt x="771" y="148"/>
                    <a:pt x="771" y="148"/>
                  </a:cubicBezTo>
                  <a:cubicBezTo>
                    <a:pt x="768" y="146"/>
                    <a:pt x="768" y="146"/>
                    <a:pt x="768" y="146"/>
                  </a:cubicBezTo>
                  <a:cubicBezTo>
                    <a:pt x="774" y="146"/>
                    <a:pt x="774" y="146"/>
                    <a:pt x="774" y="146"/>
                  </a:cubicBezTo>
                  <a:cubicBezTo>
                    <a:pt x="770" y="145"/>
                    <a:pt x="770" y="145"/>
                    <a:pt x="770" y="145"/>
                  </a:cubicBezTo>
                  <a:cubicBezTo>
                    <a:pt x="774" y="144"/>
                    <a:pt x="774" y="144"/>
                    <a:pt x="774" y="144"/>
                  </a:cubicBezTo>
                  <a:cubicBezTo>
                    <a:pt x="777" y="144"/>
                    <a:pt x="777" y="144"/>
                    <a:pt x="777" y="144"/>
                  </a:cubicBezTo>
                  <a:cubicBezTo>
                    <a:pt x="774" y="142"/>
                    <a:pt x="774" y="142"/>
                    <a:pt x="774" y="142"/>
                  </a:cubicBezTo>
                  <a:cubicBezTo>
                    <a:pt x="776" y="142"/>
                    <a:pt x="776" y="142"/>
                    <a:pt x="776" y="142"/>
                  </a:cubicBezTo>
                  <a:cubicBezTo>
                    <a:pt x="773" y="141"/>
                    <a:pt x="773" y="141"/>
                    <a:pt x="773" y="141"/>
                  </a:cubicBezTo>
                  <a:cubicBezTo>
                    <a:pt x="771" y="141"/>
                    <a:pt x="771" y="141"/>
                    <a:pt x="771" y="141"/>
                  </a:cubicBezTo>
                  <a:cubicBezTo>
                    <a:pt x="767" y="141"/>
                    <a:pt x="767" y="141"/>
                    <a:pt x="767" y="141"/>
                  </a:cubicBezTo>
                  <a:cubicBezTo>
                    <a:pt x="770" y="139"/>
                    <a:pt x="770" y="139"/>
                    <a:pt x="770" y="139"/>
                  </a:cubicBezTo>
                  <a:cubicBezTo>
                    <a:pt x="773" y="139"/>
                    <a:pt x="773" y="139"/>
                    <a:pt x="773" y="139"/>
                  </a:cubicBezTo>
                  <a:cubicBezTo>
                    <a:pt x="777" y="141"/>
                    <a:pt x="777" y="141"/>
                    <a:pt x="777" y="141"/>
                  </a:cubicBezTo>
                  <a:cubicBezTo>
                    <a:pt x="780" y="142"/>
                    <a:pt x="780" y="142"/>
                    <a:pt x="780" y="142"/>
                  </a:cubicBezTo>
                  <a:cubicBezTo>
                    <a:pt x="783" y="142"/>
                    <a:pt x="783" y="142"/>
                    <a:pt x="783" y="142"/>
                  </a:cubicBezTo>
                  <a:cubicBezTo>
                    <a:pt x="787" y="142"/>
                    <a:pt x="787" y="142"/>
                    <a:pt x="787" y="142"/>
                  </a:cubicBezTo>
                  <a:cubicBezTo>
                    <a:pt x="789" y="142"/>
                    <a:pt x="789" y="142"/>
                    <a:pt x="789" y="142"/>
                  </a:cubicBezTo>
                  <a:cubicBezTo>
                    <a:pt x="787" y="141"/>
                    <a:pt x="787" y="141"/>
                    <a:pt x="787" y="141"/>
                  </a:cubicBezTo>
                  <a:cubicBezTo>
                    <a:pt x="786" y="139"/>
                    <a:pt x="786" y="139"/>
                    <a:pt x="786" y="139"/>
                  </a:cubicBezTo>
                  <a:cubicBezTo>
                    <a:pt x="783" y="138"/>
                    <a:pt x="783" y="138"/>
                    <a:pt x="783" y="138"/>
                  </a:cubicBezTo>
                  <a:cubicBezTo>
                    <a:pt x="776" y="138"/>
                    <a:pt x="776" y="138"/>
                    <a:pt x="776" y="138"/>
                  </a:cubicBezTo>
                  <a:cubicBezTo>
                    <a:pt x="773" y="138"/>
                    <a:pt x="773" y="138"/>
                    <a:pt x="773" y="138"/>
                  </a:cubicBezTo>
                  <a:cubicBezTo>
                    <a:pt x="770" y="138"/>
                    <a:pt x="770" y="138"/>
                    <a:pt x="770" y="138"/>
                  </a:cubicBezTo>
                  <a:cubicBezTo>
                    <a:pt x="780" y="135"/>
                    <a:pt x="780" y="135"/>
                    <a:pt x="780" y="135"/>
                  </a:cubicBezTo>
                  <a:cubicBezTo>
                    <a:pt x="784" y="135"/>
                    <a:pt x="784" y="135"/>
                    <a:pt x="784" y="135"/>
                  </a:cubicBezTo>
                  <a:cubicBezTo>
                    <a:pt x="787" y="135"/>
                    <a:pt x="787" y="135"/>
                    <a:pt x="787" y="135"/>
                  </a:cubicBezTo>
                  <a:cubicBezTo>
                    <a:pt x="789" y="133"/>
                    <a:pt x="789" y="133"/>
                    <a:pt x="789" y="133"/>
                  </a:cubicBezTo>
                  <a:cubicBezTo>
                    <a:pt x="787" y="131"/>
                    <a:pt x="787" y="131"/>
                    <a:pt x="787" y="131"/>
                  </a:cubicBezTo>
                  <a:cubicBezTo>
                    <a:pt x="786" y="129"/>
                    <a:pt x="786" y="129"/>
                    <a:pt x="786" y="129"/>
                  </a:cubicBezTo>
                  <a:cubicBezTo>
                    <a:pt x="783" y="129"/>
                    <a:pt x="783" y="129"/>
                    <a:pt x="783" y="129"/>
                  </a:cubicBezTo>
                  <a:cubicBezTo>
                    <a:pt x="781" y="131"/>
                    <a:pt x="781" y="131"/>
                    <a:pt x="781" y="131"/>
                  </a:cubicBezTo>
                  <a:cubicBezTo>
                    <a:pt x="777" y="132"/>
                    <a:pt x="777" y="132"/>
                    <a:pt x="777" y="132"/>
                  </a:cubicBezTo>
                  <a:cubicBezTo>
                    <a:pt x="775" y="133"/>
                    <a:pt x="775" y="133"/>
                    <a:pt x="775" y="133"/>
                  </a:cubicBezTo>
                  <a:cubicBezTo>
                    <a:pt x="777" y="131"/>
                    <a:pt x="777" y="131"/>
                    <a:pt x="777" y="131"/>
                  </a:cubicBezTo>
                  <a:cubicBezTo>
                    <a:pt x="776" y="131"/>
                    <a:pt x="776" y="131"/>
                    <a:pt x="776" y="131"/>
                  </a:cubicBezTo>
                  <a:cubicBezTo>
                    <a:pt x="773" y="131"/>
                    <a:pt x="773" y="131"/>
                    <a:pt x="773" y="131"/>
                  </a:cubicBezTo>
                  <a:cubicBezTo>
                    <a:pt x="770" y="131"/>
                    <a:pt x="770" y="131"/>
                    <a:pt x="770" y="131"/>
                  </a:cubicBezTo>
                  <a:cubicBezTo>
                    <a:pt x="777" y="129"/>
                    <a:pt x="777" y="129"/>
                    <a:pt x="777" y="129"/>
                  </a:cubicBezTo>
                  <a:cubicBezTo>
                    <a:pt x="780" y="128"/>
                    <a:pt x="780" y="128"/>
                    <a:pt x="780" y="128"/>
                  </a:cubicBezTo>
                  <a:cubicBezTo>
                    <a:pt x="781" y="128"/>
                    <a:pt x="781" y="128"/>
                    <a:pt x="781" y="128"/>
                  </a:cubicBezTo>
                  <a:cubicBezTo>
                    <a:pt x="783" y="126"/>
                    <a:pt x="783" y="126"/>
                    <a:pt x="783" y="126"/>
                  </a:cubicBezTo>
                  <a:cubicBezTo>
                    <a:pt x="784" y="126"/>
                    <a:pt x="784" y="126"/>
                    <a:pt x="784" y="126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76" y="123"/>
                    <a:pt x="776" y="123"/>
                    <a:pt x="776" y="123"/>
                  </a:cubicBezTo>
                  <a:cubicBezTo>
                    <a:pt x="768" y="125"/>
                    <a:pt x="768" y="125"/>
                    <a:pt x="768" y="125"/>
                  </a:cubicBezTo>
                  <a:cubicBezTo>
                    <a:pt x="774" y="123"/>
                    <a:pt x="774" y="123"/>
                    <a:pt x="774" y="123"/>
                  </a:cubicBezTo>
                  <a:cubicBezTo>
                    <a:pt x="771" y="122"/>
                    <a:pt x="771" y="122"/>
                    <a:pt x="771" y="122"/>
                  </a:cubicBezTo>
                  <a:cubicBezTo>
                    <a:pt x="768" y="123"/>
                    <a:pt x="768" y="123"/>
                    <a:pt x="768" y="123"/>
                  </a:cubicBezTo>
                  <a:cubicBezTo>
                    <a:pt x="764" y="125"/>
                    <a:pt x="764" y="125"/>
                    <a:pt x="764" y="125"/>
                  </a:cubicBezTo>
                  <a:cubicBezTo>
                    <a:pt x="758" y="128"/>
                    <a:pt x="758" y="128"/>
                    <a:pt x="758" y="128"/>
                  </a:cubicBezTo>
                  <a:cubicBezTo>
                    <a:pt x="753" y="132"/>
                    <a:pt x="753" y="132"/>
                    <a:pt x="753" y="132"/>
                  </a:cubicBezTo>
                  <a:cubicBezTo>
                    <a:pt x="760" y="126"/>
                    <a:pt x="760" y="126"/>
                    <a:pt x="760" y="126"/>
                  </a:cubicBezTo>
                  <a:cubicBezTo>
                    <a:pt x="757" y="126"/>
                    <a:pt x="757" y="126"/>
                    <a:pt x="757" y="126"/>
                  </a:cubicBezTo>
                  <a:cubicBezTo>
                    <a:pt x="756" y="126"/>
                    <a:pt x="756" y="126"/>
                    <a:pt x="756" y="126"/>
                  </a:cubicBezTo>
                  <a:cubicBezTo>
                    <a:pt x="753" y="128"/>
                    <a:pt x="753" y="128"/>
                    <a:pt x="753" y="128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54" y="126"/>
                    <a:pt x="754" y="126"/>
                    <a:pt x="754" y="126"/>
                  </a:cubicBezTo>
                  <a:cubicBezTo>
                    <a:pt x="757" y="125"/>
                    <a:pt x="757" y="125"/>
                    <a:pt x="757" y="125"/>
                  </a:cubicBezTo>
                  <a:cubicBezTo>
                    <a:pt x="761" y="125"/>
                    <a:pt x="761" y="125"/>
                    <a:pt x="761" y="125"/>
                  </a:cubicBezTo>
                  <a:cubicBezTo>
                    <a:pt x="766" y="123"/>
                    <a:pt x="766" y="123"/>
                    <a:pt x="766" y="123"/>
                  </a:cubicBezTo>
                  <a:cubicBezTo>
                    <a:pt x="768" y="121"/>
                    <a:pt x="768" y="121"/>
                    <a:pt x="768" y="121"/>
                  </a:cubicBezTo>
                  <a:cubicBezTo>
                    <a:pt x="766" y="121"/>
                    <a:pt x="766" y="121"/>
                    <a:pt x="766" y="121"/>
                  </a:cubicBezTo>
                  <a:cubicBezTo>
                    <a:pt x="761" y="122"/>
                    <a:pt x="761" y="122"/>
                    <a:pt x="761" y="122"/>
                  </a:cubicBezTo>
                  <a:cubicBezTo>
                    <a:pt x="754" y="123"/>
                    <a:pt x="754" y="123"/>
                    <a:pt x="754" y="123"/>
                  </a:cubicBezTo>
                  <a:cubicBezTo>
                    <a:pt x="751" y="125"/>
                    <a:pt x="751" y="125"/>
                    <a:pt x="751" y="125"/>
                  </a:cubicBezTo>
                  <a:cubicBezTo>
                    <a:pt x="750" y="125"/>
                    <a:pt x="750" y="125"/>
                    <a:pt x="750" y="125"/>
                  </a:cubicBezTo>
                  <a:cubicBezTo>
                    <a:pt x="753" y="123"/>
                    <a:pt x="753" y="123"/>
                    <a:pt x="753" y="123"/>
                  </a:cubicBezTo>
                  <a:cubicBezTo>
                    <a:pt x="751" y="123"/>
                    <a:pt x="751" y="123"/>
                    <a:pt x="751" y="123"/>
                  </a:cubicBezTo>
                  <a:cubicBezTo>
                    <a:pt x="750" y="123"/>
                    <a:pt x="750" y="123"/>
                    <a:pt x="750" y="123"/>
                  </a:cubicBezTo>
                  <a:cubicBezTo>
                    <a:pt x="754" y="121"/>
                    <a:pt x="754" y="121"/>
                    <a:pt x="754" y="121"/>
                  </a:cubicBezTo>
                  <a:cubicBezTo>
                    <a:pt x="757" y="121"/>
                    <a:pt x="757" y="121"/>
                    <a:pt x="757" y="121"/>
                  </a:cubicBezTo>
                  <a:cubicBezTo>
                    <a:pt x="760" y="121"/>
                    <a:pt x="760" y="121"/>
                    <a:pt x="760" y="121"/>
                  </a:cubicBezTo>
                  <a:cubicBezTo>
                    <a:pt x="763" y="119"/>
                    <a:pt x="763" y="119"/>
                    <a:pt x="763" y="119"/>
                  </a:cubicBezTo>
                  <a:cubicBezTo>
                    <a:pt x="764" y="119"/>
                    <a:pt x="764" y="119"/>
                    <a:pt x="764" y="119"/>
                  </a:cubicBezTo>
                  <a:cubicBezTo>
                    <a:pt x="766" y="118"/>
                    <a:pt x="766" y="118"/>
                    <a:pt x="766" y="118"/>
                  </a:cubicBezTo>
                  <a:cubicBezTo>
                    <a:pt x="766" y="116"/>
                    <a:pt x="766" y="116"/>
                    <a:pt x="766" y="116"/>
                  </a:cubicBezTo>
                  <a:cubicBezTo>
                    <a:pt x="763" y="115"/>
                    <a:pt x="763" y="115"/>
                    <a:pt x="763" y="115"/>
                  </a:cubicBezTo>
                  <a:cubicBezTo>
                    <a:pt x="757" y="115"/>
                    <a:pt x="757" y="115"/>
                    <a:pt x="757" y="115"/>
                  </a:cubicBezTo>
                  <a:cubicBezTo>
                    <a:pt x="754" y="116"/>
                    <a:pt x="754" y="116"/>
                    <a:pt x="754" y="116"/>
                  </a:cubicBezTo>
                  <a:cubicBezTo>
                    <a:pt x="751" y="118"/>
                    <a:pt x="751" y="118"/>
                    <a:pt x="751" y="118"/>
                  </a:cubicBezTo>
                  <a:cubicBezTo>
                    <a:pt x="748" y="119"/>
                    <a:pt x="748" y="119"/>
                    <a:pt x="748" y="119"/>
                  </a:cubicBezTo>
                  <a:cubicBezTo>
                    <a:pt x="744" y="121"/>
                    <a:pt x="744" y="121"/>
                    <a:pt x="744" y="121"/>
                  </a:cubicBezTo>
                  <a:cubicBezTo>
                    <a:pt x="747" y="119"/>
                    <a:pt x="747" y="119"/>
                    <a:pt x="747" y="119"/>
                  </a:cubicBezTo>
                  <a:cubicBezTo>
                    <a:pt x="750" y="118"/>
                    <a:pt x="750" y="118"/>
                    <a:pt x="750" y="118"/>
                  </a:cubicBezTo>
                  <a:cubicBezTo>
                    <a:pt x="747" y="118"/>
                    <a:pt x="747" y="118"/>
                    <a:pt x="747" y="118"/>
                  </a:cubicBezTo>
                  <a:cubicBezTo>
                    <a:pt x="746" y="118"/>
                    <a:pt x="746" y="118"/>
                    <a:pt x="746" y="118"/>
                  </a:cubicBezTo>
                  <a:cubicBezTo>
                    <a:pt x="746" y="116"/>
                    <a:pt x="746" y="116"/>
                    <a:pt x="746" y="116"/>
                  </a:cubicBezTo>
                  <a:cubicBezTo>
                    <a:pt x="748" y="115"/>
                    <a:pt x="748" y="115"/>
                    <a:pt x="748" y="115"/>
                  </a:cubicBezTo>
                  <a:cubicBezTo>
                    <a:pt x="746" y="115"/>
                    <a:pt x="746" y="115"/>
                    <a:pt x="746" y="115"/>
                  </a:cubicBezTo>
                  <a:cubicBezTo>
                    <a:pt x="744" y="116"/>
                    <a:pt x="744" y="116"/>
                    <a:pt x="744" y="116"/>
                  </a:cubicBezTo>
                  <a:cubicBezTo>
                    <a:pt x="740" y="119"/>
                    <a:pt x="740" y="119"/>
                    <a:pt x="740" y="119"/>
                  </a:cubicBezTo>
                  <a:cubicBezTo>
                    <a:pt x="743" y="116"/>
                    <a:pt x="743" y="116"/>
                    <a:pt x="743" y="116"/>
                  </a:cubicBezTo>
                  <a:cubicBezTo>
                    <a:pt x="740" y="116"/>
                    <a:pt x="740" y="116"/>
                    <a:pt x="740" y="116"/>
                  </a:cubicBezTo>
                  <a:cubicBezTo>
                    <a:pt x="743" y="115"/>
                    <a:pt x="743" y="115"/>
                    <a:pt x="743" y="115"/>
                  </a:cubicBezTo>
                  <a:cubicBezTo>
                    <a:pt x="743" y="113"/>
                    <a:pt x="743" y="113"/>
                    <a:pt x="743" y="113"/>
                  </a:cubicBezTo>
                  <a:cubicBezTo>
                    <a:pt x="741" y="113"/>
                    <a:pt x="741" y="113"/>
                    <a:pt x="741" y="11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37" y="116"/>
                    <a:pt x="737" y="116"/>
                    <a:pt x="737" y="116"/>
                  </a:cubicBezTo>
                  <a:cubicBezTo>
                    <a:pt x="735" y="116"/>
                    <a:pt x="735" y="116"/>
                    <a:pt x="735" y="116"/>
                  </a:cubicBezTo>
                  <a:cubicBezTo>
                    <a:pt x="734" y="116"/>
                    <a:pt x="734" y="116"/>
                    <a:pt x="734" y="116"/>
                  </a:cubicBezTo>
                  <a:cubicBezTo>
                    <a:pt x="740" y="113"/>
                    <a:pt x="740" y="113"/>
                    <a:pt x="740" y="113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3" y="115"/>
                    <a:pt x="733" y="115"/>
                    <a:pt x="733" y="115"/>
                  </a:cubicBezTo>
                  <a:cubicBezTo>
                    <a:pt x="737" y="113"/>
                    <a:pt x="737" y="113"/>
                    <a:pt x="737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41" y="112"/>
                    <a:pt x="741" y="112"/>
                    <a:pt x="741" y="112"/>
                  </a:cubicBezTo>
                  <a:cubicBezTo>
                    <a:pt x="747" y="111"/>
                    <a:pt x="747" y="111"/>
                    <a:pt x="747" y="111"/>
                  </a:cubicBezTo>
                  <a:cubicBezTo>
                    <a:pt x="746" y="109"/>
                    <a:pt x="746" y="109"/>
                    <a:pt x="746" y="109"/>
                  </a:cubicBezTo>
                  <a:cubicBezTo>
                    <a:pt x="744" y="108"/>
                    <a:pt x="744" y="108"/>
                    <a:pt x="744" y="108"/>
                  </a:cubicBezTo>
                  <a:cubicBezTo>
                    <a:pt x="738" y="109"/>
                    <a:pt x="738" y="109"/>
                    <a:pt x="738" y="109"/>
                  </a:cubicBezTo>
                  <a:cubicBezTo>
                    <a:pt x="741" y="108"/>
                    <a:pt x="741" y="108"/>
                    <a:pt x="741" y="108"/>
                  </a:cubicBezTo>
                  <a:cubicBezTo>
                    <a:pt x="743" y="105"/>
                    <a:pt x="743" y="105"/>
                    <a:pt x="743" y="105"/>
                  </a:cubicBezTo>
                  <a:cubicBezTo>
                    <a:pt x="741" y="103"/>
                    <a:pt x="741" y="103"/>
                    <a:pt x="741" y="103"/>
                  </a:cubicBezTo>
                  <a:cubicBezTo>
                    <a:pt x="738" y="103"/>
                    <a:pt x="738" y="103"/>
                    <a:pt x="738" y="103"/>
                  </a:cubicBezTo>
                  <a:cubicBezTo>
                    <a:pt x="735" y="105"/>
                    <a:pt x="735" y="105"/>
                    <a:pt x="735" y="105"/>
                  </a:cubicBezTo>
                  <a:cubicBezTo>
                    <a:pt x="734" y="103"/>
                    <a:pt x="734" y="103"/>
                    <a:pt x="734" y="103"/>
                  </a:cubicBezTo>
                  <a:cubicBezTo>
                    <a:pt x="733" y="102"/>
                    <a:pt x="733" y="102"/>
                    <a:pt x="733" y="102"/>
                  </a:cubicBezTo>
                  <a:cubicBezTo>
                    <a:pt x="727" y="102"/>
                    <a:pt x="727" y="102"/>
                    <a:pt x="727" y="102"/>
                  </a:cubicBezTo>
                  <a:cubicBezTo>
                    <a:pt x="718" y="103"/>
                    <a:pt x="718" y="103"/>
                    <a:pt x="718" y="103"/>
                  </a:cubicBezTo>
                  <a:cubicBezTo>
                    <a:pt x="715" y="103"/>
                    <a:pt x="715" y="103"/>
                    <a:pt x="715" y="103"/>
                  </a:cubicBezTo>
                  <a:cubicBezTo>
                    <a:pt x="714" y="105"/>
                    <a:pt x="714" y="105"/>
                    <a:pt x="714" y="105"/>
                  </a:cubicBezTo>
                  <a:cubicBezTo>
                    <a:pt x="715" y="106"/>
                    <a:pt x="715" y="106"/>
                    <a:pt x="715" y="106"/>
                  </a:cubicBezTo>
                  <a:cubicBezTo>
                    <a:pt x="714" y="106"/>
                    <a:pt x="714" y="106"/>
                    <a:pt x="714" y="106"/>
                  </a:cubicBezTo>
                  <a:cubicBezTo>
                    <a:pt x="713" y="108"/>
                    <a:pt x="713" y="108"/>
                    <a:pt x="713" y="108"/>
                  </a:cubicBezTo>
                  <a:cubicBezTo>
                    <a:pt x="713" y="106"/>
                    <a:pt x="713" y="106"/>
                    <a:pt x="713" y="106"/>
                  </a:cubicBezTo>
                  <a:cubicBezTo>
                    <a:pt x="710" y="108"/>
                    <a:pt x="710" y="108"/>
                    <a:pt x="710" y="108"/>
                  </a:cubicBezTo>
                  <a:cubicBezTo>
                    <a:pt x="711" y="109"/>
                    <a:pt x="711" y="109"/>
                    <a:pt x="711" y="109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07" y="109"/>
                    <a:pt x="707" y="109"/>
                    <a:pt x="707" y="109"/>
                  </a:cubicBezTo>
                  <a:cubicBezTo>
                    <a:pt x="708" y="111"/>
                    <a:pt x="708" y="111"/>
                    <a:pt x="708" y="111"/>
                  </a:cubicBezTo>
                  <a:cubicBezTo>
                    <a:pt x="704" y="111"/>
                    <a:pt x="704" y="111"/>
                    <a:pt x="704" y="111"/>
                  </a:cubicBezTo>
                  <a:cubicBezTo>
                    <a:pt x="710" y="106"/>
                    <a:pt x="710" y="106"/>
                    <a:pt x="710" y="106"/>
                  </a:cubicBezTo>
                  <a:cubicBezTo>
                    <a:pt x="707" y="106"/>
                    <a:pt x="707" y="106"/>
                    <a:pt x="707" y="106"/>
                  </a:cubicBezTo>
                  <a:cubicBezTo>
                    <a:pt x="705" y="106"/>
                    <a:pt x="705" y="106"/>
                    <a:pt x="705" y="106"/>
                  </a:cubicBezTo>
                  <a:cubicBezTo>
                    <a:pt x="703" y="108"/>
                    <a:pt x="703" y="108"/>
                    <a:pt x="703" y="108"/>
                  </a:cubicBezTo>
                  <a:cubicBezTo>
                    <a:pt x="704" y="106"/>
                    <a:pt x="704" y="106"/>
                    <a:pt x="704" y="106"/>
                  </a:cubicBezTo>
                  <a:cubicBezTo>
                    <a:pt x="704" y="105"/>
                    <a:pt x="704" y="105"/>
                    <a:pt x="704" y="105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8"/>
                    <a:pt x="700" y="108"/>
                    <a:pt x="700" y="108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7" y="108"/>
                    <a:pt x="697" y="108"/>
                    <a:pt x="697" y="108"/>
                  </a:cubicBezTo>
                  <a:cubicBezTo>
                    <a:pt x="692" y="111"/>
                    <a:pt x="692" y="111"/>
                    <a:pt x="692" y="111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0" y="109"/>
                    <a:pt x="690" y="109"/>
                    <a:pt x="690" y="109"/>
                  </a:cubicBezTo>
                  <a:cubicBezTo>
                    <a:pt x="691" y="109"/>
                    <a:pt x="691" y="109"/>
                    <a:pt x="691" y="109"/>
                  </a:cubicBezTo>
                  <a:cubicBezTo>
                    <a:pt x="694" y="109"/>
                    <a:pt x="694" y="109"/>
                    <a:pt x="694" y="109"/>
                  </a:cubicBezTo>
                  <a:cubicBezTo>
                    <a:pt x="692" y="108"/>
                    <a:pt x="692" y="108"/>
                    <a:pt x="692" y="108"/>
                  </a:cubicBezTo>
                  <a:cubicBezTo>
                    <a:pt x="694" y="106"/>
                    <a:pt x="694" y="106"/>
                    <a:pt x="694" y="106"/>
                  </a:cubicBezTo>
                  <a:cubicBezTo>
                    <a:pt x="698" y="105"/>
                    <a:pt x="698" y="105"/>
                    <a:pt x="698" y="105"/>
                  </a:cubicBezTo>
                  <a:cubicBezTo>
                    <a:pt x="695" y="105"/>
                    <a:pt x="695" y="105"/>
                    <a:pt x="695" y="105"/>
                  </a:cubicBezTo>
                  <a:cubicBezTo>
                    <a:pt x="703" y="102"/>
                    <a:pt x="703" y="102"/>
                    <a:pt x="703" y="102"/>
                  </a:cubicBezTo>
                  <a:cubicBezTo>
                    <a:pt x="701" y="101"/>
                    <a:pt x="701" y="101"/>
                    <a:pt x="701" y="101"/>
                  </a:cubicBezTo>
                  <a:cubicBezTo>
                    <a:pt x="703" y="99"/>
                    <a:pt x="703" y="99"/>
                    <a:pt x="703" y="99"/>
                  </a:cubicBezTo>
                  <a:cubicBezTo>
                    <a:pt x="704" y="98"/>
                    <a:pt x="704" y="98"/>
                    <a:pt x="704" y="98"/>
                  </a:cubicBezTo>
                  <a:cubicBezTo>
                    <a:pt x="703" y="96"/>
                    <a:pt x="703" y="96"/>
                    <a:pt x="703" y="96"/>
                  </a:cubicBezTo>
                  <a:cubicBezTo>
                    <a:pt x="700" y="96"/>
                    <a:pt x="700" y="96"/>
                    <a:pt x="700" y="96"/>
                  </a:cubicBezTo>
                  <a:cubicBezTo>
                    <a:pt x="703" y="93"/>
                    <a:pt x="703" y="93"/>
                    <a:pt x="703" y="93"/>
                  </a:cubicBezTo>
                  <a:cubicBezTo>
                    <a:pt x="701" y="92"/>
                    <a:pt x="701" y="92"/>
                    <a:pt x="701" y="92"/>
                  </a:cubicBezTo>
                  <a:cubicBezTo>
                    <a:pt x="700" y="90"/>
                    <a:pt x="700" y="90"/>
                    <a:pt x="700" y="90"/>
                  </a:cubicBezTo>
                  <a:cubicBezTo>
                    <a:pt x="697" y="90"/>
                    <a:pt x="697" y="90"/>
                    <a:pt x="697" y="90"/>
                  </a:cubicBezTo>
                  <a:cubicBezTo>
                    <a:pt x="688" y="92"/>
                    <a:pt x="688" y="92"/>
                    <a:pt x="688" y="92"/>
                  </a:cubicBezTo>
                  <a:cubicBezTo>
                    <a:pt x="680" y="93"/>
                    <a:pt x="680" y="93"/>
                    <a:pt x="680" y="93"/>
                  </a:cubicBezTo>
                  <a:cubicBezTo>
                    <a:pt x="677" y="93"/>
                    <a:pt x="677" y="93"/>
                    <a:pt x="677" y="93"/>
                  </a:cubicBezTo>
                  <a:cubicBezTo>
                    <a:pt x="674" y="95"/>
                    <a:pt x="674" y="95"/>
                    <a:pt x="674" y="95"/>
                  </a:cubicBezTo>
                  <a:cubicBezTo>
                    <a:pt x="672" y="95"/>
                    <a:pt x="672" y="95"/>
                    <a:pt x="672" y="95"/>
                  </a:cubicBezTo>
                  <a:cubicBezTo>
                    <a:pt x="671" y="95"/>
                    <a:pt x="671" y="95"/>
                    <a:pt x="671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67" y="96"/>
                    <a:pt x="667" y="96"/>
                    <a:pt x="667" y="96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7" y="99"/>
                    <a:pt x="677" y="99"/>
                    <a:pt x="677" y="99"/>
                  </a:cubicBezTo>
                  <a:cubicBezTo>
                    <a:pt x="672" y="99"/>
                    <a:pt x="672" y="99"/>
                    <a:pt x="672" y="99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5" y="98"/>
                    <a:pt x="665" y="98"/>
                    <a:pt x="665" y="98"/>
                  </a:cubicBezTo>
                  <a:cubicBezTo>
                    <a:pt x="662" y="98"/>
                    <a:pt x="662" y="98"/>
                    <a:pt x="662" y="98"/>
                  </a:cubicBezTo>
                  <a:cubicBezTo>
                    <a:pt x="667" y="101"/>
                    <a:pt x="667" y="101"/>
                    <a:pt x="667" y="101"/>
                  </a:cubicBezTo>
                  <a:cubicBezTo>
                    <a:pt x="662" y="99"/>
                    <a:pt x="662" y="99"/>
                    <a:pt x="662" y="99"/>
                  </a:cubicBezTo>
                  <a:cubicBezTo>
                    <a:pt x="658" y="101"/>
                    <a:pt x="658" y="101"/>
                    <a:pt x="658" y="101"/>
                  </a:cubicBezTo>
                  <a:cubicBezTo>
                    <a:pt x="657" y="102"/>
                    <a:pt x="657" y="102"/>
                    <a:pt x="657" y="102"/>
                  </a:cubicBezTo>
                  <a:cubicBezTo>
                    <a:pt x="657" y="103"/>
                    <a:pt x="657" y="103"/>
                    <a:pt x="657" y="103"/>
                  </a:cubicBezTo>
                  <a:cubicBezTo>
                    <a:pt x="657" y="105"/>
                    <a:pt x="657" y="105"/>
                    <a:pt x="657" y="105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1" y="106"/>
                    <a:pt x="661" y="106"/>
                    <a:pt x="661" y="106"/>
                  </a:cubicBezTo>
                  <a:cubicBezTo>
                    <a:pt x="661" y="108"/>
                    <a:pt x="661" y="108"/>
                    <a:pt x="661" y="108"/>
                  </a:cubicBezTo>
                  <a:cubicBezTo>
                    <a:pt x="662" y="109"/>
                    <a:pt x="662" y="109"/>
                    <a:pt x="662" y="109"/>
                  </a:cubicBezTo>
                  <a:cubicBezTo>
                    <a:pt x="662" y="111"/>
                    <a:pt x="662" y="111"/>
                    <a:pt x="662" y="111"/>
                  </a:cubicBezTo>
                  <a:cubicBezTo>
                    <a:pt x="661" y="109"/>
                    <a:pt x="661" y="109"/>
                    <a:pt x="661" y="109"/>
                  </a:cubicBezTo>
                  <a:cubicBezTo>
                    <a:pt x="660" y="108"/>
                    <a:pt x="660" y="108"/>
                    <a:pt x="660" y="108"/>
                  </a:cubicBezTo>
                  <a:cubicBezTo>
                    <a:pt x="657" y="108"/>
                    <a:pt x="657" y="108"/>
                    <a:pt x="657" y="108"/>
                  </a:cubicBezTo>
                  <a:cubicBezTo>
                    <a:pt x="654" y="108"/>
                    <a:pt x="654" y="108"/>
                    <a:pt x="654" y="108"/>
                  </a:cubicBezTo>
                  <a:cubicBezTo>
                    <a:pt x="652" y="108"/>
                    <a:pt x="652" y="108"/>
                    <a:pt x="652" y="108"/>
                  </a:cubicBezTo>
                  <a:cubicBezTo>
                    <a:pt x="649" y="109"/>
                    <a:pt x="649" y="109"/>
                    <a:pt x="649" y="109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8" y="111"/>
                    <a:pt x="648" y="111"/>
                    <a:pt x="648" y="111"/>
                  </a:cubicBezTo>
                  <a:cubicBezTo>
                    <a:pt x="649" y="112"/>
                    <a:pt x="649" y="112"/>
                    <a:pt x="649" y="112"/>
                  </a:cubicBezTo>
                  <a:cubicBezTo>
                    <a:pt x="648" y="112"/>
                    <a:pt x="648" y="112"/>
                    <a:pt x="648" y="112"/>
                  </a:cubicBezTo>
                  <a:cubicBezTo>
                    <a:pt x="651" y="113"/>
                    <a:pt x="651" y="113"/>
                    <a:pt x="651" y="113"/>
                  </a:cubicBezTo>
                  <a:cubicBezTo>
                    <a:pt x="654" y="113"/>
                    <a:pt x="654" y="113"/>
                    <a:pt x="654" y="113"/>
                  </a:cubicBezTo>
                  <a:cubicBezTo>
                    <a:pt x="654" y="115"/>
                    <a:pt x="654" y="115"/>
                    <a:pt x="654" y="115"/>
                  </a:cubicBezTo>
                  <a:cubicBezTo>
                    <a:pt x="652" y="116"/>
                    <a:pt x="652" y="116"/>
                    <a:pt x="652" y="116"/>
                  </a:cubicBezTo>
                  <a:cubicBezTo>
                    <a:pt x="649" y="118"/>
                    <a:pt x="649" y="118"/>
                    <a:pt x="649" y="118"/>
                  </a:cubicBezTo>
                  <a:cubicBezTo>
                    <a:pt x="648" y="116"/>
                    <a:pt x="648" y="116"/>
                    <a:pt x="648" y="116"/>
                  </a:cubicBezTo>
                  <a:cubicBezTo>
                    <a:pt x="645" y="113"/>
                    <a:pt x="645" y="113"/>
                    <a:pt x="645" y="113"/>
                  </a:cubicBezTo>
                  <a:cubicBezTo>
                    <a:pt x="644" y="112"/>
                    <a:pt x="644" y="112"/>
                    <a:pt x="644" y="112"/>
                  </a:cubicBezTo>
                  <a:cubicBezTo>
                    <a:pt x="644" y="111"/>
                    <a:pt x="644" y="111"/>
                    <a:pt x="644" y="111"/>
                  </a:cubicBezTo>
                  <a:cubicBezTo>
                    <a:pt x="645" y="108"/>
                    <a:pt x="645" y="108"/>
                    <a:pt x="645" y="108"/>
                  </a:cubicBezTo>
                  <a:cubicBezTo>
                    <a:pt x="649" y="105"/>
                    <a:pt x="649" y="105"/>
                    <a:pt x="649" y="105"/>
                  </a:cubicBezTo>
                  <a:cubicBezTo>
                    <a:pt x="648" y="103"/>
                    <a:pt x="648" y="103"/>
                    <a:pt x="648" y="103"/>
                  </a:cubicBezTo>
                  <a:cubicBezTo>
                    <a:pt x="648" y="102"/>
                    <a:pt x="648" y="102"/>
                    <a:pt x="648" y="102"/>
                  </a:cubicBezTo>
                  <a:cubicBezTo>
                    <a:pt x="651" y="101"/>
                    <a:pt x="651" y="101"/>
                    <a:pt x="651" y="101"/>
                  </a:cubicBezTo>
                  <a:cubicBezTo>
                    <a:pt x="655" y="99"/>
                    <a:pt x="655" y="99"/>
                    <a:pt x="655" y="99"/>
                  </a:cubicBezTo>
                  <a:cubicBezTo>
                    <a:pt x="664" y="95"/>
                    <a:pt x="664" y="95"/>
                    <a:pt x="664" y="95"/>
                  </a:cubicBezTo>
                  <a:cubicBezTo>
                    <a:pt x="672" y="92"/>
                    <a:pt x="672" y="92"/>
                    <a:pt x="672" y="92"/>
                  </a:cubicBezTo>
                  <a:cubicBezTo>
                    <a:pt x="674" y="90"/>
                    <a:pt x="674" y="90"/>
                    <a:pt x="674" y="90"/>
                  </a:cubicBezTo>
                  <a:cubicBezTo>
                    <a:pt x="671" y="90"/>
                    <a:pt x="671" y="90"/>
                    <a:pt x="671" y="90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52" y="90"/>
                    <a:pt x="652" y="90"/>
                    <a:pt x="652" y="90"/>
                  </a:cubicBezTo>
                  <a:cubicBezTo>
                    <a:pt x="642" y="93"/>
                    <a:pt x="642" y="93"/>
                    <a:pt x="642" y="93"/>
                  </a:cubicBezTo>
                  <a:cubicBezTo>
                    <a:pt x="634" y="96"/>
                    <a:pt x="634" y="96"/>
                    <a:pt x="634" y="96"/>
                  </a:cubicBezTo>
                  <a:cubicBezTo>
                    <a:pt x="631" y="98"/>
                    <a:pt x="631" y="98"/>
                    <a:pt x="631" y="98"/>
                  </a:cubicBezTo>
                  <a:cubicBezTo>
                    <a:pt x="628" y="101"/>
                    <a:pt x="628" y="101"/>
                    <a:pt x="628" y="101"/>
                  </a:cubicBezTo>
                  <a:cubicBezTo>
                    <a:pt x="627" y="102"/>
                    <a:pt x="627" y="102"/>
                    <a:pt x="627" y="102"/>
                  </a:cubicBezTo>
                  <a:cubicBezTo>
                    <a:pt x="625" y="102"/>
                    <a:pt x="625" y="102"/>
                    <a:pt x="625" y="102"/>
                  </a:cubicBezTo>
                  <a:cubicBezTo>
                    <a:pt x="619" y="105"/>
                    <a:pt x="619" y="105"/>
                    <a:pt x="619" y="105"/>
                  </a:cubicBezTo>
                  <a:cubicBezTo>
                    <a:pt x="617" y="106"/>
                    <a:pt x="617" y="106"/>
                    <a:pt x="617" y="106"/>
                  </a:cubicBezTo>
                  <a:cubicBezTo>
                    <a:pt x="617" y="108"/>
                    <a:pt x="617" y="108"/>
                    <a:pt x="617" y="108"/>
                  </a:cubicBezTo>
                  <a:cubicBezTo>
                    <a:pt x="618" y="108"/>
                    <a:pt x="618" y="108"/>
                    <a:pt x="618" y="108"/>
                  </a:cubicBezTo>
                  <a:cubicBezTo>
                    <a:pt x="614" y="109"/>
                    <a:pt x="614" y="109"/>
                    <a:pt x="614" y="109"/>
                  </a:cubicBezTo>
                  <a:cubicBezTo>
                    <a:pt x="612" y="112"/>
                    <a:pt x="612" y="112"/>
                    <a:pt x="612" y="112"/>
                  </a:cubicBezTo>
                  <a:cubicBezTo>
                    <a:pt x="606" y="116"/>
                    <a:pt x="606" y="116"/>
                    <a:pt x="606" y="116"/>
                  </a:cubicBezTo>
                  <a:cubicBezTo>
                    <a:pt x="608" y="116"/>
                    <a:pt x="608" y="116"/>
                    <a:pt x="608" y="116"/>
                  </a:cubicBezTo>
                  <a:cubicBezTo>
                    <a:pt x="609" y="118"/>
                    <a:pt x="609" y="118"/>
                    <a:pt x="609" y="118"/>
                  </a:cubicBezTo>
                  <a:cubicBezTo>
                    <a:pt x="615" y="118"/>
                    <a:pt x="615" y="118"/>
                    <a:pt x="615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5" y="121"/>
                    <a:pt x="625" y="121"/>
                    <a:pt x="625" y="121"/>
                  </a:cubicBezTo>
                  <a:cubicBezTo>
                    <a:pt x="628" y="121"/>
                    <a:pt x="628" y="121"/>
                    <a:pt x="628" y="121"/>
                  </a:cubicBezTo>
                  <a:cubicBezTo>
                    <a:pt x="622" y="122"/>
                    <a:pt x="622" y="122"/>
                    <a:pt x="622" y="122"/>
                  </a:cubicBezTo>
                  <a:cubicBezTo>
                    <a:pt x="617" y="122"/>
                    <a:pt x="617" y="122"/>
                    <a:pt x="617" y="122"/>
                  </a:cubicBezTo>
                  <a:cubicBezTo>
                    <a:pt x="612" y="121"/>
                    <a:pt x="612" y="121"/>
                    <a:pt x="612" y="121"/>
                  </a:cubicBezTo>
                  <a:cubicBezTo>
                    <a:pt x="608" y="121"/>
                    <a:pt x="608" y="121"/>
                    <a:pt x="608" y="121"/>
                  </a:cubicBezTo>
                  <a:cubicBezTo>
                    <a:pt x="606" y="123"/>
                    <a:pt x="606" y="123"/>
                    <a:pt x="606" y="123"/>
                  </a:cubicBezTo>
                  <a:cubicBezTo>
                    <a:pt x="606" y="125"/>
                    <a:pt x="606" y="125"/>
                    <a:pt x="606" y="125"/>
                  </a:cubicBezTo>
                  <a:cubicBezTo>
                    <a:pt x="606" y="126"/>
                    <a:pt x="606" y="126"/>
                    <a:pt x="606" y="126"/>
                  </a:cubicBezTo>
                  <a:cubicBezTo>
                    <a:pt x="608" y="126"/>
                    <a:pt x="608" y="126"/>
                    <a:pt x="608" y="126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12" y="129"/>
                    <a:pt x="612" y="129"/>
                    <a:pt x="612" y="129"/>
                  </a:cubicBezTo>
                  <a:cubicBezTo>
                    <a:pt x="614" y="129"/>
                    <a:pt x="614" y="129"/>
                    <a:pt x="614" y="129"/>
                  </a:cubicBezTo>
                  <a:cubicBezTo>
                    <a:pt x="618" y="129"/>
                    <a:pt x="618" y="129"/>
                    <a:pt x="618" y="129"/>
                  </a:cubicBezTo>
                  <a:cubicBezTo>
                    <a:pt x="621" y="129"/>
                    <a:pt x="621" y="129"/>
                    <a:pt x="621" y="129"/>
                  </a:cubicBezTo>
                  <a:cubicBezTo>
                    <a:pt x="619" y="128"/>
                    <a:pt x="619" y="128"/>
                    <a:pt x="619" y="128"/>
                  </a:cubicBezTo>
                  <a:cubicBezTo>
                    <a:pt x="622" y="128"/>
                    <a:pt x="622" y="128"/>
                    <a:pt x="622" y="128"/>
                  </a:cubicBezTo>
                  <a:cubicBezTo>
                    <a:pt x="624" y="128"/>
                    <a:pt x="624" y="128"/>
                    <a:pt x="624" y="128"/>
                  </a:cubicBezTo>
                  <a:cubicBezTo>
                    <a:pt x="625" y="128"/>
                    <a:pt x="625" y="128"/>
                    <a:pt x="625" y="128"/>
                  </a:cubicBezTo>
                  <a:cubicBezTo>
                    <a:pt x="628" y="126"/>
                    <a:pt x="628" y="126"/>
                    <a:pt x="628" y="126"/>
                  </a:cubicBezTo>
                  <a:cubicBezTo>
                    <a:pt x="627" y="128"/>
                    <a:pt x="627" y="128"/>
                    <a:pt x="627" y="128"/>
                  </a:cubicBezTo>
                  <a:cubicBezTo>
                    <a:pt x="625" y="129"/>
                    <a:pt x="625" y="129"/>
                    <a:pt x="625" y="129"/>
                  </a:cubicBezTo>
                  <a:cubicBezTo>
                    <a:pt x="625" y="131"/>
                    <a:pt x="625" y="131"/>
                    <a:pt x="625" y="131"/>
                  </a:cubicBezTo>
                  <a:cubicBezTo>
                    <a:pt x="627" y="132"/>
                    <a:pt x="627" y="132"/>
                    <a:pt x="627" y="132"/>
                  </a:cubicBezTo>
                  <a:cubicBezTo>
                    <a:pt x="628" y="132"/>
                    <a:pt x="628" y="132"/>
                    <a:pt x="628" y="132"/>
                  </a:cubicBezTo>
                  <a:cubicBezTo>
                    <a:pt x="629" y="132"/>
                    <a:pt x="629" y="132"/>
                    <a:pt x="629" y="132"/>
                  </a:cubicBezTo>
                  <a:cubicBezTo>
                    <a:pt x="632" y="131"/>
                    <a:pt x="632" y="131"/>
                    <a:pt x="632" y="131"/>
                  </a:cubicBezTo>
                  <a:cubicBezTo>
                    <a:pt x="634" y="132"/>
                    <a:pt x="634" y="132"/>
                    <a:pt x="634" y="132"/>
                  </a:cubicBezTo>
                  <a:cubicBezTo>
                    <a:pt x="637" y="132"/>
                    <a:pt x="637" y="132"/>
                    <a:pt x="637" y="132"/>
                  </a:cubicBezTo>
                  <a:cubicBezTo>
                    <a:pt x="638" y="132"/>
                    <a:pt x="638" y="132"/>
                    <a:pt x="638" y="132"/>
                  </a:cubicBezTo>
                  <a:cubicBezTo>
                    <a:pt x="641" y="133"/>
                    <a:pt x="641" y="133"/>
                    <a:pt x="641" y="133"/>
                  </a:cubicBezTo>
                  <a:cubicBezTo>
                    <a:pt x="645" y="133"/>
                    <a:pt x="645" y="133"/>
                    <a:pt x="645" y="133"/>
                  </a:cubicBezTo>
                  <a:cubicBezTo>
                    <a:pt x="649" y="132"/>
                    <a:pt x="649" y="132"/>
                    <a:pt x="649" y="132"/>
                  </a:cubicBezTo>
                  <a:cubicBezTo>
                    <a:pt x="654" y="133"/>
                    <a:pt x="654" y="133"/>
                    <a:pt x="654" y="133"/>
                  </a:cubicBezTo>
                  <a:cubicBezTo>
                    <a:pt x="655" y="133"/>
                    <a:pt x="655" y="133"/>
                    <a:pt x="655" y="133"/>
                  </a:cubicBezTo>
                  <a:cubicBezTo>
                    <a:pt x="658" y="135"/>
                    <a:pt x="658" y="135"/>
                    <a:pt x="658" y="135"/>
                  </a:cubicBezTo>
                  <a:cubicBezTo>
                    <a:pt x="662" y="133"/>
                    <a:pt x="662" y="133"/>
                    <a:pt x="662" y="133"/>
                  </a:cubicBezTo>
                  <a:cubicBezTo>
                    <a:pt x="660" y="132"/>
                    <a:pt x="660" y="132"/>
                    <a:pt x="660" y="132"/>
                  </a:cubicBezTo>
                  <a:cubicBezTo>
                    <a:pt x="655" y="129"/>
                    <a:pt x="655" y="129"/>
                    <a:pt x="655" y="129"/>
                  </a:cubicBezTo>
                  <a:cubicBezTo>
                    <a:pt x="661" y="132"/>
                    <a:pt x="661" y="132"/>
                    <a:pt x="661" y="132"/>
                  </a:cubicBezTo>
                  <a:cubicBezTo>
                    <a:pt x="667" y="135"/>
                    <a:pt x="667" y="135"/>
                    <a:pt x="667" y="135"/>
                  </a:cubicBezTo>
                  <a:cubicBezTo>
                    <a:pt x="668" y="135"/>
                    <a:pt x="668" y="135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33"/>
                    <a:pt x="670" y="133"/>
                    <a:pt x="670" y="133"/>
                  </a:cubicBezTo>
                  <a:cubicBezTo>
                    <a:pt x="667" y="132"/>
                    <a:pt x="667" y="132"/>
                    <a:pt x="667" y="132"/>
                  </a:cubicBezTo>
                  <a:cubicBezTo>
                    <a:pt x="665" y="132"/>
                    <a:pt x="665" y="132"/>
                    <a:pt x="665" y="132"/>
                  </a:cubicBezTo>
                  <a:cubicBezTo>
                    <a:pt x="668" y="131"/>
                    <a:pt x="668" y="131"/>
                    <a:pt x="668" y="131"/>
                  </a:cubicBezTo>
                  <a:cubicBezTo>
                    <a:pt x="672" y="132"/>
                    <a:pt x="672" y="132"/>
                    <a:pt x="672" y="132"/>
                  </a:cubicBezTo>
                  <a:cubicBezTo>
                    <a:pt x="675" y="133"/>
                    <a:pt x="675" y="133"/>
                    <a:pt x="675" y="133"/>
                  </a:cubicBezTo>
                  <a:cubicBezTo>
                    <a:pt x="680" y="132"/>
                    <a:pt x="680" y="132"/>
                    <a:pt x="680" y="132"/>
                  </a:cubicBezTo>
                  <a:cubicBezTo>
                    <a:pt x="681" y="133"/>
                    <a:pt x="681" y="133"/>
                    <a:pt x="681" y="133"/>
                  </a:cubicBezTo>
                  <a:cubicBezTo>
                    <a:pt x="682" y="135"/>
                    <a:pt x="682" y="135"/>
                    <a:pt x="682" y="135"/>
                  </a:cubicBezTo>
                  <a:cubicBezTo>
                    <a:pt x="688" y="133"/>
                    <a:pt x="688" y="133"/>
                    <a:pt x="688" y="133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1" y="129"/>
                    <a:pt x="691" y="129"/>
                    <a:pt x="691" y="129"/>
                  </a:cubicBezTo>
                  <a:cubicBezTo>
                    <a:pt x="688" y="128"/>
                    <a:pt x="688" y="128"/>
                    <a:pt x="688" y="128"/>
                  </a:cubicBezTo>
                  <a:cubicBezTo>
                    <a:pt x="690" y="128"/>
                    <a:pt x="690" y="128"/>
                    <a:pt x="690" y="128"/>
                  </a:cubicBezTo>
                  <a:cubicBezTo>
                    <a:pt x="691" y="126"/>
                    <a:pt x="691" y="126"/>
                    <a:pt x="691" y="126"/>
                  </a:cubicBezTo>
                  <a:cubicBezTo>
                    <a:pt x="691" y="128"/>
                    <a:pt x="691" y="128"/>
                    <a:pt x="691" y="128"/>
                  </a:cubicBezTo>
                  <a:cubicBezTo>
                    <a:pt x="692" y="128"/>
                    <a:pt x="692" y="128"/>
                    <a:pt x="692" y="128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5" y="129"/>
                    <a:pt x="695" y="129"/>
                    <a:pt x="695" y="129"/>
                  </a:cubicBezTo>
                  <a:cubicBezTo>
                    <a:pt x="698" y="129"/>
                    <a:pt x="698" y="129"/>
                    <a:pt x="698" y="129"/>
                  </a:cubicBezTo>
                  <a:cubicBezTo>
                    <a:pt x="700" y="131"/>
                    <a:pt x="700" y="131"/>
                    <a:pt x="700" y="131"/>
                  </a:cubicBezTo>
                  <a:cubicBezTo>
                    <a:pt x="700" y="132"/>
                    <a:pt x="700" y="132"/>
                    <a:pt x="700" y="132"/>
                  </a:cubicBezTo>
                  <a:cubicBezTo>
                    <a:pt x="697" y="135"/>
                    <a:pt x="697" y="135"/>
                    <a:pt x="697" y="135"/>
                  </a:cubicBezTo>
                  <a:cubicBezTo>
                    <a:pt x="701" y="135"/>
                    <a:pt x="701" y="135"/>
                    <a:pt x="701" y="135"/>
                  </a:cubicBezTo>
                  <a:cubicBezTo>
                    <a:pt x="702" y="134"/>
                    <a:pt x="702" y="134"/>
                    <a:pt x="702" y="134"/>
                  </a:cubicBezTo>
                  <a:cubicBezTo>
                    <a:pt x="703" y="135"/>
                    <a:pt x="703" y="135"/>
                    <a:pt x="703" y="135"/>
                  </a:cubicBezTo>
                  <a:cubicBezTo>
                    <a:pt x="704" y="135"/>
                    <a:pt x="704" y="135"/>
                    <a:pt x="704" y="135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703" y="136"/>
                    <a:pt x="703" y="136"/>
                    <a:pt x="703" y="136"/>
                  </a:cubicBezTo>
                  <a:cubicBezTo>
                    <a:pt x="700" y="136"/>
                    <a:pt x="700" y="136"/>
                    <a:pt x="700" y="136"/>
                  </a:cubicBezTo>
                  <a:cubicBezTo>
                    <a:pt x="703" y="138"/>
                    <a:pt x="703" y="138"/>
                    <a:pt x="703" y="138"/>
                  </a:cubicBezTo>
                  <a:cubicBezTo>
                    <a:pt x="704" y="138"/>
                    <a:pt x="704" y="138"/>
                    <a:pt x="704" y="138"/>
                  </a:cubicBezTo>
                  <a:cubicBezTo>
                    <a:pt x="707" y="139"/>
                    <a:pt x="707" y="139"/>
                    <a:pt x="707" y="139"/>
                  </a:cubicBezTo>
                  <a:cubicBezTo>
                    <a:pt x="708" y="141"/>
                    <a:pt x="708" y="141"/>
                    <a:pt x="708" y="141"/>
                  </a:cubicBezTo>
                  <a:cubicBezTo>
                    <a:pt x="710" y="142"/>
                    <a:pt x="710" y="142"/>
                    <a:pt x="710" y="142"/>
                  </a:cubicBezTo>
                  <a:cubicBezTo>
                    <a:pt x="708" y="144"/>
                    <a:pt x="708" y="144"/>
                    <a:pt x="708" y="144"/>
                  </a:cubicBezTo>
                  <a:cubicBezTo>
                    <a:pt x="707" y="144"/>
                    <a:pt x="707" y="144"/>
                    <a:pt x="707" y="144"/>
                  </a:cubicBezTo>
                  <a:cubicBezTo>
                    <a:pt x="703" y="144"/>
                    <a:pt x="703" y="144"/>
                    <a:pt x="703" y="144"/>
                  </a:cubicBezTo>
                  <a:cubicBezTo>
                    <a:pt x="700" y="144"/>
                    <a:pt x="700" y="144"/>
                    <a:pt x="700" y="144"/>
                  </a:cubicBezTo>
                  <a:cubicBezTo>
                    <a:pt x="698" y="145"/>
                    <a:pt x="698" y="145"/>
                    <a:pt x="698" y="145"/>
                  </a:cubicBezTo>
                  <a:cubicBezTo>
                    <a:pt x="698" y="146"/>
                    <a:pt x="698" y="146"/>
                    <a:pt x="698" y="146"/>
                  </a:cubicBezTo>
                  <a:cubicBezTo>
                    <a:pt x="697" y="148"/>
                    <a:pt x="697" y="148"/>
                    <a:pt x="697" y="148"/>
                  </a:cubicBezTo>
                  <a:cubicBezTo>
                    <a:pt x="703" y="146"/>
                    <a:pt x="703" y="146"/>
                    <a:pt x="703" y="146"/>
                  </a:cubicBezTo>
                  <a:cubicBezTo>
                    <a:pt x="708" y="145"/>
                    <a:pt x="708" y="145"/>
                    <a:pt x="708" y="145"/>
                  </a:cubicBezTo>
                  <a:cubicBezTo>
                    <a:pt x="710" y="144"/>
                    <a:pt x="710" y="144"/>
                    <a:pt x="710" y="144"/>
                  </a:cubicBezTo>
                  <a:cubicBezTo>
                    <a:pt x="711" y="145"/>
                    <a:pt x="711" y="145"/>
                    <a:pt x="711" y="145"/>
                  </a:cubicBezTo>
                  <a:cubicBezTo>
                    <a:pt x="714" y="144"/>
                    <a:pt x="714" y="144"/>
                    <a:pt x="714" y="144"/>
                  </a:cubicBezTo>
                  <a:cubicBezTo>
                    <a:pt x="715" y="144"/>
                    <a:pt x="715" y="144"/>
                    <a:pt x="715" y="144"/>
                  </a:cubicBezTo>
                  <a:cubicBezTo>
                    <a:pt x="714" y="145"/>
                    <a:pt x="714" y="145"/>
                    <a:pt x="714" y="145"/>
                  </a:cubicBezTo>
                  <a:cubicBezTo>
                    <a:pt x="715" y="145"/>
                    <a:pt x="715" y="145"/>
                    <a:pt x="715" y="145"/>
                  </a:cubicBezTo>
                  <a:cubicBezTo>
                    <a:pt x="713" y="146"/>
                    <a:pt x="713" y="146"/>
                    <a:pt x="713" y="146"/>
                  </a:cubicBezTo>
                  <a:cubicBezTo>
                    <a:pt x="714" y="146"/>
                    <a:pt x="714" y="146"/>
                    <a:pt x="714" y="146"/>
                  </a:cubicBezTo>
                  <a:cubicBezTo>
                    <a:pt x="714" y="148"/>
                    <a:pt x="714" y="148"/>
                    <a:pt x="714" y="148"/>
                  </a:cubicBezTo>
                  <a:cubicBezTo>
                    <a:pt x="715" y="149"/>
                    <a:pt x="715" y="149"/>
                    <a:pt x="715" y="149"/>
                  </a:cubicBezTo>
                  <a:cubicBezTo>
                    <a:pt x="718" y="149"/>
                    <a:pt x="718" y="149"/>
                    <a:pt x="718" y="149"/>
                  </a:cubicBezTo>
                  <a:cubicBezTo>
                    <a:pt x="718" y="148"/>
                    <a:pt x="718" y="148"/>
                    <a:pt x="718" y="148"/>
                  </a:cubicBezTo>
                  <a:cubicBezTo>
                    <a:pt x="721" y="148"/>
                    <a:pt x="721" y="148"/>
                    <a:pt x="721" y="148"/>
                  </a:cubicBezTo>
                  <a:cubicBezTo>
                    <a:pt x="718" y="151"/>
                    <a:pt x="718" y="151"/>
                    <a:pt x="718" y="151"/>
                  </a:cubicBezTo>
                  <a:cubicBezTo>
                    <a:pt x="718" y="152"/>
                    <a:pt x="718" y="152"/>
                    <a:pt x="718" y="152"/>
                  </a:cubicBezTo>
                  <a:cubicBezTo>
                    <a:pt x="720" y="152"/>
                    <a:pt x="720" y="152"/>
                    <a:pt x="720" y="152"/>
                  </a:cubicBezTo>
                  <a:cubicBezTo>
                    <a:pt x="723" y="151"/>
                    <a:pt x="723" y="151"/>
                    <a:pt x="723" y="151"/>
                  </a:cubicBezTo>
                  <a:cubicBezTo>
                    <a:pt x="721" y="152"/>
                    <a:pt x="721" y="152"/>
                    <a:pt x="721" y="152"/>
                  </a:cubicBezTo>
                  <a:cubicBezTo>
                    <a:pt x="723" y="152"/>
                    <a:pt x="723" y="152"/>
                    <a:pt x="723" y="152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4" y="155"/>
                    <a:pt x="724" y="155"/>
                    <a:pt x="724" y="155"/>
                  </a:cubicBezTo>
                  <a:cubicBezTo>
                    <a:pt x="723" y="156"/>
                    <a:pt x="723" y="156"/>
                    <a:pt x="723" y="156"/>
                  </a:cubicBezTo>
                  <a:cubicBezTo>
                    <a:pt x="724" y="158"/>
                    <a:pt x="724" y="158"/>
                    <a:pt x="724" y="158"/>
                  </a:cubicBezTo>
                  <a:cubicBezTo>
                    <a:pt x="723" y="159"/>
                    <a:pt x="723" y="159"/>
                    <a:pt x="723" y="159"/>
                  </a:cubicBezTo>
                  <a:cubicBezTo>
                    <a:pt x="723" y="162"/>
                    <a:pt x="723" y="162"/>
                    <a:pt x="723" y="162"/>
                  </a:cubicBezTo>
                  <a:cubicBezTo>
                    <a:pt x="724" y="164"/>
                    <a:pt x="724" y="164"/>
                    <a:pt x="724" y="164"/>
                  </a:cubicBezTo>
                  <a:cubicBezTo>
                    <a:pt x="718" y="166"/>
                    <a:pt x="718" y="166"/>
                    <a:pt x="718" y="166"/>
                  </a:cubicBezTo>
                  <a:cubicBezTo>
                    <a:pt x="714" y="168"/>
                    <a:pt x="714" y="168"/>
                    <a:pt x="714" y="168"/>
                  </a:cubicBezTo>
                  <a:cubicBezTo>
                    <a:pt x="714" y="169"/>
                    <a:pt x="714" y="169"/>
                    <a:pt x="714" y="169"/>
                  </a:cubicBezTo>
                  <a:cubicBezTo>
                    <a:pt x="714" y="171"/>
                    <a:pt x="714" y="171"/>
                    <a:pt x="714" y="171"/>
                  </a:cubicBezTo>
                  <a:cubicBezTo>
                    <a:pt x="703" y="174"/>
                    <a:pt x="703" y="174"/>
                    <a:pt x="703" y="174"/>
                  </a:cubicBezTo>
                  <a:cubicBezTo>
                    <a:pt x="697" y="176"/>
                    <a:pt x="697" y="176"/>
                    <a:pt x="697" y="176"/>
                  </a:cubicBezTo>
                  <a:cubicBezTo>
                    <a:pt x="694" y="176"/>
                    <a:pt x="694" y="176"/>
                    <a:pt x="694" y="176"/>
                  </a:cubicBezTo>
                  <a:cubicBezTo>
                    <a:pt x="694" y="178"/>
                    <a:pt x="694" y="178"/>
                    <a:pt x="694" y="178"/>
                  </a:cubicBezTo>
                  <a:cubicBezTo>
                    <a:pt x="695" y="181"/>
                    <a:pt x="695" y="181"/>
                    <a:pt x="695" y="181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8" y="185"/>
                    <a:pt x="698" y="185"/>
                    <a:pt x="698" y="185"/>
                  </a:cubicBezTo>
                  <a:cubicBezTo>
                    <a:pt x="697" y="185"/>
                    <a:pt x="697" y="185"/>
                    <a:pt x="697" y="185"/>
                  </a:cubicBezTo>
                  <a:cubicBezTo>
                    <a:pt x="692" y="185"/>
                    <a:pt x="692" y="185"/>
                    <a:pt x="692" y="185"/>
                  </a:cubicBezTo>
                  <a:cubicBezTo>
                    <a:pt x="687" y="187"/>
                    <a:pt x="687" y="187"/>
                    <a:pt x="687" y="187"/>
                  </a:cubicBezTo>
                  <a:cubicBezTo>
                    <a:pt x="682" y="187"/>
                    <a:pt x="682" y="187"/>
                    <a:pt x="682" y="187"/>
                  </a:cubicBezTo>
                  <a:cubicBezTo>
                    <a:pt x="681" y="188"/>
                    <a:pt x="681" y="188"/>
                    <a:pt x="681" y="188"/>
                  </a:cubicBezTo>
                  <a:cubicBezTo>
                    <a:pt x="680" y="188"/>
                    <a:pt x="680" y="188"/>
                    <a:pt x="680" y="188"/>
                  </a:cubicBezTo>
                  <a:cubicBezTo>
                    <a:pt x="677" y="188"/>
                    <a:pt x="677" y="188"/>
                    <a:pt x="677" y="188"/>
                  </a:cubicBezTo>
                  <a:cubicBezTo>
                    <a:pt x="674" y="188"/>
                    <a:pt x="674" y="188"/>
                    <a:pt x="674" y="188"/>
                  </a:cubicBezTo>
                  <a:cubicBezTo>
                    <a:pt x="671" y="188"/>
                    <a:pt x="671" y="188"/>
                    <a:pt x="671" y="188"/>
                  </a:cubicBezTo>
                  <a:cubicBezTo>
                    <a:pt x="665" y="187"/>
                    <a:pt x="665" y="187"/>
                    <a:pt x="665" y="187"/>
                  </a:cubicBezTo>
                  <a:cubicBezTo>
                    <a:pt x="662" y="187"/>
                    <a:pt x="662" y="187"/>
                    <a:pt x="662" y="187"/>
                  </a:cubicBezTo>
                  <a:cubicBezTo>
                    <a:pt x="661" y="187"/>
                    <a:pt x="661" y="187"/>
                    <a:pt x="661" y="187"/>
                  </a:cubicBezTo>
                  <a:cubicBezTo>
                    <a:pt x="660" y="188"/>
                    <a:pt x="660" y="188"/>
                    <a:pt x="660" y="188"/>
                  </a:cubicBezTo>
                  <a:cubicBezTo>
                    <a:pt x="660" y="189"/>
                    <a:pt x="660" y="189"/>
                    <a:pt x="660" y="189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5" y="189"/>
                    <a:pt x="655" y="189"/>
                    <a:pt x="655" y="189"/>
                  </a:cubicBezTo>
                  <a:cubicBezTo>
                    <a:pt x="651" y="191"/>
                    <a:pt x="651" y="191"/>
                    <a:pt x="651" y="191"/>
                  </a:cubicBezTo>
                  <a:cubicBezTo>
                    <a:pt x="649" y="194"/>
                    <a:pt x="649" y="194"/>
                    <a:pt x="649" y="194"/>
                  </a:cubicBezTo>
                  <a:cubicBezTo>
                    <a:pt x="647" y="195"/>
                    <a:pt x="647" y="195"/>
                    <a:pt x="647" y="195"/>
                  </a:cubicBezTo>
                  <a:cubicBezTo>
                    <a:pt x="648" y="195"/>
                    <a:pt x="648" y="195"/>
                    <a:pt x="648" y="195"/>
                  </a:cubicBezTo>
                  <a:cubicBezTo>
                    <a:pt x="648" y="197"/>
                    <a:pt x="648" y="197"/>
                    <a:pt x="648" y="197"/>
                  </a:cubicBezTo>
                  <a:cubicBezTo>
                    <a:pt x="649" y="199"/>
                    <a:pt x="649" y="199"/>
                    <a:pt x="649" y="199"/>
                  </a:cubicBezTo>
                  <a:cubicBezTo>
                    <a:pt x="654" y="199"/>
                    <a:pt x="654" y="199"/>
                    <a:pt x="654" y="199"/>
                  </a:cubicBezTo>
                  <a:cubicBezTo>
                    <a:pt x="657" y="201"/>
                    <a:pt x="657" y="201"/>
                    <a:pt x="657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8" y="199"/>
                    <a:pt x="658" y="199"/>
                    <a:pt x="658" y="199"/>
                  </a:cubicBezTo>
                  <a:cubicBezTo>
                    <a:pt x="660" y="199"/>
                    <a:pt x="660" y="199"/>
                    <a:pt x="660" y="199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65" y="199"/>
                    <a:pt x="665" y="199"/>
                    <a:pt x="665" y="199"/>
                  </a:cubicBezTo>
                  <a:cubicBezTo>
                    <a:pt x="668" y="198"/>
                    <a:pt x="668" y="198"/>
                    <a:pt x="668" y="198"/>
                  </a:cubicBezTo>
                  <a:cubicBezTo>
                    <a:pt x="668" y="197"/>
                    <a:pt x="668" y="197"/>
                    <a:pt x="668" y="197"/>
                  </a:cubicBezTo>
                  <a:cubicBezTo>
                    <a:pt x="670" y="197"/>
                    <a:pt x="670" y="197"/>
                    <a:pt x="670" y="197"/>
                  </a:cubicBezTo>
                  <a:cubicBezTo>
                    <a:pt x="674" y="198"/>
                    <a:pt x="674" y="198"/>
                    <a:pt x="674" y="198"/>
                  </a:cubicBezTo>
                  <a:cubicBezTo>
                    <a:pt x="677" y="198"/>
                    <a:pt x="677" y="198"/>
                    <a:pt x="677" y="198"/>
                  </a:cubicBezTo>
                  <a:cubicBezTo>
                    <a:pt x="680" y="198"/>
                    <a:pt x="680" y="198"/>
                    <a:pt x="680" y="198"/>
                  </a:cubicBezTo>
                  <a:cubicBezTo>
                    <a:pt x="680" y="195"/>
                    <a:pt x="680" y="195"/>
                    <a:pt x="680" y="195"/>
                  </a:cubicBezTo>
                  <a:cubicBezTo>
                    <a:pt x="678" y="194"/>
                    <a:pt x="678" y="194"/>
                    <a:pt x="678" y="194"/>
                  </a:cubicBezTo>
                  <a:cubicBezTo>
                    <a:pt x="682" y="192"/>
                    <a:pt x="682" y="192"/>
                    <a:pt x="682" y="192"/>
                  </a:cubicBezTo>
                  <a:cubicBezTo>
                    <a:pt x="681" y="194"/>
                    <a:pt x="681" y="194"/>
                    <a:pt x="681" y="194"/>
                  </a:cubicBezTo>
                  <a:cubicBezTo>
                    <a:pt x="681" y="195"/>
                    <a:pt x="681" y="195"/>
                    <a:pt x="681" y="195"/>
                  </a:cubicBezTo>
                  <a:cubicBezTo>
                    <a:pt x="684" y="195"/>
                    <a:pt x="684" y="195"/>
                    <a:pt x="684" y="195"/>
                  </a:cubicBezTo>
                  <a:cubicBezTo>
                    <a:pt x="684" y="197"/>
                    <a:pt x="684" y="197"/>
                    <a:pt x="684" y="197"/>
                  </a:cubicBezTo>
                  <a:cubicBezTo>
                    <a:pt x="685" y="197"/>
                    <a:pt x="685" y="197"/>
                    <a:pt x="685" y="197"/>
                  </a:cubicBezTo>
                  <a:cubicBezTo>
                    <a:pt x="684" y="198"/>
                    <a:pt x="684" y="198"/>
                    <a:pt x="684" y="198"/>
                  </a:cubicBezTo>
                  <a:cubicBezTo>
                    <a:pt x="685" y="198"/>
                    <a:pt x="685" y="198"/>
                    <a:pt x="685" y="198"/>
                  </a:cubicBezTo>
                  <a:cubicBezTo>
                    <a:pt x="687" y="197"/>
                    <a:pt x="687" y="197"/>
                    <a:pt x="687" y="197"/>
                  </a:cubicBezTo>
                  <a:cubicBezTo>
                    <a:pt x="688" y="197"/>
                    <a:pt x="688" y="197"/>
                    <a:pt x="688" y="197"/>
                  </a:cubicBezTo>
                  <a:cubicBezTo>
                    <a:pt x="690" y="195"/>
                    <a:pt x="690" y="195"/>
                    <a:pt x="690" y="195"/>
                  </a:cubicBezTo>
                  <a:cubicBezTo>
                    <a:pt x="690" y="197"/>
                    <a:pt x="690" y="197"/>
                    <a:pt x="690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690" y="198"/>
                    <a:pt x="690" y="198"/>
                    <a:pt x="690" y="198"/>
                  </a:cubicBezTo>
                  <a:cubicBezTo>
                    <a:pt x="690" y="199"/>
                    <a:pt x="690" y="199"/>
                    <a:pt x="690" y="199"/>
                  </a:cubicBezTo>
                  <a:cubicBezTo>
                    <a:pt x="691" y="201"/>
                    <a:pt x="691" y="201"/>
                    <a:pt x="691" y="201"/>
                  </a:cubicBezTo>
                  <a:cubicBezTo>
                    <a:pt x="692" y="202"/>
                    <a:pt x="692" y="202"/>
                    <a:pt x="692" y="202"/>
                  </a:cubicBezTo>
                  <a:cubicBezTo>
                    <a:pt x="692" y="204"/>
                    <a:pt x="692" y="204"/>
                    <a:pt x="692" y="204"/>
                  </a:cubicBezTo>
                  <a:cubicBezTo>
                    <a:pt x="694" y="202"/>
                    <a:pt x="694" y="202"/>
                    <a:pt x="694" y="202"/>
                  </a:cubicBezTo>
                  <a:cubicBezTo>
                    <a:pt x="692" y="205"/>
                    <a:pt x="692" y="205"/>
                    <a:pt x="692" y="205"/>
                  </a:cubicBezTo>
                  <a:cubicBezTo>
                    <a:pt x="694" y="205"/>
                    <a:pt x="694" y="205"/>
                    <a:pt x="694" y="205"/>
                  </a:cubicBezTo>
                  <a:cubicBezTo>
                    <a:pt x="695" y="205"/>
                    <a:pt x="695" y="205"/>
                    <a:pt x="695" y="205"/>
                  </a:cubicBezTo>
                  <a:cubicBezTo>
                    <a:pt x="694" y="207"/>
                    <a:pt x="694" y="207"/>
                    <a:pt x="694" y="207"/>
                  </a:cubicBezTo>
                  <a:cubicBezTo>
                    <a:pt x="697" y="207"/>
                    <a:pt x="697" y="207"/>
                    <a:pt x="697" y="207"/>
                  </a:cubicBezTo>
                  <a:cubicBezTo>
                    <a:pt x="698" y="205"/>
                    <a:pt x="698" y="205"/>
                    <a:pt x="698" y="205"/>
                  </a:cubicBezTo>
                  <a:cubicBezTo>
                    <a:pt x="700" y="207"/>
                    <a:pt x="700" y="207"/>
                    <a:pt x="700" y="207"/>
                  </a:cubicBezTo>
                  <a:cubicBezTo>
                    <a:pt x="701" y="207"/>
                    <a:pt x="701" y="207"/>
                    <a:pt x="701" y="207"/>
                  </a:cubicBezTo>
                  <a:cubicBezTo>
                    <a:pt x="703" y="208"/>
                    <a:pt x="703" y="208"/>
                    <a:pt x="703" y="208"/>
                  </a:cubicBezTo>
                  <a:cubicBezTo>
                    <a:pt x="698" y="209"/>
                    <a:pt x="698" y="209"/>
                    <a:pt x="698" y="209"/>
                  </a:cubicBezTo>
                  <a:cubicBezTo>
                    <a:pt x="694" y="209"/>
                    <a:pt x="694" y="209"/>
                    <a:pt x="694" y="209"/>
                  </a:cubicBezTo>
                  <a:cubicBezTo>
                    <a:pt x="695" y="211"/>
                    <a:pt x="695" y="211"/>
                    <a:pt x="695" y="211"/>
                  </a:cubicBezTo>
                  <a:cubicBezTo>
                    <a:pt x="697" y="214"/>
                    <a:pt x="697" y="214"/>
                    <a:pt x="697" y="214"/>
                  </a:cubicBezTo>
                  <a:cubicBezTo>
                    <a:pt x="698" y="214"/>
                    <a:pt x="698" y="214"/>
                    <a:pt x="698" y="214"/>
                  </a:cubicBezTo>
                  <a:cubicBezTo>
                    <a:pt x="700" y="215"/>
                    <a:pt x="700" y="215"/>
                    <a:pt x="700" y="215"/>
                  </a:cubicBezTo>
                  <a:cubicBezTo>
                    <a:pt x="703" y="217"/>
                    <a:pt x="703" y="217"/>
                    <a:pt x="703" y="217"/>
                  </a:cubicBezTo>
                  <a:cubicBezTo>
                    <a:pt x="705" y="218"/>
                    <a:pt x="705" y="218"/>
                    <a:pt x="705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3" y="218"/>
                    <a:pt x="713" y="218"/>
                    <a:pt x="713" y="218"/>
                  </a:cubicBezTo>
                  <a:cubicBezTo>
                    <a:pt x="713" y="219"/>
                    <a:pt x="713" y="219"/>
                    <a:pt x="713" y="219"/>
                  </a:cubicBezTo>
                  <a:cubicBezTo>
                    <a:pt x="714" y="222"/>
                    <a:pt x="714" y="222"/>
                    <a:pt x="714" y="222"/>
                  </a:cubicBezTo>
                  <a:cubicBezTo>
                    <a:pt x="717" y="224"/>
                    <a:pt x="717" y="224"/>
                    <a:pt x="717" y="224"/>
                  </a:cubicBezTo>
                  <a:cubicBezTo>
                    <a:pt x="721" y="225"/>
                    <a:pt x="721" y="225"/>
                    <a:pt x="721" y="225"/>
                  </a:cubicBezTo>
                  <a:cubicBezTo>
                    <a:pt x="725" y="225"/>
                    <a:pt x="725" y="225"/>
                    <a:pt x="725" y="225"/>
                  </a:cubicBezTo>
                  <a:cubicBezTo>
                    <a:pt x="731" y="227"/>
                    <a:pt x="731" y="227"/>
                    <a:pt x="731" y="227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40" y="230"/>
                    <a:pt x="740" y="230"/>
                    <a:pt x="740" y="230"/>
                  </a:cubicBezTo>
                  <a:cubicBezTo>
                    <a:pt x="740" y="227"/>
                    <a:pt x="740" y="227"/>
                    <a:pt x="740" y="227"/>
                  </a:cubicBezTo>
                  <a:cubicBezTo>
                    <a:pt x="741" y="227"/>
                    <a:pt x="741" y="227"/>
                    <a:pt x="741" y="227"/>
                  </a:cubicBezTo>
                  <a:cubicBezTo>
                    <a:pt x="741" y="225"/>
                    <a:pt x="741" y="225"/>
                    <a:pt x="741" y="225"/>
                  </a:cubicBezTo>
                  <a:cubicBezTo>
                    <a:pt x="741" y="224"/>
                    <a:pt x="741" y="224"/>
                    <a:pt x="741" y="224"/>
                  </a:cubicBezTo>
                  <a:cubicBezTo>
                    <a:pt x="740" y="224"/>
                    <a:pt x="740" y="224"/>
                    <a:pt x="740" y="224"/>
                  </a:cubicBezTo>
                  <a:cubicBezTo>
                    <a:pt x="738" y="222"/>
                    <a:pt x="738" y="222"/>
                    <a:pt x="738" y="222"/>
                  </a:cubicBezTo>
                  <a:cubicBezTo>
                    <a:pt x="740" y="221"/>
                    <a:pt x="740" y="221"/>
                    <a:pt x="740" y="221"/>
                  </a:cubicBezTo>
                  <a:cubicBezTo>
                    <a:pt x="738" y="219"/>
                    <a:pt x="738" y="219"/>
                    <a:pt x="738" y="219"/>
                  </a:cubicBezTo>
                  <a:cubicBezTo>
                    <a:pt x="737" y="219"/>
                    <a:pt x="737" y="219"/>
                    <a:pt x="737" y="219"/>
                  </a:cubicBezTo>
                  <a:cubicBezTo>
                    <a:pt x="735" y="219"/>
                    <a:pt x="735" y="219"/>
                    <a:pt x="735" y="219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34" y="217"/>
                    <a:pt x="734" y="217"/>
                    <a:pt x="734" y="217"/>
                  </a:cubicBezTo>
                  <a:cubicBezTo>
                    <a:pt x="734" y="215"/>
                    <a:pt x="734" y="215"/>
                    <a:pt x="734" y="215"/>
                  </a:cubicBezTo>
                  <a:cubicBezTo>
                    <a:pt x="733" y="217"/>
                    <a:pt x="733" y="217"/>
                    <a:pt x="733" y="217"/>
                  </a:cubicBezTo>
                  <a:cubicBezTo>
                    <a:pt x="733" y="215"/>
                    <a:pt x="733" y="215"/>
                    <a:pt x="733" y="215"/>
                  </a:cubicBezTo>
                  <a:cubicBezTo>
                    <a:pt x="728" y="212"/>
                    <a:pt x="728" y="212"/>
                    <a:pt x="728" y="212"/>
                  </a:cubicBezTo>
                  <a:cubicBezTo>
                    <a:pt x="725" y="208"/>
                    <a:pt x="725" y="208"/>
                    <a:pt x="725" y="208"/>
                  </a:cubicBezTo>
                  <a:cubicBezTo>
                    <a:pt x="727" y="207"/>
                    <a:pt x="727" y="207"/>
                    <a:pt x="727" y="207"/>
                  </a:cubicBezTo>
                  <a:cubicBezTo>
                    <a:pt x="728" y="207"/>
                    <a:pt x="728" y="207"/>
                    <a:pt x="728" y="207"/>
                  </a:cubicBezTo>
                  <a:cubicBezTo>
                    <a:pt x="731" y="207"/>
                    <a:pt x="731" y="207"/>
                    <a:pt x="731" y="207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4" y="211"/>
                    <a:pt x="734" y="211"/>
                    <a:pt x="734" y="211"/>
                  </a:cubicBezTo>
                  <a:cubicBezTo>
                    <a:pt x="735" y="207"/>
                    <a:pt x="735" y="207"/>
                    <a:pt x="735" y="207"/>
                  </a:cubicBezTo>
                  <a:cubicBezTo>
                    <a:pt x="737" y="211"/>
                    <a:pt x="737" y="211"/>
                    <a:pt x="737" y="211"/>
                  </a:cubicBezTo>
                  <a:cubicBezTo>
                    <a:pt x="740" y="212"/>
                    <a:pt x="740" y="212"/>
                    <a:pt x="740" y="212"/>
                  </a:cubicBezTo>
                  <a:cubicBezTo>
                    <a:pt x="741" y="211"/>
                    <a:pt x="741" y="211"/>
                    <a:pt x="741" y="211"/>
                  </a:cubicBezTo>
                  <a:cubicBezTo>
                    <a:pt x="740" y="214"/>
                    <a:pt x="740" y="214"/>
                    <a:pt x="740" y="214"/>
                  </a:cubicBezTo>
                  <a:cubicBezTo>
                    <a:pt x="741" y="212"/>
                    <a:pt x="741" y="212"/>
                    <a:pt x="741" y="212"/>
                  </a:cubicBezTo>
                  <a:cubicBezTo>
                    <a:pt x="741" y="214"/>
                    <a:pt x="741" y="214"/>
                    <a:pt x="741" y="214"/>
                  </a:cubicBezTo>
                  <a:cubicBezTo>
                    <a:pt x="743" y="215"/>
                    <a:pt x="743" y="215"/>
                    <a:pt x="743" y="215"/>
                  </a:cubicBezTo>
                  <a:cubicBezTo>
                    <a:pt x="743" y="214"/>
                    <a:pt x="743" y="214"/>
                    <a:pt x="743" y="214"/>
                  </a:cubicBezTo>
                  <a:cubicBezTo>
                    <a:pt x="743" y="212"/>
                    <a:pt x="743" y="212"/>
                    <a:pt x="743" y="212"/>
                  </a:cubicBezTo>
                  <a:cubicBezTo>
                    <a:pt x="744" y="214"/>
                    <a:pt x="744" y="214"/>
                    <a:pt x="744" y="214"/>
                  </a:cubicBezTo>
                  <a:cubicBezTo>
                    <a:pt x="746" y="217"/>
                    <a:pt x="746" y="217"/>
                    <a:pt x="746" y="217"/>
                  </a:cubicBezTo>
                  <a:cubicBezTo>
                    <a:pt x="746" y="214"/>
                    <a:pt x="746" y="214"/>
                    <a:pt x="746" y="214"/>
                  </a:cubicBezTo>
                  <a:cubicBezTo>
                    <a:pt x="747" y="215"/>
                    <a:pt x="747" y="215"/>
                    <a:pt x="747" y="215"/>
                  </a:cubicBezTo>
                  <a:cubicBezTo>
                    <a:pt x="748" y="215"/>
                    <a:pt x="748" y="215"/>
                    <a:pt x="748" y="215"/>
                  </a:cubicBezTo>
                  <a:cubicBezTo>
                    <a:pt x="750" y="215"/>
                    <a:pt x="750" y="215"/>
                    <a:pt x="750" y="215"/>
                  </a:cubicBezTo>
                  <a:cubicBezTo>
                    <a:pt x="750" y="217"/>
                    <a:pt x="750" y="217"/>
                    <a:pt x="750" y="217"/>
                  </a:cubicBezTo>
                  <a:cubicBezTo>
                    <a:pt x="751" y="217"/>
                    <a:pt x="751" y="217"/>
                    <a:pt x="751" y="217"/>
                  </a:cubicBezTo>
                  <a:cubicBezTo>
                    <a:pt x="753" y="217"/>
                    <a:pt x="753" y="217"/>
                    <a:pt x="753" y="217"/>
                  </a:cubicBezTo>
                  <a:cubicBezTo>
                    <a:pt x="753" y="219"/>
                    <a:pt x="753" y="219"/>
                    <a:pt x="753" y="219"/>
                  </a:cubicBezTo>
                  <a:cubicBezTo>
                    <a:pt x="753" y="221"/>
                    <a:pt x="753" y="221"/>
                    <a:pt x="753" y="221"/>
                  </a:cubicBezTo>
                  <a:cubicBezTo>
                    <a:pt x="754" y="221"/>
                    <a:pt x="754" y="221"/>
                    <a:pt x="754" y="221"/>
                  </a:cubicBezTo>
                  <a:cubicBezTo>
                    <a:pt x="754" y="219"/>
                    <a:pt x="754" y="219"/>
                    <a:pt x="754" y="219"/>
                  </a:cubicBezTo>
                  <a:cubicBezTo>
                    <a:pt x="754" y="218"/>
                    <a:pt x="754" y="218"/>
                    <a:pt x="754" y="218"/>
                  </a:cubicBezTo>
                  <a:cubicBezTo>
                    <a:pt x="754" y="215"/>
                    <a:pt x="754" y="215"/>
                    <a:pt x="754" y="215"/>
                  </a:cubicBezTo>
                  <a:cubicBezTo>
                    <a:pt x="756" y="217"/>
                    <a:pt x="756" y="217"/>
                    <a:pt x="756" y="217"/>
                  </a:cubicBezTo>
                  <a:cubicBezTo>
                    <a:pt x="758" y="217"/>
                    <a:pt x="758" y="217"/>
                    <a:pt x="758" y="217"/>
                  </a:cubicBezTo>
                  <a:cubicBezTo>
                    <a:pt x="758" y="215"/>
                    <a:pt x="758" y="215"/>
                    <a:pt x="758" y="215"/>
                  </a:cubicBezTo>
                  <a:cubicBezTo>
                    <a:pt x="758" y="214"/>
                    <a:pt x="758" y="214"/>
                    <a:pt x="758" y="214"/>
                  </a:cubicBezTo>
                  <a:cubicBezTo>
                    <a:pt x="757" y="212"/>
                    <a:pt x="757" y="212"/>
                    <a:pt x="757" y="212"/>
                  </a:cubicBezTo>
                  <a:cubicBezTo>
                    <a:pt x="760" y="211"/>
                    <a:pt x="760" y="211"/>
                    <a:pt x="760" y="211"/>
                  </a:cubicBezTo>
                  <a:cubicBezTo>
                    <a:pt x="758" y="211"/>
                    <a:pt x="758" y="211"/>
                    <a:pt x="758" y="211"/>
                  </a:cubicBezTo>
                  <a:cubicBezTo>
                    <a:pt x="760" y="209"/>
                    <a:pt x="760" y="209"/>
                    <a:pt x="760" y="209"/>
                  </a:cubicBezTo>
                  <a:cubicBezTo>
                    <a:pt x="761" y="208"/>
                    <a:pt x="761" y="208"/>
                    <a:pt x="761" y="208"/>
                  </a:cubicBezTo>
                  <a:cubicBezTo>
                    <a:pt x="761" y="209"/>
                    <a:pt x="761" y="209"/>
                    <a:pt x="761" y="209"/>
                  </a:cubicBezTo>
                  <a:cubicBezTo>
                    <a:pt x="761" y="211"/>
                    <a:pt x="761" y="211"/>
                    <a:pt x="761" y="211"/>
                  </a:cubicBezTo>
                  <a:cubicBezTo>
                    <a:pt x="763" y="212"/>
                    <a:pt x="763" y="212"/>
                    <a:pt x="763" y="212"/>
                  </a:cubicBezTo>
                  <a:cubicBezTo>
                    <a:pt x="763" y="211"/>
                    <a:pt x="763" y="211"/>
                    <a:pt x="763" y="211"/>
                  </a:cubicBezTo>
                  <a:cubicBezTo>
                    <a:pt x="764" y="209"/>
                    <a:pt x="764" y="209"/>
                    <a:pt x="764" y="209"/>
                  </a:cubicBezTo>
                  <a:cubicBezTo>
                    <a:pt x="766" y="209"/>
                    <a:pt x="766" y="209"/>
                    <a:pt x="766" y="20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764" y="207"/>
                    <a:pt x="764" y="207"/>
                    <a:pt x="764" y="207"/>
                  </a:cubicBezTo>
                  <a:cubicBezTo>
                    <a:pt x="764" y="205"/>
                    <a:pt x="764" y="205"/>
                    <a:pt x="764" y="205"/>
                  </a:cubicBezTo>
                  <a:cubicBezTo>
                    <a:pt x="767" y="204"/>
                    <a:pt x="767" y="204"/>
                    <a:pt x="767" y="204"/>
                  </a:cubicBezTo>
                  <a:cubicBezTo>
                    <a:pt x="763" y="202"/>
                    <a:pt x="763" y="202"/>
                    <a:pt x="763" y="202"/>
                  </a:cubicBezTo>
                  <a:cubicBezTo>
                    <a:pt x="761" y="201"/>
                    <a:pt x="761" y="201"/>
                    <a:pt x="761" y="201"/>
                  </a:cubicBezTo>
                  <a:cubicBezTo>
                    <a:pt x="763" y="199"/>
                    <a:pt x="763" y="199"/>
                    <a:pt x="763" y="199"/>
                  </a:cubicBezTo>
                  <a:cubicBezTo>
                    <a:pt x="764" y="199"/>
                    <a:pt x="764" y="199"/>
                    <a:pt x="764" y="199"/>
                  </a:cubicBezTo>
                  <a:cubicBezTo>
                    <a:pt x="767" y="197"/>
                    <a:pt x="767" y="197"/>
                    <a:pt x="767" y="197"/>
                  </a:cubicBezTo>
                  <a:cubicBezTo>
                    <a:pt x="764" y="198"/>
                    <a:pt x="764" y="198"/>
                    <a:pt x="764" y="198"/>
                  </a:cubicBezTo>
                  <a:cubicBezTo>
                    <a:pt x="764" y="197"/>
                    <a:pt x="764" y="197"/>
                    <a:pt x="764" y="197"/>
                  </a:cubicBezTo>
                  <a:cubicBezTo>
                    <a:pt x="761" y="197"/>
                    <a:pt x="761" y="197"/>
                    <a:pt x="761" y="197"/>
                  </a:cubicBezTo>
                  <a:cubicBezTo>
                    <a:pt x="763" y="195"/>
                    <a:pt x="763" y="195"/>
                    <a:pt x="763" y="195"/>
                  </a:cubicBezTo>
                  <a:cubicBezTo>
                    <a:pt x="764" y="195"/>
                    <a:pt x="764" y="195"/>
                    <a:pt x="764" y="195"/>
                  </a:cubicBezTo>
                  <a:cubicBezTo>
                    <a:pt x="763" y="194"/>
                    <a:pt x="763" y="194"/>
                    <a:pt x="763" y="194"/>
                  </a:cubicBezTo>
                  <a:cubicBezTo>
                    <a:pt x="764" y="192"/>
                    <a:pt x="764" y="192"/>
                    <a:pt x="764" y="192"/>
                  </a:cubicBezTo>
                  <a:cubicBezTo>
                    <a:pt x="763" y="192"/>
                    <a:pt x="763" y="192"/>
                    <a:pt x="763" y="192"/>
                  </a:cubicBezTo>
                  <a:cubicBezTo>
                    <a:pt x="761" y="194"/>
                    <a:pt x="761" y="194"/>
                    <a:pt x="761" y="194"/>
                  </a:cubicBezTo>
                  <a:cubicBezTo>
                    <a:pt x="758" y="195"/>
                    <a:pt x="758" y="195"/>
                    <a:pt x="758" y="195"/>
                  </a:cubicBezTo>
                  <a:cubicBezTo>
                    <a:pt x="760" y="192"/>
                    <a:pt x="760" y="192"/>
                    <a:pt x="760" y="192"/>
                  </a:cubicBezTo>
                  <a:cubicBezTo>
                    <a:pt x="758" y="192"/>
                    <a:pt x="758" y="192"/>
                    <a:pt x="758" y="192"/>
                  </a:cubicBezTo>
                  <a:cubicBezTo>
                    <a:pt x="757" y="191"/>
                    <a:pt x="757" y="191"/>
                    <a:pt x="757" y="191"/>
                  </a:cubicBezTo>
                  <a:cubicBezTo>
                    <a:pt x="754" y="194"/>
                    <a:pt x="754" y="194"/>
                    <a:pt x="754" y="194"/>
                  </a:cubicBezTo>
                  <a:cubicBezTo>
                    <a:pt x="756" y="191"/>
                    <a:pt x="756" y="191"/>
                    <a:pt x="756" y="191"/>
                  </a:cubicBezTo>
                  <a:cubicBezTo>
                    <a:pt x="754" y="191"/>
                    <a:pt x="754" y="191"/>
                    <a:pt x="754" y="191"/>
                  </a:cubicBezTo>
                  <a:cubicBezTo>
                    <a:pt x="757" y="189"/>
                    <a:pt x="757" y="189"/>
                    <a:pt x="757" y="189"/>
                  </a:cubicBezTo>
                  <a:cubicBezTo>
                    <a:pt x="755" y="189"/>
                    <a:pt x="755" y="189"/>
                    <a:pt x="755" y="189"/>
                  </a:cubicBezTo>
                  <a:cubicBezTo>
                    <a:pt x="756" y="188"/>
                    <a:pt x="756" y="188"/>
                    <a:pt x="756" y="188"/>
                  </a:cubicBezTo>
                  <a:cubicBezTo>
                    <a:pt x="754" y="188"/>
                    <a:pt x="754" y="188"/>
                    <a:pt x="754" y="188"/>
                  </a:cubicBezTo>
                  <a:cubicBezTo>
                    <a:pt x="753" y="187"/>
                    <a:pt x="753" y="187"/>
                    <a:pt x="753" y="187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756" y="185"/>
                    <a:pt x="756" y="185"/>
                    <a:pt x="756" y="185"/>
                  </a:cubicBezTo>
                  <a:cubicBezTo>
                    <a:pt x="754" y="185"/>
                    <a:pt x="754" y="185"/>
                    <a:pt x="754" y="185"/>
                  </a:cubicBezTo>
                  <a:cubicBezTo>
                    <a:pt x="754" y="184"/>
                    <a:pt x="754" y="184"/>
                    <a:pt x="754" y="184"/>
                  </a:cubicBezTo>
                  <a:cubicBezTo>
                    <a:pt x="753" y="184"/>
                    <a:pt x="753" y="184"/>
                    <a:pt x="753" y="184"/>
                  </a:cubicBezTo>
                  <a:cubicBezTo>
                    <a:pt x="751" y="184"/>
                    <a:pt x="751" y="184"/>
                    <a:pt x="751" y="184"/>
                  </a:cubicBezTo>
                  <a:cubicBezTo>
                    <a:pt x="748" y="185"/>
                    <a:pt x="748" y="185"/>
                    <a:pt x="748" y="185"/>
                  </a:cubicBezTo>
                  <a:cubicBezTo>
                    <a:pt x="751" y="182"/>
                    <a:pt x="751" y="182"/>
                    <a:pt x="751" y="182"/>
                  </a:cubicBezTo>
                  <a:cubicBezTo>
                    <a:pt x="748" y="182"/>
                    <a:pt x="748" y="182"/>
                    <a:pt x="748" y="182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48" y="181"/>
                    <a:pt x="748" y="181"/>
                    <a:pt x="748" y="181"/>
                  </a:cubicBezTo>
                  <a:cubicBezTo>
                    <a:pt x="750" y="179"/>
                    <a:pt x="750" y="179"/>
                    <a:pt x="750" y="179"/>
                  </a:cubicBezTo>
                  <a:cubicBezTo>
                    <a:pt x="751" y="178"/>
                    <a:pt x="751" y="178"/>
                    <a:pt x="751" y="178"/>
                  </a:cubicBezTo>
                  <a:cubicBezTo>
                    <a:pt x="750" y="178"/>
                    <a:pt x="750" y="178"/>
                    <a:pt x="750" y="178"/>
                  </a:cubicBezTo>
                  <a:cubicBezTo>
                    <a:pt x="746" y="176"/>
                    <a:pt x="746" y="176"/>
                    <a:pt x="746" y="176"/>
                  </a:cubicBezTo>
                  <a:cubicBezTo>
                    <a:pt x="748" y="176"/>
                    <a:pt x="748" y="176"/>
                    <a:pt x="748" y="176"/>
                  </a:cubicBezTo>
                  <a:cubicBezTo>
                    <a:pt x="753" y="178"/>
                    <a:pt x="753" y="178"/>
                    <a:pt x="753" y="178"/>
                  </a:cubicBezTo>
                  <a:cubicBezTo>
                    <a:pt x="751" y="179"/>
                    <a:pt x="751" y="179"/>
                    <a:pt x="751" y="179"/>
                  </a:cubicBezTo>
                  <a:cubicBezTo>
                    <a:pt x="751" y="181"/>
                    <a:pt x="751" y="181"/>
                    <a:pt x="751" y="181"/>
                  </a:cubicBezTo>
                  <a:cubicBezTo>
                    <a:pt x="753" y="181"/>
                    <a:pt x="753" y="181"/>
                    <a:pt x="753" y="181"/>
                  </a:cubicBezTo>
                  <a:cubicBezTo>
                    <a:pt x="758" y="179"/>
                    <a:pt x="758" y="179"/>
                    <a:pt x="758" y="179"/>
                  </a:cubicBezTo>
                  <a:cubicBezTo>
                    <a:pt x="758" y="178"/>
                    <a:pt x="758" y="178"/>
                    <a:pt x="758" y="178"/>
                  </a:cubicBezTo>
                  <a:cubicBezTo>
                    <a:pt x="757" y="176"/>
                    <a:pt x="757" y="176"/>
                    <a:pt x="757" y="176"/>
                  </a:cubicBezTo>
                  <a:cubicBezTo>
                    <a:pt x="756" y="175"/>
                    <a:pt x="756" y="175"/>
                    <a:pt x="756" y="175"/>
                  </a:cubicBezTo>
                  <a:cubicBezTo>
                    <a:pt x="756" y="174"/>
                    <a:pt x="756" y="174"/>
                    <a:pt x="756" y="174"/>
                  </a:cubicBezTo>
                  <a:cubicBezTo>
                    <a:pt x="757" y="174"/>
                    <a:pt x="757" y="174"/>
                    <a:pt x="757" y="174"/>
                  </a:cubicBezTo>
                  <a:cubicBezTo>
                    <a:pt x="758" y="175"/>
                    <a:pt x="758" y="175"/>
                    <a:pt x="758" y="175"/>
                  </a:cubicBezTo>
                  <a:cubicBezTo>
                    <a:pt x="760" y="175"/>
                    <a:pt x="760" y="175"/>
                    <a:pt x="760" y="175"/>
                  </a:cubicBezTo>
                  <a:cubicBezTo>
                    <a:pt x="763" y="174"/>
                    <a:pt x="763" y="174"/>
                    <a:pt x="763" y="174"/>
                  </a:cubicBezTo>
                  <a:cubicBezTo>
                    <a:pt x="761" y="172"/>
                    <a:pt x="761" y="172"/>
                    <a:pt x="761" y="172"/>
                  </a:cubicBezTo>
                  <a:cubicBezTo>
                    <a:pt x="763" y="172"/>
                    <a:pt x="763" y="172"/>
                    <a:pt x="763" y="172"/>
                  </a:cubicBezTo>
                  <a:cubicBezTo>
                    <a:pt x="764" y="172"/>
                    <a:pt x="764" y="172"/>
                    <a:pt x="764" y="172"/>
                  </a:cubicBezTo>
                  <a:cubicBezTo>
                    <a:pt x="766" y="172"/>
                    <a:pt x="766" y="172"/>
                    <a:pt x="766" y="172"/>
                  </a:cubicBezTo>
                  <a:cubicBezTo>
                    <a:pt x="766" y="174"/>
                    <a:pt x="766" y="174"/>
                    <a:pt x="766" y="174"/>
                  </a:cubicBezTo>
                  <a:cubicBezTo>
                    <a:pt x="767" y="175"/>
                    <a:pt x="767" y="175"/>
                    <a:pt x="767" y="175"/>
                  </a:cubicBezTo>
                  <a:cubicBezTo>
                    <a:pt x="768" y="174"/>
                    <a:pt x="768" y="174"/>
                    <a:pt x="768" y="174"/>
                  </a:cubicBezTo>
                  <a:cubicBezTo>
                    <a:pt x="767" y="176"/>
                    <a:pt x="767" y="176"/>
                    <a:pt x="767" y="176"/>
                  </a:cubicBezTo>
                  <a:cubicBezTo>
                    <a:pt x="768" y="176"/>
                    <a:pt x="768" y="176"/>
                    <a:pt x="768" y="176"/>
                  </a:cubicBezTo>
                  <a:cubicBezTo>
                    <a:pt x="770" y="176"/>
                    <a:pt x="770" y="176"/>
                    <a:pt x="770" y="176"/>
                  </a:cubicBezTo>
                  <a:cubicBezTo>
                    <a:pt x="771" y="178"/>
                    <a:pt x="771" y="178"/>
                    <a:pt x="771" y="178"/>
                  </a:cubicBezTo>
                  <a:cubicBezTo>
                    <a:pt x="770" y="179"/>
                    <a:pt x="770" y="179"/>
                    <a:pt x="770" y="179"/>
                  </a:cubicBezTo>
                  <a:cubicBezTo>
                    <a:pt x="776" y="179"/>
                    <a:pt x="776" y="179"/>
                    <a:pt x="776" y="179"/>
                  </a:cubicBezTo>
                  <a:cubicBezTo>
                    <a:pt x="773" y="181"/>
                    <a:pt x="773" y="181"/>
                    <a:pt x="773" y="181"/>
                  </a:cubicBezTo>
                  <a:cubicBezTo>
                    <a:pt x="773" y="182"/>
                    <a:pt x="773" y="182"/>
                    <a:pt x="773" y="182"/>
                  </a:cubicBezTo>
                  <a:cubicBezTo>
                    <a:pt x="776" y="182"/>
                    <a:pt x="776" y="182"/>
                    <a:pt x="776" y="182"/>
                  </a:cubicBezTo>
                  <a:cubicBezTo>
                    <a:pt x="778" y="182"/>
                    <a:pt x="778" y="182"/>
                    <a:pt x="778" y="182"/>
                  </a:cubicBezTo>
                  <a:cubicBezTo>
                    <a:pt x="776" y="184"/>
                    <a:pt x="776" y="184"/>
                    <a:pt x="776" y="184"/>
                  </a:cubicBezTo>
                  <a:cubicBezTo>
                    <a:pt x="778" y="184"/>
                    <a:pt x="778" y="184"/>
                    <a:pt x="778" y="184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774" y="188"/>
                    <a:pt x="774" y="188"/>
                    <a:pt x="774" y="188"/>
                  </a:cubicBezTo>
                  <a:cubicBezTo>
                    <a:pt x="776" y="188"/>
                    <a:pt x="776" y="188"/>
                    <a:pt x="776" y="188"/>
                  </a:cubicBezTo>
                  <a:cubicBezTo>
                    <a:pt x="776" y="189"/>
                    <a:pt x="776" y="189"/>
                    <a:pt x="776" y="189"/>
                  </a:cubicBezTo>
                  <a:cubicBezTo>
                    <a:pt x="777" y="189"/>
                    <a:pt x="777" y="189"/>
                    <a:pt x="777" y="189"/>
                  </a:cubicBezTo>
                  <a:cubicBezTo>
                    <a:pt x="778" y="188"/>
                    <a:pt x="778" y="188"/>
                    <a:pt x="778" y="188"/>
                  </a:cubicBezTo>
                  <a:cubicBezTo>
                    <a:pt x="781" y="189"/>
                    <a:pt x="781" y="189"/>
                    <a:pt x="781" y="189"/>
                  </a:cubicBezTo>
                  <a:cubicBezTo>
                    <a:pt x="783" y="189"/>
                    <a:pt x="783" y="189"/>
                    <a:pt x="783" y="189"/>
                  </a:cubicBezTo>
                  <a:cubicBezTo>
                    <a:pt x="783" y="191"/>
                    <a:pt x="783" y="191"/>
                    <a:pt x="783" y="191"/>
                  </a:cubicBezTo>
                  <a:cubicBezTo>
                    <a:pt x="784" y="192"/>
                    <a:pt x="784" y="192"/>
                    <a:pt x="784" y="192"/>
                  </a:cubicBezTo>
                  <a:cubicBezTo>
                    <a:pt x="787" y="189"/>
                    <a:pt x="787" y="189"/>
                    <a:pt x="787" y="189"/>
                  </a:cubicBezTo>
                  <a:cubicBezTo>
                    <a:pt x="789" y="188"/>
                    <a:pt x="789" y="188"/>
                    <a:pt x="789" y="188"/>
                  </a:cubicBezTo>
                  <a:cubicBezTo>
                    <a:pt x="789" y="187"/>
                    <a:pt x="789" y="187"/>
                    <a:pt x="789" y="187"/>
                  </a:cubicBezTo>
                  <a:cubicBezTo>
                    <a:pt x="789" y="185"/>
                    <a:pt x="789" y="185"/>
                    <a:pt x="789" y="185"/>
                  </a:cubicBezTo>
                  <a:cubicBezTo>
                    <a:pt x="790" y="184"/>
                    <a:pt x="790" y="184"/>
                    <a:pt x="790" y="184"/>
                  </a:cubicBezTo>
                  <a:cubicBezTo>
                    <a:pt x="789" y="184"/>
                    <a:pt x="789" y="184"/>
                    <a:pt x="789" y="184"/>
                  </a:cubicBezTo>
                  <a:cubicBezTo>
                    <a:pt x="790" y="182"/>
                    <a:pt x="790" y="182"/>
                    <a:pt x="790" y="182"/>
                  </a:cubicBezTo>
                  <a:cubicBezTo>
                    <a:pt x="791" y="182"/>
                    <a:pt x="791" y="182"/>
                    <a:pt x="791" y="182"/>
                  </a:cubicBezTo>
                  <a:cubicBezTo>
                    <a:pt x="791" y="181"/>
                    <a:pt x="791" y="181"/>
                    <a:pt x="791" y="181"/>
                  </a:cubicBezTo>
                  <a:cubicBezTo>
                    <a:pt x="793" y="184"/>
                    <a:pt x="793" y="184"/>
                    <a:pt x="793" y="184"/>
                  </a:cubicBezTo>
                  <a:cubicBezTo>
                    <a:pt x="794" y="184"/>
                    <a:pt x="794" y="184"/>
                    <a:pt x="794" y="184"/>
                  </a:cubicBezTo>
                  <a:cubicBezTo>
                    <a:pt x="796" y="182"/>
                    <a:pt x="796" y="182"/>
                    <a:pt x="796" y="182"/>
                  </a:cubicBezTo>
                  <a:cubicBezTo>
                    <a:pt x="796" y="184"/>
                    <a:pt x="796" y="184"/>
                    <a:pt x="796" y="184"/>
                  </a:cubicBezTo>
                  <a:cubicBezTo>
                    <a:pt x="797" y="184"/>
                    <a:pt x="797" y="184"/>
                    <a:pt x="797" y="184"/>
                  </a:cubicBezTo>
                  <a:cubicBezTo>
                    <a:pt x="797" y="182"/>
                    <a:pt x="797" y="182"/>
                    <a:pt x="797" y="182"/>
                  </a:cubicBezTo>
                  <a:cubicBezTo>
                    <a:pt x="797" y="181"/>
                    <a:pt x="797" y="181"/>
                    <a:pt x="797" y="181"/>
                  </a:cubicBezTo>
                  <a:cubicBezTo>
                    <a:pt x="800" y="181"/>
                    <a:pt x="800" y="181"/>
                    <a:pt x="800" y="181"/>
                  </a:cubicBezTo>
                  <a:cubicBezTo>
                    <a:pt x="801" y="181"/>
                    <a:pt x="801" y="181"/>
                    <a:pt x="801" y="181"/>
                  </a:cubicBezTo>
                  <a:cubicBezTo>
                    <a:pt x="801" y="179"/>
                    <a:pt x="801" y="179"/>
                    <a:pt x="801" y="179"/>
                  </a:cubicBezTo>
                  <a:cubicBezTo>
                    <a:pt x="806" y="179"/>
                    <a:pt x="806" y="179"/>
                    <a:pt x="806" y="179"/>
                  </a:cubicBezTo>
                  <a:cubicBezTo>
                    <a:pt x="804" y="178"/>
                    <a:pt x="804" y="178"/>
                    <a:pt x="804" y="178"/>
                  </a:cubicBezTo>
                  <a:cubicBezTo>
                    <a:pt x="803" y="176"/>
                    <a:pt x="803" y="176"/>
                    <a:pt x="803" y="176"/>
                  </a:cubicBezTo>
                  <a:cubicBezTo>
                    <a:pt x="804" y="175"/>
                    <a:pt x="804" y="175"/>
                    <a:pt x="804" y="175"/>
                  </a:cubicBezTo>
                  <a:cubicBezTo>
                    <a:pt x="803" y="175"/>
                    <a:pt x="803" y="175"/>
                    <a:pt x="803" y="175"/>
                  </a:cubicBezTo>
                  <a:cubicBezTo>
                    <a:pt x="806" y="174"/>
                    <a:pt x="806" y="174"/>
                    <a:pt x="806" y="174"/>
                  </a:cubicBezTo>
                  <a:cubicBezTo>
                    <a:pt x="807" y="175"/>
                    <a:pt x="807" y="175"/>
                    <a:pt x="807" y="175"/>
                  </a:cubicBezTo>
                  <a:cubicBezTo>
                    <a:pt x="809" y="175"/>
                    <a:pt x="809" y="175"/>
                    <a:pt x="809" y="175"/>
                  </a:cubicBezTo>
                  <a:cubicBezTo>
                    <a:pt x="813" y="174"/>
                    <a:pt x="813" y="174"/>
                    <a:pt x="813" y="174"/>
                  </a:cubicBezTo>
                  <a:cubicBezTo>
                    <a:pt x="813" y="172"/>
                    <a:pt x="813" y="172"/>
                    <a:pt x="813" y="172"/>
                  </a:cubicBezTo>
                  <a:cubicBezTo>
                    <a:pt x="816" y="172"/>
                    <a:pt x="816" y="172"/>
                    <a:pt x="816" y="172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6" y="169"/>
                    <a:pt x="816" y="169"/>
                    <a:pt x="816" y="169"/>
                  </a:cubicBezTo>
                  <a:cubicBezTo>
                    <a:pt x="814" y="169"/>
                    <a:pt x="814" y="169"/>
                    <a:pt x="814" y="169"/>
                  </a:cubicBezTo>
                  <a:lnTo>
                    <a:pt x="811" y="169"/>
                  </a:lnTo>
                  <a:close/>
                  <a:moveTo>
                    <a:pt x="680" y="142"/>
                  </a:moveTo>
                  <a:cubicBezTo>
                    <a:pt x="677" y="144"/>
                    <a:pt x="677" y="144"/>
                    <a:pt x="677" y="144"/>
                  </a:cubicBezTo>
                  <a:cubicBezTo>
                    <a:pt x="675" y="145"/>
                    <a:pt x="675" y="145"/>
                    <a:pt x="675" y="145"/>
                  </a:cubicBezTo>
                  <a:cubicBezTo>
                    <a:pt x="674" y="146"/>
                    <a:pt x="674" y="146"/>
                    <a:pt x="674" y="146"/>
                  </a:cubicBezTo>
                  <a:cubicBezTo>
                    <a:pt x="678" y="145"/>
                    <a:pt x="678" y="145"/>
                    <a:pt x="678" y="145"/>
                  </a:cubicBezTo>
                  <a:cubicBezTo>
                    <a:pt x="681" y="144"/>
                    <a:pt x="681" y="144"/>
                    <a:pt x="681" y="144"/>
                  </a:cubicBezTo>
                  <a:cubicBezTo>
                    <a:pt x="685" y="142"/>
                    <a:pt x="685" y="142"/>
                    <a:pt x="685" y="142"/>
                  </a:cubicBezTo>
                  <a:cubicBezTo>
                    <a:pt x="688" y="139"/>
                    <a:pt x="688" y="139"/>
                    <a:pt x="688" y="139"/>
                  </a:cubicBezTo>
                  <a:cubicBezTo>
                    <a:pt x="687" y="139"/>
                    <a:pt x="687" y="139"/>
                    <a:pt x="687" y="139"/>
                  </a:cubicBezTo>
                  <a:cubicBezTo>
                    <a:pt x="682" y="141"/>
                    <a:pt x="682" y="141"/>
                    <a:pt x="682" y="141"/>
                  </a:cubicBezTo>
                  <a:lnTo>
                    <a:pt x="680" y="142"/>
                  </a:lnTo>
                  <a:close/>
                  <a:moveTo>
                    <a:pt x="684" y="138"/>
                  </a:moveTo>
                  <a:cubicBezTo>
                    <a:pt x="690" y="138"/>
                    <a:pt x="690" y="138"/>
                    <a:pt x="690" y="138"/>
                  </a:cubicBezTo>
                  <a:cubicBezTo>
                    <a:pt x="692" y="136"/>
                    <a:pt x="692" y="136"/>
                    <a:pt x="692" y="136"/>
                  </a:cubicBezTo>
                  <a:cubicBezTo>
                    <a:pt x="692" y="135"/>
                    <a:pt x="692" y="135"/>
                    <a:pt x="692" y="135"/>
                  </a:cubicBezTo>
                  <a:cubicBezTo>
                    <a:pt x="688" y="136"/>
                    <a:pt x="688" y="136"/>
                    <a:pt x="688" y="136"/>
                  </a:cubicBezTo>
                  <a:lnTo>
                    <a:pt x="684" y="138"/>
                  </a:lnTo>
                  <a:close/>
                  <a:moveTo>
                    <a:pt x="747" y="112"/>
                  </a:moveTo>
                  <a:cubicBezTo>
                    <a:pt x="746" y="113"/>
                    <a:pt x="746" y="113"/>
                    <a:pt x="746" y="113"/>
                  </a:cubicBezTo>
                  <a:cubicBezTo>
                    <a:pt x="743" y="115"/>
                    <a:pt x="743" y="115"/>
                    <a:pt x="743" y="115"/>
                  </a:cubicBezTo>
                  <a:cubicBezTo>
                    <a:pt x="748" y="113"/>
                    <a:pt x="748" y="113"/>
                    <a:pt x="748" y="113"/>
                  </a:cubicBezTo>
                  <a:lnTo>
                    <a:pt x="747" y="112"/>
                  </a:lnTo>
                  <a:close/>
                  <a:moveTo>
                    <a:pt x="773" y="414"/>
                  </a:moveTo>
                  <a:cubicBezTo>
                    <a:pt x="771" y="415"/>
                    <a:pt x="771" y="415"/>
                    <a:pt x="771" y="415"/>
                  </a:cubicBezTo>
                  <a:cubicBezTo>
                    <a:pt x="770" y="416"/>
                    <a:pt x="770" y="416"/>
                    <a:pt x="770" y="416"/>
                  </a:cubicBezTo>
                  <a:lnTo>
                    <a:pt x="773" y="414"/>
                  </a:lnTo>
                  <a:close/>
                  <a:moveTo>
                    <a:pt x="791" y="400"/>
                  </a:moveTo>
                  <a:cubicBezTo>
                    <a:pt x="790" y="400"/>
                    <a:pt x="790" y="400"/>
                    <a:pt x="790" y="400"/>
                  </a:cubicBezTo>
                  <a:cubicBezTo>
                    <a:pt x="789" y="400"/>
                    <a:pt x="789" y="400"/>
                    <a:pt x="789" y="400"/>
                  </a:cubicBezTo>
                  <a:cubicBezTo>
                    <a:pt x="787" y="400"/>
                    <a:pt x="787" y="400"/>
                    <a:pt x="787" y="400"/>
                  </a:cubicBezTo>
                  <a:cubicBezTo>
                    <a:pt x="786" y="402"/>
                    <a:pt x="786" y="402"/>
                    <a:pt x="786" y="402"/>
                  </a:cubicBezTo>
                  <a:cubicBezTo>
                    <a:pt x="784" y="402"/>
                    <a:pt x="784" y="402"/>
                    <a:pt x="784" y="402"/>
                  </a:cubicBezTo>
                  <a:cubicBezTo>
                    <a:pt x="783" y="403"/>
                    <a:pt x="783" y="403"/>
                    <a:pt x="783" y="403"/>
                  </a:cubicBezTo>
                  <a:cubicBezTo>
                    <a:pt x="783" y="402"/>
                    <a:pt x="783" y="402"/>
                    <a:pt x="783" y="402"/>
                  </a:cubicBezTo>
                  <a:cubicBezTo>
                    <a:pt x="784" y="400"/>
                    <a:pt x="784" y="400"/>
                    <a:pt x="784" y="400"/>
                  </a:cubicBezTo>
                  <a:cubicBezTo>
                    <a:pt x="787" y="399"/>
                    <a:pt x="787" y="399"/>
                    <a:pt x="787" y="399"/>
                  </a:cubicBezTo>
                  <a:cubicBezTo>
                    <a:pt x="786" y="399"/>
                    <a:pt x="786" y="399"/>
                    <a:pt x="786" y="399"/>
                  </a:cubicBezTo>
                  <a:cubicBezTo>
                    <a:pt x="784" y="397"/>
                    <a:pt x="784" y="397"/>
                    <a:pt x="784" y="397"/>
                  </a:cubicBezTo>
                  <a:cubicBezTo>
                    <a:pt x="784" y="399"/>
                    <a:pt x="784" y="399"/>
                    <a:pt x="784" y="399"/>
                  </a:cubicBezTo>
                  <a:cubicBezTo>
                    <a:pt x="783" y="400"/>
                    <a:pt x="783" y="400"/>
                    <a:pt x="783" y="400"/>
                  </a:cubicBezTo>
                  <a:cubicBezTo>
                    <a:pt x="783" y="397"/>
                    <a:pt x="783" y="397"/>
                    <a:pt x="783" y="397"/>
                  </a:cubicBezTo>
                  <a:cubicBezTo>
                    <a:pt x="781" y="397"/>
                    <a:pt x="781" y="397"/>
                    <a:pt x="781" y="397"/>
                  </a:cubicBezTo>
                  <a:cubicBezTo>
                    <a:pt x="787" y="394"/>
                    <a:pt x="787" y="394"/>
                    <a:pt x="787" y="394"/>
                  </a:cubicBezTo>
                  <a:cubicBezTo>
                    <a:pt x="791" y="392"/>
                    <a:pt x="791" y="392"/>
                    <a:pt x="791" y="392"/>
                  </a:cubicBezTo>
                  <a:cubicBezTo>
                    <a:pt x="789" y="389"/>
                    <a:pt x="789" y="389"/>
                    <a:pt x="789" y="389"/>
                  </a:cubicBezTo>
                  <a:cubicBezTo>
                    <a:pt x="787" y="389"/>
                    <a:pt x="787" y="389"/>
                    <a:pt x="787" y="389"/>
                  </a:cubicBezTo>
                  <a:cubicBezTo>
                    <a:pt x="786" y="389"/>
                    <a:pt x="786" y="389"/>
                    <a:pt x="786" y="389"/>
                  </a:cubicBezTo>
                  <a:cubicBezTo>
                    <a:pt x="783" y="389"/>
                    <a:pt x="783" y="389"/>
                    <a:pt x="783" y="389"/>
                  </a:cubicBezTo>
                  <a:cubicBezTo>
                    <a:pt x="780" y="392"/>
                    <a:pt x="780" y="392"/>
                    <a:pt x="780" y="392"/>
                  </a:cubicBezTo>
                  <a:cubicBezTo>
                    <a:pt x="781" y="387"/>
                    <a:pt x="781" y="387"/>
                    <a:pt x="781" y="387"/>
                  </a:cubicBezTo>
                  <a:cubicBezTo>
                    <a:pt x="778" y="390"/>
                    <a:pt x="778" y="390"/>
                    <a:pt x="778" y="390"/>
                  </a:cubicBezTo>
                  <a:cubicBezTo>
                    <a:pt x="777" y="390"/>
                    <a:pt x="777" y="390"/>
                    <a:pt x="777" y="390"/>
                  </a:cubicBezTo>
                  <a:cubicBezTo>
                    <a:pt x="776" y="390"/>
                    <a:pt x="776" y="390"/>
                    <a:pt x="776" y="390"/>
                  </a:cubicBezTo>
                  <a:cubicBezTo>
                    <a:pt x="774" y="392"/>
                    <a:pt x="774" y="392"/>
                    <a:pt x="774" y="392"/>
                  </a:cubicBezTo>
                  <a:cubicBezTo>
                    <a:pt x="773" y="392"/>
                    <a:pt x="773" y="392"/>
                    <a:pt x="773" y="392"/>
                  </a:cubicBezTo>
                  <a:cubicBezTo>
                    <a:pt x="774" y="389"/>
                    <a:pt x="774" y="389"/>
                    <a:pt x="774" y="389"/>
                  </a:cubicBezTo>
                  <a:cubicBezTo>
                    <a:pt x="774" y="387"/>
                    <a:pt x="774" y="387"/>
                    <a:pt x="774" y="387"/>
                  </a:cubicBezTo>
                  <a:cubicBezTo>
                    <a:pt x="773" y="389"/>
                    <a:pt x="773" y="389"/>
                    <a:pt x="773" y="389"/>
                  </a:cubicBezTo>
                  <a:cubicBezTo>
                    <a:pt x="771" y="390"/>
                    <a:pt x="771" y="390"/>
                    <a:pt x="771" y="390"/>
                  </a:cubicBezTo>
                  <a:cubicBezTo>
                    <a:pt x="771" y="389"/>
                    <a:pt x="771" y="389"/>
                    <a:pt x="771" y="389"/>
                  </a:cubicBezTo>
                  <a:cubicBezTo>
                    <a:pt x="770" y="390"/>
                    <a:pt x="770" y="390"/>
                    <a:pt x="770" y="390"/>
                  </a:cubicBezTo>
                  <a:cubicBezTo>
                    <a:pt x="770" y="389"/>
                    <a:pt x="770" y="389"/>
                    <a:pt x="770" y="389"/>
                  </a:cubicBezTo>
                  <a:cubicBezTo>
                    <a:pt x="768" y="389"/>
                    <a:pt x="768" y="389"/>
                    <a:pt x="768" y="389"/>
                  </a:cubicBezTo>
                  <a:cubicBezTo>
                    <a:pt x="767" y="387"/>
                    <a:pt x="767" y="387"/>
                    <a:pt x="767" y="387"/>
                  </a:cubicBezTo>
                  <a:cubicBezTo>
                    <a:pt x="764" y="389"/>
                    <a:pt x="764" y="389"/>
                    <a:pt x="764" y="389"/>
                  </a:cubicBezTo>
                  <a:cubicBezTo>
                    <a:pt x="766" y="387"/>
                    <a:pt x="766" y="387"/>
                    <a:pt x="766" y="387"/>
                  </a:cubicBezTo>
                  <a:cubicBezTo>
                    <a:pt x="768" y="386"/>
                    <a:pt x="768" y="386"/>
                    <a:pt x="768" y="386"/>
                  </a:cubicBezTo>
                  <a:cubicBezTo>
                    <a:pt x="766" y="386"/>
                    <a:pt x="766" y="386"/>
                    <a:pt x="766" y="386"/>
                  </a:cubicBezTo>
                  <a:cubicBezTo>
                    <a:pt x="764" y="386"/>
                    <a:pt x="764" y="386"/>
                    <a:pt x="764" y="386"/>
                  </a:cubicBezTo>
                  <a:cubicBezTo>
                    <a:pt x="770" y="384"/>
                    <a:pt x="770" y="384"/>
                    <a:pt x="770" y="384"/>
                  </a:cubicBezTo>
                  <a:cubicBezTo>
                    <a:pt x="771" y="383"/>
                    <a:pt x="771" y="383"/>
                    <a:pt x="771" y="383"/>
                  </a:cubicBezTo>
                  <a:cubicBezTo>
                    <a:pt x="773" y="381"/>
                    <a:pt x="773" y="381"/>
                    <a:pt x="773" y="381"/>
                  </a:cubicBezTo>
                  <a:cubicBezTo>
                    <a:pt x="770" y="381"/>
                    <a:pt x="770" y="381"/>
                    <a:pt x="770" y="381"/>
                  </a:cubicBezTo>
                  <a:cubicBezTo>
                    <a:pt x="767" y="381"/>
                    <a:pt x="767" y="381"/>
                    <a:pt x="767" y="381"/>
                  </a:cubicBezTo>
                  <a:cubicBezTo>
                    <a:pt x="767" y="380"/>
                    <a:pt x="767" y="380"/>
                    <a:pt x="767" y="380"/>
                  </a:cubicBezTo>
                  <a:cubicBezTo>
                    <a:pt x="757" y="387"/>
                    <a:pt x="757" y="387"/>
                    <a:pt x="757" y="387"/>
                  </a:cubicBezTo>
                  <a:cubicBezTo>
                    <a:pt x="757" y="386"/>
                    <a:pt x="757" y="386"/>
                    <a:pt x="757" y="386"/>
                  </a:cubicBezTo>
                  <a:cubicBezTo>
                    <a:pt x="757" y="384"/>
                    <a:pt x="757" y="384"/>
                    <a:pt x="757" y="384"/>
                  </a:cubicBezTo>
                  <a:cubicBezTo>
                    <a:pt x="760" y="383"/>
                    <a:pt x="760" y="383"/>
                    <a:pt x="760" y="383"/>
                  </a:cubicBezTo>
                  <a:cubicBezTo>
                    <a:pt x="763" y="379"/>
                    <a:pt x="763" y="379"/>
                    <a:pt x="763" y="379"/>
                  </a:cubicBezTo>
                  <a:cubicBezTo>
                    <a:pt x="768" y="374"/>
                    <a:pt x="768" y="374"/>
                    <a:pt x="768" y="374"/>
                  </a:cubicBezTo>
                  <a:cubicBezTo>
                    <a:pt x="770" y="370"/>
                    <a:pt x="770" y="370"/>
                    <a:pt x="770" y="370"/>
                  </a:cubicBezTo>
                  <a:cubicBezTo>
                    <a:pt x="771" y="371"/>
                    <a:pt x="771" y="371"/>
                    <a:pt x="771" y="371"/>
                  </a:cubicBezTo>
                  <a:cubicBezTo>
                    <a:pt x="773" y="370"/>
                    <a:pt x="773" y="370"/>
                    <a:pt x="773" y="370"/>
                  </a:cubicBezTo>
                  <a:cubicBezTo>
                    <a:pt x="774" y="369"/>
                    <a:pt x="774" y="369"/>
                    <a:pt x="774" y="369"/>
                  </a:cubicBezTo>
                  <a:cubicBezTo>
                    <a:pt x="776" y="367"/>
                    <a:pt x="776" y="367"/>
                    <a:pt x="776" y="367"/>
                  </a:cubicBezTo>
                  <a:cubicBezTo>
                    <a:pt x="777" y="366"/>
                    <a:pt x="777" y="366"/>
                    <a:pt x="777" y="366"/>
                  </a:cubicBezTo>
                  <a:cubicBezTo>
                    <a:pt x="776" y="366"/>
                    <a:pt x="776" y="366"/>
                    <a:pt x="776" y="366"/>
                  </a:cubicBezTo>
                  <a:cubicBezTo>
                    <a:pt x="773" y="366"/>
                    <a:pt x="773" y="366"/>
                    <a:pt x="773" y="366"/>
                  </a:cubicBezTo>
                  <a:cubicBezTo>
                    <a:pt x="774" y="364"/>
                    <a:pt x="774" y="364"/>
                    <a:pt x="774" y="364"/>
                  </a:cubicBezTo>
                  <a:cubicBezTo>
                    <a:pt x="776" y="363"/>
                    <a:pt x="776" y="363"/>
                    <a:pt x="776" y="363"/>
                  </a:cubicBezTo>
                  <a:cubicBezTo>
                    <a:pt x="778" y="363"/>
                    <a:pt x="778" y="363"/>
                    <a:pt x="778" y="363"/>
                  </a:cubicBezTo>
                  <a:cubicBezTo>
                    <a:pt x="780" y="363"/>
                    <a:pt x="780" y="363"/>
                    <a:pt x="780" y="363"/>
                  </a:cubicBezTo>
                  <a:cubicBezTo>
                    <a:pt x="780" y="361"/>
                    <a:pt x="780" y="361"/>
                    <a:pt x="780" y="361"/>
                  </a:cubicBezTo>
                  <a:cubicBezTo>
                    <a:pt x="780" y="360"/>
                    <a:pt x="780" y="360"/>
                    <a:pt x="780" y="360"/>
                  </a:cubicBezTo>
                  <a:cubicBezTo>
                    <a:pt x="778" y="360"/>
                    <a:pt x="778" y="360"/>
                    <a:pt x="778" y="360"/>
                  </a:cubicBezTo>
                  <a:cubicBezTo>
                    <a:pt x="778" y="361"/>
                    <a:pt x="778" y="361"/>
                    <a:pt x="778" y="361"/>
                  </a:cubicBezTo>
                  <a:cubicBezTo>
                    <a:pt x="777" y="361"/>
                    <a:pt x="777" y="361"/>
                    <a:pt x="777" y="361"/>
                  </a:cubicBezTo>
                  <a:cubicBezTo>
                    <a:pt x="777" y="360"/>
                    <a:pt x="777" y="360"/>
                    <a:pt x="777" y="360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68" y="363"/>
                    <a:pt x="768" y="363"/>
                    <a:pt x="768" y="363"/>
                  </a:cubicBezTo>
                  <a:cubicBezTo>
                    <a:pt x="766" y="366"/>
                    <a:pt x="766" y="366"/>
                    <a:pt x="766" y="366"/>
                  </a:cubicBezTo>
                  <a:cubicBezTo>
                    <a:pt x="761" y="370"/>
                    <a:pt x="761" y="370"/>
                    <a:pt x="761" y="370"/>
                  </a:cubicBezTo>
                  <a:cubicBezTo>
                    <a:pt x="757" y="371"/>
                    <a:pt x="757" y="371"/>
                    <a:pt x="757" y="371"/>
                  </a:cubicBezTo>
                  <a:cubicBezTo>
                    <a:pt x="758" y="373"/>
                    <a:pt x="758" y="373"/>
                    <a:pt x="758" y="373"/>
                  </a:cubicBezTo>
                  <a:cubicBezTo>
                    <a:pt x="756" y="374"/>
                    <a:pt x="756" y="374"/>
                    <a:pt x="756" y="374"/>
                  </a:cubicBezTo>
                  <a:cubicBezTo>
                    <a:pt x="754" y="376"/>
                    <a:pt x="754" y="376"/>
                    <a:pt x="754" y="376"/>
                  </a:cubicBezTo>
                  <a:cubicBezTo>
                    <a:pt x="751" y="380"/>
                    <a:pt x="751" y="380"/>
                    <a:pt x="751" y="380"/>
                  </a:cubicBezTo>
                  <a:cubicBezTo>
                    <a:pt x="747" y="384"/>
                    <a:pt x="747" y="384"/>
                    <a:pt x="747" y="384"/>
                  </a:cubicBezTo>
                  <a:cubicBezTo>
                    <a:pt x="746" y="387"/>
                    <a:pt x="746" y="387"/>
                    <a:pt x="746" y="387"/>
                  </a:cubicBezTo>
                  <a:cubicBezTo>
                    <a:pt x="744" y="387"/>
                    <a:pt x="744" y="387"/>
                    <a:pt x="744" y="387"/>
                  </a:cubicBezTo>
                  <a:cubicBezTo>
                    <a:pt x="743" y="389"/>
                    <a:pt x="743" y="389"/>
                    <a:pt x="743" y="389"/>
                  </a:cubicBezTo>
                  <a:cubicBezTo>
                    <a:pt x="741" y="392"/>
                    <a:pt x="741" y="392"/>
                    <a:pt x="741" y="392"/>
                  </a:cubicBezTo>
                  <a:cubicBezTo>
                    <a:pt x="743" y="392"/>
                    <a:pt x="743" y="392"/>
                    <a:pt x="743" y="392"/>
                  </a:cubicBezTo>
                  <a:cubicBezTo>
                    <a:pt x="743" y="393"/>
                    <a:pt x="743" y="393"/>
                    <a:pt x="743" y="393"/>
                  </a:cubicBezTo>
                  <a:cubicBezTo>
                    <a:pt x="741" y="393"/>
                    <a:pt x="741" y="393"/>
                    <a:pt x="741" y="393"/>
                  </a:cubicBezTo>
                  <a:cubicBezTo>
                    <a:pt x="741" y="394"/>
                    <a:pt x="741" y="394"/>
                    <a:pt x="741" y="394"/>
                  </a:cubicBezTo>
                  <a:cubicBezTo>
                    <a:pt x="740" y="393"/>
                    <a:pt x="740" y="393"/>
                    <a:pt x="740" y="393"/>
                  </a:cubicBezTo>
                  <a:cubicBezTo>
                    <a:pt x="737" y="394"/>
                    <a:pt x="737" y="394"/>
                    <a:pt x="737" y="394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33" y="400"/>
                    <a:pt x="733" y="400"/>
                    <a:pt x="733" y="400"/>
                  </a:cubicBezTo>
                  <a:cubicBezTo>
                    <a:pt x="731" y="400"/>
                    <a:pt x="731" y="400"/>
                    <a:pt x="731" y="400"/>
                  </a:cubicBezTo>
                  <a:cubicBezTo>
                    <a:pt x="730" y="400"/>
                    <a:pt x="730" y="400"/>
                    <a:pt x="730" y="400"/>
                  </a:cubicBezTo>
                  <a:cubicBezTo>
                    <a:pt x="733" y="397"/>
                    <a:pt x="733" y="397"/>
                    <a:pt x="733" y="397"/>
                  </a:cubicBezTo>
                  <a:cubicBezTo>
                    <a:pt x="730" y="399"/>
                    <a:pt x="730" y="399"/>
                    <a:pt x="730" y="399"/>
                  </a:cubicBezTo>
                  <a:cubicBezTo>
                    <a:pt x="728" y="400"/>
                    <a:pt x="728" y="400"/>
                    <a:pt x="728" y="400"/>
                  </a:cubicBezTo>
                  <a:cubicBezTo>
                    <a:pt x="727" y="402"/>
                    <a:pt x="727" y="402"/>
                    <a:pt x="727" y="402"/>
                  </a:cubicBezTo>
                  <a:cubicBezTo>
                    <a:pt x="731" y="402"/>
                    <a:pt x="731" y="402"/>
                    <a:pt x="731" y="402"/>
                  </a:cubicBezTo>
                  <a:cubicBezTo>
                    <a:pt x="735" y="402"/>
                    <a:pt x="735" y="402"/>
                    <a:pt x="735" y="402"/>
                  </a:cubicBezTo>
                  <a:cubicBezTo>
                    <a:pt x="731" y="403"/>
                    <a:pt x="731" y="403"/>
                    <a:pt x="731" y="403"/>
                  </a:cubicBezTo>
                  <a:cubicBezTo>
                    <a:pt x="728" y="406"/>
                    <a:pt x="728" y="406"/>
                    <a:pt x="728" y="406"/>
                  </a:cubicBezTo>
                  <a:cubicBezTo>
                    <a:pt x="724" y="407"/>
                    <a:pt x="724" y="407"/>
                    <a:pt x="724" y="407"/>
                  </a:cubicBezTo>
                  <a:cubicBezTo>
                    <a:pt x="723" y="409"/>
                    <a:pt x="723" y="409"/>
                    <a:pt x="723" y="409"/>
                  </a:cubicBezTo>
                  <a:cubicBezTo>
                    <a:pt x="721" y="412"/>
                    <a:pt x="721" y="412"/>
                    <a:pt x="721" y="412"/>
                  </a:cubicBezTo>
                  <a:cubicBezTo>
                    <a:pt x="721" y="413"/>
                    <a:pt x="721" y="413"/>
                    <a:pt x="721" y="413"/>
                  </a:cubicBezTo>
                  <a:cubicBezTo>
                    <a:pt x="724" y="413"/>
                    <a:pt x="724" y="413"/>
                    <a:pt x="724" y="413"/>
                  </a:cubicBezTo>
                  <a:cubicBezTo>
                    <a:pt x="731" y="413"/>
                    <a:pt x="731" y="413"/>
                    <a:pt x="731" y="413"/>
                  </a:cubicBezTo>
                  <a:cubicBezTo>
                    <a:pt x="733" y="412"/>
                    <a:pt x="733" y="412"/>
                    <a:pt x="733" y="412"/>
                  </a:cubicBezTo>
                  <a:cubicBezTo>
                    <a:pt x="733" y="413"/>
                    <a:pt x="733" y="413"/>
                    <a:pt x="733" y="413"/>
                  </a:cubicBezTo>
                  <a:cubicBezTo>
                    <a:pt x="734" y="413"/>
                    <a:pt x="734" y="413"/>
                    <a:pt x="734" y="413"/>
                  </a:cubicBezTo>
                  <a:cubicBezTo>
                    <a:pt x="737" y="413"/>
                    <a:pt x="737" y="413"/>
                    <a:pt x="737" y="413"/>
                  </a:cubicBezTo>
                  <a:cubicBezTo>
                    <a:pt x="740" y="413"/>
                    <a:pt x="740" y="413"/>
                    <a:pt x="740" y="413"/>
                  </a:cubicBezTo>
                  <a:cubicBezTo>
                    <a:pt x="743" y="413"/>
                    <a:pt x="743" y="413"/>
                    <a:pt x="743" y="413"/>
                  </a:cubicBezTo>
                  <a:cubicBezTo>
                    <a:pt x="746" y="413"/>
                    <a:pt x="746" y="413"/>
                    <a:pt x="746" y="413"/>
                  </a:cubicBezTo>
                  <a:cubicBezTo>
                    <a:pt x="747" y="414"/>
                    <a:pt x="747" y="414"/>
                    <a:pt x="747" y="414"/>
                  </a:cubicBezTo>
                  <a:cubicBezTo>
                    <a:pt x="748" y="414"/>
                    <a:pt x="748" y="414"/>
                    <a:pt x="748" y="414"/>
                  </a:cubicBezTo>
                  <a:cubicBezTo>
                    <a:pt x="751" y="413"/>
                    <a:pt x="751" y="413"/>
                    <a:pt x="751" y="413"/>
                  </a:cubicBezTo>
                  <a:cubicBezTo>
                    <a:pt x="753" y="413"/>
                    <a:pt x="753" y="413"/>
                    <a:pt x="753" y="413"/>
                  </a:cubicBezTo>
                  <a:cubicBezTo>
                    <a:pt x="754" y="412"/>
                    <a:pt x="754" y="412"/>
                    <a:pt x="754" y="412"/>
                  </a:cubicBezTo>
                  <a:cubicBezTo>
                    <a:pt x="754" y="413"/>
                    <a:pt x="754" y="413"/>
                    <a:pt x="754" y="413"/>
                  </a:cubicBezTo>
                  <a:cubicBezTo>
                    <a:pt x="756" y="410"/>
                    <a:pt x="756" y="410"/>
                    <a:pt x="756" y="410"/>
                  </a:cubicBezTo>
                  <a:cubicBezTo>
                    <a:pt x="757" y="412"/>
                    <a:pt x="757" y="412"/>
                    <a:pt x="757" y="412"/>
                  </a:cubicBezTo>
                  <a:cubicBezTo>
                    <a:pt x="758" y="410"/>
                    <a:pt x="758" y="410"/>
                    <a:pt x="758" y="410"/>
                  </a:cubicBezTo>
                  <a:cubicBezTo>
                    <a:pt x="760" y="409"/>
                    <a:pt x="760" y="409"/>
                    <a:pt x="760" y="409"/>
                  </a:cubicBezTo>
                  <a:cubicBezTo>
                    <a:pt x="758" y="412"/>
                    <a:pt x="758" y="412"/>
                    <a:pt x="758" y="412"/>
                  </a:cubicBezTo>
                  <a:cubicBezTo>
                    <a:pt x="758" y="413"/>
                    <a:pt x="758" y="413"/>
                    <a:pt x="758" y="413"/>
                  </a:cubicBezTo>
                  <a:cubicBezTo>
                    <a:pt x="757" y="413"/>
                    <a:pt x="757" y="413"/>
                    <a:pt x="757" y="413"/>
                  </a:cubicBezTo>
                  <a:cubicBezTo>
                    <a:pt x="756" y="414"/>
                    <a:pt x="756" y="414"/>
                    <a:pt x="756" y="414"/>
                  </a:cubicBezTo>
                  <a:cubicBezTo>
                    <a:pt x="757" y="414"/>
                    <a:pt x="757" y="414"/>
                    <a:pt x="757" y="414"/>
                  </a:cubicBezTo>
                  <a:cubicBezTo>
                    <a:pt x="758" y="414"/>
                    <a:pt x="758" y="414"/>
                    <a:pt x="758" y="414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1" y="414"/>
                    <a:pt x="761" y="414"/>
                    <a:pt x="761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8" y="412"/>
                    <a:pt x="768" y="412"/>
                    <a:pt x="768" y="412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70" y="413"/>
                    <a:pt x="770" y="413"/>
                    <a:pt x="770" y="413"/>
                  </a:cubicBezTo>
                  <a:cubicBezTo>
                    <a:pt x="768" y="414"/>
                    <a:pt x="768" y="414"/>
                    <a:pt x="768" y="414"/>
                  </a:cubicBezTo>
                  <a:cubicBezTo>
                    <a:pt x="764" y="416"/>
                    <a:pt x="764" y="416"/>
                    <a:pt x="764" y="416"/>
                  </a:cubicBezTo>
                  <a:cubicBezTo>
                    <a:pt x="760" y="419"/>
                    <a:pt x="760" y="419"/>
                    <a:pt x="760" y="419"/>
                  </a:cubicBezTo>
                  <a:cubicBezTo>
                    <a:pt x="757" y="420"/>
                    <a:pt x="757" y="420"/>
                    <a:pt x="757" y="420"/>
                  </a:cubicBezTo>
                  <a:cubicBezTo>
                    <a:pt x="754" y="422"/>
                    <a:pt x="754" y="422"/>
                    <a:pt x="754" y="422"/>
                  </a:cubicBezTo>
                  <a:cubicBezTo>
                    <a:pt x="754" y="423"/>
                    <a:pt x="754" y="423"/>
                    <a:pt x="754" y="423"/>
                  </a:cubicBezTo>
                  <a:cubicBezTo>
                    <a:pt x="757" y="423"/>
                    <a:pt x="757" y="423"/>
                    <a:pt x="757" y="423"/>
                  </a:cubicBezTo>
                  <a:cubicBezTo>
                    <a:pt x="761" y="422"/>
                    <a:pt x="761" y="422"/>
                    <a:pt x="761" y="422"/>
                  </a:cubicBezTo>
                  <a:cubicBezTo>
                    <a:pt x="764" y="419"/>
                    <a:pt x="764" y="419"/>
                    <a:pt x="764" y="419"/>
                  </a:cubicBezTo>
                  <a:cubicBezTo>
                    <a:pt x="768" y="416"/>
                    <a:pt x="768" y="416"/>
                    <a:pt x="768" y="416"/>
                  </a:cubicBezTo>
                  <a:cubicBezTo>
                    <a:pt x="771" y="415"/>
                    <a:pt x="771" y="415"/>
                    <a:pt x="771" y="415"/>
                  </a:cubicBezTo>
                  <a:cubicBezTo>
                    <a:pt x="774" y="413"/>
                    <a:pt x="774" y="413"/>
                    <a:pt x="774" y="413"/>
                  </a:cubicBezTo>
                  <a:cubicBezTo>
                    <a:pt x="777" y="410"/>
                    <a:pt x="777" y="410"/>
                    <a:pt x="777" y="410"/>
                  </a:cubicBezTo>
                  <a:cubicBezTo>
                    <a:pt x="778" y="410"/>
                    <a:pt x="778" y="410"/>
                    <a:pt x="778" y="410"/>
                  </a:cubicBezTo>
                  <a:cubicBezTo>
                    <a:pt x="778" y="413"/>
                    <a:pt x="778" y="413"/>
                    <a:pt x="778" y="413"/>
                  </a:cubicBezTo>
                  <a:cubicBezTo>
                    <a:pt x="778" y="416"/>
                    <a:pt x="778" y="416"/>
                    <a:pt x="778" y="416"/>
                  </a:cubicBezTo>
                  <a:cubicBezTo>
                    <a:pt x="776" y="419"/>
                    <a:pt x="776" y="419"/>
                    <a:pt x="776" y="419"/>
                  </a:cubicBezTo>
                  <a:cubicBezTo>
                    <a:pt x="774" y="420"/>
                    <a:pt x="774" y="420"/>
                    <a:pt x="774" y="420"/>
                  </a:cubicBezTo>
                  <a:cubicBezTo>
                    <a:pt x="773" y="423"/>
                    <a:pt x="773" y="423"/>
                    <a:pt x="773" y="423"/>
                  </a:cubicBezTo>
                  <a:cubicBezTo>
                    <a:pt x="774" y="423"/>
                    <a:pt x="774" y="423"/>
                    <a:pt x="774" y="423"/>
                  </a:cubicBezTo>
                  <a:cubicBezTo>
                    <a:pt x="777" y="422"/>
                    <a:pt x="777" y="422"/>
                    <a:pt x="777" y="422"/>
                  </a:cubicBezTo>
                  <a:cubicBezTo>
                    <a:pt x="781" y="419"/>
                    <a:pt x="781" y="419"/>
                    <a:pt x="781" y="419"/>
                  </a:cubicBezTo>
                  <a:cubicBezTo>
                    <a:pt x="780" y="420"/>
                    <a:pt x="780" y="420"/>
                    <a:pt x="780" y="420"/>
                  </a:cubicBezTo>
                  <a:cubicBezTo>
                    <a:pt x="778" y="422"/>
                    <a:pt x="778" y="422"/>
                    <a:pt x="778" y="422"/>
                  </a:cubicBezTo>
                  <a:cubicBezTo>
                    <a:pt x="780" y="422"/>
                    <a:pt x="780" y="422"/>
                    <a:pt x="780" y="422"/>
                  </a:cubicBezTo>
                  <a:cubicBezTo>
                    <a:pt x="778" y="423"/>
                    <a:pt x="778" y="423"/>
                    <a:pt x="778" y="423"/>
                  </a:cubicBezTo>
                  <a:cubicBezTo>
                    <a:pt x="780" y="423"/>
                    <a:pt x="780" y="423"/>
                    <a:pt x="780" y="423"/>
                  </a:cubicBezTo>
                  <a:cubicBezTo>
                    <a:pt x="778" y="424"/>
                    <a:pt x="778" y="424"/>
                    <a:pt x="778" y="424"/>
                  </a:cubicBezTo>
                  <a:cubicBezTo>
                    <a:pt x="778" y="426"/>
                    <a:pt x="778" y="426"/>
                    <a:pt x="778" y="426"/>
                  </a:cubicBezTo>
                  <a:cubicBezTo>
                    <a:pt x="780" y="426"/>
                    <a:pt x="780" y="426"/>
                    <a:pt x="780" y="426"/>
                  </a:cubicBezTo>
                  <a:cubicBezTo>
                    <a:pt x="783" y="426"/>
                    <a:pt x="783" y="426"/>
                    <a:pt x="783" y="426"/>
                  </a:cubicBezTo>
                  <a:cubicBezTo>
                    <a:pt x="784" y="426"/>
                    <a:pt x="784" y="426"/>
                    <a:pt x="784" y="426"/>
                  </a:cubicBezTo>
                  <a:cubicBezTo>
                    <a:pt x="784" y="424"/>
                    <a:pt x="784" y="424"/>
                    <a:pt x="784" y="424"/>
                  </a:cubicBezTo>
                  <a:cubicBezTo>
                    <a:pt x="787" y="422"/>
                    <a:pt x="787" y="422"/>
                    <a:pt x="787" y="422"/>
                  </a:cubicBezTo>
                  <a:cubicBezTo>
                    <a:pt x="791" y="416"/>
                    <a:pt x="791" y="416"/>
                    <a:pt x="791" y="416"/>
                  </a:cubicBezTo>
                  <a:cubicBezTo>
                    <a:pt x="791" y="412"/>
                    <a:pt x="791" y="412"/>
                    <a:pt x="791" y="412"/>
                  </a:cubicBezTo>
                  <a:cubicBezTo>
                    <a:pt x="790" y="412"/>
                    <a:pt x="790" y="412"/>
                    <a:pt x="790" y="412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87" y="414"/>
                    <a:pt x="787" y="414"/>
                    <a:pt x="787" y="414"/>
                  </a:cubicBezTo>
                  <a:cubicBezTo>
                    <a:pt x="786" y="416"/>
                    <a:pt x="786" y="416"/>
                    <a:pt x="786" y="416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2"/>
                    <a:pt x="787" y="412"/>
                    <a:pt x="787" y="412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93" y="406"/>
                    <a:pt x="793" y="406"/>
                    <a:pt x="793" y="406"/>
                  </a:cubicBezTo>
                  <a:cubicBezTo>
                    <a:pt x="790" y="406"/>
                    <a:pt x="790" y="406"/>
                    <a:pt x="790" y="406"/>
                  </a:cubicBezTo>
                  <a:cubicBezTo>
                    <a:pt x="789" y="407"/>
                    <a:pt x="789" y="407"/>
                    <a:pt x="789" y="407"/>
                  </a:cubicBezTo>
                  <a:cubicBezTo>
                    <a:pt x="784" y="410"/>
                    <a:pt x="784" y="410"/>
                    <a:pt x="784" y="410"/>
                  </a:cubicBezTo>
                  <a:cubicBezTo>
                    <a:pt x="781" y="414"/>
                    <a:pt x="781" y="414"/>
                    <a:pt x="781" y="414"/>
                  </a:cubicBezTo>
                  <a:cubicBezTo>
                    <a:pt x="781" y="413"/>
                    <a:pt x="781" y="413"/>
                    <a:pt x="781" y="413"/>
                  </a:cubicBezTo>
                  <a:cubicBezTo>
                    <a:pt x="781" y="412"/>
                    <a:pt x="781" y="412"/>
                    <a:pt x="781" y="412"/>
                  </a:cubicBezTo>
                  <a:cubicBezTo>
                    <a:pt x="780" y="412"/>
                    <a:pt x="780" y="412"/>
                    <a:pt x="780" y="412"/>
                  </a:cubicBezTo>
                  <a:cubicBezTo>
                    <a:pt x="780" y="410"/>
                    <a:pt x="780" y="410"/>
                    <a:pt x="780" y="410"/>
                  </a:cubicBezTo>
                  <a:cubicBezTo>
                    <a:pt x="781" y="409"/>
                    <a:pt x="781" y="409"/>
                    <a:pt x="781" y="409"/>
                  </a:cubicBezTo>
                  <a:cubicBezTo>
                    <a:pt x="783" y="407"/>
                    <a:pt x="783" y="407"/>
                    <a:pt x="783" y="407"/>
                  </a:cubicBezTo>
                  <a:cubicBezTo>
                    <a:pt x="781" y="407"/>
                    <a:pt x="781" y="407"/>
                    <a:pt x="781" y="407"/>
                  </a:cubicBezTo>
                  <a:cubicBezTo>
                    <a:pt x="781" y="406"/>
                    <a:pt x="781" y="406"/>
                    <a:pt x="781" y="406"/>
                  </a:cubicBezTo>
                  <a:cubicBezTo>
                    <a:pt x="783" y="406"/>
                    <a:pt x="783" y="406"/>
                    <a:pt x="783" y="406"/>
                  </a:cubicBezTo>
                  <a:cubicBezTo>
                    <a:pt x="784" y="406"/>
                    <a:pt x="784" y="406"/>
                    <a:pt x="784" y="406"/>
                  </a:cubicBezTo>
                  <a:cubicBezTo>
                    <a:pt x="786" y="404"/>
                    <a:pt x="786" y="404"/>
                    <a:pt x="786" y="404"/>
                  </a:cubicBezTo>
                  <a:cubicBezTo>
                    <a:pt x="791" y="402"/>
                    <a:pt x="791" y="402"/>
                    <a:pt x="791" y="402"/>
                  </a:cubicBezTo>
                  <a:cubicBezTo>
                    <a:pt x="793" y="402"/>
                    <a:pt x="793" y="402"/>
                    <a:pt x="793" y="402"/>
                  </a:cubicBezTo>
                  <a:cubicBezTo>
                    <a:pt x="793" y="400"/>
                    <a:pt x="793" y="400"/>
                    <a:pt x="793" y="400"/>
                  </a:cubicBezTo>
                  <a:cubicBezTo>
                    <a:pt x="791" y="399"/>
                    <a:pt x="791" y="399"/>
                    <a:pt x="791" y="399"/>
                  </a:cubicBezTo>
                  <a:lnTo>
                    <a:pt x="791" y="400"/>
                  </a:lnTo>
                  <a:close/>
                  <a:moveTo>
                    <a:pt x="780" y="191"/>
                  </a:moveTo>
                  <a:cubicBezTo>
                    <a:pt x="781" y="189"/>
                    <a:pt x="781" y="189"/>
                    <a:pt x="781" y="189"/>
                  </a:cubicBezTo>
                  <a:cubicBezTo>
                    <a:pt x="780" y="189"/>
                    <a:pt x="780" y="189"/>
                    <a:pt x="780" y="189"/>
                  </a:cubicBezTo>
                  <a:lnTo>
                    <a:pt x="780" y="191"/>
                  </a:lnTo>
                  <a:close/>
                  <a:moveTo>
                    <a:pt x="330" y="343"/>
                  </a:moveTo>
                  <a:cubicBezTo>
                    <a:pt x="330" y="343"/>
                    <a:pt x="330" y="343"/>
                    <a:pt x="329" y="342"/>
                  </a:cubicBezTo>
                  <a:cubicBezTo>
                    <a:pt x="329" y="342"/>
                    <a:pt x="329" y="343"/>
                    <a:pt x="330" y="343"/>
                  </a:cubicBezTo>
                  <a:close/>
                  <a:moveTo>
                    <a:pt x="675" y="135"/>
                  </a:moveTo>
                  <a:cubicBezTo>
                    <a:pt x="672" y="135"/>
                    <a:pt x="672" y="135"/>
                    <a:pt x="672" y="135"/>
                  </a:cubicBezTo>
                  <a:cubicBezTo>
                    <a:pt x="672" y="136"/>
                    <a:pt x="672" y="136"/>
                    <a:pt x="672" y="136"/>
                  </a:cubicBezTo>
                  <a:cubicBezTo>
                    <a:pt x="671" y="136"/>
                    <a:pt x="671" y="136"/>
                    <a:pt x="671" y="136"/>
                  </a:cubicBezTo>
                  <a:cubicBezTo>
                    <a:pt x="674" y="138"/>
                    <a:pt x="674" y="138"/>
                    <a:pt x="674" y="138"/>
                  </a:cubicBezTo>
                  <a:cubicBezTo>
                    <a:pt x="675" y="138"/>
                    <a:pt x="675" y="138"/>
                    <a:pt x="675" y="138"/>
                  </a:cubicBezTo>
                  <a:cubicBezTo>
                    <a:pt x="678" y="136"/>
                    <a:pt x="678" y="136"/>
                    <a:pt x="678" y="136"/>
                  </a:cubicBezTo>
                  <a:cubicBezTo>
                    <a:pt x="681" y="136"/>
                    <a:pt x="681" y="136"/>
                    <a:pt x="681" y="136"/>
                  </a:cubicBezTo>
                  <a:cubicBezTo>
                    <a:pt x="681" y="135"/>
                    <a:pt x="681" y="135"/>
                    <a:pt x="681" y="135"/>
                  </a:cubicBezTo>
                  <a:cubicBezTo>
                    <a:pt x="678" y="135"/>
                    <a:pt x="678" y="135"/>
                    <a:pt x="678" y="135"/>
                  </a:cubicBezTo>
                  <a:lnTo>
                    <a:pt x="675" y="135"/>
                  </a:lnTo>
                  <a:close/>
                  <a:moveTo>
                    <a:pt x="943" y="6"/>
                  </a:moveTo>
                  <a:cubicBezTo>
                    <a:pt x="942" y="4"/>
                    <a:pt x="942" y="4"/>
                    <a:pt x="942" y="4"/>
                  </a:cubicBezTo>
                  <a:cubicBezTo>
                    <a:pt x="938" y="6"/>
                    <a:pt x="938" y="6"/>
                    <a:pt x="938" y="6"/>
                  </a:cubicBezTo>
                  <a:cubicBezTo>
                    <a:pt x="939" y="4"/>
                    <a:pt x="939" y="4"/>
                    <a:pt x="939" y="4"/>
                  </a:cubicBezTo>
                  <a:cubicBezTo>
                    <a:pt x="936" y="6"/>
                    <a:pt x="936" y="6"/>
                    <a:pt x="936" y="6"/>
                  </a:cubicBezTo>
                  <a:cubicBezTo>
                    <a:pt x="930" y="6"/>
                    <a:pt x="930" y="6"/>
                    <a:pt x="930" y="6"/>
                  </a:cubicBezTo>
                  <a:cubicBezTo>
                    <a:pt x="933" y="4"/>
                    <a:pt x="933" y="4"/>
                    <a:pt x="933" y="4"/>
                  </a:cubicBezTo>
                  <a:cubicBezTo>
                    <a:pt x="930" y="3"/>
                    <a:pt x="930" y="3"/>
                    <a:pt x="930" y="3"/>
                  </a:cubicBezTo>
                  <a:cubicBezTo>
                    <a:pt x="929" y="3"/>
                    <a:pt x="929" y="3"/>
                    <a:pt x="929" y="3"/>
                  </a:cubicBezTo>
                  <a:cubicBezTo>
                    <a:pt x="926" y="3"/>
                    <a:pt x="926" y="3"/>
                    <a:pt x="926" y="3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18" y="3"/>
                    <a:pt x="918" y="3"/>
                    <a:pt x="918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03" y="2"/>
                    <a:pt x="903" y="2"/>
                    <a:pt x="903" y="2"/>
                  </a:cubicBezTo>
                  <a:cubicBezTo>
                    <a:pt x="897" y="2"/>
                    <a:pt x="897" y="2"/>
                    <a:pt x="897" y="2"/>
                  </a:cubicBezTo>
                  <a:cubicBezTo>
                    <a:pt x="892" y="2"/>
                    <a:pt x="892" y="2"/>
                    <a:pt x="892" y="2"/>
                  </a:cubicBezTo>
                  <a:cubicBezTo>
                    <a:pt x="890" y="2"/>
                    <a:pt x="890" y="2"/>
                    <a:pt x="890" y="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77" y="2"/>
                    <a:pt x="877" y="2"/>
                    <a:pt x="877" y="2"/>
                  </a:cubicBezTo>
                  <a:cubicBezTo>
                    <a:pt x="876" y="2"/>
                    <a:pt x="876" y="2"/>
                    <a:pt x="876" y="2"/>
                  </a:cubicBezTo>
                  <a:cubicBezTo>
                    <a:pt x="876" y="0"/>
                    <a:pt x="876" y="0"/>
                    <a:pt x="876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60" y="2"/>
                    <a:pt x="860" y="2"/>
                    <a:pt x="860" y="2"/>
                  </a:cubicBezTo>
                  <a:cubicBezTo>
                    <a:pt x="866" y="3"/>
                    <a:pt x="866" y="3"/>
                    <a:pt x="866" y="3"/>
                  </a:cubicBezTo>
                  <a:cubicBezTo>
                    <a:pt x="863" y="3"/>
                    <a:pt x="863" y="3"/>
                    <a:pt x="863" y="3"/>
                  </a:cubicBezTo>
                  <a:cubicBezTo>
                    <a:pt x="860" y="3"/>
                    <a:pt x="860" y="3"/>
                    <a:pt x="860" y="3"/>
                  </a:cubicBezTo>
                  <a:cubicBezTo>
                    <a:pt x="856" y="2"/>
                    <a:pt x="856" y="2"/>
                    <a:pt x="856" y="2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842" y="2"/>
                    <a:pt x="842" y="2"/>
                    <a:pt x="842" y="2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42" y="3"/>
                    <a:pt x="842" y="3"/>
                    <a:pt x="842" y="3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44" y="4"/>
                    <a:pt x="844" y="4"/>
                    <a:pt x="844" y="4"/>
                  </a:cubicBezTo>
                  <a:cubicBezTo>
                    <a:pt x="840" y="4"/>
                    <a:pt x="840" y="4"/>
                    <a:pt x="840" y="4"/>
                  </a:cubicBezTo>
                  <a:cubicBezTo>
                    <a:pt x="837" y="6"/>
                    <a:pt x="837" y="6"/>
                    <a:pt x="837" y="6"/>
                  </a:cubicBezTo>
                  <a:cubicBezTo>
                    <a:pt x="839" y="4"/>
                    <a:pt x="839" y="4"/>
                    <a:pt x="839" y="4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0" y="3"/>
                    <a:pt x="830" y="3"/>
                    <a:pt x="830" y="3"/>
                  </a:cubicBezTo>
                  <a:cubicBezTo>
                    <a:pt x="827" y="2"/>
                    <a:pt x="827" y="2"/>
                    <a:pt x="827" y="2"/>
                  </a:cubicBezTo>
                  <a:cubicBezTo>
                    <a:pt x="826" y="2"/>
                    <a:pt x="826" y="2"/>
                    <a:pt x="826" y="2"/>
                  </a:cubicBezTo>
                  <a:cubicBezTo>
                    <a:pt x="822" y="2"/>
                    <a:pt x="822" y="2"/>
                    <a:pt x="822" y="2"/>
                  </a:cubicBezTo>
                  <a:cubicBezTo>
                    <a:pt x="817" y="2"/>
                    <a:pt x="817" y="2"/>
                    <a:pt x="817" y="2"/>
                  </a:cubicBezTo>
                  <a:cubicBezTo>
                    <a:pt x="813" y="2"/>
                    <a:pt x="813" y="2"/>
                    <a:pt x="813" y="2"/>
                  </a:cubicBezTo>
                  <a:cubicBezTo>
                    <a:pt x="816" y="3"/>
                    <a:pt x="816" y="3"/>
                    <a:pt x="816" y="3"/>
                  </a:cubicBezTo>
                  <a:cubicBezTo>
                    <a:pt x="817" y="3"/>
                    <a:pt x="817" y="3"/>
                    <a:pt x="817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813" y="4"/>
                    <a:pt x="813" y="4"/>
                    <a:pt x="813" y="4"/>
                  </a:cubicBezTo>
                  <a:cubicBezTo>
                    <a:pt x="809" y="3"/>
                    <a:pt x="809" y="3"/>
                    <a:pt x="809" y="3"/>
                  </a:cubicBezTo>
                  <a:cubicBezTo>
                    <a:pt x="806" y="3"/>
                    <a:pt x="806" y="3"/>
                    <a:pt x="806" y="3"/>
                  </a:cubicBezTo>
                  <a:cubicBezTo>
                    <a:pt x="803" y="3"/>
                    <a:pt x="803" y="3"/>
                    <a:pt x="803" y="3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01" y="4"/>
                    <a:pt x="801" y="4"/>
                    <a:pt x="801" y="4"/>
                  </a:cubicBezTo>
                  <a:cubicBezTo>
                    <a:pt x="799" y="3"/>
                    <a:pt x="799" y="3"/>
                    <a:pt x="799" y="3"/>
                  </a:cubicBezTo>
                  <a:cubicBezTo>
                    <a:pt x="796" y="4"/>
                    <a:pt x="796" y="4"/>
                    <a:pt x="796" y="4"/>
                  </a:cubicBezTo>
                  <a:cubicBezTo>
                    <a:pt x="793" y="6"/>
                    <a:pt x="793" y="6"/>
                    <a:pt x="793" y="6"/>
                  </a:cubicBezTo>
                  <a:cubicBezTo>
                    <a:pt x="791" y="6"/>
                    <a:pt x="791" y="6"/>
                    <a:pt x="791" y="6"/>
                  </a:cubicBezTo>
                  <a:cubicBezTo>
                    <a:pt x="800" y="9"/>
                    <a:pt x="800" y="9"/>
                    <a:pt x="800" y="9"/>
                  </a:cubicBezTo>
                  <a:cubicBezTo>
                    <a:pt x="806" y="9"/>
                    <a:pt x="806" y="9"/>
                    <a:pt x="806" y="9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04" y="10"/>
                    <a:pt x="804" y="10"/>
                    <a:pt x="804" y="10"/>
                  </a:cubicBezTo>
                  <a:cubicBezTo>
                    <a:pt x="799" y="9"/>
                    <a:pt x="799" y="9"/>
                    <a:pt x="799" y="9"/>
                  </a:cubicBezTo>
                  <a:cubicBezTo>
                    <a:pt x="793" y="7"/>
                    <a:pt x="793" y="7"/>
                    <a:pt x="793" y="7"/>
                  </a:cubicBezTo>
                  <a:cubicBezTo>
                    <a:pt x="789" y="7"/>
                    <a:pt x="789" y="7"/>
                    <a:pt x="789" y="7"/>
                  </a:cubicBezTo>
                  <a:cubicBezTo>
                    <a:pt x="787" y="7"/>
                    <a:pt x="787" y="7"/>
                    <a:pt x="787" y="7"/>
                  </a:cubicBezTo>
                  <a:cubicBezTo>
                    <a:pt x="789" y="9"/>
                    <a:pt x="789" y="9"/>
                    <a:pt x="789" y="9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786" y="7"/>
                    <a:pt x="786" y="7"/>
                    <a:pt x="786" y="7"/>
                  </a:cubicBezTo>
                  <a:cubicBezTo>
                    <a:pt x="783" y="6"/>
                    <a:pt x="783" y="6"/>
                    <a:pt x="783" y="6"/>
                  </a:cubicBezTo>
                  <a:cubicBezTo>
                    <a:pt x="781" y="6"/>
                    <a:pt x="781" y="6"/>
                    <a:pt x="781" y="6"/>
                  </a:cubicBezTo>
                  <a:cubicBezTo>
                    <a:pt x="777" y="6"/>
                    <a:pt x="777" y="6"/>
                    <a:pt x="777" y="6"/>
                  </a:cubicBezTo>
                  <a:cubicBezTo>
                    <a:pt x="776" y="6"/>
                    <a:pt x="776" y="6"/>
                    <a:pt x="776" y="6"/>
                  </a:cubicBezTo>
                  <a:cubicBezTo>
                    <a:pt x="774" y="6"/>
                    <a:pt x="774" y="6"/>
                    <a:pt x="774" y="6"/>
                  </a:cubicBezTo>
                  <a:cubicBezTo>
                    <a:pt x="768" y="6"/>
                    <a:pt x="768" y="6"/>
                    <a:pt x="768" y="6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64" y="7"/>
                    <a:pt x="764" y="7"/>
                    <a:pt x="764" y="7"/>
                  </a:cubicBezTo>
                  <a:cubicBezTo>
                    <a:pt x="761" y="7"/>
                    <a:pt x="761" y="7"/>
                    <a:pt x="761" y="7"/>
                  </a:cubicBezTo>
                  <a:cubicBezTo>
                    <a:pt x="758" y="9"/>
                    <a:pt x="758" y="9"/>
                    <a:pt x="758" y="9"/>
                  </a:cubicBezTo>
                  <a:cubicBezTo>
                    <a:pt x="756" y="9"/>
                    <a:pt x="756" y="9"/>
                    <a:pt x="756" y="9"/>
                  </a:cubicBezTo>
                  <a:cubicBezTo>
                    <a:pt x="754" y="10"/>
                    <a:pt x="754" y="10"/>
                    <a:pt x="754" y="10"/>
                  </a:cubicBezTo>
                  <a:cubicBezTo>
                    <a:pt x="753" y="9"/>
                    <a:pt x="753" y="9"/>
                    <a:pt x="753" y="9"/>
                  </a:cubicBezTo>
                  <a:cubicBezTo>
                    <a:pt x="748" y="9"/>
                    <a:pt x="748" y="9"/>
                    <a:pt x="748" y="9"/>
                  </a:cubicBezTo>
                  <a:cubicBezTo>
                    <a:pt x="741" y="9"/>
                    <a:pt x="741" y="9"/>
                    <a:pt x="741" y="9"/>
                  </a:cubicBezTo>
                  <a:cubicBezTo>
                    <a:pt x="737" y="10"/>
                    <a:pt x="737" y="10"/>
                    <a:pt x="737" y="10"/>
                  </a:cubicBezTo>
                  <a:cubicBezTo>
                    <a:pt x="734" y="10"/>
                    <a:pt x="734" y="10"/>
                    <a:pt x="734" y="10"/>
                  </a:cubicBezTo>
                  <a:cubicBezTo>
                    <a:pt x="728" y="10"/>
                    <a:pt x="728" y="10"/>
                    <a:pt x="728" y="10"/>
                  </a:cubicBezTo>
                  <a:cubicBezTo>
                    <a:pt x="714" y="13"/>
                    <a:pt x="714" y="13"/>
                    <a:pt x="714" y="13"/>
                  </a:cubicBezTo>
                  <a:cubicBezTo>
                    <a:pt x="723" y="13"/>
                    <a:pt x="723" y="13"/>
                    <a:pt x="723" y="13"/>
                  </a:cubicBezTo>
                  <a:cubicBezTo>
                    <a:pt x="727" y="13"/>
                    <a:pt x="727" y="13"/>
                    <a:pt x="727" y="13"/>
                  </a:cubicBezTo>
                  <a:cubicBezTo>
                    <a:pt x="721" y="14"/>
                    <a:pt x="721" y="14"/>
                    <a:pt x="721" y="14"/>
                  </a:cubicBezTo>
                  <a:cubicBezTo>
                    <a:pt x="724" y="14"/>
                    <a:pt x="724" y="14"/>
                    <a:pt x="724" y="14"/>
                  </a:cubicBezTo>
                  <a:cubicBezTo>
                    <a:pt x="725" y="14"/>
                    <a:pt x="725" y="14"/>
                    <a:pt x="725" y="14"/>
                  </a:cubicBezTo>
                  <a:cubicBezTo>
                    <a:pt x="730" y="14"/>
                    <a:pt x="730" y="14"/>
                    <a:pt x="730" y="14"/>
                  </a:cubicBezTo>
                  <a:cubicBezTo>
                    <a:pt x="725" y="16"/>
                    <a:pt x="725" y="16"/>
                    <a:pt x="725" y="16"/>
                  </a:cubicBezTo>
                  <a:cubicBezTo>
                    <a:pt x="721" y="16"/>
                    <a:pt x="721" y="16"/>
                    <a:pt x="721" y="16"/>
                  </a:cubicBezTo>
                  <a:cubicBezTo>
                    <a:pt x="723" y="17"/>
                    <a:pt x="723" y="17"/>
                    <a:pt x="723" y="17"/>
                  </a:cubicBezTo>
                  <a:cubicBezTo>
                    <a:pt x="724" y="17"/>
                    <a:pt x="724" y="17"/>
                    <a:pt x="724" y="17"/>
                  </a:cubicBezTo>
                  <a:cubicBezTo>
                    <a:pt x="727" y="17"/>
                    <a:pt x="727" y="17"/>
                    <a:pt x="727" y="17"/>
                  </a:cubicBezTo>
                  <a:cubicBezTo>
                    <a:pt x="734" y="17"/>
                    <a:pt x="734" y="17"/>
                    <a:pt x="734" y="17"/>
                  </a:cubicBezTo>
                  <a:cubicBezTo>
                    <a:pt x="724" y="19"/>
                    <a:pt x="724" y="19"/>
                    <a:pt x="724" y="19"/>
                  </a:cubicBezTo>
                  <a:cubicBezTo>
                    <a:pt x="730" y="22"/>
                    <a:pt x="730" y="22"/>
                    <a:pt x="730" y="22"/>
                  </a:cubicBezTo>
                  <a:cubicBezTo>
                    <a:pt x="737" y="22"/>
                    <a:pt x="737" y="22"/>
                    <a:pt x="737" y="22"/>
                  </a:cubicBezTo>
                  <a:cubicBezTo>
                    <a:pt x="748" y="19"/>
                    <a:pt x="748" y="19"/>
                    <a:pt x="748" y="19"/>
                  </a:cubicBezTo>
                  <a:cubicBezTo>
                    <a:pt x="746" y="20"/>
                    <a:pt x="746" y="20"/>
                    <a:pt x="746" y="20"/>
                  </a:cubicBezTo>
                  <a:cubicBezTo>
                    <a:pt x="741" y="22"/>
                    <a:pt x="741" y="22"/>
                    <a:pt x="741" y="22"/>
                  </a:cubicBezTo>
                  <a:cubicBezTo>
                    <a:pt x="746" y="22"/>
                    <a:pt x="746" y="22"/>
                    <a:pt x="746" y="22"/>
                  </a:cubicBezTo>
                  <a:cubicBezTo>
                    <a:pt x="747" y="22"/>
                    <a:pt x="747" y="22"/>
                    <a:pt x="747" y="22"/>
                  </a:cubicBezTo>
                  <a:cubicBezTo>
                    <a:pt x="748" y="22"/>
                    <a:pt x="748" y="22"/>
                    <a:pt x="748" y="22"/>
                  </a:cubicBezTo>
                  <a:cubicBezTo>
                    <a:pt x="754" y="22"/>
                    <a:pt x="754" y="22"/>
                    <a:pt x="754" y="22"/>
                  </a:cubicBezTo>
                  <a:cubicBezTo>
                    <a:pt x="761" y="22"/>
                    <a:pt x="761" y="22"/>
                    <a:pt x="761" y="22"/>
                  </a:cubicBezTo>
                  <a:cubicBezTo>
                    <a:pt x="766" y="20"/>
                    <a:pt x="766" y="20"/>
                    <a:pt x="766" y="20"/>
                  </a:cubicBezTo>
                  <a:cubicBezTo>
                    <a:pt x="770" y="20"/>
                    <a:pt x="770" y="20"/>
                    <a:pt x="770" y="20"/>
                  </a:cubicBezTo>
                  <a:cubicBezTo>
                    <a:pt x="767" y="22"/>
                    <a:pt x="767" y="22"/>
                    <a:pt x="767" y="22"/>
                  </a:cubicBezTo>
                  <a:cubicBezTo>
                    <a:pt x="786" y="20"/>
                    <a:pt x="786" y="20"/>
                    <a:pt x="786" y="20"/>
                  </a:cubicBezTo>
                  <a:cubicBezTo>
                    <a:pt x="794" y="19"/>
                    <a:pt x="794" y="19"/>
                    <a:pt x="794" y="19"/>
                  </a:cubicBezTo>
                  <a:cubicBezTo>
                    <a:pt x="803" y="17"/>
                    <a:pt x="803" y="17"/>
                    <a:pt x="803" y="17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4" y="17"/>
                    <a:pt x="804" y="17"/>
                    <a:pt x="804" y="17"/>
                  </a:cubicBezTo>
                  <a:cubicBezTo>
                    <a:pt x="801" y="19"/>
                    <a:pt x="801" y="19"/>
                    <a:pt x="801" y="19"/>
                  </a:cubicBezTo>
                  <a:cubicBezTo>
                    <a:pt x="804" y="19"/>
                    <a:pt x="804" y="19"/>
                    <a:pt x="804" y="19"/>
                  </a:cubicBezTo>
                  <a:cubicBezTo>
                    <a:pt x="791" y="22"/>
                    <a:pt x="791" y="22"/>
                    <a:pt x="791" y="22"/>
                  </a:cubicBezTo>
                  <a:cubicBezTo>
                    <a:pt x="799" y="22"/>
                    <a:pt x="799" y="22"/>
                    <a:pt x="799" y="22"/>
                  </a:cubicBezTo>
                  <a:cubicBezTo>
                    <a:pt x="806" y="22"/>
                    <a:pt x="806" y="22"/>
                    <a:pt x="806" y="22"/>
                  </a:cubicBezTo>
                  <a:cubicBezTo>
                    <a:pt x="784" y="23"/>
                    <a:pt x="784" y="23"/>
                    <a:pt x="784" y="23"/>
                  </a:cubicBezTo>
                  <a:cubicBezTo>
                    <a:pt x="774" y="23"/>
                    <a:pt x="774" y="23"/>
                    <a:pt x="774" y="23"/>
                  </a:cubicBezTo>
                  <a:cubicBezTo>
                    <a:pt x="768" y="23"/>
                    <a:pt x="768" y="23"/>
                    <a:pt x="768" y="23"/>
                  </a:cubicBezTo>
                  <a:cubicBezTo>
                    <a:pt x="764" y="25"/>
                    <a:pt x="764" y="25"/>
                    <a:pt x="764" y="25"/>
                  </a:cubicBezTo>
                  <a:cubicBezTo>
                    <a:pt x="768" y="26"/>
                    <a:pt x="768" y="26"/>
                    <a:pt x="768" y="26"/>
                  </a:cubicBezTo>
                  <a:cubicBezTo>
                    <a:pt x="773" y="27"/>
                    <a:pt x="773" y="27"/>
                    <a:pt x="773" y="27"/>
                  </a:cubicBezTo>
                  <a:cubicBezTo>
                    <a:pt x="771" y="27"/>
                    <a:pt x="771" y="27"/>
                    <a:pt x="771" y="27"/>
                  </a:cubicBezTo>
                  <a:cubicBezTo>
                    <a:pt x="768" y="29"/>
                    <a:pt x="768" y="29"/>
                    <a:pt x="768" y="29"/>
                  </a:cubicBezTo>
                  <a:cubicBezTo>
                    <a:pt x="773" y="30"/>
                    <a:pt x="773" y="30"/>
                    <a:pt x="773" y="30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67" y="30"/>
                    <a:pt x="767" y="30"/>
                    <a:pt x="767" y="30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760" y="26"/>
                    <a:pt x="760" y="26"/>
                    <a:pt x="760" y="26"/>
                  </a:cubicBezTo>
                  <a:cubicBezTo>
                    <a:pt x="757" y="25"/>
                    <a:pt x="757" y="25"/>
                    <a:pt x="757" y="25"/>
                  </a:cubicBezTo>
                  <a:cubicBezTo>
                    <a:pt x="754" y="25"/>
                    <a:pt x="754" y="25"/>
                    <a:pt x="754" y="25"/>
                  </a:cubicBezTo>
                  <a:cubicBezTo>
                    <a:pt x="747" y="25"/>
                    <a:pt x="747" y="25"/>
                    <a:pt x="747" y="25"/>
                  </a:cubicBezTo>
                  <a:cubicBezTo>
                    <a:pt x="741" y="25"/>
                    <a:pt x="741" y="25"/>
                    <a:pt x="741" y="25"/>
                  </a:cubicBezTo>
                  <a:cubicBezTo>
                    <a:pt x="738" y="25"/>
                    <a:pt x="738" y="25"/>
                    <a:pt x="738" y="25"/>
                  </a:cubicBezTo>
                  <a:cubicBezTo>
                    <a:pt x="737" y="26"/>
                    <a:pt x="737" y="26"/>
                    <a:pt x="737" y="26"/>
                  </a:cubicBezTo>
                  <a:cubicBezTo>
                    <a:pt x="738" y="27"/>
                    <a:pt x="738" y="27"/>
                    <a:pt x="738" y="27"/>
                  </a:cubicBezTo>
                  <a:cubicBezTo>
                    <a:pt x="737" y="27"/>
                    <a:pt x="737" y="27"/>
                    <a:pt x="737" y="27"/>
                  </a:cubicBezTo>
                  <a:cubicBezTo>
                    <a:pt x="735" y="27"/>
                    <a:pt x="735" y="27"/>
                    <a:pt x="735" y="27"/>
                  </a:cubicBezTo>
                  <a:cubicBezTo>
                    <a:pt x="734" y="29"/>
                    <a:pt x="734" y="29"/>
                    <a:pt x="734" y="29"/>
                  </a:cubicBezTo>
                  <a:cubicBezTo>
                    <a:pt x="737" y="29"/>
                    <a:pt x="737" y="29"/>
                    <a:pt x="737" y="29"/>
                  </a:cubicBezTo>
                  <a:cubicBezTo>
                    <a:pt x="740" y="30"/>
                    <a:pt x="740" y="30"/>
                    <a:pt x="740" y="30"/>
                  </a:cubicBezTo>
                  <a:cubicBezTo>
                    <a:pt x="741" y="32"/>
                    <a:pt x="741" y="32"/>
                    <a:pt x="741" y="32"/>
                  </a:cubicBezTo>
                  <a:cubicBezTo>
                    <a:pt x="743" y="32"/>
                    <a:pt x="743" y="32"/>
                    <a:pt x="743" y="32"/>
                  </a:cubicBezTo>
                  <a:cubicBezTo>
                    <a:pt x="741" y="35"/>
                    <a:pt x="741" y="35"/>
                    <a:pt x="741" y="35"/>
                  </a:cubicBezTo>
                  <a:cubicBezTo>
                    <a:pt x="744" y="35"/>
                    <a:pt x="744" y="35"/>
                    <a:pt x="744" y="35"/>
                  </a:cubicBezTo>
                  <a:cubicBezTo>
                    <a:pt x="747" y="36"/>
                    <a:pt x="747" y="36"/>
                    <a:pt x="747" y="36"/>
                  </a:cubicBezTo>
                  <a:cubicBezTo>
                    <a:pt x="741" y="36"/>
                    <a:pt x="741" y="36"/>
                    <a:pt x="741" y="36"/>
                  </a:cubicBezTo>
                  <a:cubicBezTo>
                    <a:pt x="738" y="35"/>
                    <a:pt x="738" y="35"/>
                    <a:pt x="738" y="35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48" y="37"/>
                    <a:pt x="748" y="37"/>
                    <a:pt x="748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6" y="39"/>
                    <a:pt x="746" y="39"/>
                    <a:pt x="746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48" y="40"/>
                    <a:pt x="748" y="40"/>
                    <a:pt x="748" y="40"/>
                  </a:cubicBezTo>
                  <a:cubicBezTo>
                    <a:pt x="747" y="40"/>
                    <a:pt x="747" y="40"/>
                    <a:pt x="747" y="40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37" y="37"/>
                    <a:pt x="737" y="37"/>
                    <a:pt x="737" y="37"/>
                  </a:cubicBezTo>
                  <a:cubicBezTo>
                    <a:pt x="731" y="37"/>
                    <a:pt x="731" y="37"/>
                    <a:pt x="731" y="37"/>
                  </a:cubicBezTo>
                  <a:cubicBezTo>
                    <a:pt x="721" y="37"/>
                    <a:pt x="721" y="37"/>
                    <a:pt x="721" y="37"/>
                  </a:cubicBezTo>
                  <a:cubicBezTo>
                    <a:pt x="717" y="39"/>
                    <a:pt x="717" y="39"/>
                    <a:pt x="717" y="39"/>
                  </a:cubicBezTo>
                  <a:cubicBezTo>
                    <a:pt x="714" y="40"/>
                    <a:pt x="714" y="40"/>
                    <a:pt x="714" y="40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07" y="43"/>
                    <a:pt x="707" y="43"/>
                    <a:pt x="707" y="43"/>
                  </a:cubicBezTo>
                  <a:cubicBezTo>
                    <a:pt x="707" y="45"/>
                    <a:pt x="707" y="45"/>
                    <a:pt x="707" y="45"/>
                  </a:cubicBezTo>
                  <a:cubicBezTo>
                    <a:pt x="708" y="45"/>
                    <a:pt x="708" y="45"/>
                    <a:pt x="708" y="45"/>
                  </a:cubicBezTo>
                  <a:cubicBezTo>
                    <a:pt x="713" y="45"/>
                    <a:pt x="713" y="45"/>
                    <a:pt x="713" y="45"/>
                  </a:cubicBezTo>
                  <a:cubicBezTo>
                    <a:pt x="720" y="43"/>
                    <a:pt x="720" y="43"/>
                    <a:pt x="720" y="43"/>
                  </a:cubicBezTo>
                  <a:cubicBezTo>
                    <a:pt x="717" y="45"/>
                    <a:pt x="717" y="45"/>
                    <a:pt x="717" y="45"/>
                  </a:cubicBezTo>
                  <a:cubicBezTo>
                    <a:pt x="714" y="46"/>
                    <a:pt x="714" y="46"/>
                    <a:pt x="714" y="46"/>
                  </a:cubicBezTo>
                  <a:cubicBezTo>
                    <a:pt x="718" y="46"/>
                    <a:pt x="718" y="46"/>
                    <a:pt x="718" y="46"/>
                  </a:cubicBezTo>
                  <a:cubicBezTo>
                    <a:pt x="723" y="45"/>
                    <a:pt x="723" y="45"/>
                    <a:pt x="723" y="45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31" y="40"/>
                    <a:pt x="731" y="40"/>
                    <a:pt x="731" y="40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3"/>
                    <a:pt x="728" y="43"/>
                    <a:pt x="728" y="43"/>
                  </a:cubicBezTo>
                  <a:cubicBezTo>
                    <a:pt x="727" y="43"/>
                    <a:pt x="727" y="43"/>
                    <a:pt x="727" y="43"/>
                  </a:cubicBezTo>
                  <a:cubicBezTo>
                    <a:pt x="725" y="45"/>
                    <a:pt x="725" y="45"/>
                    <a:pt x="725" y="45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15" y="47"/>
                    <a:pt x="715" y="47"/>
                    <a:pt x="715" y="47"/>
                  </a:cubicBezTo>
                  <a:cubicBezTo>
                    <a:pt x="718" y="47"/>
                    <a:pt x="718" y="47"/>
                    <a:pt x="718" y="47"/>
                  </a:cubicBezTo>
                  <a:cubicBezTo>
                    <a:pt x="721" y="47"/>
                    <a:pt x="721" y="47"/>
                    <a:pt x="721" y="47"/>
                  </a:cubicBezTo>
                  <a:cubicBezTo>
                    <a:pt x="717" y="49"/>
                    <a:pt x="717" y="49"/>
                    <a:pt x="717" y="49"/>
                  </a:cubicBezTo>
                  <a:cubicBezTo>
                    <a:pt x="715" y="50"/>
                    <a:pt x="715" y="50"/>
                    <a:pt x="715" y="50"/>
                  </a:cubicBezTo>
                  <a:cubicBezTo>
                    <a:pt x="723" y="49"/>
                    <a:pt x="723" y="49"/>
                    <a:pt x="723" y="49"/>
                  </a:cubicBezTo>
                  <a:cubicBezTo>
                    <a:pt x="718" y="52"/>
                    <a:pt x="718" y="52"/>
                    <a:pt x="718" y="52"/>
                  </a:cubicBezTo>
                  <a:cubicBezTo>
                    <a:pt x="723" y="52"/>
                    <a:pt x="723" y="52"/>
                    <a:pt x="723" y="52"/>
                  </a:cubicBezTo>
                  <a:cubicBezTo>
                    <a:pt x="718" y="53"/>
                    <a:pt x="718" y="53"/>
                    <a:pt x="718" y="53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4" y="53"/>
                    <a:pt x="714" y="53"/>
                    <a:pt x="714" y="53"/>
                  </a:cubicBezTo>
                  <a:cubicBezTo>
                    <a:pt x="708" y="52"/>
                    <a:pt x="708" y="52"/>
                    <a:pt x="708" y="52"/>
                  </a:cubicBezTo>
                  <a:cubicBezTo>
                    <a:pt x="711" y="50"/>
                    <a:pt x="711" y="50"/>
                    <a:pt x="711" y="50"/>
                  </a:cubicBezTo>
                  <a:cubicBezTo>
                    <a:pt x="710" y="49"/>
                    <a:pt x="710" y="49"/>
                    <a:pt x="710" y="49"/>
                  </a:cubicBezTo>
                  <a:cubicBezTo>
                    <a:pt x="705" y="47"/>
                    <a:pt x="705" y="47"/>
                    <a:pt x="705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2" y="50"/>
                    <a:pt x="692" y="50"/>
                    <a:pt x="692" y="50"/>
                  </a:cubicBezTo>
                  <a:cubicBezTo>
                    <a:pt x="694" y="52"/>
                    <a:pt x="694" y="52"/>
                    <a:pt x="694" y="52"/>
                  </a:cubicBezTo>
                  <a:cubicBezTo>
                    <a:pt x="694" y="53"/>
                    <a:pt x="694" y="53"/>
                    <a:pt x="694" y="53"/>
                  </a:cubicBezTo>
                  <a:cubicBezTo>
                    <a:pt x="695" y="53"/>
                    <a:pt x="695" y="53"/>
                    <a:pt x="695" y="53"/>
                  </a:cubicBezTo>
                  <a:cubicBezTo>
                    <a:pt x="697" y="53"/>
                    <a:pt x="697" y="53"/>
                    <a:pt x="697" y="53"/>
                  </a:cubicBezTo>
                  <a:cubicBezTo>
                    <a:pt x="695" y="55"/>
                    <a:pt x="695" y="55"/>
                    <a:pt x="695" y="55"/>
                  </a:cubicBezTo>
                  <a:cubicBezTo>
                    <a:pt x="691" y="56"/>
                    <a:pt x="691" y="56"/>
                    <a:pt x="691" y="56"/>
                  </a:cubicBezTo>
                  <a:cubicBezTo>
                    <a:pt x="681" y="56"/>
                    <a:pt x="681" y="56"/>
                    <a:pt x="681" y="56"/>
                  </a:cubicBezTo>
                  <a:cubicBezTo>
                    <a:pt x="678" y="56"/>
                    <a:pt x="678" y="56"/>
                    <a:pt x="678" y="56"/>
                  </a:cubicBezTo>
                  <a:cubicBezTo>
                    <a:pt x="674" y="58"/>
                    <a:pt x="674" y="58"/>
                    <a:pt x="674" y="58"/>
                  </a:cubicBezTo>
                  <a:cubicBezTo>
                    <a:pt x="672" y="59"/>
                    <a:pt x="672" y="59"/>
                    <a:pt x="672" y="59"/>
                  </a:cubicBezTo>
                  <a:cubicBezTo>
                    <a:pt x="668" y="62"/>
                    <a:pt x="668" y="62"/>
                    <a:pt x="668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1" y="63"/>
                    <a:pt x="671" y="63"/>
                    <a:pt x="671" y="63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5" y="62"/>
                    <a:pt x="675" y="62"/>
                    <a:pt x="675" y="62"/>
                  </a:cubicBezTo>
                  <a:cubicBezTo>
                    <a:pt x="677" y="60"/>
                    <a:pt x="677" y="60"/>
                    <a:pt x="677" y="60"/>
                  </a:cubicBezTo>
                  <a:cubicBezTo>
                    <a:pt x="678" y="59"/>
                    <a:pt x="678" y="59"/>
                    <a:pt x="678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77" y="63"/>
                    <a:pt x="677" y="63"/>
                    <a:pt x="677" y="63"/>
                  </a:cubicBezTo>
                  <a:cubicBezTo>
                    <a:pt x="681" y="63"/>
                    <a:pt x="681" y="63"/>
                    <a:pt x="681" y="6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685" y="60"/>
                    <a:pt x="685" y="60"/>
                    <a:pt x="685" y="60"/>
                  </a:cubicBezTo>
                  <a:cubicBezTo>
                    <a:pt x="685" y="62"/>
                    <a:pt x="685" y="62"/>
                    <a:pt x="685" y="62"/>
                  </a:cubicBezTo>
                  <a:cubicBezTo>
                    <a:pt x="687" y="63"/>
                    <a:pt x="687" y="63"/>
                    <a:pt x="687" y="63"/>
                  </a:cubicBezTo>
                  <a:cubicBezTo>
                    <a:pt x="690" y="63"/>
                    <a:pt x="690" y="63"/>
                    <a:pt x="690" y="63"/>
                  </a:cubicBezTo>
                  <a:cubicBezTo>
                    <a:pt x="692" y="62"/>
                    <a:pt x="692" y="62"/>
                    <a:pt x="692" y="62"/>
                  </a:cubicBezTo>
                  <a:cubicBezTo>
                    <a:pt x="694" y="60"/>
                    <a:pt x="694" y="60"/>
                    <a:pt x="694" y="60"/>
                  </a:cubicBezTo>
                  <a:cubicBezTo>
                    <a:pt x="695" y="62"/>
                    <a:pt x="695" y="62"/>
                    <a:pt x="695" y="62"/>
                  </a:cubicBezTo>
                  <a:cubicBezTo>
                    <a:pt x="692" y="63"/>
                    <a:pt x="692" y="63"/>
                    <a:pt x="692" y="63"/>
                  </a:cubicBezTo>
                  <a:cubicBezTo>
                    <a:pt x="700" y="63"/>
                    <a:pt x="700" y="63"/>
                    <a:pt x="700" y="63"/>
                  </a:cubicBezTo>
                  <a:cubicBezTo>
                    <a:pt x="707" y="63"/>
                    <a:pt x="707" y="63"/>
                    <a:pt x="707" y="63"/>
                  </a:cubicBezTo>
                  <a:cubicBezTo>
                    <a:pt x="704" y="62"/>
                    <a:pt x="704" y="62"/>
                    <a:pt x="704" y="62"/>
                  </a:cubicBezTo>
                  <a:cubicBezTo>
                    <a:pt x="705" y="60"/>
                    <a:pt x="705" y="60"/>
                    <a:pt x="705" y="60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8" y="62"/>
                    <a:pt x="708" y="62"/>
                    <a:pt x="708" y="62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3" y="62"/>
                    <a:pt x="713" y="62"/>
                    <a:pt x="713" y="62"/>
                  </a:cubicBezTo>
                  <a:cubicBezTo>
                    <a:pt x="714" y="62"/>
                    <a:pt x="714" y="62"/>
                    <a:pt x="714" y="62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8" y="62"/>
                    <a:pt x="718" y="62"/>
                    <a:pt x="718" y="62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20" y="60"/>
                    <a:pt x="720" y="60"/>
                    <a:pt x="720" y="60"/>
                  </a:cubicBezTo>
                  <a:cubicBezTo>
                    <a:pt x="720" y="62"/>
                    <a:pt x="720" y="62"/>
                    <a:pt x="720" y="62"/>
                  </a:cubicBezTo>
                  <a:cubicBezTo>
                    <a:pt x="724" y="63"/>
                    <a:pt x="724" y="63"/>
                    <a:pt x="724" y="63"/>
                  </a:cubicBezTo>
                  <a:cubicBezTo>
                    <a:pt x="725" y="62"/>
                    <a:pt x="725" y="62"/>
                    <a:pt x="725" y="62"/>
                  </a:cubicBezTo>
                  <a:cubicBezTo>
                    <a:pt x="727" y="60"/>
                    <a:pt x="727" y="60"/>
                    <a:pt x="727" y="60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30" y="60"/>
                    <a:pt x="730" y="60"/>
                    <a:pt x="730" y="60"/>
                  </a:cubicBezTo>
                  <a:cubicBezTo>
                    <a:pt x="728" y="62"/>
                    <a:pt x="728" y="62"/>
                    <a:pt x="728" y="62"/>
                  </a:cubicBezTo>
                  <a:cubicBezTo>
                    <a:pt x="733" y="62"/>
                    <a:pt x="733" y="62"/>
                    <a:pt x="733" y="62"/>
                  </a:cubicBezTo>
                  <a:cubicBezTo>
                    <a:pt x="735" y="62"/>
                    <a:pt x="735" y="62"/>
                    <a:pt x="735" y="62"/>
                  </a:cubicBezTo>
                  <a:cubicBezTo>
                    <a:pt x="737" y="63"/>
                    <a:pt x="737" y="63"/>
                    <a:pt x="737" y="63"/>
                  </a:cubicBezTo>
                  <a:cubicBezTo>
                    <a:pt x="731" y="66"/>
                    <a:pt x="731" y="66"/>
                    <a:pt x="731" y="66"/>
                  </a:cubicBezTo>
                  <a:cubicBezTo>
                    <a:pt x="746" y="63"/>
                    <a:pt x="746" y="63"/>
                    <a:pt x="746" y="63"/>
                  </a:cubicBezTo>
                  <a:cubicBezTo>
                    <a:pt x="751" y="62"/>
                    <a:pt x="751" y="62"/>
                    <a:pt x="751" y="62"/>
                  </a:cubicBezTo>
                  <a:cubicBezTo>
                    <a:pt x="753" y="62"/>
                    <a:pt x="753" y="62"/>
                    <a:pt x="753" y="62"/>
                  </a:cubicBezTo>
                  <a:cubicBezTo>
                    <a:pt x="756" y="62"/>
                    <a:pt x="756" y="62"/>
                    <a:pt x="756" y="62"/>
                  </a:cubicBezTo>
                  <a:cubicBezTo>
                    <a:pt x="757" y="62"/>
                    <a:pt x="757" y="62"/>
                    <a:pt x="757" y="62"/>
                  </a:cubicBezTo>
                  <a:cubicBezTo>
                    <a:pt x="760" y="60"/>
                    <a:pt x="760" y="60"/>
                    <a:pt x="760" y="60"/>
                  </a:cubicBezTo>
                  <a:cubicBezTo>
                    <a:pt x="766" y="58"/>
                    <a:pt x="766" y="58"/>
                    <a:pt x="766" y="58"/>
                  </a:cubicBezTo>
                  <a:cubicBezTo>
                    <a:pt x="764" y="58"/>
                    <a:pt x="764" y="58"/>
                    <a:pt x="764" y="58"/>
                  </a:cubicBezTo>
                  <a:cubicBezTo>
                    <a:pt x="761" y="58"/>
                    <a:pt x="761" y="58"/>
                    <a:pt x="761" y="58"/>
                  </a:cubicBezTo>
                  <a:cubicBezTo>
                    <a:pt x="757" y="58"/>
                    <a:pt x="757" y="58"/>
                    <a:pt x="757" y="58"/>
                  </a:cubicBezTo>
                  <a:cubicBezTo>
                    <a:pt x="756" y="58"/>
                    <a:pt x="756" y="58"/>
                    <a:pt x="756" y="58"/>
                  </a:cubicBezTo>
                  <a:cubicBezTo>
                    <a:pt x="754" y="58"/>
                    <a:pt x="754" y="58"/>
                    <a:pt x="754" y="58"/>
                  </a:cubicBezTo>
                  <a:cubicBezTo>
                    <a:pt x="758" y="55"/>
                    <a:pt x="758" y="55"/>
                    <a:pt x="758" y="55"/>
                  </a:cubicBezTo>
                  <a:cubicBezTo>
                    <a:pt x="756" y="55"/>
                    <a:pt x="756" y="55"/>
                    <a:pt x="756" y="55"/>
                  </a:cubicBezTo>
                  <a:cubicBezTo>
                    <a:pt x="753" y="55"/>
                    <a:pt x="753" y="55"/>
                    <a:pt x="753" y="55"/>
                  </a:cubicBezTo>
                  <a:cubicBezTo>
                    <a:pt x="748" y="56"/>
                    <a:pt x="748" y="56"/>
                    <a:pt x="748" y="56"/>
                  </a:cubicBezTo>
                  <a:cubicBezTo>
                    <a:pt x="750" y="55"/>
                    <a:pt x="750" y="55"/>
                    <a:pt x="750" y="55"/>
                  </a:cubicBezTo>
                  <a:cubicBezTo>
                    <a:pt x="743" y="53"/>
                    <a:pt x="743" y="53"/>
                    <a:pt x="743" y="53"/>
                  </a:cubicBezTo>
                  <a:cubicBezTo>
                    <a:pt x="741" y="52"/>
                    <a:pt x="741" y="52"/>
                    <a:pt x="741" y="52"/>
                  </a:cubicBezTo>
                  <a:cubicBezTo>
                    <a:pt x="741" y="50"/>
                    <a:pt x="741" y="50"/>
                    <a:pt x="741" y="50"/>
                  </a:cubicBezTo>
                  <a:cubicBezTo>
                    <a:pt x="743" y="50"/>
                    <a:pt x="743" y="50"/>
                    <a:pt x="743" y="50"/>
                  </a:cubicBezTo>
                  <a:cubicBezTo>
                    <a:pt x="746" y="52"/>
                    <a:pt x="746" y="52"/>
                    <a:pt x="746" y="52"/>
                  </a:cubicBezTo>
                  <a:cubicBezTo>
                    <a:pt x="748" y="53"/>
                    <a:pt x="748" y="53"/>
                    <a:pt x="748" y="53"/>
                  </a:cubicBezTo>
                  <a:cubicBezTo>
                    <a:pt x="751" y="53"/>
                    <a:pt x="751" y="53"/>
                    <a:pt x="751" y="53"/>
                  </a:cubicBezTo>
                  <a:cubicBezTo>
                    <a:pt x="757" y="53"/>
                    <a:pt x="757" y="53"/>
                    <a:pt x="757" y="53"/>
                  </a:cubicBezTo>
                  <a:cubicBezTo>
                    <a:pt x="761" y="53"/>
                    <a:pt x="761" y="53"/>
                    <a:pt x="761" y="53"/>
                  </a:cubicBezTo>
                  <a:cubicBezTo>
                    <a:pt x="763" y="53"/>
                    <a:pt x="763" y="53"/>
                    <a:pt x="763" y="53"/>
                  </a:cubicBezTo>
                  <a:cubicBezTo>
                    <a:pt x="768" y="52"/>
                    <a:pt x="768" y="52"/>
                    <a:pt x="768" y="52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49"/>
                    <a:pt x="773" y="49"/>
                    <a:pt x="773" y="49"/>
                  </a:cubicBezTo>
                  <a:cubicBezTo>
                    <a:pt x="773" y="47"/>
                    <a:pt x="773" y="47"/>
                    <a:pt x="773" y="47"/>
                  </a:cubicBezTo>
                  <a:cubicBezTo>
                    <a:pt x="777" y="47"/>
                    <a:pt x="777" y="47"/>
                    <a:pt x="777" y="47"/>
                  </a:cubicBezTo>
                  <a:cubicBezTo>
                    <a:pt x="784" y="47"/>
                    <a:pt x="784" y="47"/>
                    <a:pt x="784" y="47"/>
                  </a:cubicBezTo>
                  <a:cubicBezTo>
                    <a:pt x="787" y="46"/>
                    <a:pt x="787" y="46"/>
                    <a:pt x="787" y="46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93" y="46"/>
                    <a:pt x="793" y="46"/>
                    <a:pt x="793" y="46"/>
                  </a:cubicBezTo>
                  <a:cubicBezTo>
                    <a:pt x="796" y="45"/>
                    <a:pt x="796" y="45"/>
                    <a:pt x="796" y="45"/>
                  </a:cubicBezTo>
                  <a:cubicBezTo>
                    <a:pt x="800" y="45"/>
                    <a:pt x="800" y="45"/>
                    <a:pt x="800" y="45"/>
                  </a:cubicBezTo>
                  <a:cubicBezTo>
                    <a:pt x="803" y="43"/>
                    <a:pt x="803" y="43"/>
                    <a:pt x="803" y="43"/>
                  </a:cubicBezTo>
                  <a:cubicBezTo>
                    <a:pt x="797" y="42"/>
                    <a:pt x="797" y="42"/>
                    <a:pt x="797" y="42"/>
                  </a:cubicBezTo>
                  <a:cubicBezTo>
                    <a:pt x="803" y="42"/>
                    <a:pt x="803" y="42"/>
                    <a:pt x="803" y="42"/>
                  </a:cubicBezTo>
                  <a:cubicBezTo>
                    <a:pt x="807" y="40"/>
                    <a:pt x="807" y="40"/>
                    <a:pt x="807" y="40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10" y="39"/>
                    <a:pt x="810" y="39"/>
                    <a:pt x="810" y="39"/>
                  </a:cubicBezTo>
                  <a:cubicBezTo>
                    <a:pt x="804" y="37"/>
                    <a:pt x="804" y="37"/>
                    <a:pt x="804" y="37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803" y="36"/>
                    <a:pt x="803" y="36"/>
                    <a:pt x="803" y="36"/>
                  </a:cubicBezTo>
                  <a:cubicBezTo>
                    <a:pt x="796" y="35"/>
                    <a:pt x="796" y="35"/>
                    <a:pt x="796" y="35"/>
                  </a:cubicBezTo>
                  <a:cubicBezTo>
                    <a:pt x="803" y="35"/>
                    <a:pt x="803" y="35"/>
                    <a:pt x="803" y="35"/>
                  </a:cubicBezTo>
                  <a:cubicBezTo>
                    <a:pt x="809" y="36"/>
                    <a:pt x="809" y="36"/>
                    <a:pt x="809" y="36"/>
                  </a:cubicBezTo>
                  <a:cubicBezTo>
                    <a:pt x="813" y="36"/>
                    <a:pt x="813" y="36"/>
                    <a:pt x="813" y="36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4" y="35"/>
                    <a:pt x="814" y="35"/>
                    <a:pt x="814" y="35"/>
                  </a:cubicBezTo>
                  <a:cubicBezTo>
                    <a:pt x="817" y="35"/>
                    <a:pt x="817" y="35"/>
                    <a:pt x="817" y="35"/>
                  </a:cubicBezTo>
                  <a:cubicBezTo>
                    <a:pt x="806" y="33"/>
                    <a:pt x="806" y="33"/>
                    <a:pt x="806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9" y="33"/>
                    <a:pt x="809" y="33"/>
                    <a:pt x="809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27" y="32"/>
                    <a:pt x="827" y="32"/>
                    <a:pt x="827" y="32"/>
                  </a:cubicBezTo>
                  <a:cubicBezTo>
                    <a:pt x="830" y="30"/>
                    <a:pt x="830" y="30"/>
                    <a:pt x="830" y="30"/>
                  </a:cubicBezTo>
                  <a:cubicBezTo>
                    <a:pt x="832" y="30"/>
                    <a:pt x="832" y="30"/>
                    <a:pt x="832" y="30"/>
                  </a:cubicBezTo>
                  <a:cubicBezTo>
                    <a:pt x="830" y="29"/>
                    <a:pt x="830" y="29"/>
                    <a:pt x="830" y="29"/>
                  </a:cubicBezTo>
                  <a:cubicBezTo>
                    <a:pt x="822" y="29"/>
                    <a:pt x="822" y="29"/>
                    <a:pt x="822" y="29"/>
                  </a:cubicBezTo>
                  <a:cubicBezTo>
                    <a:pt x="824" y="27"/>
                    <a:pt x="824" y="27"/>
                    <a:pt x="824" y="27"/>
                  </a:cubicBezTo>
                  <a:cubicBezTo>
                    <a:pt x="827" y="27"/>
                    <a:pt x="827" y="27"/>
                    <a:pt x="827" y="27"/>
                  </a:cubicBezTo>
                  <a:cubicBezTo>
                    <a:pt x="834" y="29"/>
                    <a:pt x="834" y="29"/>
                    <a:pt x="834" y="29"/>
                  </a:cubicBezTo>
                  <a:cubicBezTo>
                    <a:pt x="834" y="30"/>
                    <a:pt x="834" y="30"/>
                    <a:pt x="834" y="30"/>
                  </a:cubicBezTo>
                  <a:cubicBezTo>
                    <a:pt x="842" y="30"/>
                    <a:pt x="842" y="30"/>
                    <a:pt x="842" y="30"/>
                  </a:cubicBezTo>
                  <a:cubicBezTo>
                    <a:pt x="850" y="29"/>
                    <a:pt x="850" y="29"/>
                    <a:pt x="850" y="29"/>
                  </a:cubicBezTo>
                  <a:cubicBezTo>
                    <a:pt x="847" y="27"/>
                    <a:pt x="847" y="27"/>
                    <a:pt x="847" y="27"/>
                  </a:cubicBezTo>
                  <a:cubicBezTo>
                    <a:pt x="852" y="27"/>
                    <a:pt x="852" y="27"/>
                    <a:pt x="852" y="27"/>
                  </a:cubicBezTo>
                  <a:cubicBezTo>
                    <a:pt x="854" y="26"/>
                    <a:pt x="854" y="26"/>
                    <a:pt x="854" y="26"/>
                  </a:cubicBezTo>
                  <a:cubicBezTo>
                    <a:pt x="853" y="26"/>
                    <a:pt x="853" y="26"/>
                    <a:pt x="853" y="26"/>
                  </a:cubicBezTo>
                  <a:cubicBezTo>
                    <a:pt x="850" y="26"/>
                    <a:pt x="850" y="26"/>
                    <a:pt x="850" y="26"/>
                  </a:cubicBezTo>
                  <a:cubicBezTo>
                    <a:pt x="846" y="26"/>
                    <a:pt x="846" y="26"/>
                    <a:pt x="846" y="26"/>
                  </a:cubicBezTo>
                  <a:cubicBezTo>
                    <a:pt x="843" y="25"/>
                    <a:pt x="843" y="25"/>
                    <a:pt x="843" y="25"/>
                  </a:cubicBezTo>
                  <a:cubicBezTo>
                    <a:pt x="852" y="25"/>
                    <a:pt x="852" y="25"/>
                    <a:pt x="852" y="25"/>
                  </a:cubicBezTo>
                  <a:cubicBezTo>
                    <a:pt x="856" y="26"/>
                    <a:pt x="856" y="26"/>
                    <a:pt x="856" y="26"/>
                  </a:cubicBezTo>
                  <a:cubicBezTo>
                    <a:pt x="860" y="25"/>
                    <a:pt x="860" y="25"/>
                    <a:pt x="860" y="25"/>
                  </a:cubicBezTo>
                  <a:cubicBezTo>
                    <a:pt x="859" y="23"/>
                    <a:pt x="859" y="23"/>
                    <a:pt x="859" y="23"/>
                  </a:cubicBezTo>
                  <a:cubicBezTo>
                    <a:pt x="859" y="22"/>
                    <a:pt x="859" y="22"/>
                    <a:pt x="859" y="22"/>
                  </a:cubicBezTo>
                  <a:cubicBezTo>
                    <a:pt x="860" y="23"/>
                    <a:pt x="860" y="23"/>
                    <a:pt x="860" y="23"/>
                  </a:cubicBezTo>
                  <a:cubicBezTo>
                    <a:pt x="862" y="23"/>
                    <a:pt x="862" y="23"/>
                    <a:pt x="862" y="23"/>
                  </a:cubicBezTo>
                  <a:cubicBezTo>
                    <a:pt x="865" y="23"/>
                    <a:pt x="865" y="23"/>
                    <a:pt x="865" y="23"/>
                  </a:cubicBezTo>
                  <a:cubicBezTo>
                    <a:pt x="867" y="23"/>
                    <a:pt x="867" y="23"/>
                    <a:pt x="867" y="23"/>
                  </a:cubicBezTo>
                  <a:cubicBezTo>
                    <a:pt x="883" y="19"/>
                    <a:pt x="883" y="19"/>
                    <a:pt x="883" y="19"/>
                  </a:cubicBezTo>
                  <a:cubicBezTo>
                    <a:pt x="899" y="16"/>
                    <a:pt x="899" y="16"/>
                    <a:pt x="899" y="16"/>
                  </a:cubicBezTo>
                  <a:cubicBezTo>
                    <a:pt x="906" y="16"/>
                    <a:pt x="906" y="16"/>
                    <a:pt x="906" y="16"/>
                  </a:cubicBezTo>
                  <a:cubicBezTo>
                    <a:pt x="913" y="14"/>
                    <a:pt x="913" y="14"/>
                    <a:pt x="913" y="14"/>
                  </a:cubicBezTo>
                  <a:cubicBezTo>
                    <a:pt x="910" y="13"/>
                    <a:pt x="910" y="13"/>
                    <a:pt x="910" y="13"/>
                  </a:cubicBezTo>
                  <a:cubicBezTo>
                    <a:pt x="906" y="13"/>
                    <a:pt x="906" y="13"/>
                    <a:pt x="906" y="13"/>
                  </a:cubicBezTo>
                  <a:cubicBezTo>
                    <a:pt x="895" y="14"/>
                    <a:pt x="895" y="14"/>
                    <a:pt x="895" y="14"/>
                  </a:cubicBezTo>
                  <a:cubicBezTo>
                    <a:pt x="869" y="17"/>
                    <a:pt x="869" y="17"/>
                    <a:pt x="869" y="17"/>
                  </a:cubicBezTo>
                  <a:cubicBezTo>
                    <a:pt x="872" y="16"/>
                    <a:pt x="872" y="16"/>
                    <a:pt x="872" y="16"/>
                  </a:cubicBezTo>
                  <a:cubicBezTo>
                    <a:pt x="869" y="16"/>
                    <a:pt x="869" y="16"/>
                    <a:pt x="869" y="16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895" y="13"/>
                    <a:pt x="895" y="13"/>
                    <a:pt x="895" y="13"/>
                  </a:cubicBezTo>
                  <a:cubicBezTo>
                    <a:pt x="893" y="13"/>
                    <a:pt x="893" y="13"/>
                    <a:pt x="893" y="13"/>
                  </a:cubicBezTo>
                  <a:cubicBezTo>
                    <a:pt x="909" y="12"/>
                    <a:pt x="909" y="12"/>
                    <a:pt x="909" y="12"/>
                  </a:cubicBezTo>
                  <a:cubicBezTo>
                    <a:pt x="920" y="12"/>
                    <a:pt x="920" y="12"/>
                    <a:pt x="920" y="1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40" y="9"/>
                    <a:pt x="940" y="9"/>
                    <a:pt x="940" y="9"/>
                  </a:cubicBezTo>
                  <a:cubicBezTo>
                    <a:pt x="945" y="7"/>
                    <a:pt x="945" y="7"/>
                    <a:pt x="945" y="7"/>
                  </a:cubicBezTo>
                  <a:cubicBezTo>
                    <a:pt x="945" y="6"/>
                    <a:pt x="945" y="6"/>
                    <a:pt x="945" y="6"/>
                  </a:cubicBezTo>
                  <a:lnTo>
                    <a:pt x="943" y="6"/>
                  </a:lnTo>
                  <a:close/>
                  <a:moveTo>
                    <a:pt x="674" y="55"/>
                  </a:moveTo>
                  <a:cubicBezTo>
                    <a:pt x="677" y="53"/>
                    <a:pt x="677" y="53"/>
                    <a:pt x="677" y="53"/>
                  </a:cubicBezTo>
                  <a:cubicBezTo>
                    <a:pt x="678" y="53"/>
                    <a:pt x="678" y="53"/>
                    <a:pt x="678" y="53"/>
                  </a:cubicBezTo>
                  <a:cubicBezTo>
                    <a:pt x="678" y="52"/>
                    <a:pt x="678" y="52"/>
                    <a:pt x="678" y="52"/>
                  </a:cubicBezTo>
                  <a:cubicBezTo>
                    <a:pt x="677" y="50"/>
                    <a:pt x="677" y="50"/>
                    <a:pt x="677" y="50"/>
                  </a:cubicBezTo>
                  <a:cubicBezTo>
                    <a:pt x="675" y="50"/>
                    <a:pt x="675" y="50"/>
                    <a:pt x="675" y="50"/>
                  </a:cubicBezTo>
                  <a:cubicBezTo>
                    <a:pt x="671" y="50"/>
                    <a:pt x="671" y="50"/>
                    <a:pt x="671" y="50"/>
                  </a:cubicBezTo>
                  <a:cubicBezTo>
                    <a:pt x="667" y="52"/>
                    <a:pt x="667" y="52"/>
                    <a:pt x="667" y="52"/>
                  </a:cubicBezTo>
                  <a:cubicBezTo>
                    <a:pt x="667" y="53"/>
                    <a:pt x="667" y="53"/>
                    <a:pt x="667" y="53"/>
                  </a:cubicBezTo>
                  <a:cubicBezTo>
                    <a:pt x="668" y="53"/>
                    <a:pt x="668" y="53"/>
                    <a:pt x="668" y="53"/>
                  </a:cubicBezTo>
                  <a:lnTo>
                    <a:pt x="674" y="55"/>
                  </a:lnTo>
                  <a:close/>
                  <a:moveTo>
                    <a:pt x="735" y="32"/>
                  </a:moveTo>
                  <a:cubicBezTo>
                    <a:pt x="733" y="32"/>
                    <a:pt x="733" y="32"/>
                    <a:pt x="733" y="32"/>
                  </a:cubicBezTo>
                  <a:cubicBezTo>
                    <a:pt x="731" y="30"/>
                    <a:pt x="731" y="30"/>
                    <a:pt x="731" y="30"/>
                  </a:cubicBezTo>
                  <a:cubicBezTo>
                    <a:pt x="728" y="30"/>
                    <a:pt x="728" y="30"/>
                    <a:pt x="728" y="30"/>
                  </a:cubicBezTo>
                  <a:cubicBezTo>
                    <a:pt x="725" y="32"/>
                    <a:pt x="725" y="32"/>
                    <a:pt x="725" y="32"/>
                  </a:cubicBezTo>
                  <a:cubicBezTo>
                    <a:pt x="723" y="32"/>
                    <a:pt x="723" y="32"/>
                    <a:pt x="723" y="32"/>
                  </a:cubicBezTo>
                  <a:cubicBezTo>
                    <a:pt x="731" y="27"/>
                    <a:pt x="731" y="27"/>
                    <a:pt x="731" y="27"/>
                  </a:cubicBezTo>
                  <a:cubicBezTo>
                    <a:pt x="730" y="26"/>
                    <a:pt x="730" y="26"/>
                    <a:pt x="730" y="26"/>
                  </a:cubicBezTo>
                  <a:cubicBezTo>
                    <a:pt x="728" y="26"/>
                    <a:pt x="728" y="26"/>
                    <a:pt x="728" y="26"/>
                  </a:cubicBezTo>
                  <a:cubicBezTo>
                    <a:pt x="725" y="26"/>
                    <a:pt x="725" y="26"/>
                    <a:pt x="725" y="26"/>
                  </a:cubicBezTo>
                  <a:cubicBezTo>
                    <a:pt x="728" y="25"/>
                    <a:pt x="728" y="25"/>
                    <a:pt x="728" y="25"/>
                  </a:cubicBezTo>
                  <a:cubicBezTo>
                    <a:pt x="730" y="25"/>
                    <a:pt x="730" y="25"/>
                    <a:pt x="730" y="25"/>
                  </a:cubicBezTo>
                  <a:cubicBezTo>
                    <a:pt x="730" y="23"/>
                    <a:pt x="730" y="23"/>
                    <a:pt x="730" y="23"/>
                  </a:cubicBezTo>
                  <a:cubicBezTo>
                    <a:pt x="728" y="23"/>
                    <a:pt x="728" y="23"/>
                    <a:pt x="728" y="23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5"/>
                    <a:pt x="723" y="25"/>
                    <a:pt x="723" y="25"/>
                  </a:cubicBezTo>
                  <a:cubicBezTo>
                    <a:pt x="724" y="25"/>
                    <a:pt x="724" y="25"/>
                    <a:pt x="724" y="25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20" y="23"/>
                    <a:pt x="720" y="23"/>
                    <a:pt x="720" y="23"/>
                  </a:cubicBezTo>
                  <a:cubicBezTo>
                    <a:pt x="715" y="22"/>
                    <a:pt x="715" y="22"/>
                    <a:pt x="715" y="22"/>
                  </a:cubicBezTo>
                  <a:cubicBezTo>
                    <a:pt x="714" y="22"/>
                    <a:pt x="714" y="22"/>
                    <a:pt x="714" y="22"/>
                  </a:cubicBezTo>
                  <a:cubicBezTo>
                    <a:pt x="713" y="22"/>
                    <a:pt x="713" y="22"/>
                    <a:pt x="713" y="22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10" y="19"/>
                    <a:pt x="710" y="19"/>
                    <a:pt x="710" y="19"/>
                  </a:cubicBezTo>
                  <a:cubicBezTo>
                    <a:pt x="708" y="17"/>
                    <a:pt x="708" y="17"/>
                    <a:pt x="708" y="17"/>
                  </a:cubicBezTo>
                  <a:cubicBezTo>
                    <a:pt x="707" y="16"/>
                    <a:pt x="707" y="16"/>
                    <a:pt x="707" y="16"/>
                  </a:cubicBezTo>
                  <a:cubicBezTo>
                    <a:pt x="703" y="14"/>
                    <a:pt x="703" y="14"/>
                    <a:pt x="703" y="14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2" y="16"/>
                    <a:pt x="692" y="16"/>
                    <a:pt x="692" y="16"/>
                  </a:cubicBezTo>
                  <a:cubicBezTo>
                    <a:pt x="694" y="16"/>
                    <a:pt x="694" y="16"/>
                    <a:pt x="694" y="16"/>
                  </a:cubicBezTo>
                  <a:cubicBezTo>
                    <a:pt x="697" y="16"/>
                    <a:pt x="697" y="16"/>
                    <a:pt x="697" y="16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695" y="17"/>
                    <a:pt x="695" y="17"/>
                    <a:pt x="695" y="17"/>
                  </a:cubicBezTo>
                  <a:cubicBezTo>
                    <a:pt x="692" y="17"/>
                    <a:pt x="692" y="17"/>
                    <a:pt x="692" y="17"/>
                  </a:cubicBezTo>
                  <a:cubicBezTo>
                    <a:pt x="691" y="17"/>
                    <a:pt x="691" y="17"/>
                    <a:pt x="691" y="17"/>
                  </a:cubicBezTo>
                  <a:cubicBezTo>
                    <a:pt x="690" y="17"/>
                    <a:pt x="690" y="17"/>
                    <a:pt x="690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2" y="17"/>
                    <a:pt x="682" y="17"/>
                    <a:pt x="682" y="17"/>
                  </a:cubicBezTo>
                  <a:cubicBezTo>
                    <a:pt x="681" y="19"/>
                    <a:pt x="681" y="19"/>
                    <a:pt x="681" y="19"/>
                  </a:cubicBezTo>
                  <a:cubicBezTo>
                    <a:pt x="680" y="19"/>
                    <a:pt x="680" y="19"/>
                    <a:pt x="680" y="19"/>
                  </a:cubicBezTo>
                  <a:cubicBezTo>
                    <a:pt x="682" y="20"/>
                    <a:pt x="682" y="20"/>
                    <a:pt x="682" y="20"/>
                  </a:cubicBezTo>
                  <a:cubicBezTo>
                    <a:pt x="684" y="20"/>
                    <a:pt x="684" y="20"/>
                    <a:pt x="684" y="20"/>
                  </a:cubicBezTo>
                  <a:cubicBezTo>
                    <a:pt x="685" y="22"/>
                    <a:pt x="685" y="22"/>
                    <a:pt x="685" y="22"/>
                  </a:cubicBezTo>
                  <a:cubicBezTo>
                    <a:pt x="678" y="22"/>
                    <a:pt x="678" y="22"/>
                    <a:pt x="678" y="22"/>
                  </a:cubicBezTo>
                  <a:cubicBezTo>
                    <a:pt x="670" y="23"/>
                    <a:pt x="670" y="23"/>
                    <a:pt x="670" y="23"/>
                  </a:cubicBezTo>
                  <a:cubicBezTo>
                    <a:pt x="664" y="23"/>
                    <a:pt x="664" y="23"/>
                    <a:pt x="664" y="23"/>
                  </a:cubicBezTo>
                  <a:cubicBezTo>
                    <a:pt x="665" y="25"/>
                    <a:pt x="665" y="25"/>
                    <a:pt x="665" y="25"/>
                  </a:cubicBezTo>
                  <a:cubicBezTo>
                    <a:pt x="668" y="25"/>
                    <a:pt x="668" y="25"/>
                    <a:pt x="668" y="25"/>
                  </a:cubicBezTo>
                  <a:cubicBezTo>
                    <a:pt x="670" y="25"/>
                    <a:pt x="670" y="25"/>
                    <a:pt x="670" y="25"/>
                  </a:cubicBezTo>
                  <a:cubicBezTo>
                    <a:pt x="672" y="26"/>
                    <a:pt x="672" y="26"/>
                    <a:pt x="672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7" y="27"/>
                    <a:pt x="677" y="27"/>
                    <a:pt x="677" y="27"/>
                  </a:cubicBezTo>
                  <a:cubicBezTo>
                    <a:pt x="668" y="26"/>
                    <a:pt x="668" y="26"/>
                    <a:pt x="668" y="26"/>
                  </a:cubicBezTo>
                  <a:cubicBezTo>
                    <a:pt x="664" y="26"/>
                    <a:pt x="664" y="26"/>
                    <a:pt x="664" y="26"/>
                  </a:cubicBezTo>
                  <a:cubicBezTo>
                    <a:pt x="661" y="26"/>
                    <a:pt x="661" y="26"/>
                    <a:pt x="661" y="26"/>
                  </a:cubicBezTo>
                  <a:cubicBezTo>
                    <a:pt x="660" y="27"/>
                    <a:pt x="660" y="27"/>
                    <a:pt x="660" y="27"/>
                  </a:cubicBezTo>
                  <a:cubicBezTo>
                    <a:pt x="660" y="29"/>
                    <a:pt x="660" y="29"/>
                    <a:pt x="660" y="29"/>
                  </a:cubicBezTo>
                  <a:cubicBezTo>
                    <a:pt x="660" y="30"/>
                    <a:pt x="660" y="30"/>
                    <a:pt x="660" y="30"/>
                  </a:cubicBezTo>
                  <a:cubicBezTo>
                    <a:pt x="662" y="30"/>
                    <a:pt x="662" y="30"/>
                    <a:pt x="662" y="30"/>
                  </a:cubicBezTo>
                  <a:cubicBezTo>
                    <a:pt x="658" y="32"/>
                    <a:pt x="658" y="32"/>
                    <a:pt x="658" y="32"/>
                  </a:cubicBezTo>
                  <a:cubicBezTo>
                    <a:pt x="660" y="33"/>
                    <a:pt x="660" y="33"/>
                    <a:pt x="660" y="33"/>
                  </a:cubicBezTo>
                  <a:cubicBezTo>
                    <a:pt x="661" y="33"/>
                    <a:pt x="661" y="33"/>
                    <a:pt x="661" y="33"/>
                  </a:cubicBezTo>
                  <a:cubicBezTo>
                    <a:pt x="665" y="33"/>
                    <a:pt x="665" y="33"/>
                    <a:pt x="665" y="33"/>
                  </a:cubicBezTo>
                  <a:cubicBezTo>
                    <a:pt x="668" y="33"/>
                    <a:pt x="668" y="33"/>
                    <a:pt x="668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2" y="33"/>
                    <a:pt x="672" y="33"/>
                    <a:pt x="672" y="33"/>
                  </a:cubicBezTo>
                  <a:cubicBezTo>
                    <a:pt x="677" y="32"/>
                    <a:pt x="677" y="32"/>
                    <a:pt x="677" y="32"/>
                  </a:cubicBezTo>
                  <a:cubicBezTo>
                    <a:pt x="675" y="33"/>
                    <a:pt x="675" y="33"/>
                    <a:pt x="675" y="33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8" y="32"/>
                    <a:pt x="678" y="32"/>
                    <a:pt x="678" y="32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685" y="32"/>
                    <a:pt x="685" y="32"/>
                    <a:pt x="685" y="32"/>
                  </a:cubicBezTo>
                  <a:cubicBezTo>
                    <a:pt x="681" y="33"/>
                    <a:pt x="681" y="33"/>
                    <a:pt x="681" y="33"/>
                  </a:cubicBezTo>
                  <a:cubicBezTo>
                    <a:pt x="685" y="33"/>
                    <a:pt x="685" y="33"/>
                    <a:pt x="685" y="33"/>
                  </a:cubicBezTo>
                  <a:cubicBezTo>
                    <a:pt x="680" y="35"/>
                    <a:pt x="680" y="35"/>
                    <a:pt x="680" y="35"/>
                  </a:cubicBezTo>
                  <a:cubicBezTo>
                    <a:pt x="671" y="35"/>
                    <a:pt x="671" y="35"/>
                    <a:pt x="671" y="35"/>
                  </a:cubicBezTo>
                  <a:cubicBezTo>
                    <a:pt x="662" y="36"/>
                    <a:pt x="662" y="36"/>
                    <a:pt x="662" y="36"/>
                  </a:cubicBezTo>
                  <a:cubicBezTo>
                    <a:pt x="664" y="37"/>
                    <a:pt x="664" y="37"/>
                    <a:pt x="664" y="37"/>
                  </a:cubicBezTo>
                  <a:cubicBezTo>
                    <a:pt x="665" y="39"/>
                    <a:pt x="665" y="39"/>
                    <a:pt x="665" y="39"/>
                  </a:cubicBezTo>
                  <a:cubicBezTo>
                    <a:pt x="664" y="39"/>
                    <a:pt x="664" y="39"/>
                    <a:pt x="664" y="39"/>
                  </a:cubicBezTo>
                  <a:cubicBezTo>
                    <a:pt x="667" y="40"/>
                    <a:pt x="667" y="40"/>
                    <a:pt x="667" y="40"/>
                  </a:cubicBezTo>
                  <a:cubicBezTo>
                    <a:pt x="670" y="40"/>
                    <a:pt x="670" y="40"/>
                    <a:pt x="670" y="40"/>
                  </a:cubicBezTo>
                  <a:cubicBezTo>
                    <a:pt x="672" y="40"/>
                    <a:pt x="672" y="40"/>
                    <a:pt x="672" y="40"/>
                  </a:cubicBezTo>
                  <a:cubicBezTo>
                    <a:pt x="677" y="40"/>
                    <a:pt x="677" y="40"/>
                    <a:pt x="677" y="40"/>
                  </a:cubicBezTo>
                  <a:cubicBezTo>
                    <a:pt x="672" y="42"/>
                    <a:pt x="672" y="42"/>
                    <a:pt x="672" y="42"/>
                  </a:cubicBezTo>
                  <a:cubicBezTo>
                    <a:pt x="667" y="42"/>
                    <a:pt x="667" y="42"/>
                    <a:pt x="667" y="42"/>
                  </a:cubicBezTo>
                  <a:cubicBezTo>
                    <a:pt x="670" y="43"/>
                    <a:pt x="670" y="43"/>
                    <a:pt x="670" y="43"/>
                  </a:cubicBezTo>
                  <a:cubicBezTo>
                    <a:pt x="674" y="45"/>
                    <a:pt x="674" y="45"/>
                    <a:pt x="674" y="45"/>
                  </a:cubicBezTo>
                  <a:cubicBezTo>
                    <a:pt x="680" y="45"/>
                    <a:pt x="680" y="45"/>
                    <a:pt x="680" y="45"/>
                  </a:cubicBezTo>
                  <a:cubicBezTo>
                    <a:pt x="682" y="45"/>
                    <a:pt x="682" y="45"/>
                    <a:pt x="682" y="45"/>
                  </a:cubicBezTo>
                  <a:cubicBezTo>
                    <a:pt x="684" y="45"/>
                    <a:pt x="684" y="45"/>
                    <a:pt x="684" y="45"/>
                  </a:cubicBezTo>
                  <a:cubicBezTo>
                    <a:pt x="682" y="43"/>
                    <a:pt x="682" y="43"/>
                    <a:pt x="682" y="43"/>
                  </a:cubicBezTo>
                  <a:cubicBezTo>
                    <a:pt x="685" y="43"/>
                    <a:pt x="685" y="43"/>
                    <a:pt x="685" y="43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2"/>
                    <a:pt x="690" y="42"/>
                    <a:pt x="690" y="42"/>
                  </a:cubicBezTo>
                  <a:cubicBezTo>
                    <a:pt x="690" y="40"/>
                    <a:pt x="690" y="40"/>
                    <a:pt x="690" y="40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1" y="43"/>
                    <a:pt x="691" y="43"/>
                    <a:pt x="691" y="43"/>
                  </a:cubicBezTo>
                  <a:cubicBezTo>
                    <a:pt x="694" y="45"/>
                    <a:pt x="694" y="45"/>
                    <a:pt x="694" y="45"/>
                  </a:cubicBezTo>
                  <a:cubicBezTo>
                    <a:pt x="695" y="45"/>
                    <a:pt x="695" y="45"/>
                    <a:pt x="695" y="45"/>
                  </a:cubicBezTo>
                  <a:cubicBezTo>
                    <a:pt x="698" y="43"/>
                    <a:pt x="698" y="43"/>
                    <a:pt x="698" y="43"/>
                  </a:cubicBezTo>
                  <a:cubicBezTo>
                    <a:pt x="700" y="42"/>
                    <a:pt x="700" y="42"/>
                    <a:pt x="700" y="42"/>
                  </a:cubicBezTo>
                  <a:cubicBezTo>
                    <a:pt x="701" y="40"/>
                    <a:pt x="701" y="40"/>
                    <a:pt x="701" y="40"/>
                  </a:cubicBezTo>
                  <a:cubicBezTo>
                    <a:pt x="704" y="42"/>
                    <a:pt x="704" y="42"/>
                    <a:pt x="704" y="42"/>
                  </a:cubicBezTo>
                  <a:cubicBezTo>
                    <a:pt x="707" y="40"/>
                    <a:pt x="707" y="40"/>
                    <a:pt x="707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10" y="37"/>
                    <a:pt x="710" y="37"/>
                    <a:pt x="710" y="37"/>
                  </a:cubicBezTo>
                  <a:cubicBezTo>
                    <a:pt x="714" y="36"/>
                    <a:pt x="714" y="36"/>
                    <a:pt x="714" y="36"/>
                  </a:cubicBezTo>
                  <a:cubicBezTo>
                    <a:pt x="711" y="37"/>
                    <a:pt x="711" y="37"/>
                    <a:pt x="711" y="37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11" y="40"/>
                    <a:pt x="711" y="40"/>
                    <a:pt x="711" y="40"/>
                  </a:cubicBezTo>
                  <a:cubicBezTo>
                    <a:pt x="714" y="39"/>
                    <a:pt x="714" y="39"/>
                    <a:pt x="714" y="39"/>
                  </a:cubicBezTo>
                  <a:cubicBezTo>
                    <a:pt x="718" y="37"/>
                    <a:pt x="718" y="37"/>
                    <a:pt x="718" y="37"/>
                  </a:cubicBezTo>
                  <a:cubicBezTo>
                    <a:pt x="721" y="36"/>
                    <a:pt x="721" y="36"/>
                    <a:pt x="721" y="36"/>
                  </a:cubicBezTo>
                  <a:cubicBezTo>
                    <a:pt x="724" y="36"/>
                    <a:pt x="724" y="36"/>
                    <a:pt x="724" y="36"/>
                  </a:cubicBezTo>
                  <a:cubicBezTo>
                    <a:pt x="728" y="35"/>
                    <a:pt x="728" y="35"/>
                    <a:pt x="728" y="35"/>
                  </a:cubicBezTo>
                  <a:cubicBezTo>
                    <a:pt x="738" y="35"/>
                    <a:pt x="738" y="35"/>
                    <a:pt x="738" y="35"/>
                  </a:cubicBezTo>
                  <a:cubicBezTo>
                    <a:pt x="737" y="32"/>
                    <a:pt x="737" y="32"/>
                    <a:pt x="737" y="32"/>
                  </a:cubicBezTo>
                  <a:lnTo>
                    <a:pt x="735" y="32"/>
                  </a:lnTo>
                  <a:close/>
                  <a:moveTo>
                    <a:pt x="707" y="156"/>
                  </a:moveTo>
                  <a:cubicBezTo>
                    <a:pt x="708" y="158"/>
                    <a:pt x="708" y="158"/>
                    <a:pt x="708" y="158"/>
                  </a:cubicBezTo>
                  <a:cubicBezTo>
                    <a:pt x="714" y="158"/>
                    <a:pt x="714" y="158"/>
                    <a:pt x="714" y="158"/>
                  </a:cubicBezTo>
                  <a:cubicBezTo>
                    <a:pt x="717" y="158"/>
                    <a:pt x="717" y="158"/>
                    <a:pt x="717" y="158"/>
                  </a:cubicBezTo>
                  <a:cubicBezTo>
                    <a:pt x="718" y="156"/>
                    <a:pt x="718" y="156"/>
                    <a:pt x="718" y="156"/>
                  </a:cubicBezTo>
                  <a:cubicBezTo>
                    <a:pt x="717" y="155"/>
                    <a:pt x="717" y="155"/>
                    <a:pt x="717" y="155"/>
                  </a:cubicBezTo>
                  <a:cubicBezTo>
                    <a:pt x="714" y="155"/>
                    <a:pt x="714" y="155"/>
                    <a:pt x="714" y="155"/>
                  </a:cubicBezTo>
                  <a:cubicBezTo>
                    <a:pt x="713" y="155"/>
                    <a:pt x="713" y="155"/>
                    <a:pt x="713" y="155"/>
                  </a:cubicBezTo>
                  <a:cubicBezTo>
                    <a:pt x="713" y="154"/>
                    <a:pt x="713" y="154"/>
                    <a:pt x="713" y="154"/>
                  </a:cubicBezTo>
                  <a:cubicBezTo>
                    <a:pt x="710" y="155"/>
                    <a:pt x="710" y="155"/>
                    <a:pt x="710" y="155"/>
                  </a:cubicBezTo>
                  <a:cubicBezTo>
                    <a:pt x="707" y="155"/>
                    <a:pt x="707" y="155"/>
                    <a:pt x="707" y="155"/>
                  </a:cubicBezTo>
                  <a:lnTo>
                    <a:pt x="707" y="156"/>
                  </a:lnTo>
                  <a:close/>
                  <a:moveTo>
                    <a:pt x="701" y="141"/>
                  </a:moveTo>
                  <a:cubicBezTo>
                    <a:pt x="701" y="139"/>
                    <a:pt x="701" y="139"/>
                    <a:pt x="701" y="139"/>
                  </a:cubicBezTo>
                  <a:cubicBezTo>
                    <a:pt x="698" y="139"/>
                    <a:pt x="698" y="139"/>
                    <a:pt x="698" y="139"/>
                  </a:cubicBezTo>
                  <a:cubicBezTo>
                    <a:pt x="697" y="139"/>
                    <a:pt x="697" y="139"/>
                    <a:pt x="697" y="139"/>
                  </a:cubicBezTo>
                  <a:cubicBezTo>
                    <a:pt x="695" y="141"/>
                    <a:pt x="695" y="141"/>
                    <a:pt x="695" y="141"/>
                  </a:cubicBezTo>
                  <a:cubicBezTo>
                    <a:pt x="695" y="142"/>
                    <a:pt x="695" y="142"/>
                    <a:pt x="695" y="142"/>
                  </a:cubicBezTo>
                  <a:cubicBezTo>
                    <a:pt x="698" y="142"/>
                    <a:pt x="698" y="142"/>
                    <a:pt x="698" y="142"/>
                  </a:cubicBezTo>
                  <a:lnTo>
                    <a:pt x="701" y="141"/>
                  </a:lnTo>
                  <a:close/>
                  <a:moveTo>
                    <a:pt x="746" y="235"/>
                  </a:moveTo>
                  <a:cubicBezTo>
                    <a:pt x="748" y="235"/>
                    <a:pt x="748" y="235"/>
                    <a:pt x="748" y="235"/>
                  </a:cubicBezTo>
                  <a:cubicBezTo>
                    <a:pt x="750" y="232"/>
                    <a:pt x="750" y="232"/>
                    <a:pt x="750" y="232"/>
                  </a:cubicBezTo>
                  <a:cubicBezTo>
                    <a:pt x="747" y="231"/>
                    <a:pt x="747" y="231"/>
                    <a:pt x="747" y="231"/>
                  </a:cubicBezTo>
                  <a:cubicBezTo>
                    <a:pt x="744" y="231"/>
                    <a:pt x="744" y="231"/>
                    <a:pt x="744" y="231"/>
                  </a:cubicBezTo>
                  <a:cubicBezTo>
                    <a:pt x="743" y="232"/>
                    <a:pt x="743" y="232"/>
                    <a:pt x="743" y="232"/>
                  </a:cubicBezTo>
                  <a:cubicBezTo>
                    <a:pt x="744" y="234"/>
                    <a:pt x="744" y="234"/>
                    <a:pt x="744" y="234"/>
                  </a:cubicBezTo>
                  <a:lnTo>
                    <a:pt x="746" y="235"/>
                  </a:lnTo>
                  <a:close/>
                  <a:moveTo>
                    <a:pt x="710" y="149"/>
                  </a:moveTo>
                  <a:cubicBezTo>
                    <a:pt x="711" y="148"/>
                    <a:pt x="711" y="148"/>
                    <a:pt x="711" y="148"/>
                  </a:cubicBezTo>
                  <a:cubicBezTo>
                    <a:pt x="710" y="148"/>
                    <a:pt x="710" y="148"/>
                    <a:pt x="710" y="148"/>
                  </a:cubicBezTo>
                  <a:cubicBezTo>
                    <a:pt x="708" y="148"/>
                    <a:pt x="708" y="148"/>
                    <a:pt x="708" y="148"/>
                  </a:cubicBezTo>
                  <a:cubicBezTo>
                    <a:pt x="707" y="148"/>
                    <a:pt x="707" y="148"/>
                    <a:pt x="707" y="148"/>
                  </a:cubicBezTo>
                  <a:cubicBezTo>
                    <a:pt x="707" y="151"/>
                    <a:pt x="707" y="151"/>
                    <a:pt x="707" y="151"/>
                  </a:cubicBezTo>
                  <a:cubicBezTo>
                    <a:pt x="707" y="152"/>
                    <a:pt x="707" y="152"/>
                    <a:pt x="707" y="152"/>
                  </a:cubicBezTo>
                  <a:cubicBezTo>
                    <a:pt x="710" y="151"/>
                    <a:pt x="710" y="151"/>
                    <a:pt x="710" y="151"/>
                  </a:cubicBezTo>
                  <a:lnTo>
                    <a:pt x="710" y="149"/>
                  </a:lnTo>
                  <a:close/>
                  <a:moveTo>
                    <a:pt x="622" y="132"/>
                  </a:moveTo>
                  <a:cubicBezTo>
                    <a:pt x="618" y="131"/>
                    <a:pt x="618" y="131"/>
                    <a:pt x="618" y="131"/>
                  </a:cubicBezTo>
                  <a:cubicBezTo>
                    <a:pt x="617" y="131"/>
                    <a:pt x="617" y="131"/>
                    <a:pt x="617" y="131"/>
                  </a:cubicBezTo>
                  <a:cubicBezTo>
                    <a:pt x="617" y="132"/>
                    <a:pt x="617" y="132"/>
                    <a:pt x="617" y="132"/>
                  </a:cubicBezTo>
                  <a:cubicBezTo>
                    <a:pt x="621" y="133"/>
                    <a:pt x="621" y="133"/>
                    <a:pt x="621" y="133"/>
                  </a:cubicBezTo>
                  <a:lnTo>
                    <a:pt x="622" y="132"/>
                  </a:lnTo>
                  <a:close/>
                  <a:moveTo>
                    <a:pt x="601" y="154"/>
                  </a:moveTo>
                  <a:cubicBezTo>
                    <a:pt x="599" y="156"/>
                    <a:pt x="599" y="156"/>
                    <a:pt x="599" y="156"/>
                  </a:cubicBezTo>
                  <a:cubicBezTo>
                    <a:pt x="598" y="158"/>
                    <a:pt x="598" y="158"/>
                    <a:pt x="598" y="158"/>
                  </a:cubicBezTo>
                  <a:cubicBezTo>
                    <a:pt x="599" y="158"/>
                    <a:pt x="599" y="158"/>
                    <a:pt x="599" y="158"/>
                  </a:cubicBezTo>
                  <a:cubicBezTo>
                    <a:pt x="601" y="158"/>
                    <a:pt x="601" y="158"/>
                    <a:pt x="601" y="158"/>
                  </a:cubicBezTo>
                  <a:cubicBezTo>
                    <a:pt x="602" y="156"/>
                    <a:pt x="602" y="156"/>
                    <a:pt x="602" y="156"/>
                  </a:cubicBezTo>
                  <a:cubicBezTo>
                    <a:pt x="605" y="154"/>
                    <a:pt x="605" y="154"/>
                    <a:pt x="605" y="154"/>
                  </a:cubicBezTo>
                  <a:cubicBezTo>
                    <a:pt x="605" y="152"/>
                    <a:pt x="605" y="152"/>
                    <a:pt x="605" y="152"/>
                  </a:cubicBezTo>
                  <a:cubicBezTo>
                    <a:pt x="602" y="152"/>
                    <a:pt x="602" y="152"/>
                    <a:pt x="602" y="152"/>
                  </a:cubicBezTo>
                  <a:lnTo>
                    <a:pt x="601" y="154"/>
                  </a:lnTo>
                  <a:close/>
                  <a:moveTo>
                    <a:pt x="649" y="207"/>
                  </a:moveTo>
                  <a:cubicBezTo>
                    <a:pt x="647" y="208"/>
                    <a:pt x="647" y="208"/>
                    <a:pt x="647" y="208"/>
                  </a:cubicBezTo>
                  <a:cubicBezTo>
                    <a:pt x="647" y="209"/>
                    <a:pt x="647" y="209"/>
                    <a:pt x="647" y="209"/>
                  </a:cubicBezTo>
                  <a:cubicBezTo>
                    <a:pt x="648" y="209"/>
                    <a:pt x="648" y="209"/>
                    <a:pt x="648" y="209"/>
                  </a:cubicBezTo>
                  <a:cubicBezTo>
                    <a:pt x="651" y="211"/>
                    <a:pt x="651" y="211"/>
                    <a:pt x="651" y="211"/>
                  </a:cubicBezTo>
                  <a:cubicBezTo>
                    <a:pt x="652" y="209"/>
                    <a:pt x="652" y="209"/>
                    <a:pt x="652" y="209"/>
                  </a:cubicBezTo>
                  <a:cubicBezTo>
                    <a:pt x="651" y="209"/>
                    <a:pt x="651" y="209"/>
                    <a:pt x="651" y="209"/>
                  </a:cubicBezTo>
                  <a:cubicBezTo>
                    <a:pt x="651" y="208"/>
                    <a:pt x="651" y="208"/>
                    <a:pt x="651" y="208"/>
                  </a:cubicBezTo>
                  <a:lnTo>
                    <a:pt x="649" y="207"/>
                  </a:lnTo>
                  <a:close/>
                  <a:moveTo>
                    <a:pt x="695" y="386"/>
                  </a:moveTo>
                  <a:cubicBezTo>
                    <a:pt x="691" y="384"/>
                    <a:pt x="691" y="384"/>
                    <a:pt x="691" y="384"/>
                  </a:cubicBezTo>
                  <a:cubicBezTo>
                    <a:pt x="688" y="383"/>
                    <a:pt x="688" y="383"/>
                    <a:pt x="688" y="383"/>
                  </a:cubicBezTo>
                  <a:cubicBezTo>
                    <a:pt x="682" y="383"/>
                    <a:pt x="682" y="383"/>
                    <a:pt x="682" y="383"/>
                  </a:cubicBezTo>
                  <a:cubicBezTo>
                    <a:pt x="681" y="383"/>
                    <a:pt x="681" y="383"/>
                    <a:pt x="681" y="383"/>
                  </a:cubicBezTo>
                  <a:cubicBezTo>
                    <a:pt x="678" y="383"/>
                    <a:pt x="678" y="383"/>
                    <a:pt x="678" y="383"/>
                  </a:cubicBezTo>
                  <a:cubicBezTo>
                    <a:pt x="682" y="386"/>
                    <a:pt x="682" y="386"/>
                    <a:pt x="682" y="386"/>
                  </a:cubicBezTo>
                  <a:cubicBezTo>
                    <a:pt x="687" y="390"/>
                    <a:pt x="687" y="390"/>
                    <a:pt x="687" y="390"/>
                  </a:cubicBezTo>
                  <a:cubicBezTo>
                    <a:pt x="692" y="393"/>
                    <a:pt x="692" y="393"/>
                    <a:pt x="692" y="393"/>
                  </a:cubicBezTo>
                  <a:cubicBezTo>
                    <a:pt x="700" y="393"/>
                    <a:pt x="700" y="393"/>
                    <a:pt x="700" y="393"/>
                  </a:cubicBezTo>
                  <a:cubicBezTo>
                    <a:pt x="703" y="393"/>
                    <a:pt x="703" y="393"/>
                    <a:pt x="703" y="393"/>
                  </a:cubicBezTo>
                  <a:cubicBezTo>
                    <a:pt x="704" y="393"/>
                    <a:pt x="704" y="393"/>
                    <a:pt x="704" y="393"/>
                  </a:cubicBezTo>
                  <a:cubicBezTo>
                    <a:pt x="703" y="392"/>
                    <a:pt x="703" y="392"/>
                    <a:pt x="703" y="392"/>
                  </a:cubicBezTo>
                  <a:cubicBezTo>
                    <a:pt x="701" y="389"/>
                    <a:pt x="701" y="389"/>
                    <a:pt x="701" y="389"/>
                  </a:cubicBezTo>
                  <a:lnTo>
                    <a:pt x="695" y="386"/>
                  </a:lnTo>
                  <a:close/>
                  <a:moveTo>
                    <a:pt x="727" y="379"/>
                  </a:moveTo>
                  <a:cubicBezTo>
                    <a:pt x="728" y="377"/>
                    <a:pt x="728" y="377"/>
                    <a:pt x="728" y="377"/>
                  </a:cubicBezTo>
                  <a:cubicBezTo>
                    <a:pt x="731" y="376"/>
                    <a:pt x="731" y="376"/>
                    <a:pt x="731" y="376"/>
                  </a:cubicBezTo>
                  <a:cubicBezTo>
                    <a:pt x="733" y="374"/>
                    <a:pt x="733" y="374"/>
                    <a:pt x="733" y="374"/>
                  </a:cubicBezTo>
                  <a:cubicBezTo>
                    <a:pt x="737" y="371"/>
                    <a:pt x="737" y="371"/>
                    <a:pt x="737" y="371"/>
                  </a:cubicBezTo>
                  <a:cubicBezTo>
                    <a:pt x="740" y="370"/>
                    <a:pt x="740" y="370"/>
                    <a:pt x="740" y="370"/>
                  </a:cubicBezTo>
                  <a:cubicBezTo>
                    <a:pt x="740" y="371"/>
                    <a:pt x="740" y="371"/>
                    <a:pt x="740" y="371"/>
                  </a:cubicBezTo>
                  <a:cubicBezTo>
                    <a:pt x="741" y="370"/>
                    <a:pt x="741" y="370"/>
                    <a:pt x="741" y="370"/>
                  </a:cubicBezTo>
                  <a:cubicBezTo>
                    <a:pt x="741" y="369"/>
                    <a:pt x="741" y="369"/>
                    <a:pt x="741" y="369"/>
                  </a:cubicBezTo>
                  <a:cubicBezTo>
                    <a:pt x="743" y="367"/>
                    <a:pt x="743" y="367"/>
                    <a:pt x="743" y="367"/>
                  </a:cubicBezTo>
                  <a:cubicBezTo>
                    <a:pt x="746" y="366"/>
                    <a:pt x="746" y="366"/>
                    <a:pt x="746" y="366"/>
                  </a:cubicBezTo>
                  <a:cubicBezTo>
                    <a:pt x="746" y="364"/>
                    <a:pt x="746" y="364"/>
                    <a:pt x="746" y="364"/>
                  </a:cubicBezTo>
                  <a:cubicBezTo>
                    <a:pt x="750" y="364"/>
                    <a:pt x="750" y="364"/>
                    <a:pt x="750" y="364"/>
                  </a:cubicBezTo>
                  <a:cubicBezTo>
                    <a:pt x="753" y="364"/>
                    <a:pt x="753" y="364"/>
                    <a:pt x="753" y="364"/>
                  </a:cubicBezTo>
                  <a:cubicBezTo>
                    <a:pt x="758" y="361"/>
                    <a:pt x="758" y="361"/>
                    <a:pt x="758" y="361"/>
                  </a:cubicBezTo>
                  <a:cubicBezTo>
                    <a:pt x="761" y="363"/>
                    <a:pt x="761" y="363"/>
                    <a:pt x="761" y="363"/>
                  </a:cubicBezTo>
                  <a:cubicBezTo>
                    <a:pt x="766" y="363"/>
                    <a:pt x="766" y="363"/>
                    <a:pt x="766" y="363"/>
                  </a:cubicBezTo>
                  <a:cubicBezTo>
                    <a:pt x="771" y="359"/>
                    <a:pt x="771" y="359"/>
                    <a:pt x="771" y="359"/>
                  </a:cubicBezTo>
                  <a:cubicBezTo>
                    <a:pt x="778" y="356"/>
                    <a:pt x="778" y="356"/>
                    <a:pt x="778" y="356"/>
                  </a:cubicBezTo>
                  <a:cubicBezTo>
                    <a:pt x="781" y="354"/>
                    <a:pt x="781" y="354"/>
                    <a:pt x="781" y="354"/>
                  </a:cubicBezTo>
                  <a:cubicBezTo>
                    <a:pt x="781" y="351"/>
                    <a:pt x="781" y="351"/>
                    <a:pt x="781" y="351"/>
                  </a:cubicBezTo>
                  <a:cubicBezTo>
                    <a:pt x="778" y="350"/>
                    <a:pt x="778" y="350"/>
                    <a:pt x="778" y="350"/>
                  </a:cubicBezTo>
                  <a:cubicBezTo>
                    <a:pt x="783" y="350"/>
                    <a:pt x="783" y="350"/>
                    <a:pt x="783" y="350"/>
                  </a:cubicBezTo>
                  <a:cubicBezTo>
                    <a:pt x="783" y="349"/>
                    <a:pt x="783" y="349"/>
                    <a:pt x="783" y="349"/>
                  </a:cubicBezTo>
                  <a:cubicBezTo>
                    <a:pt x="780" y="349"/>
                    <a:pt x="780" y="349"/>
                    <a:pt x="780" y="349"/>
                  </a:cubicBezTo>
                  <a:cubicBezTo>
                    <a:pt x="776" y="347"/>
                    <a:pt x="776" y="347"/>
                    <a:pt x="776" y="347"/>
                  </a:cubicBezTo>
                  <a:cubicBezTo>
                    <a:pt x="778" y="347"/>
                    <a:pt x="778" y="347"/>
                    <a:pt x="778" y="347"/>
                  </a:cubicBezTo>
                  <a:cubicBezTo>
                    <a:pt x="780" y="347"/>
                    <a:pt x="780" y="347"/>
                    <a:pt x="780" y="347"/>
                  </a:cubicBezTo>
                  <a:cubicBezTo>
                    <a:pt x="783" y="347"/>
                    <a:pt x="783" y="347"/>
                    <a:pt x="783" y="347"/>
                  </a:cubicBezTo>
                  <a:cubicBezTo>
                    <a:pt x="783" y="346"/>
                    <a:pt x="783" y="346"/>
                    <a:pt x="783" y="346"/>
                  </a:cubicBezTo>
                  <a:cubicBezTo>
                    <a:pt x="781" y="346"/>
                    <a:pt x="781" y="346"/>
                    <a:pt x="781" y="346"/>
                  </a:cubicBezTo>
                  <a:cubicBezTo>
                    <a:pt x="781" y="344"/>
                    <a:pt x="781" y="344"/>
                    <a:pt x="781" y="344"/>
                  </a:cubicBezTo>
                  <a:cubicBezTo>
                    <a:pt x="783" y="344"/>
                    <a:pt x="783" y="344"/>
                    <a:pt x="783" y="344"/>
                  </a:cubicBezTo>
                  <a:cubicBezTo>
                    <a:pt x="784" y="344"/>
                    <a:pt x="784" y="344"/>
                    <a:pt x="784" y="344"/>
                  </a:cubicBezTo>
                  <a:cubicBezTo>
                    <a:pt x="783" y="343"/>
                    <a:pt x="783" y="343"/>
                    <a:pt x="783" y="343"/>
                  </a:cubicBezTo>
                  <a:cubicBezTo>
                    <a:pt x="781" y="341"/>
                    <a:pt x="781" y="341"/>
                    <a:pt x="781" y="341"/>
                  </a:cubicBezTo>
                  <a:cubicBezTo>
                    <a:pt x="784" y="341"/>
                    <a:pt x="784" y="341"/>
                    <a:pt x="784" y="341"/>
                  </a:cubicBezTo>
                  <a:cubicBezTo>
                    <a:pt x="786" y="340"/>
                    <a:pt x="786" y="340"/>
                    <a:pt x="786" y="340"/>
                  </a:cubicBezTo>
                  <a:cubicBezTo>
                    <a:pt x="787" y="337"/>
                    <a:pt x="787" y="337"/>
                    <a:pt x="787" y="337"/>
                  </a:cubicBezTo>
                  <a:cubicBezTo>
                    <a:pt x="786" y="337"/>
                    <a:pt x="786" y="337"/>
                    <a:pt x="786" y="337"/>
                  </a:cubicBezTo>
                  <a:cubicBezTo>
                    <a:pt x="784" y="337"/>
                    <a:pt x="784" y="337"/>
                    <a:pt x="784" y="337"/>
                  </a:cubicBezTo>
                  <a:cubicBezTo>
                    <a:pt x="784" y="336"/>
                    <a:pt x="784" y="336"/>
                    <a:pt x="784" y="336"/>
                  </a:cubicBezTo>
                  <a:cubicBezTo>
                    <a:pt x="784" y="334"/>
                    <a:pt x="784" y="334"/>
                    <a:pt x="784" y="334"/>
                  </a:cubicBezTo>
                  <a:cubicBezTo>
                    <a:pt x="783" y="334"/>
                    <a:pt x="783" y="334"/>
                    <a:pt x="783" y="334"/>
                  </a:cubicBezTo>
                  <a:cubicBezTo>
                    <a:pt x="780" y="333"/>
                    <a:pt x="780" y="333"/>
                    <a:pt x="780" y="333"/>
                  </a:cubicBezTo>
                  <a:cubicBezTo>
                    <a:pt x="781" y="333"/>
                    <a:pt x="781" y="333"/>
                    <a:pt x="781" y="333"/>
                  </a:cubicBezTo>
                  <a:cubicBezTo>
                    <a:pt x="781" y="331"/>
                    <a:pt x="781" y="331"/>
                    <a:pt x="781" y="331"/>
                  </a:cubicBezTo>
                  <a:cubicBezTo>
                    <a:pt x="778" y="333"/>
                    <a:pt x="778" y="333"/>
                    <a:pt x="778" y="333"/>
                  </a:cubicBezTo>
                  <a:cubicBezTo>
                    <a:pt x="777" y="333"/>
                    <a:pt x="777" y="333"/>
                    <a:pt x="777" y="333"/>
                  </a:cubicBezTo>
                  <a:cubicBezTo>
                    <a:pt x="774" y="334"/>
                    <a:pt x="774" y="334"/>
                    <a:pt x="774" y="334"/>
                  </a:cubicBezTo>
                  <a:cubicBezTo>
                    <a:pt x="773" y="336"/>
                    <a:pt x="773" y="336"/>
                    <a:pt x="773" y="336"/>
                  </a:cubicBezTo>
                  <a:cubicBezTo>
                    <a:pt x="773" y="334"/>
                    <a:pt x="773" y="334"/>
                    <a:pt x="773" y="334"/>
                  </a:cubicBezTo>
                  <a:cubicBezTo>
                    <a:pt x="770" y="334"/>
                    <a:pt x="770" y="334"/>
                    <a:pt x="770" y="334"/>
                  </a:cubicBezTo>
                  <a:cubicBezTo>
                    <a:pt x="777" y="331"/>
                    <a:pt x="777" y="331"/>
                    <a:pt x="777" y="331"/>
                  </a:cubicBezTo>
                  <a:cubicBezTo>
                    <a:pt x="776" y="328"/>
                    <a:pt x="776" y="328"/>
                    <a:pt x="776" y="328"/>
                  </a:cubicBezTo>
                  <a:cubicBezTo>
                    <a:pt x="774" y="327"/>
                    <a:pt x="774" y="327"/>
                    <a:pt x="774" y="327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67" y="326"/>
                    <a:pt x="767" y="326"/>
                    <a:pt x="767" y="326"/>
                  </a:cubicBezTo>
                  <a:cubicBezTo>
                    <a:pt x="766" y="326"/>
                    <a:pt x="766" y="326"/>
                    <a:pt x="766" y="326"/>
                  </a:cubicBezTo>
                  <a:cubicBezTo>
                    <a:pt x="770" y="324"/>
                    <a:pt x="770" y="324"/>
                    <a:pt x="770" y="324"/>
                  </a:cubicBezTo>
                  <a:cubicBezTo>
                    <a:pt x="773" y="324"/>
                    <a:pt x="773" y="324"/>
                    <a:pt x="773" y="324"/>
                  </a:cubicBezTo>
                  <a:cubicBezTo>
                    <a:pt x="776" y="323"/>
                    <a:pt x="776" y="323"/>
                    <a:pt x="776" y="323"/>
                  </a:cubicBezTo>
                  <a:cubicBezTo>
                    <a:pt x="778" y="321"/>
                    <a:pt x="778" y="321"/>
                    <a:pt x="778" y="321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4" y="320"/>
                    <a:pt x="774" y="320"/>
                    <a:pt x="774" y="320"/>
                  </a:cubicBezTo>
                  <a:cubicBezTo>
                    <a:pt x="768" y="318"/>
                    <a:pt x="768" y="318"/>
                    <a:pt x="768" y="318"/>
                  </a:cubicBezTo>
                  <a:cubicBezTo>
                    <a:pt x="766" y="317"/>
                    <a:pt x="766" y="317"/>
                    <a:pt x="766" y="317"/>
                  </a:cubicBezTo>
                  <a:cubicBezTo>
                    <a:pt x="764" y="317"/>
                    <a:pt x="764" y="317"/>
                    <a:pt x="764" y="317"/>
                  </a:cubicBezTo>
                  <a:cubicBezTo>
                    <a:pt x="764" y="316"/>
                    <a:pt x="764" y="316"/>
                    <a:pt x="764" y="316"/>
                  </a:cubicBezTo>
                  <a:cubicBezTo>
                    <a:pt x="764" y="314"/>
                    <a:pt x="764" y="314"/>
                    <a:pt x="764" y="314"/>
                  </a:cubicBezTo>
                  <a:cubicBezTo>
                    <a:pt x="760" y="316"/>
                    <a:pt x="760" y="316"/>
                    <a:pt x="760" y="316"/>
                  </a:cubicBezTo>
                  <a:cubicBezTo>
                    <a:pt x="763" y="313"/>
                    <a:pt x="763" y="313"/>
                    <a:pt x="763" y="313"/>
                  </a:cubicBezTo>
                  <a:cubicBezTo>
                    <a:pt x="760" y="314"/>
                    <a:pt x="760" y="314"/>
                    <a:pt x="760" y="314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7" y="314"/>
                    <a:pt x="757" y="314"/>
                    <a:pt x="757" y="314"/>
                  </a:cubicBezTo>
                  <a:cubicBezTo>
                    <a:pt x="757" y="311"/>
                    <a:pt x="757" y="311"/>
                    <a:pt x="757" y="311"/>
                  </a:cubicBezTo>
                  <a:cubicBezTo>
                    <a:pt x="751" y="316"/>
                    <a:pt x="751" y="316"/>
                    <a:pt x="751" y="316"/>
                  </a:cubicBezTo>
                  <a:cubicBezTo>
                    <a:pt x="753" y="314"/>
                    <a:pt x="753" y="314"/>
                    <a:pt x="753" y="314"/>
                  </a:cubicBezTo>
                  <a:cubicBezTo>
                    <a:pt x="754" y="313"/>
                    <a:pt x="754" y="313"/>
                    <a:pt x="754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50" y="314"/>
                    <a:pt x="750" y="314"/>
                    <a:pt x="750" y="314"/>
                  </a:cubicBezTo>
                  <a:cubicBezTo>
                    <a:pt x="747" y="316"/>
                    <a:pt x="747" y="316"/>
                    <a:pt x="747" y="316"/>
                  </a:cubicBezTo>
                  <a:cubicBezTo>
                    <a:pt x="748" y="314"/>
                    <a:pt x="748" y="314"/>
                    <a:pt x="748" y="314"/>
                  </a:cubicBezTo>
                  <a:cubicBezTo>
                    <a:pt x="751" y="311"/>
                    <a:pt x="751" y="311"/>
                    <a:pt x="751" y="311"/>
                  </a:cubicBezTo>
                  <a:cubicBezTo>
                    <a:pt x="753" y="310"/>
                    <a:pt x="753" y="310"/>
                    <a:pt x="753" y="310"/>
                  </a:cubicBezTo>
                  <a:cubicBezTo>
                    <a:pt x="753" y="308"/>
                    <a:pt x="753" y="308"/>
                    <a:pt x="753" y="308"/>
                  </a:cubicBezTo>
                  <a:cubicBezTo>
                    <a:pt x="754" y="306"/>
                    <a:pt x="754" y="306"/>
                    <a:pt x="754" y="306"/>
                  </a:cubicBezTo>
                  <a:cubicBezTo>
                    <a:pt x="753" y="307"/>
                    <a:pt x="753" y="307"/>
                    <a:pt x="753" y="307"/>
                  </a:cubicBezTo>
                  <a:cubicBezTo>
                    <a:pt x="751" y="308"/>
                    <a:pt x="751" y="308"/>
                    <a:pt x="751" y="308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8" y="307"/>
                    <a:pt x="748" y="307"/>
                    <a:pt x="748" y="307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47" y="304"/>
                    <a:pt x="747" y="304"/>
                    <a:pt x="747" y="304"/>
                  </a:cubicBezTo>
                  <a:cubicBezTo>
                    <a:pt x="748" y="304"/>
                    <a:pt x="748" y="304"/>
                    <a:pt x="748" y="304"/>
                  </a:cubicBezTo>
                  <a:cubicBezTo>
                    <a:pt x="746" y="303"/>
                    <a:pt x="746" y="303"/>
                    <a:pt x="746" y="303"/>
                  </a:cubicBezTo>
                  <a:cubicBezTo>
                    <a:pt x="747" y="300"/>
                    <a:pt x="747" y="300"/>
                    <a:pt x="747" y="300"/>
                  </a:cubicBezTo>
                  <a:cubicBezTo>
                    <a:pt x="744" y="301"/>
                    <a:pt x="744" y="301"/>
                    <a:pt x="744" y="301"/>
                  </a:cubicBezTo>
                  <a:cubicBezTo>
                    <a:pt x="741" y="300"/>
                    <a:pt x="741" y="300"/>
                    <a:pt x="741" y="300"/>
                  </a:cubicBezTo>
                  <a:cubicBezTo>
                    <a:pt x="743" y="300"/>
                    <a:pt x="743" y="300"/>
                    <a:pt x="743" y="300"/>
                  </a:cubicBezTo>
                  <a:cubicBezTo>
                    <a:pt x="744" y="298"/>
                    <a:pt x="744" y="298"/>
                    <a:pt x="744" y="298"/>
                  </a:cubicBezTo>
                  <a:cubicBezTo>
                    <a:pt x="741" y="297"/>
                    <a:pt x="741" y="297"/>
                    <a:pt x="741" y="297"/>
                  </a:cubicBezTo>
                  <a:cubicBezTo>
                    <a:pt x="744" y="297"/>
                    <a:pt x="744" y="297"/>
                    <a:pt x="744" y="297"/>
                  </a:cubicBezTo>
                  <a:cubicBezTo>
                    <a:pt x="746" y="295"/>
                    <a:pt x="746" y="295"/>
                    <a:pt x="746" y="295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1" y="294"/>
                    <a:pt x="741" y="294"/>
                    <a:pt x="741" y="294"/>
                  </a:cubicBezTo>
                  <a:cubicBezTo>
                    <a:pt x="744" y="294"/>
                    <a:pt x="744" y="294"/>
                    <a:pt x="744" y="294"/>
                  </a:cubicBezTo>
                  <a:cubicBezTo>
                    <a:pt x="746" y="294"/>
                    <a:pt x="746" y="294"/>
                    <a:pt x="746" y="294"/>
                  </a:cubicBezTo>
                  <a:cubicBezTo>
                    <a:pt x="748" y="291"/>
                    <a:pt x="748" y="291"/>
                    <a:pt x="748" y="291"/>
                  </a:cubicBezTo>
                  <a:cubicBezTo>
                    <a:pt x="751" y="291"/>
                    <a:pt x="751" y="291"/>
                    <a:pt x="751" y="291"/>
                  </a:cubicBezTo>
                  <a:cubicBezTo>
                    <a:pt x="753" y="291"/>
                    <a:pt x="753" y="291"/>
                    <a:pt x="753" y="291"/>
                  </a:cubicBezTo>
                  <a:cubicBezTo>
                    <a:pt x="753" y="290"/>
                    <a:pt x="753" y="290"/>
                    <a:pt x="753" y="290"/>
                  </a:cubicBezTo>
                  <a:cubicBezTo>
                    <a:pt x="751" y="288"/>
                    <a:pt x="751" y="288"/>
                    <a:pt x="751" y="288"/>
                  </a:cubicBezTo>
                  <a:cubicBezTo>
                    <a:pt x="750" y="288"/>
                    <a:pt x="750" y="288"/>
                    <a:pt x="750" y="288"/>
                  </a:cubicBezTo>
                  <a:cubicBezTo>
                    <a:pt x="748" y="287"/>
                    <a:pt x="748" y="287"/>
                    <a:pt x="748" y="287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4" y="284"/>
                    <a:pt x="744" y="284"/>
                    <a:pt x="744" y="284"/>
                  </a:cubicBezTo>
                  <a:cubicBezTo>
                    <a:pt x="747" y="284"/>
                    <a:pt x="747" y="284"/>
                    <a:pt x="747" y="284"/>
                  </a:cubicBezTo>
                  <a:cubicBezTo>
                    <a:pt x="750" y="283"/>
                    <a:pt x="750" y="283"/>
                    <a:pt x="750" y="283"/>
                  </a:cubicBezTo>
                  <a:cubicBezTo>
                    <a:pt x="750" y="281"/>
                    <a:pt x="750" y="281"/>
                    <a:pt x="750" y="281"/>
                  </a:cubicBezTo>
                  <a:cubicBezTo>
                    <a:pt x="750" y="280"/>
                    <a:pt x="750" y="280"/>
                    <a:pt x="750" y="280"/>
                  </a:cubicBezTo>
                  <a:cubicBezTo>
                    <a:pt x="750" y="278"/>
                    <a:pt x="750" y="278"/>
                    <a:pt x="750" y="278"/>
                  </a:cubicBezTo>
                  <a:cubicBezTo>
                    <a:pt x="748" y="278"/>
                    <a:pt x="748" y="278"/>
                    <a:pt x="748" y="278"/>
                  </a:cubicBezTo>
                  <a:cubicBezTo>
                    <a:pt x="747" y="280"/>
                    <a:pt x="747" y="280"/>
                    <a:pt x="747" y="280"/>
                  </a:cubicBezTo>
                  <a:cubicBezTo>
                    <a:pt x="747" y="278"/>
                    <a:pt x="747" y="278"/>
                    <a:pt x="747" y="278"/>
                  </a:cubicBezTo>
                  <a:cubicBezTo>
                    <a:pt x="746" y="278"/>
                    <a:pt x="746" y="278"/>
                    <a:pt x="746" y="278"/>
                  </a:cubicBezTo>
                  <a:cubicBezTo>
                    <a:pt x="748" y="277"/>
                    <a:pt x="748" y="277"/>
                    <a:pt x="748" y="277"/>
                  </a:cubicBezTo>
                  <a:cubicBezTo>
                    <a:pt x="747" y="277"/>
                    <a:pt x="747" y="277"/>
                    <a:pt x="747" y="277"/>
                  </a:cubicBezTo>
                  <a:cubicBezTo>
                    <a:pt x="748" y="275"/>
                    <a:pt x="748" y="275"/>
                    <a:pt x="748" y="275"/>
                  </a:cubicBezTo>
                  <a:cubicBezTo>
                    <a:pt x="746" y="275"/>
                    <a:pt x="746" y="275"/>
                    <a:pt x="746" y="275"/>
                  </a:cubicBezTo>
                  <a:cubicBezTo>
                    <a:pt x="747" y="274"/>
                    <a:pt x="747" y="274"/>
                    <a:pt x="747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8" y="271"/>
                    <a:pt x="748" y="271"/>
                    <a:pt x="748" y="271"/>
                  </a:cubicBezTo>
                  <a:cubicBezTo>
                    <a:pt x="746" y="271"/>
                    <a:pt x="746" y="271"/>
                    <a:pt x="746" y="271"/>
                  </a:cubicBezTo>
                  <a:cubicBezTo>
                    <a:pt x="743" y="273"/>
                    <a:pt x="743" y="273"/>
                    <a:pt x="743" y="273"/>
                  </a:cubicBezTo>
                  <a:cubicBezTo>
                    <a:pt x="741" y="273"/>
                    <a:pt x="741" y="273"/>
                    <a:pt x="741" y="273"/>
                  </a:cubicBezTo>
                  <a:cubicBezTo>
                    <a:pt x="741" y="271"/>
                    <a:pt x="741" y="271"/>
                    <a:pt x="741" y="271"/>
                  </a:cubicBezTo>
                  <a:cubicBezTo>
                    <a:pt x="744" y="271"/>
                    <a:pt x="744" y="271"/>
                    <a:pt x="744" y="271"/>
                  </a:cubicBezTo>
                  <a:cubicBezTo>
                    <a:pt x="747" y="270"/>
                    <a:pt x="747" y="270"/>
                    <a:pt x="747" y="270"/>
                  </a:cubicBezTo>
                  <a:cubicBezTo>
                    <a:pt x="747" y="268"/>
                    <a:pt x="747" y="268"/>
                    <a:pt x="747" y="268"/>
                  </a:cubicBezTo>
                  <a:cubicBezTo>
                    <a:pt x="748" y="268"/>
                    <a:pt x="748" y="268"/>
                    <a:pt x="748" y="268"/>
                  </a:cubicBezTo>
                  <a:cubicBezTo>
                    <a:pt x="747" y="267"/>
                    <a:pt x="747" y="267"/>
                    <a:pt x="747" y="267"/>
                  </a:cubicBezTo>
                  <a:cubicBezTo>
                    <a:pt x="744" y="267"/>
                    <a:pt x="744" y="267"/>
                    <a:pt x="744" y="267"/>
                  </a:cubicBezTo>
                  <a:cubicBezTo>
                    <a:pt x="747" y="265"/>
                    <a:pt x="747" y="265"/>
                    <a:pt x="747" y="265"/>
                  </a:cubicBezTo>
                  <a:cubicBezTo>
                    <a:pt x="746" y="265"/>
                    <a:pt x="746" y="265"/>
                    <a:pt x="746" y="265"/>
                  </a:cubicBezTo>
                  <a:cubicBezTo>
                    <a:pt x="748" y="264"/>
                    <a:pt x="748" y="264"/>
                    <a:pt x="748" y="264"/>
                  </a:cubicBezTo>
                  <a:cubicBezTo>
                    <a:pt x="744" y="264"/>
                    <a:pt x="744" y="264"/>
                    <a:pt x="744" y="264"/>
                  </a:cubicBezTo>
                  <a:cubicBezTo>
                    <a:pt x="740" y="265"/>
                    <a:pt x="740" y="265"/>
                    <a:pt x="740" y="265"/>
                  </a:cubicBezTo>
                  <a:cubicBezTo>
                    <a:pt x="740" y="264"/>
                    <a:pt x="740" y="264"/>
                    <a:pt x="740" y="264"/>
                  </a:cubicBezTo>
                  <a:cubicBezTo>
                    <a:pt x="743" y="264"/>
                    <a:pt x="743" y="264"/>
                    <a:pt x="743" y="264"/>
                  </a:cubicBezTo>
                  <a:cubicBezTo>
                    <a:pt x="747" y="261"/>
                    <a:pt x="747" y="261"/>
                    <a:pt x="747" y="261"/>
                  </a:cubicBezTo>
                  <a:cubicBezTo>
                    <a:pt x="744" y="262"/>
                    <a:pt x="744" y="262"/>
                    <a:pt x="744" y="262"/>
                  </a:cubicBezTo>
                  <a:cubicBezTo>
                    <a:pt x="746" y="261"/>
                    <a:pt x="746" y="261"/>
                    <a:pt x="746" y="261"/>
                  </a:cubicBezTo>
                  <a:cubicBezTo>
                    <a:pt x="743" y="261"/>
                    <a:pt x="743" y="261"/>
                    <a:pt x="743" y="261"/>
                  </a:cubicBezTo>
                  <a:cubicBezTo>
                    <a:pt x="743" y="260"/>
                    <a:pt x="743" y="260"/>
                    <a:pt x="743" y="260"/>
                  </a:cubicBezTo>
                  <a:cubicBezTo>
                    <a:pt x="744" y="260"/>
                    <a:pt x="744" y="260"/>
                    <a:pt x="744" y="260"/>
                  </a:cubicBezTo>
                  <a:cubicBezTo>
                    <a:pt x="746" y="258"/>
                    <a:pt x="746" y="258"/>
                    <a:pt x="746" y="258"/>
                  </a:cubicBezTo>
                  <a:cubicBezTo>
                    <a:pt x="744" y="258"/>
                    <a:pt x="744" y="258"/>
                    <a:pt x="744" y="258"/>
                  </a:cubicBezTo>
                  <a:cubicBezTo>
                    <a:pt x="743" y="258"/>
                    <a:pt x="743" y="258"/>
                    <a:pt x="743" y="258"/>
                  </a:cubicBezTo>
                  <a:cubicBezTo>
                    <a:pt x="743" y="257"/>
                    <a:pt x="743" y="257"/>
                    <a:pt x="743" y="257"/>
                  </a:cubicBezTo>
                  <a:cubicBezTo>
                    <a:pt x="743" y="255"/>
                    <a:pt x="743" y="255"/>
                    <a:pt x="743" y="255"/>
                  </a:cubicBezTo>
                  <a:cubicBezTo>
                    <a:pt x="743" y="254"/>
                    <a:pt x="743" y="254"/>
                    <a:pt x="743" y="254"/>
                  </a:cubicBezTo>
                  <a:cubicBezTo>
                    <a:pt x="744" y="252"/>
                    <a:pt x="744" y="252"/>
                    <a:pt x="744" y="252"/>
                  </a:cubicBezTo>
                  <a:cubicBezTo>
                    <a:pt x="740" y="254"/>
                    <a:pt x="740" y="254"/>
                    <a:pt x="740" y="254"/>
                  </a:cubicBezTo>
                  <a:cubicBezTo>
                    <a:pt x="743" y="251"/>
                    <a:pt x="743" y="251"/>
                    <a:pt x="743" y="251"/>
                  </a:cubicBezTo>
                  <a:cubicBezTo>
                    <a:pt x="738" y="252"/>
                    <a:pt x="738" y="252"/>
                    <a:pt x="738" y="252"/>
                  </a:cubicBezTo>
                  <a:cubicBezTo>
                    <a:pt x="741" y="251"/>
                    <a:pt x="741" y="251"/>
                    <a:pt x="741" y="251"/>
                  </a:cubicBezTo>
                  <a:cubicBezTo>
                    <a:pt x="743" y="250"/>
                    <a:pt x="743" y="250"/>
                    <a:pt x="743" y="250"/>
                  </a:cubicBezTo>
                  <a:cubicBezTo>
                    <a:pt x="741" y="250"/>
                    <a:pt x="741" y="250"/>
                    <a:pt x="741" y="250"/>
                  </a:cubicBezTo>
                  <a:cubicBezTo>
                    <a:pt x="740" y="250"/>
                    <a:pt x="740" y="250"/>
                    <a:pt x="740" y="250"/>
                  </a:cubicBezTo>
                  <a:cubicBezTo>
                    <a:pt x="735" y="251"/>
                    <a:pt x="735" y="251"/>
                    <a:pt x="735" y="251"/>
                  </a:cubicBezTo>
                  <a:cubicBezTo>
                    <a:pt x="734" y="254"/>
                    <a:pt x="734" y="254"/>
                    <a:pt x="734" y="254"/>
                  </a:cubicBezTo>
                  <a:cubicBezTo>
                    <a:pt x="733" y="255"/>
                    <a:pt x="733" y="255"/>
                    <a:pt x="733" y="255"/>
                  </a:cubicBezTo>
                  <a:cubicBezTo>
                    <a:pt x="731" y="255"/>
                    <a:pt x="731" y="255"/>
                    <a:pt x="731" y="255"/>
                  </a:cubicBezTo>
                  <a:cubicBezTo>
                    <a:pt x="730" y="255"/>
                    <a:pt x="730" y="255"/>
                    <a:pt x="730" y="255"/>
                  </a:cubicBezTo>
                  <a:cubicBezTo>
                    <a:pt x="728" y="257"/>
                    <a:pt x="728" y="257"/>
                    <a:pt x="728" y="257"/>
                  </a:cubicBezTo>
                  <a:cubicBezTo>
                    <a:pt x="730" y="258"/>
                    <a:pt x="730" y="258"/>
                    <a:pt x="730" y="258"/>
                  </a:cubicBezTo>
                  <a:cubicBezTo>
                    <a:pt x="731" y="260"/>
                    <a:pt x="731" y="260"/>
                    <a:pt x="731" y="260"/>
                  </a:cubicBezTo>
                  <a:cubicBezTo>
                    <a:pt x="727" y="258"/>
                    <a:pt x="727" y="258"/>
                    <a:pt x="727" y="258"/>
                  </a:cubicBezTo>
                  <a:cubicBezTo>
                    <a:pt x="727" y="261"/>
                    <a:pt x="727" y="261"/>
                    <a:pt x="727" y="261"/>
                  </a:cubicBezTo>
                  <a:cubicBezTo>
                    <a:pt x="725" y="261"/>
                    <a:pt x="725" y="261"/>
                    <a:pt x="725" y="261"/>
                  </a:cubicBezTo>
                  <a:cubicBezTo>
                    <a:pt x="725" y="262"/>
                    <a:pt x="725" y="262"/>
                    <a:pt x="725" y="262"/>
                  </a:cubicBezTo>
                  <a:cubicBezTo>
                    <a:pt x="724" y="262"/>
                    <a:pt x="724" y="262"/>
                    <a:pt x="724" y="262"/>
                  </a:cubicBezTo>
                  <a:cubicBezTo>
                    <a:pt x="724" y="264"/>
                    <a:pt x="724" y="264"/>
                    <a:pt x="724" y="264"/>
                  </a:cubicBezTo>
                  <a:cubicBezTo>
                    <a:pt x="725" y="264"/>
                    <a:pt x="725" y="264"/>
                    <a:pt x="725" y="264"/>
                  </a:cubicBezTo>
                  <a:cubicBezTo>
                    <a:pt x="723" y="265"/>
                    <a:pt x="723" y="265"/>
                    <a:pt x="723" y="265"/>
                  </a:cubicBezTo>
                  <a:cubicBezTo>
                    <a:pt x="720" y="265"/>
                    <a:pt x="720" y="265"/>
                    <a:pt x="720" y="265"/>
                  </a:cubicBezTo>
                  <a:cubicBezTo>
                    <a:pt x="720" y="267"/>
                    <a:pt x="720" y="267"/>
                    <a:pt x="720" y="267"/>
                  </a:cubicBezTo>
                  <a:cubicBezTo>
                    <a:pt x="718" y="267"/>
                    <a:pt x="718" y="267"/>
                    <a:pt x="718" y="267"/>
                  </a:cubicBezTo>
                  <a:cubicBezTo>
                    <a:pt x="717" y="268"/>
                    <a:pt x="717" y="268"/>
                    <a:pt x="717" y="268"/>
                  </a:cubicBezTo>
                  <a:cubicBezTo>
                    <a:pt x="714" y="267"/>
                    <a:pt x="714" y="267"/>
                    <a:pt x="714" y="267"/>
                  </a:cubicBezTo>
                  <a:cubicBezTo>
                    <a:pt x="713" y="268"/>
                    <a:pt x="713" y="268"/>
                    <a:pt x="713" y="268"/>
                  </a:cubicBezTo>
                  <a:cubicBezTo>
                    <a:pt x="711" y="271"/>
                    <a:pt x="711" y="271"/>
                    <a:pt x="711" y="271"/>
                  </a:cubicBezTo>
                  <a:cubicBezTo>
                    <a:pt x="710" y="271"/>
                    <a:pt x="710" y="271"/>
                    <a:pt x="710" y="271"/>
                  </a:cubicBezTo>
                  <a:cubicBezTo>
                    <a:pt x="707" y="271"/>
                    <a:pt x="707" y="271"/>
                    <a:pt x="707" y="271"/>
                  </a:cubicBezTo>
                  <a:cubicBezTo>
                    <a:pt x="703" y="274"/>
                    <a:pt x="703" y="274"/>
                    <a:pt x="703" y="274"/>
                  </a:cubicBezTo>
                  <a:cubicBezTo>
                    <a:pt x="698" y="275"/>
                    <a:pt x="698" y="275"/>
                    <a:pt x="698" y="275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697" y="275"/>
                    <a:pt x="697" y="275"/>
                    <a:pt x="697" y="275"/>
                  </a:cubicBezTo>
                  <a:cubicBezTo>
                    <a:pt x="698" y="274"/>
                    <a:pt x="698" y="274"/>
                    <a:pt x="698" y="274"/>
                  </a:cubicBezTo>
                  <a:cubicBezTo>
                    <a:pt x="698" y="273"/>
                    <a:pt x="698" y="273"/>
                    <a:pt x="698" y="273"/>
                  </a:cubicBezTo>
                  <a:cubicBezTo>
                    <a:pt x="695" y="274"/>
                    <a:pt x="695" y="274"/>
                    <a:pt x="695" y="274"/>
                  </a:cubicBezTo>
                  <a:cubicBezTo>
                    <a:pt x="697" y="273"/>
                    <a:pt x="697" y="273"/>
                    <a:pt x="697" y="273"/>
                  </a:cubicBezTo>
                  <a:cubicBezTo>
                    <a:pt x="697" y="271"/>
                    <a:pt x="697" y="271"/>
                    <a:pt x="697" y="271"/>
                  </a:cubicBezTo>
                  <a:cubicBezTo>
                    <a:pt x="695" y="271"/>
                    <a:pt x="695" y="271"/>
                    <a:pt x="695" y="271"/>
                  </a:cubicBezTo>
                  <a:cubicBezTo>
                    <a:pt x="694" y="273"/>
                    <a:pt x="694" y="273"/>
                    <a:pt x="694" y="273"/>
                  </a:cubicBezTo>
                  <a:cubicBezTo>
                    <a:pt x="694" y="270"/>
                    <a:pt x="694" y="270"/>
                    <a:pt x="694" y="270"/>
                  </a:cubicBezTo>
                  <a:cubicBezTo>
                    <a:pt x="694" y="268"/>
                    <a:pt x="694" y="268"/>
                    <a:pt x="694" y="268"/>
                  </a:cubicBezTo>
                  <a:cubicBezTo>
                    <a:pt x="692" y="267"/>
                    <a:pt x="692" y="267"/>
                    <a:pt x="692" y="267"/>
                  </a:cubicBezTo>
                  <a:cubicBezTo>
                    <a:pt x="688" y="267"/>
                    <a:pt x="688" y="267"/>
                    <a:pt x="688" y="267"/>
                  </a:cubicBezTo>
                  <a:cubicBezTo>
                    <a:pt x="684" y="268"/>
                    <a:pt x="684" y="268"/>
                    <a:pt x="684" y="268"/>
                  </a:cubicBezTo>
                  <a:cubicBezTo>
                    <a:pt x="680" y="270"/>
                    <a:pt x="680" y="270"/>
                    <a:pt x="680" y="270"/>
                  </a:cubicBezTo>
                  <a:cubicBezTo>
                    <a:pt x="680" y="268"/>
                    <a:pt x="680" y="268"/>
                    <a:pt x="680" y="268"/>
                  </a:cubicBezTo>
                  <a:cubicBezTo>
                    <a:pt x="678" y="268"/>
                    <a:pt x="678" y="268"/>
                    <a:pt x="678" y="268"/>
                  </a:cubicBezTo>
                  <a:cubicBezTo>
                    <a:pt x="677" y="268"/>
                    <a:pt x="677" y="268"/>
                    <a:pt x="677" y="268"/>
                  </a:cubicBezTo>
                  <a:cubicBezTo>
                    <a:pt x="681" y="267"/>
                    <a:pt x="681" y="267"/>
                    <a:pt x="681" y="267"/>
                  </a:cubicBezTo>
                  <a:cubicBezTo>
                    <a:pt x="682" y="264"/>
                    <a:pt x="682" y="264"/>
                    <a:pt x="682" y="264"/>
                  </a:cubicBezTo>
                  <a:cubicBezTo>
                    <a:pt x="682" y="265"/>
                    <a:pt x="682" y="265"/>
                    <a:pt x="682" y="265"/>
                  </a:cubicBezTo>
                  <a:cubicBezTo>
                    <a:pt x="682" y="268"/>
                    <a:pt x="682" y="268"/>
                    <a:pt x="682" y="268"/>
                  </a:cubicBezTo>
                  <a:cubicBezTo>
                    <a:pt x="685" y="265"/>
                    <a:pt x="685" y="265"/>
                    <a:pt x="685" y="265"/>
                  </a:cubicBezTo>
                  <a:cubicBezTo>
                    <a:pt x="687" y="264"/>
                    <a:pt x="687" y="264"/>
                    <a:pt x="687" y="264"/>
                  </a:cubicBezTo>
                  <a:cubicBezTo>
                    <a:pt x="687" y="262"/>
                    <a:pt x="687" y="262"/>
                    <a:pt x="687" y="262"/>
                  </a:cubicBezTo>
                  <a:cubicBezTo>
                    <a:pt x="688" y="262"/>
                    <a:pt x="688" y="262"/>
                    <a:pt x="688" y="262"/>
                  </a:cubicBezTo>
                  <a:cubicBezTo>
                    <a:pt x="690" y="262"/>
                    <a:pt x="690" y="262"/>
                    <a:pt x="690" y="262"/>
                  </a:cubicBezTo>
                  <a:cubicBezTo>
                    <a:pt x="690" y="261"/>
                    <a:pt x="690" y="261"/>
                    <a:pt x="690" y="261"/>
                  </a:cubicBezTo>
                  <a:cubicBezTo>
                    <a:pt x="688" y="261"/>
                    <a:pt x="688" y="261"/>
                    <a:pt x="688" y="261"/>
                  </a:cubicBezTo>
                  <a:cubicBezTo>
                    <a:pt x="685" y="261"/>
                    <a:pt x="685" y="261"/>
                    <a:pt x="685" y="261"/>
                  </a:cubicBezTo>
                  <a:cubicBezTo>
                    <a:pt x="687" y="260"/>
                    <a:pt x="687" y="260"/>
                    <a:pt x="687" y="260"/>
                  </a:cubicBezTo>
                  <a:cubicBezTo>
                    <a:pt x="687" y="258"/>
                    <a:pt x="687" y="258"/>
                    <a:pt x="687" y="258"/>
                  </a:cubicBezTo>
                  <a:cubicBezTo>
                    <a:pt x="688" y="258"/>
                    <a:pt x="688" y="258"/>
                    <a:pt x="688" y="258"/>
                  </a:cubicBezTo>
                  <a:cubicBezTo>
                    <a:pt x="690" y="254"/>
                    <a:pt x="690" y="254"/>
                    <a:pt x="690" y="254"/>
                  </a:cubicBezTo>
                  <a:cubicBezTo>
                    <a:pt x="688" y="252"/>
                    <a:pt x="688" y="252"/>
                    <a:pt x="688" y="252"/>
                  </a:cubicBezTo>
                  <a:cubicBezTo>
                    <a:pt x="690" y="252"/>
                    <a:pt x="690" y="252"/>
                    <a:pt x="690" y="252"/>
                  </a:cubicBezTo>
                  <a:cubicBezTo>
                    <a:pt x="692" y="251"/>
                    <a:pt x="692" y="251"/>
                    <a:pt x="692" y="251"/>
                  </a:cubicBezTo>
                  <a:cubicBezTo>
                    <a:pt x="694" y="248"/>
                    <a:pt x="694" y="248"/>
                    <a:pt x="694" y="248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7" y="244"/>
                    <a:pt x="697" y="244"/>
                    <a:pt x="697" y="244"/>
                  </a:cubicBezTo>
                  <a:cubicBezTo>
                    <a:pt x="698" y="242"/>
                    <a:pt x="698" y="242"/>
                    <a:pt x="698" y="242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0" y="240"/>
                    <a:pt x="700" y="240"/>
                    <a:pt x="700" y="240"/>
                  </a:cubicBezTo>
                  <a:cubicBezTo>
                    <a:pt x="698" y="240"/>
                    <a:pt x="698" y="240"/>
                    <a:pt x="698" y="240"/>
                  </a:cubicBezTo>
                  <a:cubicBezTo>
                    <a:pt x="695" y="241"/>
                    <a:pt x="695" y="241"/>
                    <a:pt x="695" y="241"/>
                  </a:cubicBezTo>
                  <a:cubicBezTo>
                    <a:pt x="692" y="241"/>
                    <a:pt x="692" y="241"/>
                    <a:pt x="692" y="241"/>
                  </a:cubicBezTo>
                  <a:cubicBezTo>
                    <a:pt x="694" y="240"/>
                    <a:pt x="694" y="240"/>
                    <a:pt x="694" y="240"/>
                  </a:cubicBezTo>
                  <a:cubicBezTo>
                    <a:pt x="692" y="240"/>
                    <a:pt x="692" y="240"/>
                    <a:pt x="692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85" y="238"/>
                    <a:pt x="685" y="238"/>
                    <a:pt x="685" y="238"/>
                  </a:cubicBezTo>
                  <a:cubicBezTo>
                    <a:pt x="684" y="238"/>
                    <a:pt x="684" y="238"/>
                    <a:pt x="684" y="238"/>
                  </a:cubicBezTo>
                  <a:cubicBezTo>
                    <a:pt x="682" y="237"/>
                    <a:pt x="682" y="237"/>
                    <a:pt x="682" y="237"/>
                  </a:cubicBezTo>
                  <a:cubicBezTo>
                    <a:pt x="682" y="238"/>
                    <a:pt x="682" y="238"/>
                    <a:pt x="682" y="238"/>
                  </a:cubicBezTo>
                  <a:cubicBezTo>
                    <a:pt x="681" y="237"/>
                    <a:pt x="681" y="237"/>
                    <a:pt x="681" y="237"/>
                  </a:cubicBezTo>
                  <a:cubicBezTo>
                    <a:pt x="681" y="235"/>
                    <a:pt x="681" y="235"/>
                    <a:pt x="681" y="235"/>
                  </a:cubicBezTo>
                  <a:cubicBezTo>
                    <a:pt x="682" y="235"/>
                    <a:pt x="682" y="235"/>
                    <a:pt x="682" y="235"/>
                  </a:cubicBezTo>
                  <a:cubicBezTo>
                    <a:pt x="681" y="234"/>
                    <a:pt x="681" y="234"/>
                    <a:pt x="681" y="234"/>
                  </a:cubicBezTo>
                  <a:cubicBezTo>
                    <a:pt x="685" y="232"/>
                    <a:pt x="685" y="232"/>
                    <a:pt x="685" y="232"/>
                  </a:cubicBezTo>
                  <a:cubicBezTo>
                    <a:pt x="684" y="231"/>
                    <a:pt x="684" y="231"/>
                    <a:pt x="684" y="231"/>
                  </a:cubicBezTo>
                  <a:cubicBezTo>
                    <a:pt x="682" y="232"/>
                    <a:pt x="682" y="232"/>
                    <a:pt x="682" y="232"/>
                  </a:cubicBezTo>
                  <a:cubicBezTo>
                    <a:pt x="681" y="232"/>
                    <a:pt x="681" y="232"/>
                    <a:pt x="681" y="232"/>
                  </a:cubicBezTo>
                  <a:cubicBezTo>
                    <a:pt x="681" y="231"/>
                    <a:pt x="681" y="231"/>
                    <a:pt x="681" y="231"/>
                  </a:cubicBezTo>
                  <a:cubicBezTo>
                    <a:pt x="680" y="231"/>
                    <a:pt x="680" y="231"/>
                    <a:pt x="680" y="231"/>
                  </a:cubicBezTo>
                  <a:cubicBezTo>
                    <a:pt x="681" y="230"/>
                    <a:pt x="681" y="230"/>
                    <a:pt x="681" y="230"/>
                  </a:cubicBezTo>
                  <a:cubicBezTo>
                    <a:pt x="678" y="230"/>
                    <a:pt x="678" y="230"/>
                    <a:pt x="678" y="230"/>
                  </a:cubicBezTo>
                  <a:cubicBezTo>
                    <a:pt x="675" y="230"/>
                    <a:pt x="675" y="230"/>
                    <a:pt x="675" y="230"/>
                  </a:cubicBezTo>
                  <a:cubicBezTo>
                    <a:pt x="677" y="228"/>
                    <a:pt x="677" y="228"/>
                    <a:pt x="677" y="228"/>
                  </a:cubicBezTo>
                  <a:cubicBezTo>
                    <a:pt x="678" y="227"/>
                    <a:pt x="678" y="227"/>
                    <a:pt x="678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5" y="225"/>
                    <a:pt x="675" y="225"/>
                    <a:pt x="675" y="225"/>
                  </a:cubicBezTo>
                  <a:cubicBezTo>
                    <a:pt x="674" y="224"/>
                    <a:pt x="674" y="224"/>
                    <a:pt x="674" y="224"/>
                  </a:cubicBezTo>
                  <a:cubicBezTo>
                    <a:pt x="671" y="222"/>
                    <a:pt x="671" y="222"/>
                    <a:pt x="671" y="222"/>
                  </a:cubicBezTo>
                  <a:cubicBezTo>
                    <a:pt x="668" y="222"/>
                    <a:pt x="668" y="222"/>
                    <a:pt x="668" y="222"/>
                  </a:cubicBezTo>
                  <a:cubicBezTo>
                    <a:pt x="662" y="224"/>
                    <a:pt x="662" y="224"/>
                    <a:pt x="662" y="224"/>
                  </a:cubicBezTo>
                  <a:cubicBezTo>
                    <a:pt x="660" y="225"/>
                    <a:pt x="660" y="225"/>
                    <a:pt x="660" y="225"/>
                  </a:cubicBezTo>
                  <a:cubicBezTo>
                    <a:pt x="660" y="227"/>
                    <a:pt x="660" y="227"/>
                    <a:pt x="660" y="227"/>
                  </a:cubicBezTo>
                  <a:cubicBezTo>
                    <a:pt x="657" y="225"/>
                    <a:pt x="657" y="225"/>
                    <a:pt x="657" y="225"/>
                  </a:cubicBezTo>
                  <a:cubicBezTo>
                    <a:pt x="655" y="224"/>
                    <a:pt x="655" y="224"/>
                    <a:pt x="655" y="224"/>
                  </a:cubicBezTo>
                  <a:cubicBezTo>
                    <a:pt x="649" y="225"/>
                    <a:pt x="649" y="225"/>
                    <a:pt x="649" y="225"/>
                  </a:cubicBezTo>
                  <a:cubicBezTo>
                    <a:pt x="651" y="224"/>
                    <a:pt x="651" y="224"/>
                    <a:pt x="651" y="224"/>
                  </a:cubicBezTo>
                  <a:cubicBezTo>
                    <a:pt x="647" y="222"/>
                    <a:pt x="647" y="222"/>
                    <a:pt x="647" y="222"/>
                  </a:cubicBezTo>
                  <a:cubicBezTo>
                    <a:pt x="641" y="221"/>
                    <a:pt x="641" y="221"/>
                    <a:pt x="641" y="221"/>
                  </a:cubicBezTo>
                  <a:cubicBezTo>
                    <a:pt x="637" y="221"/>
                    <a:pt x="637" y="221"/>
                    <a:pt x="637" y="221"/>
                  </a:cubicBezTo>
                  <a:cubicBezTo>
                    <a:pt x="632" y="222"/>
                    <a:pt x="632" y="222"/>
                    <a:pt x="632" y="222"/>
                  </a:cubicBezTo>
                  <a:cubicBezTo>
                    <a:pt x="628" y="224"/>
                    <a:pt x="628" y="224"/>
                    <a:pt x="628" y="224"/>
                  </a:cubicBezTo>
                  <a:cubicBezTo>
                    <a:pt x="627" y="228"/>
                    <a:pt x="627" y="228"/>
                    <a:pt x="627" y="228"/>
                  </a:cubicBezTo>
                  <a:cubicBezTo>
                    <a:pt x="625" y="231"/>
                    <a:pt x="625" y="231"/>
                    <a:pt x="625" y="231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7" y="234"/>
                    <a:pt x="627" y="234"/>
                    <a:pt x="627" y="234"/>
                  </a:cubicBezTo>
                  <a:cubicBezTo>
                    <a:pt x="625" y="234"/>
                    <a:pt x="625" y="234"/>
                    <a:pt x="625" y="234"/>
                  </a:cubicBezTo>
                  <a:cubicBezTo>
                    <a:pt x="624" y="237"/>
                    <a:pt x="624" y="237"/>
                    <a:pt x="624" y="237"/>
                  </a:cubicBezTo>
                  <a:cubicBezTo>
                    <a:pt x="619" y="240"/>
                    <a:pt x="619" y="240"/>
                    <a:pt x="619" y="240"/>
                  </a:cubicBezTo>
                  <a:cubicBezTo>
                    <a:pt x="618" y="241"/>
                    <a:pt x="618" y="241"/>
                    <a:pt x="618" y="241"/>
                  </a:cubicBezTo>
                  <a:cubicBezTo>
                    <a:pt x="617" y="242"/>
                    <a:pt x="617" y="242"/>
                    <a:pt x="617" y="242"/>
                  </a:cubicBezTo>
                  <a:cubicBezTo>
                    <a:pt x="618" y="242"/>
                    <a:pt x="618" y="242"/>
                    <a:pt x="618" y="242"/>
                  </a:cubicBezTo>
                  <a:cubicBezTo>
                    <a:pt x="621" y="242"/>
                    <a:pt x="621" y="242"/>
                    <a:pt x="621" y="242"/>
                  </a:cubicBezTo>
                  <a:cubicBezTo>
                    <a:pt x="618" y="245"/>
                    <a:pt x="618" y="245"/>
                    <a:pt x="618" y="245"/>
                  </a:cubicBezTo>
                  <a:cubicBezTo>
                    <a:pt x="621" y="245"/>
                    <a:pt x="621" y="245"/>
                    <a:pt x="621" y="245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7" y="247"/>
                    <a:pt x="617" y="247"/>
                    <a:pt x="617" y="247"/>
                  </a:cubicBezTo>
                  <a:cubicBezTo>
                    <a:pt x="618" y="250"/>
                    <a:pt x="618" y="250"/>
                    <a:pt x="618" y="250"/>
                  </a:cubicBezTo>
                  <a:cubicBezTo>
                    <a:pt x="617" y="252"/>
                    <a:pt x="617" y="252"/>
                    <a:pt x="617" y="252"/>
                  </a:cubicBezTo>
                  <a:cubicBezTo>
                    <a:pt x="618" y="252"/>
                    <a:pt x="618" y="252"/>
                    <a:pt x="618" y="252"/>
                  </a:cubicBezTo>
                  <a:cubicBezTo>
                    <a:pt x="617" y="254"/>
                    <a:pt x="617" y="254"/>
                    <a:pt x="617" y="254"/>
                  </a:cubicBezTo>
                  <a:cubicBezTo>
                    <a:pt x="615" y="255"/>
                    <a:pt x="615" y="255"/>
                    <a:pt x="615" y="255"/>
                  </a:cubicBezTo>
                  <a:cubicBezTo>
                    <a:pt x="614" y="255"/>
                    <a:pt x="614" y="255"/>
                    <a:pt x="614" y="255"/>
                  </a:cubicBezTo>
                  <a:cubicBezTo>
                    <a:pt x="614" y="257"/>
                    <a:pt x="614" y="257"/>
                    <a:pt x="614" y="257"/>
                  </a:cubicBezTo>
                  <a:cubicBezTo>
                    <a:pt x="611" y="257"/>
                    <a:pt x="611" y="257"/>
                    <a:pt x="611" y="257"/>
                  </a:cubicBezTo>
                  <a:cubicBezTo>
                    <a:pt x="609" y="258"/>
                    <a:pt x="609" y="258"/>
                    <a:pt x="609" y="258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09" y="260"/>
                    <a:pt x="609" y="260"/>
                    <a:pt x="609" y="260"/>
                  </a:cubicBezTo>
                  <a:cubicBezTo>
                    <a:pt x="604" y="262"/>
                    <a:pt x="604" y="262"/>
                    <a:pt x="604" y="262"/>
                  </a:cubicBezTo>
                  <a:cubicBezTo>
                    <a:pt x="599" y="265"/>
                    <a:pt x="599" y="265"/>
                    <a:pt x="599" y="265"/>
                  </a:cubicBezTo>
                  <a:cubicBezTo>
                    <a:pt x="596" y="267"/>
                    <a:pt x="596" y="267"/>
                    <a:pt x="596" y="267"/>
                  </a:cubicBezTo>
                  <a:cubicBezTo>
                    <a:pt x="595" y="270"/>
                    <a:pt x="595" y="270"/>
                    <a:pt x="595" y="270"/>
                  </a:cubicBezTo>
                  <a:cubicBezTo>
                    <a:pt x="596" y="271"/>
                    <a:pt x="596" y="271"/>
                    <a:pt x="596" y="271"/>
                  </a:cubicBezTo>
                  <a:cubicBezTo>
                    <a:pt x="598" y="273"/>
                    <a:pt x="598" y="273"/>
                    <a:pt x="598" y="273"/>
                  </a:cubicBezTo>
                  <a:cubicBezTo>
                    <a:pt x="599" y="274"/>
                    <a:pt x="599" y="274"/>
                    <a:pt x="599" y="274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4" y="278"/>
                    <a:pt x="604" y="278"/>
                    <a:pt x="604" y="278"/>
                  </a:cubicBezTo>
                  <a:cubicBezTo>
                    <a:pt x="604" y="283"/>
                    <a:pt x="604" y="283"/>
                    <a:pt x="604" y="283"/>
                  </a:cubicBezTo>
                  <a:cubicBezTo>
                    <a:pt x="604" y="288"/>
                    <a:pt x="604" y="288"/>
                    <a:pt x="604" y="288"/>
                  </a:cubicBezTo>
                  <a:cubicBezTo>
                    <a:pt x="601" y="294"/>
                    <a:pt x="601" y="294"/>
                    <a:pt x="601" y="294"/>
                  </a:cubicBezTo>
                  <a:cubicBezTo>
                    <a:pt x="598" y="298"/>
                    <a:pt x="598" y="298"/>
                    <a:pt x="598" y="298"/>
                  </a:cubicBezTo>
                  <a:cubicBezTo>
                    <a:pt x="594" y="303"/>
                    <a:pt x="594" y="303"/>
                    <a:pt x="594" y="303"/>
                  </a:cubicBezTo>
                  <a:cubicBezTo>
                    <a:pt x="584" y="308"/>
                    <a:pt x="584" y="308"/>
                    <a:pt x="584" y="308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1" y="318"/>
                    <a:pt x="561" y="318"/>
                    <a:pt x="561" y="318"/>
                  </a:cubicBezTo>
                  <a:cubicBezTo>
                    <a:pt x="556" y="318"/>
                    <a:pt x="556" y="318"/>
                    <a:pt x="556" y="318"/>
                  </a:cubicBezTo>
                  <a:cubicBezTo>
                    <a:pt x="553" y="320"/>
                    <a:pt x="553" y="320"/>
                    <a:pt x="553" y="320"/>
                  </a:cubicBezTo>
                  <a:cubicBezTo>
                    <a:pt x="552" y="321"/>
                    <a:pt x="552" y="321"/>
                    <a:pt x="552" y="321"/>
                  </a:cubicBezTo>
                  <a:cubicBezTo>
                    <a:pt x="553" y="321"/>
                    <a:pt x="553" y="321"/>
                    <a:pt x="553" y="321"/>
                  </a:cubicBezTo>
                  <a:cubicBezTo>
                    <a:pt x="553" y="324"/>
                    <a:pt x="553" y="324"/>
                    <a:pt x="553" y="324"/>
                  </a:cubicBezTo>
                  <a:cubicBezTo>
                    <a:pt x="553" y="326"/>
                    <a:pt x="553" y="326"/>
                    <a:pt x="553" y="326"/>
                  </a:cubicBezTo>
                  <a:cubicBezTo>
                    <a:pt x="552" y="327"/>
                    <a:pt x="552" y="327"/>
                    <a:pt x="552" y="327"/>
                  </a:cubicBezTo>
                  <a:cubicBezTo>
                    <a:pt x="555" y="327"/>
                    <a:pt x="555" y="327"/>
                    <a:pt x="555" y="327"/>
                  </a:cubicBezTo>
                  <a:cubicBezTo>
                    <a:pt x="553" y="328"/>
                    <a:pt x="553" y="328"/>
                    <a:pt x="553" y="328"/>
                  </a:cubicBezTo>
                  <a:cubicBezTo>
                    <a:pt x="555" y="328"/>
                    <a:pt x="555" y="328"/>
                    <a:pt x="555" y="328"/>
                  </a:cubicBezTo>
                  <a:cubicBezTo>
                    <a:pt x="553" y="330"/>
                    <a:pt x="553" y="330"/>
                    <a:pt x="553" y="330"/>
                  </a:cubicBezTo>
                  <a:cubicBezTo>
                    <a:pt x="553" y="331"/>
                    <a:pt x="553" y="331"/>
                    <a:pt x="553" y="331"/>
                  </a:cubicBezTo>
                  <a:cubicBezTo>
                    <a:pt x="552" y="331"/>
                    <a:pt x="552" y="331"/>
                    <a:pt x="552" y="331"/>
                  </a:cubicBezTo>
                  <a:cubicBezTo>
                    <a:pt x="551" y="333"/>
                    <a:pt x="551" y="333"/>
                    <a:pt x="551" y="333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1" y="334"/>
                    <a:pt x="551" y="334"/>
                    <a:pt x="551" y="334"/>
                  </a:cubicBezTo>
                  <a:cubicBezTo>
                    <a:pt x="552" y="334"/>
                    <a:pt x="552" y="334"/>
                    <a:pt x="552" y="334"/>
                  </a:cubicBezTo>
                  <a:cubicBezTo>
                    <a:pt x="551" y="337"/>
                    <a:pt x="551" y="337"/>
                    <a:pt x="551" y="337"/>
                  </a:cubicBezTo>
                  <a:cubicBezTo>
                    <a:pt x="549" y="340"/>
                    <a:pt x="549" y="340"/>
                    <a:pt x="549" y="340"/>
                  </a:cubicBezTo>
                  <a:cubicBezTo>
                    <a:pt x="548" y="341"/>
                    <a:pt x="548" y="341"/>
                    <a:pt x="548" y="341"/>
                  </a:cubicBezTo>
                  <a:cubicBezTo>
                    <a:pt x="549" y="343"/>
                    <a:pt x="549" y="343"/>
                    <a:pt x="549" y="343"/>
                  </a:cubicBezTo>
                  <a:cubicBezTo>
                    <a:pt x="548" y="343"/>
                    <a:pt x="548" y="343"/>
                    <a:pt x="548" y="343"/>
                  </a:cubicBezTo>
                  <a:cubicBezTo>
                    <a:pt x="549" y="344"/>
                    <a:pt x="549" y="344"/>
                    <a:pt x="549" y="344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48" y="347"/>
                    <a:pt x="548" y="347"/>
                    <a:pt x="548" y="347"/>
                  </a:cubicBezTo>
                  <a:cubicBezTo>
                    <a:pt x="548" y="349"/>
                    <a:pt x="548" y="349"/>
                    <a:pt x="548" y="349"/>
                  </a:cubicBezTo>
                  <a:cubicBezTo>
                    <a:pt x="548" y="350"/>
                    <a:pt x="548" y="350"/>
                    <a:pt x="548" y="350"/>
                  </a:cubicBezTo>
                  <a:cubicBezTo>
                    <a:pt x="548" y="351"/>
                    <a:pt x="548" y="351"/>
                    <a:pt x="548" y="351"/>
                  </a:cubicBezTo>
                  <a:cubicBezTo>
                    <a:pt x="545" y="353"/>
                    <a:pt x="545" y="353"/>
                    <a:pt x="545" y="353"/>
                  </a:cubicBezTo>
                  <a:cubicBezTo>
                    <a:pt x="542" y="356"/>
                    <a:pt x="542" y="356"/>
                    <a:pt x="542" y="356"/>
                  </a:cubicBezTo>
                  <a:cubicBezTo>
                    <a:pt x="541" y="356"/>
                    <a:pt x="541" y="356"/>
                    <a:pt x="541" y="356"/>
                  </a:cubicBezTo>
                  <a:cubicBezTo>
                    <a:pt x="541" y="357"/>
                    <a:pt x="541" y="357"/>
                    <a:pt x="541" y="357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39" y="360"/>
                    <a:pt x="539" y="360"/>
                    <a:pt x="539" y="360"/>
                  </a:cubicBezTo>
                  <a:cubicBezTo>
                    <a:pt x="539" y="361"/>
                    <a:pt x="539" y="361"/>
                    <a:pt x="539" y="361"/>
                  </a:cubicBezTo>
                  <a:cubicBezTo>
                    <a:pt x="541" y="361"/>
                    <a:pt x="541" y="361"/>
                    <a:pt x="541" y="361"/>
                  </a:cubicBezTo>
                  <a:cubicBezTo>
                    <a:pt x="538" y="363"/>
                    <a:pt x="538" y="363"/>
                    <a:pt x="538" y="363"/>
                  </a:cubicBezTo>
                  <a:cubicBezTo>
                    <a:pt x="536" y="364"/>
                    <a:pt x="536" y="364"/>
                    <a:pt x="536" y="364"/>
                  </a:cubicBezTo>
                  <a:cubicBezTo>
                    <a:pt x="536" y="363"/>
                    <a:pt x="536" y="363"/>
                    <a:pt x="536" y="363"/>
                  </a:cubicBezTo>
                  <a:cubicBezTo>
                    <a:pt x="536" y="361"/>
                    <a:pt x="536" y="361"/>
                    <a:pt x="536" y="361"/>
                  </a:cubicBezTo>
                  <a:cubicBezTo>
                    <a:pt x="535" y="361"/>
                    <a:pt x="535" y="361"/>
                    <a:pt x="535" y="361"/>
                  </a:cubicBezTo>
                  <a:cubicBezTo>
                    <a:pt x="535" y="360"/>
                    <a:pt x="535" y="360"/>
                    <a:pt x="535" y="360"/>
                  </a:cubicBezTo>
                  <a:cubicBezTo>
                    <a:pt x="533" y="360"/>
                    <a:pt x="533" y="360"/>
                    <a:pt x="533" y="360"/>
                  </a:cubicBezTo>
                  <a:cubicBezTo>
                    <a:pt x="530" y="361"/>
                    <a:pt x="530" y="361"/>
                    <a:pt x="530" y="361"/>
                  </a:cubicBezTo>
                  <a:cubicBezTo>
                    <a:pt x="528" y="364"/>
                    <a:pt x="528" y="364"/>
                    <a:pt x="528" y="364"/>
                  </a:cubicBezTo>
                  <a:cubicBezTo>
                    <a:pt x="528" y="367"/>
                    <a:pt x="528" y="367"/>
                    <a:pt x="528" y="367"/>
                  </a:cubicBezTo>
                  <a:cubicBezTo>
                    <a:pt x="528" y="369"/>
                    <a:pt x="528" y="369"/>
                    <a:pt x="528" y="369"/>
                  </a:cubicBezTo>
                  <a:cubicBezTo>
                    <a:pt x="526" y="366"/>
                    <a:pt x="526" y="366"/>
                    <a:pt x="526" y="366"/>
                  </a:cubicBezTo>
                  <a:cubicBezTo>
                    <a:pt x="523" y="364"/>
                    <a:pt x="523" y="364"/>
                    <a:pt x="523" y="364"/>
                  </a:cubicBezTo>
                  <a:cubicBezTo>
                    <a:pt x="522" y="364"/>
                    <a:pt x="522" y="364"/>
                    <a:pt x="522" y="364"/>
                  </a:cubicBezTo>
                  <a:cubicBezTo>
                    <a:pt x="518" y="366"/>
                    <a:pt x="518" y="366"/>
                    <a:pt x="518" y="366"/>
                  </a:cubicBezTo>
                  <a:cubicBezTo>
                    <a:pt x="515" y="367"/>
                    <a:pt x="515" y="367"/>
                    <a:pt x="515" y="367"/>
                  </a:cubicBezTo>
                  <a:cubicBezTo>
                    <a:pt x="513" y="367"/>
                    <a:pt x="513" y="367"/>
                    <a:pt x="513" y="367"/>
                  </a:cubicBezTo>
                  <a:cubicBezTo>
                    <a:pt x="519" y="364"/>
                    <a:pt x="519" y="364"/>
                    <a:pt x="519" y="364"/>
                  </a:cubicBezTo>
                  <a:cubicBezTo>
                    <a:pt x="522" y="361"/>
                    <a:pt x="522" y="361"/>
                    <a:pt x="522" y="361"/>
                  </a:cubicBezTo>
                  <a:cubicBezTo>
                    <a:pt x="522" y="359"/>
                    <a:pt x="522" y="359"/>
                    <a:pt x="522" y="359"/>
                  </a:cubicBezTo>
                  <a:cubicBezTo>
                    <a:pt x="520" y="356"/>
                    <a:pt x="520" y="356"/>
                    <a:pt x="520" y="356"/>
                  </a:cubicBezTo>
                  <a:cubicBezTo>
                    <a:pt x="518" y="354"/>
                    <a:pt x="518" y="354"/>
                    <a:pt x="518" y="354"/>
                  </a:cubicBezTo>
                  <a:cubicBezTo>
                    <a:pt x="515" y="351"/>
                    <a:pt x="515" y="351"/>
                    <a:pt x="515" y="351"/>
                  </a:cubicBezTo>
                  <a:cubicBezTo>
                    <a:pt x="516" y="351"/>
                    <a:pt x="516" y="351"/>
                    <a:pt x="516" y="351"/>
                  </a:cubicBezTo>
                  <a:cubicBezTo>
                    <a:pt x="516" y="350"/>
                    <a:pt x="516" y="350"/>
                    <a:pt x="516" y="350"/>
                  </a:cubicBezTo>
                  <a:cubicBezTo>
                    <a:pt x="516" y="349"/>
                    <a:pt x="516" y="349"/>
                    <a:pt x="516" y="349"/>
                  </a:cubicBezTo>
                  <a:cubicBezTo>
                    <a:pt x="516" y="346"/>
                    <a:pt x="516" y="346"/>
                    <a:pt x="516" y="346"/>
                  </a:cubicBezTo>
                  <a:cubicBezTo>
                    <a:pt x="513" y="343"/>
                    <a:pt x="513" y="343"/>
                    <a:pt x="513" y="343"/>
                  </a:cubicBezTo>
                  <a:cubicBezTo>
                    <a:pt x="518" y="337"/>
                    <a:pt x="518" y="337"/>
                    <a:pt x="518" y="337"/>
                  </a:cubicBezTo>
                  <a:cubicBezTo>
                    <a:pt x="520" y="331"/>
                    <a:pt x="520" y="331"/>
                    <a:pt x="520" y="331"/>
                  </a:cubicBezTo>
                  <a:cubicBezTo>
                    <a:pt x="522" y="330"/>
                    <a:pt x="522" y="330"/>
                    <a:pt x="522" y="330"/>
                  </a:cubicBezTo>
                  <a:cubicBezTo>
                    <a:pt x="522" y="328"/>
                    <a:pt x="522" y="328"/>
                    <a:pt x="522" y="328"/>
                  </a:cubicBezTo>
                  <a:cubicBezTo>
                    <a:pt x="522" y="326"/>
                    <a:pt x="522" y="326"/>
                    <a:pt x="522" y="326"/>
                  </a:cubicBezTo>
                  <a:cubicBezTo>
                    <a:pt x="525" y="323"/>
                    <a:pt x="525" y="323"/>
                    <a:pt x="525" y="323"/>
                  </a:cubicBezTo>
                  <a:cubicBezTo>
                    <a:pt x="528" y="320"/>
                    <a:pt x="528" y="320"/>
                    <a:pt x="528" y="320"/>
                  </a:cubicBezTo>
                  <a:cubicBezTo>
                    <a:pt x="530" y="314"/>
                    <a:pt x="530" y="314"/>
                    <a:pt x="530" y="314"/>
                  </a:cubicBezTo>
                  <a:cubicBezTo>
                    <a:pt x="529" y="314"/>
                    <a:pt x="529" y="314"/>
                    <a:pt x="529" y="314"/>
                  </a:cubicBezTo>
                  <a:cubicBezTo>
                    <a:pt x="528" y="314"/>
                    <a:pt x="528" y="314"/>
                    <a:pt x="528" y="314"/>
                  </a:cubicBezTo>
                  <a:cubicBezTo>
                    <a:pt x="525" y="314"/>
                    <a:pt x="525" y="314"/>
                    <a:pt x="525" y="314"/>
                  </a:cubicBezTo>
                  <a:cubicBezTo>
                    <a:pt x="522" y="313"/>
                    <a:pt x="522" y="313"/>
                    <a:pt x="522" y="313"/>
                  </a:cubicBezTo>
                  <a:cubicBezTo>
                    <a:pt x="519" y="313"/>
                    <a:pt x="519" y="313"/>
                    <a:pt x="519" y="313"/>
                  </a:cubicBezTo>
                  <a:cubicBezTo>
                    <a:pt x="518" y="313"/>
                    <a:pt x="518" y="313"/>
                    <a:pt x="518" y="313"/>
                  </a:cubicBezTo>
                  <a:cubicBezTo>
                    <a:pt x="518" y="314"/>
                    <a:pt x="518" y="314"/>
                    <a:pt x="518" y="314"/>
                  </a:cubicBezTo>
                  <a:cubicBezTo>
                    <a:pt x="516" y="313"/>
                    <a:pt x="516" y="313"/>
                    <a:pt x="516" y="313"/>
                  </a:cubicBezTo>
                  <a:cubicBezTo>
                    <a:pt x="513" y="313"/>
                    <a:pt x="513" y="313"/>
                    <a:pt x="513" y="313"/>
                  </a:cubicBezTo>
                  <a:cubicBezTo>
                    <a:pt x="508" y="313"/>
                    <a:pt x="508" y="313"/>
                    <a:pt x="508" y="313"/>
                  </a:cubicBezTo>
                  <a:cubicBezTo>
                    <a:pt x="505" y="313"/>
                    <a:pt x="505" y="313"/>
                    <a:pt x="505" y="313"/>
                  </a:cubicBezTo>
                  <a:cubicBezTo>
                    <a:pt x="502" y="313"/>
                    <a:pt x="502" y="313"/>
                    <a:pt x="502" y="313"/>
                  </a:cubicBezTo>
                  <a:cubicBezTo>
                    <a:pt x="503" y="311"/>
                    <a:pt x="503" y="311"/>
                    <a:pt x="503" y="311"/>
                  </a:cubicBezTo>
                  <a:cubicBezTo>
                    <a:pt x="500" y="310"/>
                    <a:pt x="500" y="310"/>
                    <a:pt x="500" y="310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495" y="306"/>
                    <a:pt x="495" y="306"/>
                    <a:pt x="495" y="306"/>
                  </a:cubicBezTo>
                  <a:cubicBezTo>
                    <a:pt x="489" y="304"/>
                    <a:pt x="489" y="304"/>
                    <a:pt x="489" y="304"/>
                  </a:cubicBezTo>
                  <a:cubicBezTo>
                    <a:pt x="486" y="303"/>
                    <a:pt x="486" y="303"/>
                    <a:pt x="486" y="303"/>
                  </a:cubicBezTo>
                  <a:cubicBezTo>
                    <a:pt x="483" y="303"/>
                    <a:pt x="483" y="303"/>
                    <a:pt x="483" y="303"/>
                  </a:cubicBezTo>
                  <a:cubicBezTo>
                    <a:pt x="485" y="301"/>
                    <a:pt x="485" y="301"/>
                    <a:pt x="485" y="301"/>
                  </a:cubicBezTo>
                  <a:cubicBezTo>
                    <a:pt x="483" y="298"/>
                    <a:pt x="483" y="298"/>
                    <a:pt x="483" y="298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3"/>
                    <a:pt x="479" y="293"/>
                    <a:pt x="479" y="293"/>
                  </a:cubicBezTo>
                  <a:cubicBezTo>
                    <a:pt x="476" y="293"/>
                    <a:pt x="476" y="293"/>
                    <a:pt x="476" y="293"/>
                  </a:cubicBezTo>
                  <a:cubicBezTo>
                    <a:pt x="472" y="291"/>
                    <a:pt x="472" y="291"/>
                    <a:pt x="472" y="291"/>
                  </a:cubicBezTo>
                  <a:cubicBezTo>
                    <a:pt x="465" y="288"/>
                    <a:pt x="465" y="288"/>
                    <a:pt x="465" y="288"/>
                  </a:cubicBezTo>
                  <a:cubicBezTo>
                    <a:pt x="462" y="287"/>
                    <a:pt x="462" y="287"/>
                    <a:pt x="462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0" y="290"/>
                    <a:pt x="450" y="290"/>
                    <a:pt x="450" y="290"/>
                  </a:cubicBezTo>
                  <a:cubicBezTo>
                    <a:pt x="443" y="291"/>
                    <a:pt x="443" y="291"/>
                    <a:pt x="443" y="291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288"/>
                    <a:pt x="444" y="288"/>
                    <a:pt x="444" y="288"/>
                  </a:cubicBezTo>
                  <a:cubicBezTo>
                    <a:pt x="447" y="285"/>
                    <a:pt x="447" y="285"/>
                    <a:pt x="447" y="285"/>
                  </a:cubicBezTo>
                  <a:cubicBezTo>
                    <a:pt x="449" y="283"/>
                    <a:pt x="449" y="283"/>
                    <a:pt x="449" y="283"/>
                  </a:cubicBezTo>
                  <a:cubicBezTo>
                    <a:pt x="450" y="277"/>
                    <a:pt x="450" y="277"/>
                    <a:pt x="450" y="277"/>
                  </a:cubicBezTo>
                  <a:cubicBezTo>
                    <a:pt x="452" y="270"/>
                    <a:pt x="452" y="270"/>
                    <a:pt x="452" y="270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49" y="268"/>
                    <a:pt x="449" y="268"/>
                    <a:pt x="449" y="268"/>
                  </a:cubicBezTo>
                  <a:cubicBezTo>
                    <a:pt x="447" y="268"/>
                    <a:pt x="447" y="268"/>
                    <a:pt x="447" y="268"/>
                  </a:cubicBezTo>
                  <a:cubicBezTo>
                    <a:pt x="444" y="268"/>
                    <a:pt x="444" y="268"/>
                    <a:pt x="444" y="268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2" y="268"/>
                    <a:pt x="442" y="268"/>
                    <a:pt x="442" y="268"/>
                  </a:cubicBezTo>
                  <a:cubicBezTo>
                    <a:pt x="440" y="267"/>
                    <a:pt x="440" y="267"/>
                    <a:pt x="440" y="267"/>
                  </a:cubicBezTo>
                  <a:cubicBezTo>
                    <a:pt x="439" y="267"/>
                    <a:pt x="439" y="267"/>
                    <a:pt x="439" y="267"/>
                  </a:cubicBezTo>
                  <a:cubicBezTo>
                    <a:pt x="440" y="265"/>
                    <a:pt x="440" y="265"/>
                    <a:pt x="440" y="265"/>
                  </a:cubicBezTo>
                  <a:cubicBezTo>
                    <a:pt x="437" y="264"/>
                    <a:pt x="437" y="264"/>
                    <a:pt x="437" y="264"/>
                  </a:cubicBezTo>
                  <a:cubicBezTo>
                    <a:pt x="440" y="264"/>
                    <a:pt x="440" y="264"/>
                    <a:pt x="440" y="264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4" y="258"/>
                    <a:pt x="444" y="258"/>
                    <a:pt x="444" y="258"/>
                  </a:cubicBezTo>
                  <a:cubicBezTo>
                    <a:pt x="446" y="255"/>
                    <a:pt x="446" y="255"/>
                    <a:pt x="446" y="255"/>
                  </a:cubicBezTo>
                  <a:cubicBezTo>
                    <a:pt x="452" y="251"/>
                    <a:pt x="452" y="251"/>
                    <a:pt x="452" y="251"/>
                  </a:cubicBezTo>
                  <a:cubicBezTo>
                    <a:pt x="453" y="248"/>
                    <a:pt x="453" y="248"/>
                    <a:pt x="453" y="248"/>
                  </a:cubicBezTo>
                  <a:cubicBezTo>
                    <a:pt x="455" y="247"/>
                    <a:pt x="455" y="247"/>
                    <a:pt x="455" y="247"/>
                  </a:cubicBezTo>
                  <a:cubicBezTo>
                    <a:pt x="455" y="245"/>
                    <a:pt x="455" y="245"/>
                    <a:pt x="455" y="245"/>
                  </a:cubicBezTo>
                  <a:cubicBezTo>
                    <a:pt x="457" y="245"/>
                    <a:pt x="457" y="245"/>
                    <a:pt x="457" y="245"/>
                  </a:cubicBezTo>
                  <a:cubicBezTo>
                    <a:pt x="460" y="244"/>
                    <a:pt x="460" y="244"/>
                    <a:pt x="460" y="244"/>
                  </a:cubicBezTo>
                  <a:cubicBezTo>
                    <a:pt x="463" y="241"/>
                    <a:pt x="463" y="241"/>
                    <a:pt x="463" y="241"/>
                  </a:cubicBezTo>
                  <a:cubicBezTo>
                    <a:pt x="466" y="240"/>
                    <a:pt x="466" y="240"/>
                    <a:pt x="466" y="240"/>
                  </a:cubicBezTo>
                  <a:cubicBezTo>
                    <a:pt x="469" y="237"/>
                    <a:pt x="469" y="237"/>
                    <a:pt x="469" y="237"/>
                  </a:cubicBezTo>
                  <a:cubicBezTo>
                    <a:pt x="470" y="237"/>
                    <a:pt x="470" y="237"/>
                    <a:pt x="470" y="237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2" y="234"/>
                    <a:pt x="472" y="234"/>
                    <a:pt x="472" y="234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7" y="231"/>
                    <a:pt x="477" y="231"/>
                    <a:pt x="477" y="231"/>
                  </a:cubicBezTo>
                  <a:cubicBezTo>
                    <a:pt x="480" y="230"/>
                    <a:pt x="480" y="230"/>
                    <a:pt x="480" y="230"/>
                  </a:cubicBezTo>
                  <a:cubicBezTo>
                    <a:pt x="479" y="230"/>
                    <a:pt x="479" y="230"/>
                    <a:pt x="479" y="230"/>
                  </a:cubicBezTo>
                  <a:cubicBezTo>
                    <a:pt x="479" y="228"/>
                    <a:pt x="479" y="228"/>
                    <a:pt x="479" y="228"/>
                  </a:cubicBezTo>
                  <a:cubicBezTo>
                    <a:pt x="482" y="228"/>
                    <a:pt x="482" y="228"/>
                    <a:pt x="482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5" y="228"/>
                    <a:pt x="485" y="228"/>
                    <a:pt x="485" y="228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487" y="225"/>
                    <a:pt x="487" y="225"/>
                    <a:pt x="487" y="225"/>
                  </a:cubicBezTo>
                  <a:cubicBezTo>
                    <a:pt x="489" y="225"/>
                    <a:pt x="489" y="225"/>
                    <a:pt x="489" y="225"/>
                  </a:cubicBezTo>
                  <a:cubicBezTo>
                    <a:pt x="489" y="224"/>
                    <a:pt x="489" y="224"/>
                    <a:pt x="489" y="224"/>
                  </a:cubicBezTo>
                  <a:cubicBezTo>
                    <a:pt x="490" y="225"/>
                    <a:pt x="490" y="225"/>
                    <a:pt x="490" y="225"/>
                  </a:cubicBezTo>
                  <a:cubicBezTo>
                    <a:pt x="492" y="224"/>
                    <a:pt x="492" y="224"/>
                    <a:pt x="492" y="224"/>
                  </a:cubicBezTo>
                  <a:cubicBezTo>
                    <a:pt x="490" y="224"/>
                    <a:pt x="490" y="224"/>
                    <a:pt x="490" y="224"/>
                  </a:cubicBezTo>
                  <a:cubicBezTo>
                    <a:pt x="493" y="222"/>
                    <a:pt x="493" y="222"/>
                    <a:pt x="493" y="222"/>
                  </a:cubicBezTo>
                  <a:cubicBezTo>
                    <a:pt x="496" y="221"/>
                    <a:pt x="496" y="221"/>
                    <a:pt x="496" y="221"/>
                  </a:cubicBezTo>
                  <a:cubicBezTo>
                    <a:pt x="498" y="221"/>
                    <a:pt x="498" y="221"/>
                    <a:pt x="498" y="221"/>
                  </a:cubicBezTo>
                  <a:cubicBezTo>
                    <a:pt x="499" y="221"/>
                    <a:pt x="499" y="221"/>
                    <a:pt x="499" y="221"/>
                  </a:cubicBezTo>
                  <a:cubicBezTo>
                    <a:pt x="500" y="221"/>
                    <a:pt x="500" y="221"/>
                    <a:pt x="500" y="221"/>
                  </a:cubicBezTo>
                  <a:cubicBezTo>
                    <a:pt x="502" y="219"/>
                    <a:pt x="502" y="219"/>
                    <a:pt x="502" y="219"/>
                  </a:cubicBezTo>
                  <a:cubicBezTo>
                    <a:pt x="499" y="218"/>
                    <a:pt x="499" y="218"/>
                    <a:pt x="499" y="218"/>
                  </a:cubicBezTo>
                  <a:cubicBezTo>
                    <a:pt x="500" y="217"/>
                    <a:pt x="500" y="217"/>
                    <a:pt x="500" y="217"/>
                  </a:cubicBezTo>
                  <a:cubicBezTo>
                    <a:pt x="508" y="218"/>
                    <a:pt x="508" y="218"/>
                    <a:pt x="508" y="218"/>
                  </a:cubicBezTo>
                  <a:cubicBezTo>
                    <a:pt x="509" y="217"/>
                    <a:pt x="509" y="217"/>
                    <a:pt x="509" y="217"/>
                  </a:cubicBezTo>
                  <a:cubicBezTo>
                    <a:pt x="512" y="217"/>
                    <a:pt x="512" y="217"/>
                    <a:pt x="512" y="217"/>
                  </a:cubicBezTo>
                  <a:cubicBezTo>
                    <a:pt x="513" y="217"/>
                    <a:pt x="513" y="217"/>
                    <a:pt x="513" y="217"/>
                  </a:cubicBezTo>
                  <a:cubicBezTo>
                    <a:pt x="516" y="215"/>
                    <a:pt x="516" y="215"/>
                    <a:pt x="516" y="215"/>
                  </a:cubicBezTo>
                  <a:cubicBezTo>
                    <a:pt x="519" y="212"/>
                    <a:pt x="519" y="212"/>
                    <a:pt x="519" y="21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9" y="211"/>
                    <a:pt x="519" y="211"/>
                    <a:pt x="519" y="211"/>
                  </a:cubicBezTo>
                  <a:cubicBezTo>
                    <a:pt x="518" y="209"/>
                    <a:pt x="518" y="209"/>
                    <a:pt x="518" y="209"/>
                  </a:cubicBezTo>
                  <a:cubicBezTo>
                    <a:pt x="515" y="209"/>
                    <a:pt x="515" y="209"/>
                    <a:pt x="515" y="209"/>
                  </a:cubicBezTo>
                  <a:cubicBezTo>
                    <a:pt x="513" y="207"/>
                    <a:pt x="513" y="207"/>
                    <a:pt x="513" y="207"/>
                  </a:cubicBezTo>
                  <a:cubicBezTo>
                    <a:pt x="519" y="208"/>
                    <a:pt x="519" y="208"/>
                    <a:pt x="519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8" y="208"/>
                    <a:pt x="528" y="208"/>
                    <a:pt x="528" y="208"/>
                  </a:cubicBezTo>
                  <a:cubicBezTo>
                    <a:pt x="530" y="207"/>
                    <a:pt x="530" y="207"/>
                    <a:pt x="530" y="207"/>
                  </a:cubicBezTo>
                  <a:cubicBezTo>
                    <a:pt x="532" y="204"/>
                    <a:pt x="532" y="204"/>
                    <a:pt x="532" y="204"/>
                  </a:cubicBezTo>
                  <a:cubicBezTo>
                    <a:pt x="533" y="204"/>
                    <a:pt x="533" y="204"/>
                    <a:pt x="533" y="204"/>
                  </a:cubicBezTo>
                  <a:cubicBezTo>
                    <a:pt x="533" y="202"/>
                    <a:pt x="533" y="202"/>
                    <a:pt x="533" y="202"/>
                  </a:cubicBezTo>
                  <a:cubicBezTo>
                    <a:pt x="535" y="201"/>
                    <a:pt x="535" y="201"/>
                    <a:pt x="535" y="201"/>
                  </a:cubicBezTo>
                  <a:cubicBezTo>
                    <a:pt x="536" y="201"/>
                    <a:pt x="536" y="201"/>
                    <a:pt x="536" y="201"/>
                  </a:cubicBezTo>
                  <a:cubicBezTo>
                    <a:pt x="535" y="202"/>
                    <a:pt x="535" y="202"/>
                    <a:pt x="535" y="202"/>
                  </a:cubicBezTo>
                  <a:cubicBezTo>
                    <a:pt x="536" y="204"/>
                    <a:pt x="536" y="204"/>
                    <a:pt x="536" y="204"/>
                  </a:cubicBezTo>
                  <a:cubicBezTo>
                    <a:pt x="538" y="202"/>
                    <a:pt x="538" y="202"/>
                    <a:pt x="538" y="202"/>
                  </a:cubicBezTo>
                  <a:cubicBezTo>
                    <a:pt x="541" y="204"/>
                    <a:pt x="541" y="204"/>
                    <a:pt x="541" y="204"/>
                  </a:cubicBezTo>
                  <a:cubicBezTo>
                    <a:pt x="541" y="201"/>
                    <a:pt x="541" y="201"/>
                    <a:pt x="541" y="201"/>
                  </a:cubicBezTo>
                  <a:cubicBezTo>
                    <a:pt x="542" y="202"/>
                    <a:pt x="542" y="202"/>
                    <a:pt x="542" y="202"/>
                  </a:cubicBezTo>
                  <a:cubicBezTo>
                    <a:pt x="543" y="204"/>
                    <a:pt x="543" y="204"/>
                    <a:pt x="543" y="204"/>
                  </a:cubicBezTo>
                  <a:cubicBezTo>
                    <a:pt x="548" y="202"/>
                    <a:pt x="548" y="202"/>
                    <a:pt x="548" y="202"/>
                  </a:cubicBezTo>
                  <a:cubicBezTo>
                    <a:pt x="555" y="199"/>
                    <a:pt x="555" y="199"/>
                    <a:pt x="555" y="199"/>
                  </a:cubicBezTo>
                  <a:cubicBezTo>
                    <a:pt x="559" y="197"/>
                    <a:pt x="559" y="197"/>
                    <a:pt x="559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8" y="192"/>
                    <a:pt x="568" y="192"/>
                    <a:pt x="568" y="192"/>
                  </a:cubicBezTo>
                  <a:cubicBezTo>
                    <a:pt x="571" y="189"/>
                    <a:pt x="571" y="189"/>
                    <a:pt x="571" y="189"/>
                  </a:cubicBezTo>
                  <a:cubicBezTo>
                    <a:pt x="571" y="188"/>
                    <a:pt x="571" y="188"/>
                    <a:pt x="571" y="188"/>
                  </a:cubicBezTo>
                  <a:cubicBezTo>
                    <a:pt x="569" y="188"/>
                    <a:pt x="569" y="188"/>
                    <a:pt x="569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2" y="185"/>
                    <a:pt x="552" y="185"/>
                    <a:pt x="552" y="185"/>
                  </a:cubicBezTo>
                  <a:cubicBezTo>
                    <a:pt x="551" y="182"/>
                    <a:pt x="551" y="182"/>
                    <a:pt x="551" y="182"/>
                  </a:cubicBezTo>
                  <a:cubicBezTo>
                    <a:pt x="548" y="181"/>
                    <a:pt x="548" y="181"/>
                    <a:pt x="548" y="181"/>
                  </a:cubicBezTo>
                  <a:cubicBezTo>
                    <a:pt x="551" y="181"/>
                    <a:pt x="551" y="181"/>
                    <a:pt x="551" y="181"/>
                  </a:cubicBezTo>
                  <a:cubicBezTo>
                    <a:pt x="553" y="181"/>
                    <a:pt x="553" y="181"/>
                    <a:pt x="553" y="181"/>
                  </a:cubicBezTo>
                  <a:cubicBezTo>
                    <a:pt x="552" y="179"/>
                    <a:pt x="552" y="179"/>
                    <a:pt x="552" y="179"/>
                  </a:cubicBezTo>
                  <a:cubicBezTo>
                    <a:pt x="555" y="181"/>
                    <a:pt x="555" y="181"/>
                    <a:pt x="555" y="181"/>
                  </a:cubicBezTo>
                  <a:cubicBezTo>
                    <a:pt x="556" y="181"/>
                    <a:pt x="556" y="181"/>
                    <a:pt x="556" y="181"/>
                  </a:cubicBezTo>
                  <a:cubicBezTo>
                    <a:pt x="562" y="184"/>
                    <a:pt x="562" y="184"/>
                    <a:pt x="562" y="184"/>
                  </a:cubicBezTo>
                  <a:cubicBezTo>
                    <a:pt x="559" y="184"/>
                    <a:pt x="559" y="184"/>
                    <a:pt x="559" y="184"/>
                  </a:cubicBezTo>
                  <a:cubicBezTo>
                    <a:pt x="562" y="185"/>
                    <a:pt x="562" y="185"/>
                    <a:pt x="562" y="185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74" y="185"/>
                    <a:pt x="574" y="185"/>
                    <a:pt x="574" y="185"/>
                  </a:cubicBezTo>
                  <a:cubicBezTo>
                    <a:pt x="578" y="184"/>
                    <a:pt x="578" y="184"/>
                    <a:pt x="578" y="184"/>
                  </a:cubicBezTo>
                  <a:cubicBezTo>
                    <a:pt x="582" y="181"/>
                    <a:pt x="582" y="181"/>
                    <a:pt x="582" y="181"/>
                  </a:cubicBezTo>
                  <a:cubicBezTo>
                    <a:pt x="586" y="179"/>
                    <a:pt x="586" y="179"/>
                    <a:pt x="586" y="179"/>
                  </a:cubicBezTo>
                  <a:cubicBezTo>
                    <a:pt x="591" y="178"/>
                    <a:pt x="591" y="178"/>
                    <a:pt x="591" y="178"/>
                  </a:cubicBezTo>
                  <a:cubicBezTo>
                    <a:pt x="589" y="176"/>
                    <a:pt x="589" y="176"/>
                    <a:pt x="589" y="176"/>
                  </a:cubicBezTo>
                  <a:cubicBezTo>
                    <a:pt x="588" y="176"/>
                    <a:pt x="588" y="176"/>
                    <a:pt x="588" y="176"/>
                  </a:cubicBezTo>
                  <a:cubicBezTo>
                    <a:pt x="586" y="175"/>
                    <a:pt x="586" y="175"/>
                    <a:pt x="586" y="175"/>
                  </a:cubicBezTo>
                  <a:cubicBezTo>
                    <a:pt x="585" y="174"/>
                    <a:pt x="585" y="174"/>
                    <a:pt x="585" y="174"/>
                  </a:cubicBezTo>
                  <a:cubicBezTo>
                    <a:pt x="586" y="174"/>
                    <a:pt x="586" y="174"/>
                    <a:pt x="586" y="174"/>
                  </a:cubicBezTo>
                  <a:cubicBezTo>
                    <a:pt x="586" y="172"/>
                    <a:pt x="586" y="172"/>
                    <a:pt x="586" y="172"/>
                  </a:cubicBezTo>
                  <a:cubicBezTo>
                    <a:pt x="591" y="174"/>
                    <a:pt x="591" y="174"/>
                    <a:pt x="591" y="174"/>
                  </a:cubicBezTo>
                  <a:cubicBezTo>
                    <a:pt x="595" y="172"/>
                    <a:pt x="595" y="172"/>
                    <a:pt x="595" y="172"/>
                  </a:cubicBezTo>
                  <a:cubicBezTo>
                    <a:pt x="598" y="172"/>
                    <a:pt x="598" y="172"/>
                    <a:pt x="598" y="172"/>
                  </a:cubicBezTo>
                  <a:cubicBezTo>
                    <a:pt x="598" y="175"/>
                    <a:pt x="598" y="175"/>
                    <a:pt x="598" y="175"/>
                  </a:cubicBezTo>
                  <a:cubicBezTo>
                    <a:pt x="601" y="176"/>
                    <a:pt x="601" y="176"/>
                    <a:pt x="601" y="176"/>
                  </a:cubicBezTo>
                  <a:cubicBezTo>
                    <a:pt x="605" y="176"/>
                    <a:pt x="605" y="176"/>
                    <a:pt x="605" y="176"/>
                  </a:cubicBezTo>
                  <a:cubicBezTo>
                    <a:pt x="604" y="175"/>
                    <a:pt x="604" y="175"/>
                    <a:pt x="604" y="175"/>
                  </a:cubicBezTo>
                  <a:cubicBezTo>
                    <a:pt x="605" y="175"/>
                    <a:pt x="605" y="175"/>
                    <a:pt x="605" y="175"/>
                  </a:cubicBezTo>
                  <a:cubicBezTo>
                    <a:pt x="606" y="175"/>
                    <a:pt x="606" y="175"/>
                    <a:pt x="606" y="175"/>
                  </a:cubicBezTo>
                  <a:cubicBezTo>
                    <a:pt x="606" y="176"/>
                    <a:pt x="606" y="176"/>
                    <a:pt x="606" y="176"/>
                  </a:cubicBezTo>
                  <a:cubicBezTo>
                    <a:pt x="609" y="176"/>
                    <a:pt x="609" y="176"/>
                    <a:pt x="609" y="176"/>
                  </a:cubicBezTo>
                  <a:cubicBezTo>
                    <a:pt x="611" y="176"/>
                    <a:pt x="611" y="176"/>
                    <a:pt x="611" y="176"/>
                  </a:cubicBezTo>
                  <a:cubicBezTo>
                    <a:pt x="611" y="175"/>
                    <a:pt x="611" y="175"/>
                    <a:pt x="611" y="175"/>
                  </a:cubicBezTo>
                  <a:cubicBezTo>
                    <a:pt x="609" y="172"/>
                    <a:pt x="609" y="172"/>
                    <a:pt x="609" y="172"/>
                  </a:cubicBezTo>
                  <a:cubicBezTo>
                    <a:pt x="611" y="171"/>
                    <a:pt x="611" y="171"/>
                    <a:pt x="611" y="171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11" y="169"/>
                    <a:pt x="611" y="169"/>
                    <a:pt x="611" y="169"/>
                  </a:cubicBezTo>
                  <a:cubicBezTo>
                    <a:pt x="612" y="171"/>
                    <a:pt x="612" y="171"/>
                    <a:pt x="612" y="171"/>
                  </a:cubicBezTo>
                  <a:cubicBezTo>
                    <a:pt x="615" y="169"/>
                    <a:pt x="615" y="169"/>
                    <a:pt x="615" y="169"/>
                  </a:cubicBezTo>
                  <a:cubicBezTo>
                    <a:pt x="612" y="172"/>
                    <a:pt x="612" y="172"/>
                    <a:pt x="612" y="172"/>
                  </a:cubicBezTo>
                  <a:cubicBezTo>
                    <a:pt x="614" y="174"/>
                    <a:pt x="614" y="174"/>
                    <a:pt x="614" y="174"/>
                  </a:cubicBezTo>
                  <a:cubicBezTo>
                    <a:pt x="614" y="175"/>
                    <a:pt x="614" y="175"/>
                    <a:pt x="614" y="175"/>
                  </a:cubicBezTo>
                  <a:cubicBezTo>
                    <a:pt x="621" y="174"/>
                    <a:pt x="621" y="174"/>
                    <a:pt x="621" y="174"/>
                  </a:cubicBezTo>
                  <a:cubicBezTo>
                    <a:pt x="627" y="171"/>
                    <a:pt x="627" y="171"/>
                    <a:pt x="627" y="171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4" y="168"/>
                    <a:pt x="634" y="168"/>
                    <a:pt x="634" y="168"/>
                  </a:cubicBezTo>
                  <a:cubicBezTo>
                    <a:pt x="637" y="166"/>
                    <a:pt x="637" y="166"/>
                    <a:pt x="637" y="166"/>
                  </a:cubicBezTo>
                  <a:cubicBezTo>
                    <a:pt x="642" y="165"/>
                    <a:pt x="642" y="165"/>
                    <a:pt x="642" y="165"/>
                  </a:cubicBezTo>
                  <a:cubicBezTo>
                    <a:pt x="644" y="162"/>
                    <a:pt x="644" y="162"/>
                    <a:pt x="644" y="162"/>
                  </a:cubicBezTo>
                  <a:cubicBezTo>
                    <a:pt x="644" y="161"/>
                    <a:pt x="644" y="161"/>
                    <a:pt x="644" y="161"/>
                  </a:cubicBezTo>
                  <a:cubicBezTo>
                    <a:pt x="641" y="156"/>
                    <a:pt x="641" y="156"/>
                    <a:pt x="641" y="156"/>
                  </a:cubicBezTo>
                  <a:cubicBezTo>
                    <a:pt x="642" y="155"/>
                    <a:pt x="642" y="155"/>
                    <a:pt x="642" y="155"/>
                  </a:cubicBezTo>
                  <a:cubicBezTo>
                    <a:pt x="644" y="154"/>
                    <a:pt x="644" y="154"/>
                    <a:pt x="644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1" y="152"/>
                    <a:pt x="641" y="152"/>
                    <a:pt x="641" y="152"/>
                  </a:cubicBezTo>
                  <a:cubicBezTo>
                    <a:pt x="642" y="152"/>
                    <a:pt x="642" y="152"/>
                    <a:pt x="642" y="152"/>
                  </a:cubicBezTo>
                  <a:cubicBezTo>
                    <a:pt x="641" y="151"/>
                    <a:pt x="641" y="151"/>
                    <a:pt x="641" y="151"/>
                  </a:cubicBezTo>
                  <a:cubicBezTo>
                    <a:pt x="647" y="149"/>
                    <a:pt x="647" y="149"/>
                    <a:pt x="647" y="149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49" y="149"/>
                    <a:pt x="649" y="149"/>
                    <a:pt x="649" y="149"/>
                  </a:cubicBezTo>
                  <a:cubicBezTo>
                    <a:pt x="654" y="149"/>
                    <a:pt x="654" y="149"/>
                    <a:pt x="654" y="149"/>
                  </a:cubicBezTo>
                  <a:cubicBezTo>
                    <a:pt x="655" y="148"/>
                    <a:pt x="655" y="148"/>
                    <a:pt x="655" y="148"/>
                  </a:cubicBezTo>
                  <a:cubicBezTo>
                    <a:pt x="657" y="146"/>
                    <a:pt x="657" y="146"/>
                    <a:pt x="657" y="146"/>
                  </a:cubicBezTo>
                  <a:cubicBezTo>
                    <a:pt x="649" y="145"/>
                    <a:pt x="649" y="145"/>
                    <a:pt x="649" y="145"/>
                  </a:cubicBezTo>
                  <a:cubicBezTo>
                    <a:pt x="655" y="145"/>
                    <a:pt x="655" y="145"/>
                    <a:pt x="655" y="145"/>
                  </a:cubicBezTo>
                  <a:cubicBezTo>
                    <a:pt x="658" y="144"/>
                    <a:pt x="658" y="144"/>
                    <a:pt x="658" y="144"/>
                  </a:cubicBezTo>
                  <a:cubicBezTo>
                    <a:pt x="660" y="142"/>
                    <a:pt x="660" y="142"/>
                    <a:pt x="660" y="142"/>
                  </a:cubicBezTo>
                  <a:cubicBezTo>
                    <a:pt x="655" y="141"/>
                    <a:pt x="655" y="141"/>
                    <a:pt x="655" y="141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52" y="139"/>
                    <a:pt x="652" y="139"/>
                    <a:pt x="652" y="139"/>
                  </a:cubicBezTo>
                  <a:cubicBezTo>
                    <a:pt x="654" y="139"/>
                    <a:pt x="654" y="139"/>
                    <a:pt x="654" y="139"/>
                  </a:cubicBezTo>
                  <a:cubicBezTo>
                    <a:pt x="647" y="138"/>
                    <a:pt x="647" y="138"/>
                    <a:pt x="647" y="138"/>
                  </a:cubicBezTo>
                  <a:cubicBezTo>
                    <a:pt x="649" y="138"/>
                    <a:pt x="649" y="138"/>
                    <a:pt x="649" y="138"/>
                  </a:cubicBezTo>
                  <a:cubicBezTo>
                    <a:pt x="652" y="138"/>
                    <a:pt x="652" y="138"/>
                    <a:pt x="652" y="138"/>
                  </a:cubicBezTo>
                  <a:cubicBezTo>
                    <a:pt x="654" y="136"/>
                    <a:pt x="654" y="136"/>
                    <a:pt x="654" y="136"/>
                  </a:cubicBezTo>
                  <a:cubicBezTo>
                    <a:pt x="647" y="136"/>
                    <a:pt x="647" y="136"/>
                    <a:pt x="647" y="136"/>
                  </a:cubicBezTo>
                  <a:cubicBezTo>
                    <a:pt x="639" y="135"/>
                    <a:pt x="639" y="135"/>
                    <a:pt x="639" y="135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2" y="135"/>
                    <a:pt x="632" y="135"/>
                    <a:pt x="632" y="135"/>
                  </a:cubicBezTo>
                  <a:cubicBezTo>
                    <a:pt x="631" y="135"/>
                    <a:pt x="631" y="135"/>
                    <a:pt x="631" y="135"/>
                  </a:cubicBezTo>
                  <a:cubicBezTo>
                    <a:pt x="629" y="135"/>
                    <a:pt x="629" y="135"/>
                    <a:pt x="629" y="135"/>
                  </a:cubicBezTo>
                  <a:cubicBezTo>
                    <a:pt x="628" y="135"/>
                    <a:pt x="628" y="135"/>
                    <a:pt x="628" y="135"/>
                  </a:cubicBezTo>
                  <a:cubicBezTo>
                    <a:pt x="628" y="136"/>
                    <a:pt x="628" y="136"/>
                    <a:pt x="628" y="136"/>
                  </a:cubicBezTo>
                  <a:cubicBezTo>
                    <a:pt x="628" y="138"/>
                    <a:pt x="628" y="138"/>
                    <a:pt x="628" y="138"/>
                  </a:cubicBezTo>
                  <a:cubicBezTo>
                    <a:pt x="625" y="138"/>
                    <a:pt x="625" y="138"/>
                    <a:pt x="625" y="138"/>
                  </a:cubicBezTo>
                  <a:cubicBezTo>
                    <a:pt x="625" y="139"/>
                    <a:pt x="625" y="139"/>
                    <a:pt x="625" y="139"/>
                  </a:cubicBezTo>
                  <a:cubicBezTo>
                    <a:pt x="625" y="141"/>
                    <a:pt x="625" y="141"/>
                    <a:pt x="625" y="141"/>
                  </a:cubicBezTo>
                  <a:cubicBezTo>
                    <a:pt x="624" y="141"/>
                    <a:pt x="624" y="141"/>
                    <a:pt x="624" y="141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27" y="142"/>
                    <a:pt x="627" y="142"/>
                    <a:pt x="627" y="142"/>
                  </a:cubicBezTo>
                  <a:cubicBezTo>
                    <a:pt x="629" y="144"/>
                    <a:pt x="629" y="144"/>
                    <a:pt x="629" y="144"/>
                  </a:cubicBezTo>
                  <a:cubicBezTo>
                    <a:pt x="627" y="144"/>
                    <a:pt x="627" y="144"/>
                    <a:pt x="627" y="144"/>
                  </a:cubicBezTo>
                  <a:cubicBezTo>
                    <a:pt x="625" y="144"/>
                    <a:pt x="625" y="144"/>
                    <a:pt x="625" y="144"/>
                  </a:cubicBezTo>
                  <a:cubicBezTo>
                    <a:pt x="627" y="145"/>
                    <a:pt x="627" y="145"/>
                    <a:pt x="627" y="145"/>
                  </a:cubicBezTo>
                  <a:cubicBezTo>
                    <a:pt x="625" y="145"/>
                    <a:pt x="625" y="145"/>
                    <a:pt x="625" y="145"/>
                  </a:cubicBezTo>
                  <a:cubicBezTo>
                    <a:pt x="624" y="145"/>
                    <a:pt x="624" y="145"/>
                    <a:pt x="624" y="145"/>
                  </a:cubicBezTo>
                  <a:cubicBezTo>
                    <a:pt x="622" y="145"/>
                    <a:pt x="622" y="145"/>
                    <a:pt x="622" y="145"/>
                  </a:cubicBezTo>
                  <a:cubicBezTo>
                    <a:pt x="625" y="146"/>
                    <a:pt x="625" y="146"/>
                    <a:pt x="625" y="146"/>
                  </a:cubicBezTo>
                  <a:cubicBezTo>
                    <a:pt x="622" y="148"/>
                    <a:pt x="622" y="148"/>
                    <a:pt x="622" y="148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7" y="148"/>
                    <a:pt x="617" y="148"/>
                    <a:pt x="617" y="148"/>
                  </a:cubicBezTo>
                  <a:cubicBezTo>
                    <a:pt x="615" y="149"/>
                    <a:pt x="615" y="149"/>
                    <a:pt x="615" y="149"/>
                  </a:cubicBezTo>
                  <a:cubicBezTo>
                    <a:pt x="612" y="152"/>
                    <a:pt x="612" y="152"/>
                    <a:pt x="612" y="152"/>
                  </a:cubicBezTo>
                  <a:cubicBezTo>
                    <a:pt x="609" y="154"/>
                    <a:pt x="609" y="154"/>
                    <a:pt x="609" y="154"/>
                  </a:cubicBezTo>
                  <a:cubicBezTo>
                    <a:pt x="602" y="158"/>
                    <a:pt x="602" y="158"/>
                    <a:pt x="602" y="158"/>
                  </a:cubicBezTo>
                  <a:cubicBezTo>
                    <a:pt x="599" y="161"/>
                    <a:pt x="599" y="161"/>
                    <a:pt x="599" y="161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4" y="162"/>
                    <a:pt x="594" y="162"/>
                    <a:pt x="594" y="162"/>
                  </a:cubicBezTo>
                  <a:cubicBezTo>
                    <a:pt x="592" y="164"/>
                    <a:pt x="592" y="164"/>
                    <a:pt x="592" y="164"/>
                  </a:cubicBezTo>
                  <a:cubicBezTo>
                    <a:pt x="591" y="165"/>
                    <a:pt x="591" y="165"/>
                    <a:pt x="591" y="165"/>
                  </a:cubicBezTo>
                  <a:cubicBezTo>
                    <a:pt x="588" y="165"/>
                    <a:pt x="588" y="165"/>
                    <a:pt x="588" y="165"/>
                  </a:cubicBezTo>
                  <a:cubicBezTo>
                    <a:pt x="586" y="165"/>
                    <a:pt x="586" y="165"/>
                    <a:pt x="586" y="165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6" y="162"/>
                    <a:pt x="586" y="162"/>
                    <a:pt x="586" y="162"/>
                  </a:cubicBezTo>
                  <a:cubicBezTo>
                    <a:pt x="585" y="159"/>
                    <a:pt x="585" y="159"/>
                    <a:pt x="585" y="159"/>
                  </a:cubicBezTo>
                  <a:cubicBezTo>
                    <a:pt x="585" y="156"/>
                    <a:pt x="585" y="156"/>
                    <a:pt x="585" y="156"/>
                  </a:cubicBezTo>
                  <a:cubicBezTo>
                    <a:pt x="586" y="155"/>
                    <a:pt x="586" y="155"/>
                    <a:pt x="586" y="155"/>
                  </a:cubicBezTo>
                  <a:cubicBezTo>
                    <a:pt x="591" y="152"/>
                    <a:pt x="591" y="152"/>
                    <a:pt x="591" y="152"/>
                  </a:cubicBezTo>
                  <a:cubicBezTo>
                    <a:pt x="592" y="152"/>
                    <a:pt x="592" y="152"/>
                    <a:pt x="592" y="152"/>
                  </a:cubicBezTo>
                  <a:cubicBezTo>
                    <a:pt x="594" y="152"/>
                    <a:pt x="594" y="152"/>
                    <a:pt x="594" y="152"/>
                  </a:cubicBezTo>
                  <a:cubicBezTo>
                    <a:pt x="596" y="148"/>
                    <a:pt x="596" y="148"/>
                    <a:pt x="596" y="148"/>
                  </a:cubicBezTo>
                  <a:cubicBezTo>
                    <a:pt x="596" y="146"/>
                    <a:pt x="596" y="146"/>
                    <a:pt x="596" y="146"/>
                  </a:cubicBezTo>
                  <a:cubicBezTo>
                    <a:pt x="595" y="144"/>
                    <a:pt x="595" y="144"/>
                    <a:pt x="595" y="144"/>
                  </a:cubicBezTo>
                  <a:cubicBezTo>
                    <a:pt x="592" y="142"/>
                    <a:pt x="592" y="142"/>
                    <a:pt x="592" y="142"/>
                  </a:cubicBezTo>
                  <a:cubicBezTo>
                    <a:pt x="591" y="141"/>
                    <a:pt x="591" y="141"/>
                    <a:pt x="591" y="141"/>
                  </a:cubicBezTo>
                  <a:cubicBezTo>
                    <a:pt x="589" y="142"/>
                    <a:pt x="589" y="142"/>
                    <a:pt x="589" y="142"/>
                  </a:cubicBezTo>
                  <a:cubicBezTo>
                    <a:pt x="585" y="144"/>
                    <a:pt x="585" y="144"/>
                    <a:pt x="585" y="144"/>
                  </a:cubicBezTo>
                  <a:cubicBezTo>
                    <a:pt x="584" y="145"/>
                    <a:pt x="584" y="145"/>
                    <a:pt x="584" y="145"/>
                  </a:cubicBezTo>
                  <a:cubicBezTo>
                    <a:pt x="582" y="146"/>
                    <a:pt x="582" y="146"/>
                    <a:pt x="582" y="146"/>
                  </a:cubicBezTo>
                  <a:cubicBezTo>
                    <a:pt x="581" y="148"/>
                    <a:pt x="581" y="148"/>
                    <a:pt x="581" y="148"/>
                  </a:cubicBezTo>
                  <a:cubicBezTo>
                    <a:pt x="578" y="148"/>
                    <a:pt x="578" y="148"/>
                    <a:pt x="578" y="148"/>
                  </a:cubicBezTo>
                  <a:cubicBezTo>
                    <a:pt x="578" y="149"/>
                    <a:pt x="578" y="149"/>
                    <a:pt x="578" y="149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76" y="151"/>
                    <a:pt x="576" y="151"/>
                    <a:pt x="576" y="151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2" y="152"/>
                    <a:pt x="572" y="152"/>
                    <a:pt x="572" y="152"/>
                  </a:cubicBezTo>
                  <a:cubicBezTo>
                    <a:pt x="571" y="152"/>
                    <a:pt x="571" y="152"/>
                    <a:pt x="571" y="152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4" y="149"/>
                    <a:pt x="574" y="149"/>
                    <a:pt x="574" y="149"/>
                  </a:cubicBezTo>
                  <a:cubicBezTo>
                    <a:pt x="575" y="148"/>
                    <a:pt x="575" y="148"/>
                    <a:pt x="575" y="148"/>
                  </a:cubicBezTo>
                  <a:cubicBezTo>
                    <a:pt x="575" y="146"/>
                    <a:pt x="575" y="146"/>
                    <a:pt x="575" y="146"/>
                  </a:cubicBezTo>
                  <a:cubicBezTo>
                    <a:pt x="576" y="145"/>
                    <a:pt x="576" y="145"/>
                    <a:pt x="576" y="145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4" y="141"/>
                    <a:pt x="574" y="141"/>
                    <a:pt x="574" y="141"/>
                  </a:cubicBezTo>
                  <a:cubicBezTo>
                    <a:pt x="575" y="141"/>
                    <a:pt x="575" y="141"/>
                    <a:pt x="575" y="141"/>
                  </a:cubicBezTo>
                  <a:cubicBezTo>
                    <a:pt x="576" y="141"/>
                    <a:pt x="576" y="141"/>
                    <a:pt x="576" y="141"/>
                  </a:cubicBezTo>
                  <a:cubicBezTo>
                    <a:pt x="578" y="141"/>
                    <a:pt x="578" y="141"/>
                    <a:pt x="578" y="141"/>
                  </a:cubicBezTo>
                  <a:cubicBezTo>
                    <a:pt x="581" y="139"/>
                    <a:pt x="581" y="139"/>
                    <a:pt x="581" y="139"/>
                  </a:cubicBezTo>
                  <a:cubicBezTo>
                    <a:pt x="584" y="139"/>
                    <a:pt x="584" y="139"/>
                    <a:pt x="584" y="139"/>
                  </a:cubicBezTo>
                  <a:cubicBezTo>
                    <a:pt x="581" y="138"/>
                    <a:pt x="581" y="138"/>
                    <a:pt x="581" y="138"/>
                  </a:cubicBezTo>
                  <a:cubicBezTo>
                    <a:pt x="579" y="138"/>
                    <a:pt x="579" y="138"/>
                    <a:pt x="579" y="138"/>
                  </a:cubicBezTo>
                  <a:cubicBezTo>
                    <a:pt x="574" y="138"/>
                    <a:pt x="574" y="138"/>
                    <a:pt x="574" y="138"/>
                  </a:cubicBezTo>
                  <a:cubicBezTo>
                    <a:pt x="578" y="136"/>
                    <a:pt x="578" y="136"/>
                    <a:pt x="578" y="136"/>
                  </a:cubicBezTo>
                  <a:cubicBezTo>
                    <a:pt x="575" y="136"/>
                    <a:pt x="575" y="136"/>
                    <a:pt x="575" y="136"/>
                  </a:cubicBezTo>
                  <a:cubicBezTo>
                    <a:pt x="574" y="136"/>
                    <a:pt x="574" y="136"/>
                    <a:pt x="574" y="136"/>
                  </a:cubicBezTo>
                  <a:cubicBezTo>
                    <a:pt x="572" y="138"/>
                    <a:pt x="572" y="138"/>
                    <a:pt x="572" y="138"/>
                  </a:cubicBezTo>
                  <a:cubicBezTo>
                    <a:pt x="571" y="138"/>
                    <a:pt x="571" y="138"/>
                    <a:pt x="571" y="138"/>
                  </a:cubicBezTo>
                  <a:cubicBezTo>
                    <a:pt x="568" y="136"/>
                    <a:pt x="568" y="136"/>
                    <a:pt x="568" y="136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3" y="136"/>
                    <a:pt x="563" y="136"/>
                    <a:pt x="563" y="136"/>
                  </a:cubicBezTo>
                  <a:cubicBezTo>
                    <a:pt x="569" y="133"/>
                    <a:pt x="569" y="133"/>
                    <a:pt x="569" y="133"/>
                  </a:cubicBezTo>
                  <a:cubicBezTo>
                    <a:pt x="575" y="132"/>
                    <a:pt x="575" y="132"/>
                    <a:pt x="575" y="132"/>
                  </a:cubicBezTo>
                  <a:cubicBezTo>
                    <a:pt x="572" y="132"/>
                    <a:pt x="572" y="132"/>
                    <a:pt x="572" y="132"/>
                  </a:cubicBezTo>
                  <a:cubicBezTo>
                    <a:pt x="571" y="132"/>
                    <a:pt x="571" y="132"/>
                    <a:pt x="571" y="132"/>
                  </a:cubicBezTo>
                  <a:cubicBezTo>
                    <a:pt x="574" y="131"/>
                    <a:pt x="574" y="131"/>
                    <a:pt x="574" y="131"/>
                  </a:cubicBezTo>
                  <a:cubicBezTo>
                    <a:pt x="575" y="131"/>
                    <a:pt x="575" y="131"/>
                    <a:pt x="575" y="131"/>
                  </a:cubicBezTo>
                  <a:cubicBezTo>
                    <a:pt x="581" y="131"/>
                    <a:pt x="581" y="131"/>
                    <a:pt x="581" y="131"/>
                  </a:cubicBezTo>
                  <a:cubicBezTo>
                    <a:pt x="579" y="129"/>
                    <a:pt x="579" y="129"/>
                    <a:pt x="579" y="129"/>
                  </a:cubicBezTo>
                  <a:cubicBezTo>
                    <a:pt x="576" y="129"/>
                    <a:pt x="576" y="129"/>
                    <a:pt x="576" y="129"/>
                  </a:cubicBezTo>
                  <a:cubicBezTo>
                    <a:pt x="578" y="128"/>
                    <a:pt x="578" y="128"/>
                    <a:pt x="578" y="128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78" y="125"/>
                    <a:pt x="578" y="125"/>
                    <a:pt x="578" y="125"/>
                  </a:cubicBezTo>
                  <a:cubicBezTo>
                    <a:pt x="576" y="125"/>
                    <a:pt x="576" y="125"/>
                    <a:pt x="576" y="125"/>
                  </a:cubicBezTo>
                  <a:cubicBezTo>
                    <a:pt x="576" y="123"/>
                    <a:pt x="576" y="123"/>
                    <a:pt x="576" y="123"/>
                  </a:cubicBezTo>
                  <a:cubicBezTo>
                    <a:pt x="575" y="123"/>
                    <a:pt x="575" y="123"/>
                    <a:pt x="575" y="123"/>
                  </a:cubicBezTo>
                  <a:cubicBezTo>
                    <a:pt x="578" y="122"/>
                    <a:pt x="578" y="122"/>
                    <a:pt x="578" y="122"/>
                  </a:cubicBezTo>
                  <a:cubicBezTo>
                    <a:pt x="579" y="119"/>
                    <a:pt x="579" y="119"/>
                    <a:pt x="579" y="119"/>
                  </a:cubicBezTo>
                  <a:cubicBezTo>
                    <a:pt x="581" y="118"/>
                    <a:pt x="581" y="118"/>
                    <a:pt x="581" y="118"/>
                  </a:cubicBezTo>
                  <a:cubicBezTo>
                    <a:pt x="579" y="116"/>
                    <a:pt x="579" y="116"/>
                    <a:pt x="579" y="116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8" y="113"/>
                    <a:pt x="578" y="113"/>
                    <a:pt x="578" y="113"/>
                  </a:cubicBezTo>
                  <a:cubicBezTo>
                    <a:pt x="575" y="113"/>
                    <a:pt x="575" y="113"/>
                    <a:pt x="575" y="113"/>
                  </a:cubicBezTo>
                  <a:cubicBezTo>
                    <a:pt x="572" y="113"/>
                    <a:pt x="572" y="113"/>
                    <a:pt x="572" y="113"/>
                  </a:cubicBezTo>
                  <a:cubicBezTo>
                    <a:pt x="574" y="112"/>
                    <a:pt x="574" y="112"/>
                    <a:pt x="574" y="112"/>
                  </a:cubicBezTo>
                  <a:cubicBezTo>
                    <a:pt x="572" y="112"/>
                    <a:pt x="572" y="112"/>
                    <a:pt x="572" y="112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09"/>
                    <a:pt x="578" y="109"/>
                    <a:pt x="578" y="109"/>
                  </a:cubicBezTo>
                  <a:cubicBezTo>
                    <a:pt x="588" y="106"/>
                    <a:pt x="588" y="106"/>
                    <a:pt x="588" y="106"/>
                  </a:cubicBezTo>
                  <a:cubicBezTo>
                    <a:pt x="589" y="105"/>
                    <a:pt x="589" y="105"/>
                    <a:pt x="589" y="105"/>
                  </a:cubicBezTo>
                  <a:cubicBezTo>
                    <a:pt x="589" y="103"/>
                    <a:pt x="589" y="103"/>
                    <a:pt x="589" y="103"/>
                  </a:cubicBezTo>
                  <a:cubicBezTo>
                    <a:pt x="585" y="102"/>
                    <a:pt x="585" y="102"/>
                    <a:pt x="585" y="102"/>
                  </a:cubicBezTo>
                  <a:cubicBezTo>
                    <a:pt x="589" y="101"/>
                    <a:pt x="589" y="101"/>
                    <a:pt x="589" y="101"/>
                  </a:cubicBezTo>
                  <a:cubicBezTo>
                    <a:pt x="594" y="102"/>
                    <a:pt x="594" y="102"/>
                    <a:pt x="594" y="102"/>
                  </a:cubicBezTo>
                  <a:cubicBezTo>
                    <a:pt x="602" y="102"/>
                    <a:pt x="602" y="102"/>
                    <a:pt x="602" y="102"/>
                  </a:cubicBezTo>
                  <a:cubicBezTo>
                    <a:pt x="605" y="102"/>
                    <a:pt x="605" y="102"/>
                    <a:pt x="605" y="102"/>
                  </a:cubicBezTo>
                  <a:cubicBezTo>
                    <a:pt x="608" y="101"/>
                    <a:pt x="608" y="101"/>
                    <a:pt x="608" y="101"/>
                  </a:cubicBezTo>
                  <a:cubicBezTo>
                    <a:pt x="612" y="98"/>
                    <a:pt x="612" y="98"/>
                    <a:pt x="612" y="98"/>
                  </a:cubicBezTo>
                  <a:cubicBezTo>
                    <a:pt x="614" y="98"/>
                    <a:pt x="614" y="98"/>
                    <a:pt x="614" y="98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22" y="93"/>
                    <a:pt x="622" y="93"/>
                    <a:pt x="622" y="93"/>
                  </a:cubicBezTo>
                  <a:cubicBezTo>
                    <a:pt x="625" y="92"/>
                    <a:pt x="625" y="92"/>
                    <a:pt x="625" y="92"/>
                  </a:cubicBezTo>
                  <a:cubicBezTo>
                    <a:pt x="627" y="90"/>
                    <a:pt x="627" y="90"/>
                    <a:pt x="627" y="90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32" y="89"/>
                    <a:pt x="632" y="89"/>
                    <a:pt x="632" y="89"/>
                  </a:cubicBezTo>
                  <a:cubicBezTo>
                    <a:pt x="627" y="88"/>
                    <a:pt x="627" y="88"/>
                    <a:pt x="627" y="88"/>
                  </a:cubicBezTo>
                  <a:cubicBezTo>
                    <a:pt x="619" y="88"/>
                    <a:pt x="619" y="88"/>
                    <a:pt x="619" y="88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5" y="88"/>
                    <a:pt x="615" y="88"/>
                    <a:pt x="615" y="88"/>
                  </a:cubicBezTo>
                  <a:cubicBezTo>
                    <a:pt x="612" y="86"/>
                    <a:pt x="612" y="86"/>
                    <a:pt x="612" y="86"/>
                  </a:cubicBezTo>
                  <a:cubicBezTo>
                    <a:pt x="606" y="86"/>
                    <a:pt x="606" y="86"/>
                    <a:pt x="606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5" y="88"/>
                    <a:pt x="595" y="88"/>
                    <a:pt x="595" y="88"/>
                  </a:cubicBezTo>
                  <a:cubicBezTo>
                    <a:pt x="592" y="88"/>
                    <a:pt x="592" y="88"/>
                    <a:pt x="592" y="88"/>
                  </a:cubicBezTo>
                  <a:cubicBezTo>
                    <a:pt x="591" y="89"/>
                    <a:pt x="591" y="89"/>
                    <a:pt x="591" y="89"/>
                  </a:cubicBezTo>
                  <a:cubicBezTo>
                    <a:pt x="592" y="89"/>
                    <a:pt x="592" y="89"/>
                    <a:pt x="592" y="89"/>
                  </a:cubicBezTo>
                  <a:cubicBezTo>
                    <a:pt x="591" y="90"/>
                    <a:pt x="591" y="90"/>
                    <a:pt x="591" y="90"/>
                  </a:cubicBezTo>
                  <a:cubicBezTo>
                    <a:pt x="592" y="92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89" y="90"/>
                    <a:pt x="589" y="90"/>
                    <a:pt x="589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5" y="90"/>
                    <a:pt x="585" y="90"/>
                    <a:pt x="585" y="90"/>
                  </a:cubicBezTo>
                  <a:cubicBezTo>
                    <a:pt x="582" y="95"/>
                    <a:pt x="582" y="95"/>
                    <a:pt x="582" y="95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6" y="99"/>
                    <a:pt x="576" y="99"/>
                    <a:pt x="576" y="99"/>
                  </a:cubicBezTo>
                  <a:cubicBezTo>
                    <a:pt x="575" y="101"/>
                    <a:pt x="575" y="101"/>
                    <a:pt x="575" y="101"/>
                  </a:cubicBezTo>
                  <a:cubicBezTo>
                    <a:pt x="575" y="102"/>
                    <a:pt x="575" y="102"/>
                    <a:pt x="575" y="102"/>
                  </a:cubicBezTo>
                  <a:cubicBezTo>
                    <a:pt x="575" y="103"/>
                    <a:pt x="575" y="103"/>
                    <a:pt x="575" y="103"/>
                  </a:cubicBezTo>
                  <a:cubicBezTo>
                    <a:pt x="574" y="105"/>
                    <a:pt x="574" y="105"/>
                    <a:pt x="574" y="105"/>
                  </a:cubicBezTo>
                  <a:cubicBezTo>
                    <a:pt x="571" y="108"/>
                    <a:pt x="571" y="108"/>
                    <a:pt x="571" y="108"/>
                  </a:cubicBezTo>
                  <a:cubicBezTo>
                    <a:pt x="574" y="108"/>
                    <a:pt x="574" y="108"/>
                    <a:pt x="574" y="108"/>
                  </a:cubicBezTo>
                  <a:cubicBezTo>
                    <a:pt x="569" y="109"/>
                    <a:pt x="569" y="109"/>
                    <a:pt x="569" y="109"/>
                  </a:cubicBezTo>
                  <a:cubicBezTo>
                    <a:pt x="572" y="111"/>
                    <a:pt x="572" y="111"/>
                    <a:pt x="572" y="111"/>
                  </a:cubicBezTo>
                  <a:cubicBezTo>
                    <a:pt x="571" y="111"/>
                    <a:pt x="571" y="111"/>
                    <a:pt x="571" y="111"/>
                  </a:cubicBezTo>
                  <a:cubicBezTo>
                    <a:pt x="568" y="111"/>
                    <a:pt x="568" y="111"/>
                    <a:pt x="568" y="111"/>
                  </a:cubicBezTo>
                  <a:cubicBezTo>
                    <a:pt x="569" y="112"/>
                    <a:pt x="569" y="112"/>
                    <a:pt x="569" y="112"/>
                  </a:cubicBezTo>
                  <a:cubicBezTo>
                    <a:pt x="568" y="112"/>
                    <a:pt x="568" y="112"/>
                    <a:pt x="568" y="112"/>
                  </a:cubicBezTo>
                  <a:cubicBezTo>
                    <a:pt x="565" y="113"/>
                    <a:pt x="565" y="113"/>
                    <a:pt x="565" y="113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58" y="115"/>
                    <a:pt x="558" y="115"/>
                    <a:pt x="558" y="115"/>
                  </a:cubicBezTo>
                  <a:cubicBezTo>
                    <a:pt x="559" y="115"/>
                    <a:pt x="559" y="115"/>
                    <a:pt x="559" y="115"/>
                  </a:cubicBezTo>
                  <a:cubicBezTo>
                    <a:pt x="562" y="115"/>
                    <a:pt x="562" y="115"/>
                    <a:pt x="562" y="115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58" y="118"/>
                    <a:pt x="558" y="118"/>
                    <a:pt x="558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5" y="116"/>
                    <a:pt x="555" y="116"/>
                    <a:pt x="555" y="116"/>
                  </a:cubicBezTo>
                  <a:cubicBezTo>
                    <a:pt x="551" y="118"/>
                    <a:pt x="551" y="118"/>
                    <a:pt x="551" y="118"/>
                  </a:cubicBezTo>
                  <a:cubicBezTo>
                    <a:pt x="549" y="119"/>
                    <a:pt x="549" y="119"/>
                    <a:pt x="549" y="119"/>
                  </a:cubicBezTo>
                  <a:cubicBezTo>
                    <a:pt x="546" y="122"/>
                    <a:pt x="546" y="122"/>
                    <a:pt x="546" y="122"/>
                  </a:cubicBezTo>
                  <a:cubicBezTo>
                    <a:pt x="545" y="122"/>
                    <a:pt x="545" y="122"/>
                    <a:pt x="545" y="122"/>
                  </a:cubicBezTo>
                  <a:cubicBezTo>
                    <a:pt x="543" y="123"/>
                    <a:pt x="543" y="123"/>
                    <a:pt x="543" y="123"/>
                  </a:cubicBezTo>
                  <a:cubicBezTo>
                    <a:pt x="545" y="125"/>
                    <a:pt x="545" y="125"/>
                    <a:pt x="545" y="125"/>
                  </a:cubicBezTo>
                  <a:cubicBezTo>
                    <a:pt x="546" y="125"/>
                    <a:pt x="546" y="125"/>
                    <a:pt x="546" y="125"/>
                  </a:cubicBezTo>
                  <a:cubicBezTo>
                    <a:pt x="548" y="126"/>
                    <a:pt x="548" y="126"/>
                    <a:pt x="548" y="126"/>
                  </a:cubicBezTo>
                  <a:cubicBezTo>
                    <a:pt x="543" y="126"/>
                    <a:pt x="543" y="126"/>
                    <a:pt x="543" y="126"/>
                  </a:cubicBezTo>
                  <a:cubicBezTo>
                    <a:pt x="539" y="129"/>
                    <a:pt x="539" y="129"/>
                    <a:pt x="539" y="129"/>
                  </a:cubicBezTo>
                  <a:cubicBezTo>
                    <a:pt x="536" y="131"/>
                    <a:pt x="536" y="131"/>
                    <a:pt x="536" y="131"/>
                  </a:cubicBezTo>
                  <a:cubicBezTo>
                    <a:pt x="536" y="132"/>
                    <a:pt x="536" y="132"/>
                    <a:pt x="536" y="132"/>
                  </a:cubicBezTo>
                  <a:cubicBezTo>
                    <a:pt x="538" y="133"/>
                    <a:pt x="538" y="133"/>
                    <a:pt x="538" y="133"/>
                  </a:cubicBezTo>
                  <a:cubicBezTo>
                    <a:pt x="536" y="133"/>
                    <a:pt x="536" y="133"/>
                    <a:pt x="536" y="133"/>
                  </a:cubicBezTo>
                  <a:cubicBezTo>
                    <a:pt x="539" y="135"/>
                    <a:pt x="539" y="135"/>
                    <a:pt x="539" y="135"/>
                  </a:cubicBezTo>
                  <a:cubicBezTo>
                    <a:pt x="541" y="135"/>
                    <a:pt x="541" y="135"/>
                    <a:pt x="541" y="135"/>
                  </a:cubicBezTo>
                  <a:cubicBezTo>
                    <a:pt x="542" y="136"/>
                    <a:pt x="542" y="136"/>
                    <a:pt x="542" y="136"/>
                  </a:cubicBezTo>
                  <a:cubicBezTo>
                    <a:pt x="545" y="138"/>
                    <a:pt x="545" y="138"/>
                    <a:pt x="545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8" y="136"/>
                    <a:pt x="548" y="136"/>
                    <a:pt x="548" y="136"/>
                  </a:cubicBezTo>
                  <a:cubicBezTo>
                    <a:pt x="548" y="138"/>
                    <a:pt x="548" y="138"/>
                    <a:pt x="548" y="138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8" y="142"/>
                    <a:pt x="548" y="142"/>
                    <a:pt x="548" y="142"/>
                  </a:cubicBezTo>
                  <a:cubicBezTo>
                    <a:pt x="545" y="144"/>
                    <a:pt x="545" y="144"/>
                    <a:pt x="545" y="144"/>
                  </a:cubicBezTo>
                  <a:cubicBezTo>
                    <a:pt x="542" y="144"/>
                    <a:pt x="542" y="144"/>
                    <a:pt x="542" y="144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48" y="146"/>
                    <a:pt x="548" y="146"/>
                    <a:pt x="548" y="146"/>
                  </a:cubicBezTo>
                  <a:cubicBezTo>
                    <a:pt x="545" y="148"/>
                    <a:pt x="545" y="148"/>
                    <a:pt x="545" y="148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0" y="155"/>
                    <a:pt x="530" y="155"/>
                    <a:pt x="530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9" y="161"/>
                    <a:pt x="519" y="161"/>
                    <a:pt x="519" y="161"/>
                  </a:cubicBezTo>
                  <a:cubicBezTo>
                    <a:pt x="519" y="162"/>
                    <a:pt x="519" y="162"/>
                    <a:pt x="519" y="162"/>
                  </a:cubicBezTo>
                  <a:cubicBezTo>
                    <a:pt x="518" y="162"/>
                    <a:pt x="518" y="162"/>
                    <a:pt x="518" y="162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6" y="165"/>
                    <a:pt x="516" y="165"/>
                    <a:pt x="516" y="165"/>
                  </a:cubicBezTo>
                  <a:cubicBezTo>
                    <a:pt x="515" y="166"/>
                    <a:pt x="515" y="166"/>
                    <a:pt x="515" y="166"/>
                  </a:cubicBezTo>
                  <a:cubicBezTo>
                    <a:pt x="513" y="168"/>
                    <a:pt x="513" y="168"/>
                    <a:pt x="513" y="168"/>
                  </a:cubicBezTo>
                  <a:cubicBezTo>
                    <a:pt x="512" y="168"/>
                    <a:pt x="512" y="168"/>
                    <a:pt x="512" y="168"/>
                  </a:cubicBezTo>
                  <a:cubicBezTo>
                    <a:pt x="513" y="166"/>
                    <a:pt x="513" y="166"/>
                    <a:pt x="513" y="166"/>
                  </a:cubicBezTo>
                  <a:cubicBezTo>
                    <a:pt x="515" y="165"/>
                    <a:pt x="515" y="165"/>
                    <a:pt x="515" y="165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15" y="164"/>
                    <a:pt x="515" y="164"/>
                    <a:pt x="515" y="164"/>
                  </a:cubicBezTo>
                  <a:cubicBezTo>
                    <a:pt x="513" y="164"/>
                    <a:pt x="513" y="164"/>
                    <a:pt x="513" y="164"/>
                  </a:cubicBezTo>
                  <a:cubicBezTo>
                    <a:pt x="512" y="164"/>
                    <a:pt x="512" y="164"/>
                    <a:pt x="512" y="164"/>
                  </a:cubicBezTo>
                  <a:cubicBezTo>
                    <a:pt x="509" y="165"/>
                    <a:pt x="509" y="165"/>
                    <a:pt x="509" y="165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12" y="162"/>
                    <a:pt x="512" y="162"/>
                    <a:pt x="512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15" y="158"/>
                    <a:pt x="515" y="158"/>
                    <a:pt x="515" y="158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16" y="154"/>
                    <a:pt x="516" y="154"/>
                    <a:pt x="516" y="154"/>
                  </a:cubicBezTo>
                  <a:cubicBezTo>
                    <a:pt x="513" y="155"/>
                    <a:pt x="513" y="155"/>
                    <a:pt x="513" y="155"/>
                  </a:cubicBezTo>
                  <a:cubicBezTo>
                    <a:pt x="518" y="152"/>
                    <a:pt x="518" y="152"/>
                    <a:pt x="518" y="152"/>
                  </a:cubicBezTo>
                  <a:cubicBezTo>
                    <a:pt x="515" y="152"/>
                    <a:pt x="515" y="152"/>
                    <a:pt x="515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2" y="151"/>
                    <a:pt x="512" y="151"/>
                    <a:pt x="512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08" y="149"/>
                    <a:pt x="508" y="149"/>
                    <a:pt x="508" y="149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03" y="152"/>
                    <a:pt x="503" y="152"/>
                    <a:pt x="503" y="152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8" y="154"/>
                    <a:pt x="498" y="154"/>
                    <a:pt x="498" y="154"/>
                  </a:cubicBezTo>
                  <a:cubicBezTo>
                    <a:pt x="498" y="155"/>
                    <a:pt x="498" y="155"/>
                    <a:pt x="498" y="155"/>
                  </a:cubicBezTo>
                  <a:cubicBezTo>
                    <a:pt x="498" y="158"/>
                    <a:pt x="498" y="158"/>
                    <a:pt x="498" y="158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95" y="155"/>
                    <a:pt x="495" y="155"/>
                    <a:pt x="495" y="155"/>
                  </a:cubicBezTo>
                  <a:cubicBezTo>
                    <a:pt x="495" y="156"/>
                    <a:pt x="495" y="156"/>
                    <a:pt x="495" y="156"/>
                  </a:cubicBezTo>
                  <a:cubicBezTo>
                    <a:pt x="495" y="158"/>
                    <a:pt x="495" y="158"/>
                    <a:pt x="495" y="158"/>
                  </a:cubicBezTo>
                  <a:cubicBezTo>
                    <a:pt x="492" y="159"/>
                    <a:pt x="492" y="159"/>
                    <a:pt x="492" y="159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2" y="158"/>
                    <a:pt x="482" y="158"/>
                    <a:pt x="482" y="158"/>
                  </a:cubicBezTo>
                  <a:cubicBezTo>
                    <a:pt x="475" y="158"/>
                    <a:pt x="475" y="158"/>
                    <a:pt x="475" y="158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65" y="158"/>
                    <a:pt x="465" y="158"/>
                    <a:pt x="465" y="158"/>
                  </a:cubicBezTo>
                  <a:cubicBezTo>
                    <a:pt x="460" y="159"/>
                    <a:pt x="460" y="159"/>
                    <a:pt x="460" y="159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7" y="158"/>
                    <a:pt x="457" y="158"/>
                    <a:pt x="457" y="158"/>
                  </a:cubicBezTo>
                  <a:cubicBezTo>
                    <a:pt x="455" y="156"/>
                    <a:pt x="455" y="156"/>
                    <a:pt x="455" y="156"/>
                  </a:cubicBezTo>
                  <a:cubicBezTo>
                    <a:pt x="455" y="155"/>
                    <a:pt x="455" y="155"/>
                    <a:pt x="455" y="155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47" y="155"/>
                    <a:pt x="447" y="155"/>
                    <a:pt x="447" y="155"/>
                  </a:cubicBezTo>
                  <a:cubicBezTo>
                    <a:pt x="444" y="155"/>
                    <a:pt x="444" y="155"/>
                    <a:pt x="444" y="155"/>
                  </a:cubicBezTo>
                  <a:cubicBezTo>
                    <a:pt x="443" y="154"/>
                    <a:pt x="443" y="154"/>
                    <a:pt x="443" y="154"/>
                  </a:cubicBezTo>
                  <a:cubicBezTo>
                    <a:pt x="444" y="152"/>
                    <a:pt x="444" y="152"/>
                    <a:pt x="444" y="152"/>
                  </a:cubicBezTo>
                  <a:cubicBezTo>
                    <a:pt x="442" y="154"/>
                    <a:pt x="442" y="154"/>
                    <a:pt x="442" y="154"/>
                  </a:cubicBezTo>
                  <a:cubicBezTo>
                    <a:pt x="443" y="152"/>
                    <a:pt x="443" y="152"/>
                    <a:pt x="443" y="152"/>
                  </a:cubicBezTo>
                  <a:cubicBezTo>
                    <a:pt x="442" y="152"/>
                    <a:pt x="442" y="152"/>
                    <a:pt x="442" y="152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40" y="151"/>
                    <a:pt x="440" y="151"/>
                    <a:pt x="440" y="151"/>
                  </a:cubicBezTo>
                  <a:cubicBezTo>
                    <a:pt x="442" y="148"/>
                    <a:pt x="442" y="148"/>
                    <a:pt x="442" y="148"/>
                  </a:cubicBezTo>
                  <a:cubicBezTo>
                    <a:pt x="442" y="146"/>
                    <a:pt x="442" y="146"/>
                    <a:pt x="442" y="146"/>
                  </a:cubicBezTo>
                  <a:cubicBezTo>
                    <a:pt x="442" y="145"/>
                    <a:pt x="442" y="145"/>
                    <a:pt x="442" y="145"/>
                  </a:cubicBezTo>
                  <a:cubicBezTo>
                    <a:pt x="439" y="145"/>
                    <a:pt x="439" y="145"/>
                    <a:pt x="439" y="145"/>
                  </a:cubicBezTo>
                  <a:cubicBezTo>
                    <a:pt x="436" y="145"/>
                    <a:pt x="436" y="145"/>
                    <a:pt x="436" y="145"/>
                  </a:cubicBezTo>
                  <a:cubicBezTo>
                    <a:pt x="432" y="146"/>
                    <a:pt x="432" y="146"/>
                    <a:pt x="432" y="146"/>
                  </a:cubicBezTo>
                  <a:cubicBezTo>
                    <a:pt x="420" y="148"/>
                    <a:pt x="420" y="148"/>
                    <a:pt x="420" y="148"/>
                  </a:cubicBezTo>
                  <a:cubicBezTo>
                    <a:pt x="414" y="149"/>
                    <a:pt x="414" y="149"/>
                    <a:pt x="414" y="149"/>
                  </a:cubicBezTo>
                  <a:cubicBezTo>
                    <a:pt x="409" y="152"/>
                    <a:pt x="409" y="152"/>
                    <a:pt x="409" y="152"/>
                  </a:cubicBezTo>
                  <a:cubicBezTo>
                    <a:pt x="410" y="152"/>
                    <a:pt x="410" y="152"/>
                    <a:pt x="410" y="152"/>
                  </a:cubicBezTo>
                  <a:cubicBezTo>
                    <a:pt x="410" y="154"/>
                    <a:pt x="410" y="154"/>
                    <a:pt x="410" y="154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7" y="154"/>
                    <a:pt x="417" y="154"/>
                    <a:pt x="417" y="154"/>
                  </a:cubicBezTo>
                  <a:cubicBezTo>
                    <a:pt x="416" y="152"/>
                    <a:pt x="416" y="152"/>
                    <a:pt x="416" y="152"/>
                  </a:cubicBezTo>
                  <a:cubicBezTo>
                    <a:pt x="417" y="152"/>
                    <a:pt x="417" y="152"/>
                    <a:pt x="417" y="152"/>
                  </a:cubicBezTo>
                  <a:cubicBezTo>
                    <a:pt x="419" y="152"/>
                    <a:pt x="419" y="152"/>
                    <a:pt x="419" y="152"/>
                  </a:cubicBezTo>
                  <a:cubicBezTo>
                    <a:pt x="423" y="152"/>
                    <a:pt x="423" y="152"/>
                    <a:pt x="423" y="152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27" y="152"/>
                    <a:pt x="427" y="152"/>
                    <a:pt x="427" y="152"/>
                  </a:cubicBezTo>
                  <a:cubicBezTo>
                    <a:pt x="429" y="151"/>
                    <a:pt x="429" y="151"/>
                    <a:pt x="429" y="151"/>
                  </a:cubicBezTo>
                  <a:cubicBezTo>
                    <a:pt x="432" y="149"/>
                    <a:pt x="432" y="149"/>
                    <a:pt x="432" y="149"/>
                  </a:cubicBezTo>
                  <a:cubicBezTo>
                    <a:pt x="434" y="149"/>
                    <a:pt x="434" y="149"/>
                    <a:pt x="434" y="149"/>
                  </a:cubicBezTo>
                  <a:cubicBezTo>
                    <a:pt x="440" y="148"/>
                    <a:pt x="440" y="148"/>
                    <a:pt x="440" y="148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4" y="151"/>
                    <a:pt x="434" y="151"/>
                    <a:pt x="434" y="151"/>
                  </a:cubicBezTo>
                  <a:cubicBezTo>
                    <a:pt x="430" y="152"/>
                    <a:pt x="430" y="152"/>
                    <a:pt x="430" y="152"/>
                  </a:cubicBezTo>
                  <a:cubicBezTo>
                    <a:pt x="427" y="154"/>
                    <a:pt x="427" y="154"/>
                    <a:pt x="427" y="154"/>
                  </a:cubicBezTo>
                  <a:cubicBezTo>
                    <a:pt x="423" y="154"/>
                    <a:pt x="423" y="154"/>
                    <a:pt x="423" y="154"/>
                  </a:cubicBezTo>
                  <a:cubicBezTo>
                    <a:pt x="420" y="155"/>
                    <a:pt x="420" y="155"/>
                    <a:pt x="420" y="155"/>
                  </a:cubicBezTo>
                  <a:cubicBezTo>
                    <a:pt x="414" y="155"/>
                    <a:pt x="414" y="155"/>
                    <a:pt x="414" y="155"/>
                  </a:cubicBezTo>
                  <a:cubicBezTo>
                    <a:pt x="413" y="155"/>
                    <a:pt x="413" y="155"/>
                    <a:pt x="413" y="155"/>
                  </a:cubicBezTo>
                  <a:cubicBezTo>
                    <a:pt x="413" y="156"/>
                    <a:pt x="413" y="156"/>
                    <a:pt x="413" y="156"/>
                  </a:cubicBezTo>
                  <a:cubicBezTo>
                    <a:pt x="412" y="156"/>
                    <a:pt x="412" y="156"/>
                    <a:pt x="412" y="156"/>
                  </a:cubicBezTo>
                  <a:cubicBezTo>
                    <a:pt x="410" y="158"/>
                    <a:pt x="410" y="158"/>
                    <a:pt x="410" y="158"/>
                  </a:cubicBezTo>
                  <a:cubicBezTo>
                    <a:pt x="409" y="159"/>
                    <a:pt x="409" y="159"/>
                    <a:pt x="409" y="159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09" y="162"/>
                    <a:pt x="409" y="162"/>
                  </a:cubicBezTo>
                  <a:cubicBezTo>
                    <a:pt x="407" y="165"/>
                    <a:pt x="407" y="165"/>
                    <a:pt x="407" y="165"/>
                  </a:cubicBezTo>
                  <a:cubicBezTo>
                    <a:pt x="407" y="166"/>
                    <a:pt x="407" y="166"/>
                    <a:pt x="407" y="166"/>
                  </a:cubicBezTo>
                  <a:cubicBezTo>
                    <a:pt x="407" y="168"/>
                    <a:pt x="407" y="168"/>
                    <a:pt x="407" y="168"/>
                  </a:cubicBezTo>
                  <a:cubicBezTo>
                    <a:pt x="406" y="169"/>
                    <a:pt x="406" y="169"/>
                    <a:pt x="406" y="169"/>
                  </a:cubicBezTo>
                  <a:cubicBezTo>
                    <a:pt x="406" y="168"/>
                    <a:pt x="406" y="168"/>
                    <a:pt x="406" y="168"/>
                  </a:cubicBezTo>
                  <a:cubicBezTo>
                    <a:pt x="404" y="169"/>
                    <a:pt x="404" y="169"/>
                    <a:pt x="404" y="169"/>
                  </a:cubicBezTo>
                  <a:cubicBezTo>
                    <a:pt x="403" y="169"/>
                    <a:pt x="403" y="169"/>
                    <a:pt x="403" y="169"/>
                  </a:cubicBezTo>
                  <a:cubicBezTo>
                    <a:pt x="403" y="168"/>
                    <a:pt x="403" y="168"/>
                    <a:pt x="403" y="16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71"/>
                    <a:pt x="400" y="171"/>
                    <a:pt x="400" y="171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400" y="175"/>
                    <a:pt x="400" y="175"/>
                    <a:pt x="400" y="175"/>
                  </a:cubicBezTo>
                  <a:cubicBezTo>
                    <a:pt x="399" y="172"/>
                    <a:pt x="399" y="172"/>
                    <a:pt x="399" y="172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7" y="171"/>
                    <a:pt x="397" y="171"/>
                    <a:pt x="397" y="171"/>
                  </a:cubicBezTo>
                  <a:cubicBezTo>
                    <a:pt x="397" y="169"/>
                    <a:pt x="397" y="169"/>
                    <a:pt x="397" y="169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7" y="166"/>
                    <a:pt x="397" y="166"/>
                    <a:pt x="397" y="166"/>
                  </a:cubicBezTo>
                  <a:cubicBezTo>
                    <a:pt x="396" y="166"/>
                    <a:pt x="396" y="166"/>
                    <a:pt x="396" y="166"/>
                  </a:cubicBezTo>
                  <a:cubicBezTo>
                    <a:pt x="396" y="165"/>
                    <a:pt x="396" y="165"/>
                    <a:pt x="396" y="165"/>
                  </a:cubicBezTo>
                  <a:cubicBezTo>
                    <a:pt x="400" y="166"/>
                    <a:pt x="400" y="166"/>
                    <a:pt x="400" y="166"/>
                  </a:cubicBezTo>
                  <a:cubicBezTo>
                    <a:pt x="403" y="166"/>
                    <a:pt x="403" y="166"/>
                    <a:pt x="403" y="166"/>
                  </a:cubicBezTo>
                  <a:cubicBezTo>
                    <a:pt x="403" y="165"/>
                    <a:pt x="403" y="165"/>
                    <a:pt x="403" y="165"/>
                  </a:cubicBezTo>
                  <a:cubicBezTo>
                    <a:pt x="403" y="164"/>
                    <a:pt x="403" y="164"/>
                    <a:pt x="403" y="164"/>
                  </a:cubicBezTo>
                  <a:cubicBezTo>
                    <a:pt x="401" y="162"/>
                    <a:pt x="401" y="162"/>
                    <a:pt x="401" y="162"/>
                  </a:cubicBezTo>
                  <a:cubicBezTo>
                    <a:pt x="400" y="164"/>
                    <a:pt x="400" y="164"/>
                    <a:pt x="400" y="164"/>
                  </a:cubicBezTo>
                  <a:cubicBezTo>
                    <a:pt x="401" y="161"/>
                    <a:pt x="401" y="161"/>
                    <a:pt x="401" y="161"/>
                  </a:cubicBezTo>
                  <a:cubicBezTo>
                    <a:pt x="400" y="161"/>
                    <a:pt x="400" y="161"/>
                    <a:pt x="400" y="161"/>
                  </a:cubicBezTo>
                  <a:cubicBezTo>
                    <a:pt x="399" y="161"/>
                    <a:pt x="399" y="161"/>
                    <a:pt x="399" y="161"/>
                  </a:cubicBezTo>
                  <a:cubicBezTo>
                    <a:pt x="397" y="164"/>
                    <a:pt x="397" y="164"/>
                    <a:pt x="397" y="164"/>
                  </a:cubicBezTo>
                  <a:cubicBezTo>
                    <a:pt x="397" y="162"/>
                    <a:pt x="397" y="162"/>
                    <a:pt x="397" y="162"/>
                  </a:cubicBezTo>
                  <a:cubicBezTo>
                    <a:pt x="397" y="161"/>
                    <a:pt x="397" y="161"/>
                    <a:pt x="397" y="161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394" y="159"/>
                    <a:pt x="394" y="159"/>
                    <a:pt x="394" y="159"/>
                  </a:cubicBezTo>
                  <a:cubicBezTo>
                    <a:pt x="394" y="158"/>
                    <a:pt x="394" y="158"/>
                    <a:pt x="394" y="158"/>
                  </a:cubicBezTo>
                  <a:cubicBezTo>
                    <a:pt x="393" y="158"/>
                    <a:pt x="393" y="158"/>
                    <a:pt x="393" y="158"/>
                  </a:cubicBezTo>
                  <a:cubicBezTo>
                    <a:pt x="394" y="156"/>
                    <a:pt x="394" y="156"/>
                    <a:pt x="394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89" y="156"/>
                    <a:pt x="389" y="156"/>
                    <a:pt x="389" y="156"/>
                  </a:cubicBezTo>
                  <a:cubicBezTo>
                    <a:pt x="381" y="158"/>
                    <a:pt x="381" y="158"/>
                    <a:pt x="381" y="158"/>
                  </a:cubicBezTo>
                  <a:cubicBezTo>
                    <a:pt x="380" y="158"/>
                    <a:pt x="380" y="158"/>
                    <a:pt x="380" y="158"/>
                  </a:cubicBezTo>
                  <a:cubicBezTo>
                    <a:pt x="377" y="159"/>
                    <a:pt x="377" y="159"/>
                    <a:pt x="377" y="159"/>
                  </a:cubicBezTo>
                  <a:cubicBezTo>
                    <a:pt x="374" y="159"/>
                    <a:pt x="374" y="159"/>
                    <a:pt x="374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54" y="159"/>
                    <a:pt x="354" y="159"/>
                    <a:pt x="354" y="159"/>
                  </a:cubicBezTo>
                  <a:cubicBezTo>
                    <a:pt x="348" y="158"/>
                    <a:pt x="348" y="158"/>
                    <a:pt x="348" y="158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8" y="155"/>
                    <a:pt x="348" y="155"/>
                    <a:pt x="348" y="155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53" y="154"/>
                    <a:pt x="353" y="154"/>
                    <a:pt x="353" y="154"/>
                  </a:cubicBezTo>
                  <a:cubicBezTo>
                    <a:pt x="356" y="154"/>
                    <a:pt x="356" y="154"/>
                    <a:pt x="356" y="154"/>
                  </a:cubicBezTo>
                  <a:cubicBezTo>
                    <a:pt x="358" y="152"/>
                    <a:pt x="358" y="152"/>
                    <a:pt x="358" y="152"/>
                  </a:cubicBezTo>
                  <a:cubicBezTo>
                    <a:pt x="361" y="152"/>
                    <a:pt x="361" y="152"/>
                    <a:pt x="361" y="152"/>
                  </a:cubicBezTo>
                  <a:cubicBezTo>
                    <a:pt x="363" y="151"/>
                    <a:pt x="363" y="151"/>
                    <a:pt x="363" y="151"/>
                  </a:cubicBezTo>
                  <a:cubicBezTo>
                    <a:pt x="364" y="149"/>
                    <a:pt x="364" y="149"/>
                    <a:pt x="364" y="149"/>
                  </a:cubicBezTo>
                  <a:cubicBezTo>
                    <a:pt x="363" y="148"/>
                    <a:pt x="363" y="148"/>
                    <a:pt x="363" y="148"/>
                  </a:cubicBezTo>
                  <a:cubicBezTo>
                    <a:pt x="360" y="146"/>
                    <a:pt x="360" y="146"/>
                    <a:pt x="360" y="146"/>
                  </a:cubicBezTo>
                  <a:cubicBezTo>
                    <a:pt x="357" y="145"/>
                    <a:pt x="357" y="145"/>
                    <a:pt x="357" y="145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0" y="145"/>
                    <a:pt x="350" y="145"/>
                    <a:pt x="350" y="145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41" y="145"/>
                    <a:pt x="341" y="145"/>
                    <a:pt x="341" y="145"/>
                  </a:cubicBezTo>
                  <a:cubicBezTo>
                    <a:pt x="338" y="145"/>
                    <a:pt x="338" y="145"/>
                    <a:pt x="338" y="145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31" y="141"/>
                    <a:pt x="331" y="141"/>
                    <a:pt x="331" y="141"/>
                  </a:cubicBezTo>
                  <a:cubicBezTo>
                    <a:pt x="327" y="141"/>
                    <a:pt x="327" y="141"/>
                    <a:pt x="327" y="141"/>
                  </a:cubicBezTo>
                  <a:cubicBezTo>
                    <a:pt x="323" y="139"/>
                    <a:pt x="323" y="139"/>
                    <a:pt x="323" y="139"/>
                  </a:cubicBezTo>
                  <a:cubicBezTo>
                    <a:pt x="320" y="138"/>
                    <a:pt x="320" y="138"/>
                    <a:pt x="320" y="138"/>
                  </a:cubicBezTo>
                  <a:cubicBezTo>
                    <a:pt x="317" y="135"/>
                    <a:pt x="317" y="135"/>
                    <a:pt x="317" y="135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07" y="135"/>
                    <a:pt x="307" y="135"/>
                    <a:pt x="307" y="135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0" y="141"/>
                    <a:pt x="290" y="141"/>
                    <a:pt x="290" y="141"/>
                  </a:cubicBezTo>
                  <a:cubicBezTo>
                    <a:pt x="284" y="139"/>
                    <a:pt x="284" y="139"/>
                    <a:pt x="284" y="139"/>
                  </a:cubicBezTo>
                  <a:cubicBezTo>
                    <a:pt x="288" y="138"/>
                    <a:pt x="288" y="138"/>
                    <a:pt x="288" y="138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0" y="136"/>
                    <a:pt x="290" y="136"/>
                    <a:pt x="290" y="136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80" y="136"/>
                    <a:pt x="280" y="136"/>
                    <a:pt x="280" y="136"/>
                  </a:cubicBezTo>
                  <a:cubicBezTo>
                    <a:pt x="280" y="138"/>
                    <a:pt x="280" y="138"/>
                    <a:pt x="280" y="138"/>
                  </a:cubicBezTo>
                  <a:cubicBezTo>
                    <a:pt x="278" y="138"/>
                    <a:pt x="278" y="138"/>
                    <a:pt x="278" y="138"/>
                  </a:cubicBezTo>
                  <a:cubicBezTo>
                    <a:pt x="275" y="139"/>
                    <a:pt x="275" y="139"/>
                    <a:pt x="275" y="139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5"/>
                    <a:pt x="271" y="135"/>
                    <a:pt x="271" y="135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29"/>
                    <a:pt x="272" y="129"/>
                    <a:pt x="272" y="129"/>
                  </a:cubicBezTo>
                  <a:cubicBezTo>
                    <a:pt x="271" y="126"/>
                    <a:pt x="271" y="126"/>
                    <a:pt x="271" y="126"/>
                  </a:cubicBezTo>
                  <a:cubicBezTo>
                    <a:pt x="268" y="128"/>
                    <a:pt x="268" y="128"/>
                    <a:pt x="268" y="128"/>
                  </a:cubicBezTo>
                  <a:cubicBezTo>
                    <a:pt x="267" y="129"/>
                    <a:pt x="267" y="129"/>
                    <a:pt x="267" y="129"/>
                  </a:cubicBezTo>
                  <a:cubicBezTo>
                    <a:pt x="270" y="129"/>
                    <a:pt x="270" y="129"/>
                    <a:pt x="270" y="129"/>
                  </a:cubicBezTo>
                  <a:cubicBezTo>
                    <a:pt x="265" y="131"/>
                    <a:pt x="265" y="131"/>
                    <a:pt x="265" y="131"/>
                  </a:cubicBezTo>
                  <a:cubicBezTo>
                    <a:pt x="262" y="131"/>
                    <a:pt x="262" y="131"/>
                    <a:pt x="262" y="131"/>
                  </a:cubicBezTo>
                  <a:cubicBezTo>
                    <a:pt x="257" y="133"/>
                    <a:pt x="257" y="133"/>
                    <a:pt x="257" y="133"/>
                  </a:cubicBezTo>
                  <a:cubicBezTo>
                    <a:pt x="252" y="135"/>
                    <a:pt x="252" y="135"/>
                    <a:pt x="252" y="135"/>
                  </a:cubicBezTo>
                  <a:cubicBezTo>
                    <a:pt x="251" y="136"/>
                    <a:pt x="251" y="136"/>
                    <a:pt x="251" y="136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37" y="136"/>
                    <a:pt x="237" y="136"/>
                    <a:pt x="237" y="136"/>
                  </a:cubicBezTo>
                  <a:cubicBezTo>
                    <a:pt x="231" y="139"/>
                    <a:pt x="231" y="139"/>
                    <a:pt x="231" y="139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27" y="139"/>
                    <a:pt x="227" y="139"/>
                    <a:pt x="227" y="139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50" y="132"/>
                    <a:pt x="250" y="132"/>
                    <a:pt x="250" y="132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1" y="129"/>
                    <a:pt x="251" y="129"/>
                    <a:pt x="251" y="129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1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4" y="133"/>
                    <a:pt x="234" y="133"/>
                    <a:pt x="234" y="133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5" y="135"/>
                    <a:pt x="225" y="135"/>
                    <a:pt x="225" y="135"/>
                  </a:cubicBezTo>
                  <a:cubicBezTo>
                    <a:pt x="222" y="136"/>
                    <a:pt x="222" y="136"/>
                    <a:pt x="222" y="136"/>
                  </a:cubicBezTo>
                  <a:cubicBezTo>
                    <a:pt x="221" y="135"/>
                    <a:pt x="221" y="135"/>
                    <a:pt x="221" y="135"/>
                  </a:cubicBezTo>
                  <a:cubicBezTo>
                    <a:pt x="218" y="136"/>
                    <a:pt x="218" y="136"/>
                    <a:pt x="218" y="136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2" y="138"/>
                    <a:pt x="212" y="138"/>
                    <a:pt x="212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13" y="250"/>
                    <a:pt x="13" y="250"/>
                    <a:pt x="13" y="250"/>
                  </a:cubicBezTo>
                  <a:cubicBezTo>
                    <a:pt x="14" y="250"/>
                    <a:pt x="14" y="250"/>
                    <a:pt x="14" y="25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3" y="251"/>
                    <a:pt x="23" y="251"/>
                    <a:pt x="23" y="251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3" y="265"/>
                    <a:pt x="23" y="265"/>
                    <a:pt x="23" y="265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8" y="261"/>
                    <a:pt x="38" y="261"/>
                    <a:pt x="38" y="261"/>
                  </a:cubicBezTo>
                  <a:cubicBezTo>
                    <a:pt x="39" y="260"/>
                    <a:pt x="39" y="260"/>
                    <a:pt x="39" y="260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57"/>
                    <a:pt x="43" y="257"/>
                    <a:pt x="43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8" y="257"/>
                    <a:pt x="48" y="257"/>
                    <a:pt x="48" y="257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6" y="257"/>
                    <a:pt x="56" y="257"/>
                    <a:pt x="56" y="257"/>
                  </a:cubicBezTo>
                  <a:cubicBezTo>
                    <a:pt x="55" y="258"/>
                    <a:pt x="55" y="258"/>
                    <a:pt x="55" y="258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1"/>
                    <a:pt x="53" y="261"/>
                    <a:pt x="53" y="261"/>
                  </a:cubicBezTo>
                  <a:cubicBezTo>
                    <a:pt x="55" y="262"/>
                    <a:pt x="55" y="262"/>
                    <a:pt x="55" y="262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5" y="267"/>
                    <a:pt x="55" y="267"/>
                    <a:pt x="55" y="267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6" y="271"/>
                    <a:pt x="56" y="271"/>
                    <a:pt x="56" y="271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3" y="283"/>
                    <a:pt x="53" y="283"/>
                    <a:pt x="53" y="283"/>
                  </a:cubicBezTo>
                  <a:cubicBezTo>
                    <a:pt x="53" y="285"/>
                    <a:pt x="53" y="285"/>
                    <a:pt x="53" y="285"/>
                  </a:cubicBezTo>
                  <a:cubicBezTo>
                    <a:pt x="53" y="287"/>
                    <a:pt x="53" y="287"/>
                    <a:pt x="53" y="287"/>
                  </a:cubicBezTo>
                  <a:cubicBezTo>
                    <a:pt x="52" y="288"/>
                    <a:pt x="52" y="288"/>
                    <a:pt x="52" y="288"/>
                  </a:cubicBezTo>
                  <a:cubicBezTo>
                    <a:pt x="52" y="290"/>
                    <a:pt x="52" y="290"/>
                    <a:pt x="52" y="290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50" y="295"/>
                    <a:pt x="50" y="295"/>
                    <a:pt x="50" y="295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53" y="297"/>
                    <a:pt x="53" y="297"/>
                    <a:pt x="53" y="297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9" y="301"/>
                    <a:pt x="59" y="301"/>
                    <a:pt x="59" y="301"/>
                  </a:cubicBezTo>
                  <a:cubicBezTo>
                    <a:pt x="60" y="301"/>
                    <a:pt x="60" y="301"/>
                    <a:pt x="60" y="301"/>
                  </a:cubicBezTo>
                  <a:cubicBezTo>
                    <a:pt x="59" y="304"/>
                    <a:pt x="59" y="304"/>
                    <a:pt x="59" y="304"/>
                  </a:cubicBezTo>
                  <a:cubicBezTo>
                    <a:pt x="56" y="306"/>
                    <a:pt x="56" y="306"/>
                    <a:pt x="56" y="306"/>
                  </a:cubicBezTo>
                  <a:cubicBezTo>
                    <a:pt x="55" y="308"/>
                    <a:pt x="55" y="308"/>
                    <a:pt x="55" y="30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49" y="314"/>
                    <a:pt x="49" y="314"/>
                    <a:pt x="49" y="314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52" y="313"/>
                    <a:pt x="52" y="313"/>
                    <a:pt x="52" y="313"/>
                  </a:cubicBezTo>
                  <a:cubicBezTo>
                    <a:pt x="52" y="314"/>
                    <a:pt x="52" y="314"/>
                    <a:pt x="52" y="314"/>
                  </a:cubicBezTo>
                  <a:cubicBezTo>
                    <a:pt x="49" y="316"/>
                    <a:pt x="49" y="316"/>
                    <a:pt x="49" y="316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6" y="318"/>
                    <a:pt x="46" y="318"/>
                    <a:pt x="46" y="318"/>
                  </a:cubicBezTo>
                  <a:cubicBezTo>
                    <a:pt x="43" y="320"/>
                    <a:pt x="43" y="320"/>
                    <a:pt x="43" y="320"/>
                  </a:cubicBezTo>
                  <a:cubicBezTo>
                    <a:pt x="40" y="320"/>
                    <a:pt x="40" y="320"/>
                    <a:pt x="40" y="320"/>
                  </a:cubicBezTo>
                  <a:cubicBezTo>
                    <a:pt x="40" y="321"/>
                    <a:pt x="40" y="321"/>
                    <a:pt x="40" y="321"/>
                  </a:cubicBezTo>
                  <a:cubicBezTo>
                    <a:pt x="42" y="323"/>
                    <a:pt x="42" y="323"/>
                    <a:pt x="42" y="323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39" y="321"/>
                    <a:pt x="39" y="321"/>
                    <a:pt x="39" y="321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7" y="324"/>
                    <a:pt x="37" y="324"/>
                    <a:pt x="37" y="324"/>
                  </a:cubicBezTo>
                  <a:cubicBezTo>
                    <a:pt x="36" y="326"/>
                    <a:pt x="36" y="326"/>
                    <a:pt x="36" y="326"/>
                  </a:cubicBezTo>
                  <a:cubicBezTo>
                    <a:pt x="40" y="327"/>
                    <a:pt x="40" y="327"/>
                    <a:pt x="40" y="327"/>
                  </a:cubicBezTo>
                  <a:cubicBezTo>
                    <a:pt x="39" y="327"/>
                    <a:pt x="39" y="327"/>
                    <a:pt x="39" y="327"/>
                  </a:cubicBezTo>
                  <a:cubicBezTo>
                    <a:pt x="39" y="328"/>
                    <a:pt x="39" y="328"/>
                    <a:pt x="39" y="328"/>
                  </a:cubicBezTo>
                  <a:cubicBezTo>
                    <a:pt x="37" y="327"/>
                    <a:pt x="37" y="327"/>
                    <a:pt x="37" y="327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36" y="333"/>
                    <a:pt x="36" y="333"/>
                    <a:pt x="36" y="333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45" y="331"/>
                    <a:pt x="45" y="331"/>
                    <a:pt x="45" y="331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49" y="330"/>
                    <a:pt x="49" y="330"/>
                    <a:pt x="49" y="330"/>
                  </a:cubicBezTo>
                  <a:cubicBezTo>
                    <a:pt x="49" y="331"/>
                    <a:pt x="49" y="331"/>
                    <a:pt x="49" y="331"/>
                  </a:cubicBezTo>
                  <a:cubicBezTo>
                    <a:pt x="46" y="333"/>
                    <a:pt x="46" y="333"/>
                    <a:pt x="46" y="333"/>
                  </a:cubicBezTo>
                  <a:cubicBezTo>
                    <a:pt x="45" y="334"/>
                    <a:pt x="45" y="334"/>
                    <a:pt x="45" y="334"/>
                  </a:cubicBezTo>
                  <a:cubicBezTo>
                    <a:pt x="45" y="336"/>
                    <a:pt x="45" y="336"/>
                    <a:pt x="45" y="336"/>
                  </a:cubicBezTo>
                  <a:cubicBezTo>
                    <a:pt x="46" y="336"/>
                    <a:pt x="46" y="336"/>
                    <a:pt x="46" y="336"/>
                  </a:cubicBezTo>
                  <a:cubicBezTo>
                    <a:pt x="45" y="337"/>
                    <a:pt x="45" y="337"/>
                    <a:pt x="45" y="337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43" y="334"/>
                    <a:pt x="43" y="334"/>
                    <a:pt x="43" y="334"/>
                  </a:cubicBezTo>
                  <a:cubicBezTo>
                    <a:pt x="42" y="336"/>
                    <a:pt x="42" y="336"/>
                    <a:pt x="42" y="336"/>
                  </a:cubicBezTo>
                  <a:cubicBezTo>
                    <a:pt x="40" y="338"/>
                    <a:pt x="40" y="338"/>
                    <a:pt x="40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6" y="340"/>
                    <a:pt x="36" y="340"/>
                    <a:pt x="36" y="340"/>
                  </a:cubicBezTo>
                  <a:cubicBezTo>
                    <a:pt x="33" y="343"/>
                    <a:pt x="33" y="343"/>
                    <a:pt x="33" y="343"/>
                  </a:cubicBezTo>
                  <a:cubicBezTo>
                    <a:pt x="32" y="344"/>
                    <a:pt x="32" y="344"/>
                    <a:pt x="32" y="344"/>
                  </a:cubicBezTo>
                  <a:cubicBezTo>
                    <a:pt x="33" y="346"/>
                    <a:pt x="33" y="346"/>
                    <a:pt x="33" y="346"/>
                  </a:cubicBezTo>
                  <a:cubicBezTo>
                    <a:pt x="35" y="346"/>
                    <a:pt x="35" y="346"/>
                    <a:pt x="35" y="346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0" y="344"/>
                    <a:pt x="40" y="344"/>
                    <a:pt x="40" y="344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5" y="351"/>
                    <a:pt x="35" y="351"/>
                    <a:pt x="35" y="351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39" y="350"/>
                    <a:pt x="39" y="350"/>
                    <a:pt x="39" y="350"/>
                  </a:cubicBezTo>
                  <a:cubicBezTo>
                    <a:pt x="39" y="351"/>
                    <a:pt x="39" y="351"/>
                    <a:pt x="39" y="351"/>
                  </a:cubicBezTo>
                  <a:cubicBezTo>
                    <a:pt x="39" y="353"/>
                    <a:pt x="39" y="353"/>
                    <a:pt x="39" y="353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7" y="350"/>
                    <a:pt x="47" y="350"/>
                    <a:pt x="47" y="350"/>
                  </a:cubicBezTo>
                  <a:cubicBezTo>
                    <a:pt x="52" y="350"/>
                    <a:pt x="52" y="350"/>
                    <a:pt x="52" y="350"/>
                  </a:cubicBezTo>
                  <a:cubicBezTo>
                    <a:pt x="49" y="351"/>
                    <a:pt x="49" y="351"/>
                    <a:pt x="49" y="351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45" y="351"/>
                    <a:pt x="45" y="351"/>
                    <a:pt x="45" y="351"/>
                  </a:cubicBezTo>
                  <a:cubicBezTo>
                    <a:pt x="40" y="353"/>
                    <a:pt x="40" y="353"/>
                    <a:pt x="40" y="353"/>
                  </a:cubicBezTo>
                  <a:cubicBezTo>
                    <a:pt x="37" y="356"/>
                    <a:pt x="37" y="356"/>
                    <a:pt x="37" y="356"/>
                  </a:cubicBezTo>
                  <a:cubicBezTo>
                    <a:pt x="35" y="357"/>
                    <a:pt x="35" y="357"/>
                    <a:pt x="35" y="357"/>
                  </a:cubicBezTo>
                  <a:cubicBezTo>
                    <a:pt x="33" y="359"/>
                    <a:pt x="33" y="359"/>
                    <a:pt x="33" y="359"/>
                  </a:cubicBezTo>
                  <a:cubicBezTo>
                    <a:pt x="32" y="363"/>
                    <a:pt x="32" y="363"/>
                    <a:pt x="32" y="363"/>
                  </a:cubicBezTo>
                  <a:cubicBezTo>
                    <a:pt x="30" y="364"/>
                    <a:pt x="30" y="364"/>
                    <a:pt x="30" y="364"/>
                  </a:cubicBezTo>
                  <a:cubicBezTo>
                    <a:pt x="32" y="364"/>
                    <a:pt x="32" y="364"/>
                    <a:pt x="32" y="364"/>
                  </a:cubicBezTo>
                  <a:cubicBezTo>
                    <a:pt x="29" y="366"/>
                    <a:pt x="29" y="366"/>
                    <a:pt x="29" y="366"/>
                  </a:cubicBezTo>
                  <a:cubicBezTo>
                    <a:pt x="29" y="367"/>
                    <a:pt x="29" y="367"/>
                    <a:pt x="29" y="367"/>
                  </a:cubicBezTo>
                  <a:cubicBezTo>
                    <a:pt x="30" y="367"/>
                    <a:pt x="30" y="367"/>
                    <a:pt x="30" y="367"/>
                  </a:cubicBezTo>
                  <a:cubicBezTo>
                    <a:pt x="29" y="369"/>
                    <a:pt x="29" y="369"/>
                    <a:pt x="29" y="369"/>
                  </a:cubicBezTo>
                  <a:cubicBezTo>
                    <a:pt x="30" y="370"/>
                    <a:pt x="30" y="370"/>
                    <a:pt x="30" y="370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6" y="370"/>
                    <a:pt x="36" y="370"/>
                    <a:pt x="36" y="370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40" y="367"/>
                    <a:pt x="40" y="367"/>
                    <a:pt x="40" y="367"/>
                  </a:cubicBezTo>
                  <a:cubicBezTo>
                    <a:pt x="40" y="369"/>
                    <a:pt x="40" y="369"/>
                    <a:pt x="40" y="369"/>
                  </a:cubicBezTo>
                  <a:cubicBezTo>
                    <a:pt x="39" y="370"/>
                    <a:pt x="39" y="370"/>
                    <a:pt x="39" y="370"/>
                  </a:cubicBezTo>
                  <a:cubicBezTo>
                    <a:pt x="40" y="370"/>
                    <a:pt x="40" y="370"/>
                    <a:pt x="40" y="370"/>
                  </a:cubicBezTo>
                  <a:cubicBezTo>
                    <a:pt x="42" y="370"/>
                    <a:pt x="42" y="370"/>
                    <a:pt x="42" y="370"/>
                  </a:cubicBezTo>
                  <a:cubicBezTo>
                    <a:pt x="42" y="371"/>
                    <a:pt x="42" y="371"/>
                    <a:pt x="42" y="371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74"/>
                    <a:pt x="40" y="374"/>
                    <a:pt x="40" y="374"/>
                  </a:cubicBezTo>
                  <a:cubicBezTo>
                    <a:pt x="42" y="374"/>
                    <a:pt x="42" y="374"/>
                    <a:pt x="42" y="374"/>
                  </a:cubicBezTo>
                  <a:cubicBezTo>
                    <a:pt x="43" y="376"/>
                    <a:pt x="43" y="376"/>
                    <a:pt x="43" y="376"/>
                  </a:cubicBezTo>
                  <a:cubicBezTo>
                    <a:pt x="45" y="373"/>
                    <a:pt x="45" y="373"/>
                    <a:pt x="45" y="373"/>
                  </a:cubicBezTo>
                  <a:cubicBezTo>
                    <a:pt x="46" y="373"/>
                    <a:pt x="46" y="373"/>
                    <a:pt x="46" y="373"/>
                  </a:cubicBezTo>
                  <a:cubicBezTo>
                    <a:pt x="45" y="376"/>
                    <a:pt x="45" y="376"/>
                    <a:pt x="45" y="376"/>
                  </a:cubicBezTo>
                  <a:cubicBezTo>
                    <a:pt x="46" y="376"/>
                    <a:pt x="46" y="376"/>
                    <a:pt x="46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9" y="377"/>
                    <a:pt x="49" y="377"/>
                    <a:pt x="49" y="377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3" y="376"/>
                    <a:pt x="53" y="376"/>
                    <a:pt x="53" y="376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7" y="381"/>
                    <a:pt x="47" y="381"/>
                    <a:pt x="47" y="381"/>
                  </a:cubicBezTo>
                  <a:cubicBezTo>
                    <a:pt x="47" y="383"/>
                    <a:pt x="47" y="383"/>
                    <a:pt x="47" y="383"/>
                  </a:cubicBezTo>
                  <a:cubicBezTo>
                    <a:pt x="49" y="384"/>
                    <a:pt x="49" y="384"/>
                    <a:pt x="49" y="384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5" y="381"/>
                    <a:pt x="55" y="381"/>
                    <a:pt x="55" y="381"/>
                  </a:cubicBezTo>
                  <a:cubicBezTo>
                    <a:pt x="56" y="381"/>
                    <a:pt x="56" y="381"/>
                    <a:pt x="56" y="381"/>
                  </a:cubicBezTo>
                  <a:cubicBezTo>
                    <a:pt x="55" y="384"/>
                    <a:pt x="55" y="384"/>
                    <a:pt x="55" y="384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3" y="387"/>
                    <a:pt x="53" y="387"/>
                    <a:pt x="53" y="387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52" y="386"/>
                    <a:pt x="52" y="386"/>
                    <a:pt x="52" y="386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9"/>
                    <a:pt x="53" y="389"/>
                    <a:pt x="53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7" y="392"/>
                    <a:pt x="57" y="392"/>
                    <a:pt x="57" y="392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6" y="394"/>
                    <a:pt x="56" y="394"/>
                    <a:pt x="56" y="394"/>
                  </a:cubicBezTo>
                  <a:cubicBezTo>
                    <a:pt x="57" y="394"/>
                    <a:pt x="57" y="394"/>
                    <a:pt x="57" y="394"/>
                  </a:cubicBezTo>
                  <a:cubicBezTo>
                    <a:pt x="59" y="396"/>
                    <a:pt x="59" y="396"/>
                    <a:pt x="59" y="396"/>
                  </a:cubicBezTo>
                  <a:cubicBezTo>
                    <a:pt x="59" y="394"/>
                    <a:pt x="59" y="394"/>
                    <a:pt x="59" y="394"/>
                  </a:cubicBezTo>
                  <a:cubicBezTo>
                    <a:pt x="351" y="394"/>
                    <a:pt x="351" y="394"/>
                    <a:pt x="351" y="394"/>
                  </a:cubicBezTo>
                  <a:cubicBezTo>
                    <a:pt x="353" y="390"/>
                    <a:pt x="353" y="390"/>
                    <a:pt x="353" y="390"/>
                  </a:cubicBezTo>
                  <a:cubicBezTo>
                    <a:pt x="354" y="389"/>
                    <a:pt x="354" y="389"/>
                    <a:pt x="354" y="389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4" y="396"/>
                    <a:pt x="354" y="396"/>
                    <a:pt x="354" y="396"/>
                  </a:cubicBezTo>
                  <a:cubicBezTo>
                    <a:pt x="354" y="397"/>
                    <a:pt x="354" y="397"/>
                    <a:pt x="354" y="397"/>
                  </a:cubicBezTo>
                  <a:cubicBezTo>
                    <a:pt x="356" y="399"/>
                    <a:pt x="356" y="399"/>
                    <a:pt x="356" y="399"/>
                  </a:cubicBezTo>
                  <a:cubicBezTo>
                    <a:pt x="358" y="399"/>
                    <a:pt x="358" y="399"/>
                    <a:pt x="358" y="399"/>
                  </a:cubicBezTo>
                  <a:cubicBezTo>
                    <a:pt x="360" y="399"/>
                    <a:pt x="360" y="399"/>
                    <a:pt x="360" y="399"/>
                  </a:cubicBezTo>
                  <a:cubicBezTo>
                    <a:pt x="361" y="400"/>
                    <a:pt x="361" y="400"/>
                    <a:pt x="361" y="400"/>
                  </a:cubicBezTo>
                  <a:cubicBezTo>
                    <a:pt x="361" y="402"/>
                    <a:pt x="361" y="402"/>
                    <a:pt x="361" y="402"/>
                  </a:cubicBezTo>
                  <a:cubicBezTo>
                    <a:pt x="364" y="400"/>
                    <a:pt x="364" y="400"/>
                    <a:pt x="364" y="400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70" y="400"/>
                    <a:pt x="370" y="400"/>
                    <a:pt x="370" y="400"/>
                  </a:cubicBezTo>
                  <a:cubicBezTo>
                    <a:pt x="373" y="400"/>
                    <a:pt x="373" y="400"/>
                    <a:pt x="373" y="400"/>
                  </a:cubicBezTo>
                  <a:cubicBezTo>
                    <a:pt x="373" y="402"/>
                    <a:pt x="373" y="402"/>
                    <a:pt x="373" y="402"/>
                  </a:cubicBezTo>
                  <a:cubicBezTo>
                    <a:pt x="374" y="403"/>
                    <a:pt x="374" y="403"/>
                    <a:pt x="374" y="403"/>
                  </a:cubicBezTo>
                  <a:cubicBezTo>
                    <a:pt x="374" y="404"/>
                    <a:pt x="374" y="404"/>
                    <a:pt x="374" y="404"/>
                  </a:cubicBezTo>
                  <a:cubicBezTo>
                    <a:pt x="376" y="403"/>
                    <a:pt x="376" y="403"/>
                    <a:pt x="376" y="403"/>
                  </a:cubicBezTo>
                  <a:cubicBezTo>
                    <a:pt x="377" y="404"/>
                    <a:pt x="377" y="404"/>
                    <a:pt x="377" y="404"/>
                  </a:cubicBezTo>
                  <a:cubicBezTo>
                    <a:pt x="379" y="404"/>
                    <a:pt x="379" y="404"/>
                    <a:pt x="379" y="404"/>
                  </a:cubicBezTo>
                  <a:cubicBezTo>
                    <a:pt x="380" y="406"/>
                    <a:pt x="380" y="406"/>
                    <a:pt x="380" y="406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6" y="406"/>
                    <a:pt x="386" y="406"/>
                    <a:pt x="386" y="406"/>
                  </a:cubicBezTo>
                  <a:cubicBezTo>
                    <a:pt x="390" y="404"/>
                    <a:pt x="390" y="404"/>
                    <a:pt x="390" y="404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1" y="406"/>
                    <a:pt x="391" y="406"/>
                    <a:pt x="391" y="406"/>
                  </a:cubicBezTo>
                  <a:cubicBezTo>
                    <a:pt x="394" y="406"/>
                    <a:pt x="394" y="406"/>
                    <a:pt x="394" y="406"/>
                  </a:cubicBezTo>
                  <a:cubicBezTo>
                    <a:pt x="395" y="406"/>
                    <a:pt x="395" y="406"/>
                    <a:pt x="395" y="406"/>
                  </a:cubicBezTo>
                  <a:cubicBezTo>
                    <a:pt x="397" y="407"/>
                    <a:pt x="397" y="407"/>
                    <a:pt x="397" y="407"/>
                  </a:cubicBezTo>
                  <a:cubicBezTo>
                    <a:pt x="400" y="407"/>
                    <a:pt x="400" y="407"/>
                    <a:pt x="400" y="407"/>
                  </a:cubicBezTo>
                  <a:cubicBezTo>
                    <a:pt x="404" y="406"/>
                    <a:pt x="404" y="406"/>
                    <a:pt x="404" y="406"/>
                  </a:cubicBezTo>
                  <a:cubicBezTo>
                    <a:pt x="407" y="404"/>
                    <a:pt x="407" y="404"/>
                    <a:pt x="407" y="404"/>
                  </a:cubicBezTo>
                  <a:cubicBezTo>
                    <a:pt x="410" y="402"/>
                    <a:pt x="410" y="402"/>
                    <a:pt x="410" y="402"/>
                  </a:cubicBezTo>
                  <a:cubicBezTo>
                    <a:pt x="414" y="400"/>
                    <a:pt x="414" y="400"/>
                    <a:pt x="414" y="400"/>
                  </a:cubicBezTo>
                  <a:cubicBezTo>
                    <a:pt x="412" y="403"/>
                    <a:pt x="412" y="403"/>
                    <a:pt x="412" y="403"/>
                  </a:cubicBezTo>
                  <a:cubicBezTo>
                    <a:pt x="413" y="403"/>
                    <a:pt x="413" y="403"/>
                    <a:pt x="413" y="403"/>
                  </a:cubicBezTo>
                  <a:cubicBezTo>
                    <a:pt x="414" y="402"/>
                    <a:pt x="414" y="402"/>
                    <a:pt x="414" y="402"/>
                  </a:cubicBezTo>
                  <a:cubicBezTo>
                    <a:pt x="419" y="397"/>
                    <a:pt x="419" y="397"/>
                    <a:pt x="419" y="397"/>
                  </a:cubicBezTo>
                  <a:cubicBezTo>
                    <a:pt x="420" y="397"/>
                    <a:pt x="420" y="397"/>
                    <a:pt x="420" y="397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7" y="400"/>
                    <a:pt x="417" y="400"/>
                    <a:pt x="417" y="400"/>
                  </a:cubicBezTo>
                  <a:cubicBezTo>
                    <a:pt x="416" y="402"/>
                    <a:pt x="416" y="402"/>
                    <a:pt x="416" y="402"/>
                  </a:cubicBezTo>
                  <a:cubicBezTo>
                    <a:pt x="419" y="400"/>
                    <a:pt x="419" y="400"/>
                    <a:pt x="419" y="400"/>
                  </a:cubicBezTo>
                  <a:cubicBezTo>
                    <a:pt x="422" y="400"/>
                    <a:pt x="422" y="400"/>
                    <a:pt x="422" y="400"/>
                  </a:cubicBezTo>
                  <a:cubicBezTo>
                    <a:pt x="423" y="399"/>
                    <a:pt x="423" y="399"/>
                    <a:pt x="423" y="399"/>
                  </a:cubicBezTo>
                  <a:cubicBezTo>
                    <a:pt x="423" y="396"/>
                    <a:pt x="423" y="396"/>
                    <a:pt x="423" y="396"/>
                  </a:cubicBezTo>
                  <a:cubicBezTo>
                    <a:pt x="423" y="394"/>
                    <a:pt x="423" y="394"/>
                    <a:pt x="423" y="394"/>
                  </a:cubicBezTo>
                  <a:cubicBezTo>
                    <a:pt x="424" y="394"/>
                    <a:pt x="424" y="394"/>
                    <a:pt x="424" y="394"/>
                  </a:cubicBezTo>
                  <a:cubicBezTo>
                    <a:pt x="430" y="397"/>
                    <a:pt x="430" y="397"/>
                    <a:pt x="430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40" y="399"/>
                    <a:pt x="440" y="399"/>
                    <a:pt x="440" y="399"/>
                  </a:cubicBezTo>
                  <a:cubicBezTo>
                    <a:pt x="442" y="399"/>
                    <a:pt x="442" y="399"/>
                    <a:pt x="442" y="399"/>
                  </a:cubicBezTo>
                  <a:cubicBezTo>
                    <a:pt x="442" y="402"/>
                    <a:pt x="442" y="402"/>
                    <a:pt x="442" y="402"/>
                  </a:cubicBezTo>
                  <a:cubicBezTo>
                    <a:pt x="440" y="404"/>
                    <a:pt x="440" y="404"/>
                    <a:pt x="440" y="404"/>
                  </a:cubicBezTo>
                  <a:cubicBezTo>
                    <a:pt x="440" y="406"/>
                    <a:pt x="440" y="406"/>
                    <a:pt x="440" y="406"/>
                  </a:cubicBezTo>
                  <a:cubicBezTo>
                    <a:pt x="442" y="407"/>
                    <a:pt x="442" y="407"/>
                    <a:pt x="442" y="407"/>
                  </a:cubicBezTo>
                  <a:cubicBezTo>
                    <a:pt x="443" y="409"/>
                    <a:pt x="443" y="409"/>
                    <a:pt x="443" y="409"/>
                  </a:cubicBezTo>
                  <a:cubicBezTo>
                    <a:pt x="446" y="409"/>
                    <a:pt x="446" y="409"/>
                    <a:pt x="446" y="409"/>
                  </a:cubicBezTo>
                  <a:cubicBezTo>
                    <a:pt x="452" y="409"/>
                    <a:pt x="452" y="409"/>
                    <a:pt x="452" y="409"/>
                  </a:cubicBezTo>
                  <a:cubicBezTo>
                    <a:pt x="449" y="412"/>
                    <a:pt x="449" y="412"/>
                    <a:pt x="449" y="412"/>
                  </a:cubicBezTo>
                  <a:cubicBezTo>
                    <a:pt x="449" y="413"/>
                    <a:pt x="449" y="413"/>
                    <a:pt x="449" y="413"/>
                  </a:cubicBezTo>
                  <a:cubicBezTo>
                    <a:pt x="449" y="414"/>
                    <a:pt x="449" y="414"/>
                    <a:pt x="449" y="414"/>
                  </a:cubicBezTo>
                  <a:cubicBezTo>
                    <a:pt x="450" y="416"/>
                    <a:pt x="450" y="416"/>
                    <a:pt x="450" y="416"/>
                  </a:cubicBezTo>
                  <a:cubicBezTo>
                    <a:pt x="449" y="419"/>
                    <a:pt x="449" y="419"/>
                    <a:pt x="449" y="419"/>
                  </a:cubicBezTo>
                  <a:cubicBezTo>
                    <a:pt x="447" y="420"/>
                    <a:pt x="447" y="420"/>
                    <a:pt x="447" y="420"/>
                  </a:cubicBezTo>
                  <a:cubicBezTo>
                    <a:pt x="447" y="422"/>
                    <a:pt x="447" y="422"/>
                    <a:pt x="447" y="422"/>
                  </a:cubicBezTo>
                  <a:cubicBezTo>
                    <a:pt x="449" y="422"/>
                    <a:pt x="449" y="422"/>
                    <a:pt x="449" y="422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449" y="423"/>
                    <a:pt x="449" y="423"/>
                    <a:pt x="449" y="423"/>
                  </a:cubicBezTo>
                  <a:cubicBezTo>
                    <a:pt x="447" y="424"/>
                    <a:pt x="447" y="424"/>
                    <a:pt x="447" y="424"/>
                  </a:cubicBezTo>
                  <a:cubicBezTo>
                    <a:pt x="449" y="424"/>
                    <a:pt x="449" y="424"/>
                    <a:pt x="449" y="424"/>
                  </a:cubicBezTo>
                  <a:cubicBezTo>
                    <a:pt x="446" y="427"/>
                    <a:pt x="446" y="427"/>
                    <a:pt x="446" y="427"/>
                  </a:cubicBezTo>
                  <a:cubicBezTo>
                    <a:pt x="447" y="427"/>
                    <a:pt x="447" y="427"/>
                    <a:pt x="447" y="427"/>
                  </a:cubicBezTo>
                  <a:cubicBezTo>
                    <a:pt x="449" y="427"/>
                    <a:pt x="449" y="427"/>
                    <a:pt x="449" y="427"/>
                  </a:cubicBezTo>
                  <a:cubicBezTo>
                    <a:pt x="450" y="429"/>
                    <a:pt x="450" y="429"/>
                    <a:pt x="450" y="429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52" y="430"/>
                    <a:pt x="452" y="430"/>
                    <a:pt x="452" y="430"/>
                  </a:cubicBezTo>
                  <a:cubicBezTo>
                    <a:pt x="455" y="430"/>
                    <a:pt x="455" y="430"/>
                    <a:pt x="455" y="430"/>
                  </a:cubicBezTo>
                  <a:cubicBezTo>
                    <a:pt x="462" y="432"/>
                    <a:pt x="462" y="432"/>
                    <a:pt x="462" y="432"/>
                  </a:cubicBezTo>
                  <a:cubicBezTo>
                    <a:pt x="465" y="432"/>
                    <a:pt x="465" y="432"/>
                    <a:pt x="465" y="432"/>
                  </a:cubicBezTo>
                  <a:cubicBezTo>
                    <a:pt x="469" y="432"/>
                    <a:pt x="469" y="432"/>
                    <a:pt x="469" y="432"/>
                  </a:cubicBezTo>
                  <a:cubicBezTo>
                    <a:pt x="472" y="433"/>
                    <a:pt x="472" y="433"/>
                    <a:pt x="472" y="433"/>
                  </a:cubicBezTo>
                  <a:cubicBezTo>
                    <a:pt x="473" y="433"/>
                    <a:pt x="473" y="433"/>
                    <a:pt x="473" y="433"/>
                  </a:cubicBezTo>
                  <a:cubicBezTo>
                    <a:pt x="473" y="435"/>
                    <a:pt x="473" y="435"/>
                    <a:pt x="473" y="435"/>
                  </a:cubicBezTo>
                  <a:cubicBezTo>
                    <a:pt x="475" y="435"/>
                    <a:pt x="475" y="435"/>
                    <a:pt x="475" y="435"/>
                  </a:cubicBezTo>
                  <a:cubicBezTo>
                    <a:pt x="476" y="435"/>
                    <a:pt x="476" y="435"/>
                    <a:pt x="476" y="435"/>
                  </a:cubicBezTo>
                  <a:cubicBezTo>
                    <a:pt x="477" y="435"/>
                    <a:pt x="477" y="435"/>
                    <a:pt x="477" y="435"/>
                  </a:cubicBezTo>
                  <a:cubicBezTo>
                    <a:pt x="479" y="435"/>
                    <a:pt x="479" y="435"/>
                    <a:pt x="479" y="435"/>
                  </a:cubicBezTo>
                  <a:cubicBezTo>
                    <a:pt x="479" y="436"/>
                    <a:pt x="479" y="436"/>
                    <a:pt x="479" y="436"/>
                  </a:cubicBezTo>
                  <a:cubicBezTo>
                    <a:pt x="482" y="436"/>
                    <a:pt x="482" y="436"/>
                    <a:pt x="482" y="436"/>
                  </a:cubicBezTo>
                  <a:cubicBezTo>
                    <a:pt x="483" y="437"/>
                    <a:pt x="483" y="437"/>
                    <a:pt x="483" y="437"/>
                  </a:cubicBezTo>
                  <a:cubicBezTo>
                    <a:pt x="483" y="439"/>
                    <a:pt x="483" y="439"/>
                    <a:pt x="483" y="439"/>
                  </a:cubicBezTo>
                  <a:cubicBezTo>
                    <a:pt x="483" y="440"/>
                    <a:pt x="483" y="440"/>
                    <a:pt x="483" y="440"/>
                  </a:cubicBezTo>
                  <a:cubicBezTo>
                    <a:pt x="485" y="440"/>
                    <a:pt x="485" y="440"/>
                    <a:pt x="485" y="440"/>
                  </a:cubicBezTo>
                  <a:cubicBezTo>
                    <a:pt x="485" y="442"/>
                    <a:pt x="485" y="442"/>
                    <a:pt x="485" y="442"/>
                  </a:cubicBezTo>
                  <a:cubicBezTo>
                    <a:pt x="485" y="443"/>
                    <a:pt x="485" y="443"/>
                    <a:pt x="485" y="443"/>
                  </a:cubicBezTo>
                  <a:cubicBezTo>
                    <a:pt x="486" y="443"/>
                    <a:pt x="486" y="443"/>
                    <a:pt x="486" y="443"/>
                  </a:cubicBezTo>
                  <a:cubicBezTo>
                    <a:pt x="486" y="445"/>
                    <a:pt x="486" y="445"/>
                    <a:pt x="486" y="445"/>
                  </a:cubicBezTo>
                  <a:cubicBezTo>
                    <a:pt x="486" y="446"/>
                    <a:pt x="486" y="446"/>
                    <a:pt x="486" y="446"/>
                  </a:cubicBezTo>
                  <a:cubicBezTo>
                    <a:pt x="485" y="446"/>
                    <a:pt x="485" y="446"/>
                    <a:pt x="485" y="446"/>
                  </a:cubicBezTo>
                  <a:cubicBezTo>
                    <a:pt x="486" y="447"/>
                    <a:pt x="486" y="447"/>
                    <a:pt x="486" y="447"/>
                  </a:cubicBezTo>
                  <a:cubicBezTo>
                    <a:pt x="487" y="450"/>
                    <a:pt x="487" y="450"/>
                    <a:pt x="487" y="450"/>
                  </a:cubicBezTo>
                  <a:cubicBezTo>
                    <a:pt x="486" y="450"/>
                    <a:pt x="486" y="450"/>
                    <a:pt x="486" y="450"/>
                  </a:cubicBezTo>
                  <a:cubicBezTo>
                    <a:pt x="485" y="450"/>
                    <a:pt x="485" y="450"/>
                    <a:pt x="485" y="450"/>
                  </a:cubicBezTo>
                  <a:cubicBezTo>
                    <a:pt x="483" y="450"/>
                    <a:pt x="483" y="450"/>
                    <a:pt x="483" y="450"/>
                  </a:cubicBezTo>
                  <a:cubicBezTo>
                    <a:pt x="483" y="453"/>
                    <a:pt x="483" y="453"/>
                    <a:pt x="483" y="453"/>
                  </a:cubicBezTo>
                  <a:cubicBezTo>
                    <a:pt x="483" y="455"/>
                    <a:pt x="483" y="455"/>
                    <a:pt x="483" y="455"/>
                  </a:cubicBezTo>
                  <a:cubicBezTo>
                    <a:pt x="482" y="455"/>
                    <a:pt x="482" y="455"/>
                    <a:pt x="482" y="455"/>
                  </a:cubicBezTo>
                  <a:cubicBezTo>
                    <a:pt x="479" y="455"/>
                    <a:pt x="479" y="455"/>
                    <a:pt x="479" y="455"/>
                  </a:cubicBezTo>
                  <a:cubicBezTo>
                    <a:pt x="477" y="453"/>
                    <a:pt x="477" y="453"/>
                    <a:pt x="477" y="453"/>
                  </a:cubicBezTo>
                  <a:cubicBezTo>
                    <a:pt x="476" y="452"/>
                    <a:pt x="476" y="452"/>
                    <a:pt x="476" y="452"/>
                  </a:cubicBezTo>
                  <a:cubicBezTo>
                    <a:pt x="473" y="453"/>
                    <a:pt x="473" y="453"/>
                    <a:pt x="473" y="453"/>
                  </a:cubicBezTo>
                  <a:cubicBezTo>
                    <a:pt x="475" y="450"/>
                    <a:pt x="475" y="450"/>
                    <a:pt x="475" y="450"/>
                  </a:cubicBezTo>
                  <a:cubicBezTo>
                    <a:pt x="472" y="452"/>
                    <a:pt x="472" y="452"/>
                    <a:pt x="472" y="452"/>
                  </a:cubicBezTo>
                  <a:cubicBezTo>
                    <a:pt x="475" y="449"/>
                    <a:pt x="475" y="449"/>
                    <a:pt x="475" y="449"/>
                  </a:cubicBezTo>
                  <a:cubicBezTo>
                    <a:pt x="473" y="449"/>
                    <a:pt x="473" y="449"/>
                    <a:pt x="473" y="449"/>
                  </a:cubicBezTo>
                  <a:cubicBezTo>
                    <a:pt x="472" y="446"/>
                    <a:pt x="472" y="446"/>
                    <a:pt x="472" y="446"/>
                  </a:cubicBezTo>
                  <a:cubicBezTo>
                    <a:pt x="470" y="445"/>
                    <a:pt x="470" y="445"/>
                    <a:pt x="470" y="445"/>
                  </a:cubicBezTo>
                  <a:cubicBezTo>
                    <a:pt x="469" y="445"/>
                    <a:pt x="469" y="445"/>
                    <a:pt x="469" y="445"/>
                  </a:cubicBezTo>
                  <a:cubicBezTo>
                    <a:pt x="470" y="447"/>
                    <a:pt x="470" y="447"/>
                    <a:pt x="470" y="447"/>
                  </a:cubicBezTo>
                  <a:cubicBezTo>
                    <a:pt x="470" y="450"/>
                    <a:pt x="470" y="450"/>
                    <a:pt x="470" y="450"/>
                  </a:cubicBezTo>
                  <a:cubicBezTo>
                    <a:pt x="469" y="453"/>
                    <a:pt x="469" y="453"/>
                    <a:pt x="469" y="453"/>
                  </a:cubicBezTo>
                  <a:cubicBezTo>
                    <a:pt x="466" y="456"/>
                    <a:pt x="466" y="456"/>
                    <a:pt x="466" y="456"/>
                  </a:cubicBezTo>
                  <a:cubicBezTo>
                    <a:pt x="462" y="460"/>
                    <a:pt x="462" y="460"/>
                    <a:pt x="462" y="460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457" y="469"/>
                    <a:pt x="457" y="469"/>
                    <a:pt x="457" y="469"/>
                  </a:cubicBezTo>
                  <a:cubicBezTo>
                    <a:pt x="456" y="470"/>
                    <a:pt x="456" y="470"/>
                    <a:pt x="456" y="470"/>
                  </a:cubicBezTo>
                  <a:cubicBezTo>
                    <a:pt x="449" y="475"/>
                    <a:pt x="449" y="475"/>
                    <a:pt x="449" y="475"/>
                  </a:cubicBezTo>
                  <a:cubicBezTo>
                    <a:pt x="447" y="476"/>
                    <a:pt x="447" y="476"/>
                    <a:pt x="447" y="476"/>
                  </a:cubicBezTo>
                  <a:cubicBezTo>
                    <a:pt x="446" y="478"/>
                    <a:pt x="446" y="478"/>
                    <a:pt x="446" y="478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43" y="480"/>
                    <a:pt x="443" y="480"/>
                    <a:pt x="443" y="480"/>
                  </a:cubicBezTo>
                  <a:cubicBezTo>
                    <a:pt x="444" y="483"/>
                    <a:pt x="444" y="483"/>
                    <a:pt x="444" y="483"/>
                  </a:cubicBezTo>
                  <a:cubicBezTo>
                    <a:pt x="443" y="483"/>
                    <a:pt x="443" y="483"/>
                    <a:pt x="443" y="483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36" y="486"/>
                    <a:pt x="436" y="486"/>
                    <a:pt x="436" y="486"/>
                  </a:cubicBezTo>
                  <a:cubicBezTo>
                    <a:pt x="434" y="488"/>
                    <a:pt x="434" y="488"/>
                    <a:pt x="434" y="488"/>
                  </a:cubicBezTo>
                  <a:cubicBezTo>
                    <a:pt x="436" y="488"/>
                    <a:pt x="436" y="488"/>
                    <a:pt x="436" y="488"/>
                  </a:cubicBezTo>
                  <a:cubicBezTo>
                    <a:pt x="439" y="488"/>
                    <a:pt x="439" y="488"/>
                    <a:pt x="439" y="488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443" y="486"/>
                    <a:pt x="443" y="486"/>
                    <a:pt x="443" y="486"/>
                  </a:cubicBezTo>
                  <a:cubicBezTo>
                    <a:pt x="447" y="485"/>
                    <a:pt x="447" y="485"/>
                    <a:pt x="447" y="485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5" y="480"/>
                    <a:pt x="455" y="480"/>
                    <a:pt x="455" y="480"/>
                  </a:cubicBezTo>
                  <a:cubicBezTo>
                    <a:pt x="459" y="480"/>
                    <a:pt x="459" y="480"/>
                    <a:pt x="459" y="480"/>
                  </a:cubicBezTo>
                  <a:cubicBezTo>
                    <a:pt x="463" y="480"/>
                    <a:pt x="463" y="480"/>
                    <a:pt x="463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72" y="478"/>
                    <a:pt x="472" y="478"/>
                    <a:pt x="472" y="478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80" y="476"/>
                    <a:pt x="480" y="476"/>
                    <a:pt x="480" y="476"/>
                  </a:cubicBezTo>
                  <a:cubicBezTo>
                    <a:pt x="486" y="476"/>
                    <a:pt x="486" y="476"/>
                    <a:pt x="486" y="476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485" y="473"/>
                    <a:pt x="485" y="473"/>
                    <a:pt x="485" y="473"/>
                  </a:cubicBezTo>
                  <a:cubicBezTo>
                    <a:pt x="486" y="472"/>
                    <a:pt x="486" y="472"/>
                    <a:pt x="486" y="472"/>
                  </a:cubicBezTo>
                  <a:cubicBezTo>
                    <a:pt x="480" y="472"/>
                    <a:pt x="480" y="472"/>
                    <a:pt x="480" y="472"/>
                  </a:cubicBezTo>
                  <a:cubicBezTo>
                    <a:pt x="479" y="472"/>
                    <a:pt x="479" y="472"/>
                    <a:pt x="479" y="472"/>
                  </a:cubicBezTo>
                  <a:cubicBezTo>
                    <a:pt x="480" y="469"/>
                    <a:pt x="480" y="469"/>
                    <a:pt x="480" y="469"/>
                  </a:cubicBezTo>
                  <a:cubicBezTo>
                    <a:pt x="485" y="466"/>
                    <a:pt x="485" y="466"/>
                    <a:pt x="485" y="466"/>
                  </a:cubicBezTo>
                  <a:cubicBezTo>
                    <a:pt x="489" y="463"/>
                    <a:pt x="489" y="463"/>
                    <a:pt x="489" y="463"/>
                  </a:cubicBezTo>
                  <a:cubicBezTo>
                    <a:pt x="503" y="462"/>
                    <a:pt x="503" y="462"/>
                    <a:pt x="503" y="462"/>
                  </a:cubicBezTo>
                  <a:cubicBezTo>
                    <a:pt x="508" y="462"/>
                    <a:pt x="508" y="462"/>
                    <a:pt x="508" y="462"/>
                  </a:cubicBezTo>
                  <a:cubicBezTo>
                    <a:pt x="509" y="462"/>
                    <a:pt x="509" y="462"/>
                    <a:pt x="509" y="462"/>
                  </a:cubicBezTo>
                  <a:cubicBezTo>
                    <a:pt x="510" y="463"/>
                    <a:pt x="510" y="463"/>
                    <a:pt x="510" y="463"/>
                  </a:cubicBezTo>
                  <a:cubicBezTo>
                    <a:pt x="513" y="462"/>
                    <a:pt x="513" y="462"/>
                    <a:pt x="513" y="462"/>
                  </a:cubicBezTo>
                  <a:cubicBezTo>
                    <a:pt x="512" y="462"/>
                    <a:pt x="512" y="462"/>
                    <a:pt x="512" y="462"/>
                  </a:cubicBezTo>
                  <a:cubicBezTo>
                    <a:pt x="515" y="460"/>
                    <a:pt x="515" y="460"/>
                    <a:pt x="515" y="460"/>
                  </a:cubicBezTo>
                  <a:cubicBezTo>
                    <a:pt x="513" y="460"/>
                    <a:pt x="513" y="460"/>
                    <a:pt x="513" y="460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8" y="459"/>
                    <a:pt x="518" y="459"/>
                    <a:pt x="518" y="459"/>
                  </a:cubicBezTo>
                  <a:cubicBezTo>
                    <a:pt x="522" y="457"/>
                    <a:pt x="522" y="457"/>
                    <a:pt x="522" y="457"/>
                  </a:cubicBezTo>
                  <a:cubicBezTo>
                    <a:pt x="526" y="455"/>
                    <a:pt x="526" y="455"/>
                    <a:pt x="526" y="455"/>
                  </a:cubicBezTo>
                  <a:cubicBezTo>
                    <a:pt x="527" y="455"/>
                    <a:pt x="527" y="455"/>
                    <a:pt x="527" y="455"/>
                  </a:cubicBezTo>
                  <a:cubicBezTo>
                    <a:pt x="532" y="452"/>
                    <a:pt x="532" y="452"/>
                    <a:pt x="532" y="452"/>
                  </a:cubicBezTo>
                  <a:cubicBezTo>
                    <a:pt x="542" y="447"/>
                    <a:pt x="542" y="447"/>
                    <a:pt x="542" y="447"/>
                  </a:cubicBezTo>
                  <a:cubicBezTo>
                    <a:pt x="578" y="447"/>
                    <a:pt x="578" y="447"/>
                    <a:pt x="578" y="447"/>
                  </a:cubicBezTo>
                  <a:cubicBezTo>
                    <a:pt x="581" y="445"/>
                    <a:pt x="581" y="445"/>
                    <a:pt x="581" y="445"/>
                  </a:cubicBezTo>
                  <a:cubicBezTo>
                    <a:pt x="585" y="443"/>
                    <a:pt x="585" y="443"/>
                    <a:pt x="585" y="443"/>
                  </a:cubicBezTo>
                  <a:cubicBezTo>
                    <a:pt x="585" y="445"/>
                    <a:pt x="585" y="445"/>
                    <a:pt x="585" y="445"/>
                  </a:cubicBezTo>
                  <a:cubicBezTo>
                    <a:pt x="586" y="443"/>
                    <a:pt x="586" y="443"/>
                    <a:pt x="586" y="443"/>
                  </a:cubicBezTo>
                  <a:cubicBezTo>
                    <a:pt x="588" y="443"/>
                    <a:pt x="588" y="443"/>
                    <a:pt x="588" y="443"/>
                  </a:cubicBezTo>
                  <a:cubicBezTo>
                    <a:pt x="589" y="440"/>
                    <a:pt x="589" y="440"/>
                    <a:pt x="589" y="440"/>
                  </a:cubicBezTo>
                  <a:cubicBezTo>
                    <a:pt x="592" y="437"/>
                    <a:pt x="592" y="437"/>
                    <a:pt x="592" y="437"/>
                  </a:cubicBezTo>
                  <a:cubicBezTo>
                    <a:pt x="595" y="436"/>
                    <a:pt x="595" y="436"/>
                    <a:pt x="595" y="436"/>
                  </a:cubicBezTo>
                  <a:cubicBezTo>
                    <a:pt x="596" y="433"/>
                    <a:pt x="596" y="433"/>
                    <a:pt x="596" y="433"/>
                  </a:cubicBezTo>
                  <a:cubicBezTo>
                    <a:pt x="599" y="430"/>
                    <a:pt x="599" y="430"/>
                    <a:pt x="599" y="430"/>
                  </a:cubicBezTo>
                  <a:cubicBezTo>
                    <a:pt x="601" y="427"/>
                    <a:pt x="601" y="427"/>
                    <a:pt x="601" y="427"/>
                  </a:cubicBezTo>
                  <a:cubicBezTo>
                    <a:pt x="602" y="424"/>
                    <a:pt x="602" y="424"/>
                    <a:pt x="602" y="424"/>
                  </a:cubicBezTo>
                  <a:cubicBezTo>
                    <a:pt x="609" y="420"/>
                    <a:pt x="609" y="420"/>
                    <a:pt x="609" y="420"/>
                  </a:cubicBezTo>
                  <a:cubicBezTo>
                    <a:pt x="614" y="416"/>
                    <a:pt x="614" y="416"/>
                    <a:pt x="614" y="416"/>
                  </a:cubicBezTo>
                  <a:cubicBezTo>
                    <a:pt x="615" y="414"/>
                    <a:pt x="615" y="414"/>
                    <a:pt x="615" y="414"/>
                  </a:cubicBezTo>
                  <a:cubicBezTo>
                    <a:pt x="617" y="417"/>
                    <a:pt x="617" y="417"/>
                    <a:pt x="617" y="417"/>
                  </a:cubicBezTo>
                  <a:cubicBezTo>
                    <a:pt x="617" y="419"/>
                    <a:pt x="617" y="419"/>
                    <a:pt x="617" y="419"/>
                  </a:cubicBezTo>
                  <a:cubicBezTo>
                    <a:pt x="619" y="417"/>
                    <a:pt x="619" y="417"/>
                    <a:pt x="619" y="417"/>
                  </a:cubicBezTo>
                  <a:cubicBezTo>
                    <a:pt x="624" y="417"/>
                    <a:pt x="624" y="417"/>
                    <a:pt x="624" y="417"/>
                  </a:cubicBezTo>
                  <a:cubicBezTo>
                    <a:pt x="627" y="417"/>
                    <a:pt x="627" y="417"/>
                    <a:pt x="627" y="417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27" y="424"/>
                    <a:pt x="627" y="424"/>
                    <a:pt x="627" y="424"/>
                  </a:cubicBezTo>
                  <a:cubicBezTo>
                    <a:pt x="624" y="432"/>
                    <a:pt x="624" y="432"/>
                    <a:pt x="624" y="432"/>
                  </a:cubicBezTo>
                  <a:cubicBezTo>
                    <a:pt x="622" y="436"/>
                    <a:pt x="622" y="436"/>
                    <a:pt x="622" y="436"/>
                  </a:cubicBezTo>
                  <a:cubicBezTo>
                    <a:pt x="622" y="439"/>
                    <a:pt x="622" y="439"/>
                    <a:pt x="622" y="439"/>
                  </a:cubicBezTo>
                  <a:cubicBezTo>
                    <a:pt x="624" y="440"/>
                    <a:pt x="624" y="440"/>
                    <a:pt x="624" y="440"/>
                  </a:cubicBezTo>
                  <a:cubicBezTo>
                    <a:pt x="624" y="442"/>
                    <a:pt x="624" y="442"/>
                    <a:pt x="624" y="442"/>
                  </a:cubicBezTo>
                  <a:cubicBezTo>
                    <a:pt x="622" y="443"/>
                    <a:pt x="622" y="443"/>
                    <a:pt x="622" y="443"/>
                  </a:cubicBezTo>
                  <a:cubicBezTo>
                    <a:pt x="624" y="446"/>
                    <a:pt x="624" y="446"/>
                    <a:pt x="624" y="446"/>
                  </a:cubicBezTo>
                  <a:cubicBezTo>
                    <a:pt x="625" y="446"/>
                    <a:pt x="625" y="446"/>
                    <a:pt x="625" y="446"/>
                  </a:cubicBezTo>
                  <a:cubicBezTo>
                    <a:pt x="628" y="446"/>
                    <a:pt x="628" y="446"/>
                    <a:pt x="628" y="446"/>
                  </a:cubicBezTo>
                  <a:cubicBezTo>
                    <a:pt x="628" y="447"/>
                    <a:pt x="628" y="447"/>
                    <a:pt x="628" y="447"/>
                  </a:cubicBezTo>
                  <a:cubicBezTo>
                    <a:pt x="631" y="446"/>
                    <a:pt x="631" y="446"/>
                    <a:pt x="631" y="446"/>
                  </a:cubicBezTo>
                  <a:cubicBezTo>
                    <a:pt x="632" y="446"/>
                    <a:pt x="632" y="446"/>
                    <a:pt x="632" y="446"/>
                  </a:cubicBezTo>
                  <a:cubicBezTo>
                    <a:pt x="634" y="446"/>
                    <a:pt x="634" y="446"/>
                    <a:pt x="634" y="446"/>
                  </a:cubicBezTo>
                  <a:cubicBezTo>
                    <a:pt x="637" y="445"/>
                    <a:pt x="637" y="445"/>
                    <a:pt x="637" y="445"/>
                  </a:cubicBezTo>
                  <a:cubicBezTo>
                    <a:pt x="637" y="443"/>
                    <a:pt x="637" y="443"/>
                    <a:pt x="637" y="443"/>
                  </a:cubicBezTo>
                  <a:cubicBezTo>
                    <a:pt x="639" y="442"/>
                    <a:pt x="639" y="442"/>
                    <a:pt x="639" y="442"/>
                  </a:cubicBezTo>
                  <a:cubicBezTo>
                    <a:pt x="638" y="445"/>
                    <a:pt x="638" y="445"/>
                    <a:pt x="638" y="445"/>
                  </a:cubicBezTo>
                  <a:cubicBezTo>
                    <a:pt x="639" y="445"/>
                    <a:pt x="639" y="445"/>
                    <a:pt x="639" y="445"/>
                  </a:cubicBezTo>
                  <a:cubicBezTo>
                    <a:pt x="642" y="445"/>
                    <a:pt x="642" y="445"/>
                    <a:pt x="642" y="445"/>
                  </a:cubicBezTo>
                  <a:cubicBezTo>
                    <a:pt x="647" y="442"/>
                    <a:pt x="647" y="442"/>
                    <a:pt x="647" y="442"/>
                  </a:cubicBezTo>
                  <a:cubicBezTo>
                    <a:pt x="651" y="440"/>
                    <a:pt x="651" y="440"/>
                    <a:pt x="651" y="440"/>
                  </a:cubicBezTo>
                  <a:cubicBezTo>
                    <a:pt x="654" y="439"/>
                    <a:pt x="654" y="439"/>
                    <a:pt x="654" y="439"/>
                  </a:cubicBezTo>
                  <a:cubicBezTo>
                    <a:pt x="655" y="437"/>
                    <a:pt x="655" y="437"/>
                    <a:pt x="655" y="437"/>
                  </a:cubicBezTo>
                  <a:cubicBezTo>
                    <a:pt x="657" y="435"/>
                    <a:pt x="657" y="435"/>
                    <a:pt x="657" y="435"/>
                  </a:cubicBezTo>
                  <a:cubicBezTo>
                    <a:pt x="658" y="437"/>
                    <a:pt x="658" y="437"/>
                    <a:pt x="658" y="437"/>
                  </a:cubicBezTo>
                  <a:cubicBezTo>
                    <a:pt x="660" y="437"/>
                    <a:pt x="660" y="437"/>
                    <a:pt x="660" y="437"/>
                  </a:cubicBezTo>
                  <a:cubicBezTo>
                    <a:pt x="652" y="442"/>
                    <a:pt x="652" y="442"/>
                    <a:pt x="652" y="442"/>
                  </a:cubicBezTo>
                  <a:cubicBezTo>
                    <a:pt x="651" y="443"/>
                    <a:pt x="651" y="443"/>
                    <a:pt x="651" y="443"/>
                  </a:cubicBezTo>
                  <a:cubicBezTo>
                    <a:pt x="652" y="443"/>
                    <a:pt x="652" y="443"/>
                    <a:pt x="652" y="443"/>
                  </a:cubicBezTo>
                  <a:cubicBezTo>
                    <a:pt x="655" y="443"/>
                    <a:pt x="655" y="443"/>
                    <a:pt x="655" y="443"/>
                  </a:cubicBezTo>
                  <a:cubicBezTo>
                    <a:pt x="660" y="443"/>
                    <a:pt x="660" y="443"/>
                    <a:pt x="660" y="443"/>
                  </a:cubicBezTo>
                  <a:cubicBezTo>
                    <a:pt x="667" y="443"/>
                    <a:pt x="667" y="443"/>
                    <a:pt x="667" y="443"/>
                  </a:cubicBezTo>
                  <a:cubicBezTo>
                    <a:pt x="661" y="445"/>
                    <a:pt x="661" y="445"/>
                    <a:pt x="661" y="445"/>
                  </a:cubicBezTo>
                  <a:cubicBezTo>
                    <a:pt x="658" y="446"/>
                    <a:pt x="658" y="446"/>
                    <a:pt x="658" y="446"/>
                  </a:cubicBezTo>
                  <a:cubicBezTo>
                    <a:pt x="658" y="447"/>
                    <a:pt x="658" y="447"/>
                    <a:pt x="658" y="447"/>
                  </a:cubicBezTo>
                  <a:cubicBezTo>
                    <a:pt x="657" y="447"/>
                    <a:pt x="657" y="447"/>
                    <a:pt x="657" y="447"/>
                  </a:cubicBezTo>
                  <a:cubicBezTo>
                    <a:pt x="657" y="446"/>
                    <a:pt x="657" y="446"/>
                    <a:pt x="657" y="446"/>
                  </a:cubicBezTo>
                  <a:cubicBezTo>
                    <a:pt x="655" y="446"/>
                    <a:pt x="655" y="446"/>
                    <a:pt x="655" y="446"/>
                  </a:cubicBezTo>
                  <a:cubicBezTo>
                    <a:pt x="655" y="445"/>
                    <a:pt x="655" y="445"/>
                    <a:pt x="655" y="445"/>
                  </a:cubicBezTo>
                  <a:cubicBezTo>
                    <a:pt x="647" y="447"/>
                    <a:pt x="647" y="447"/>
                    <a:pt x="647" y="447"/>
                  </a:cubicBezTo>
                  <a:cubicBezTo>
                    <a:pt x="642" y="449"/>
                    <a:pt x="642" y="449"/>
                    <a:pt x="642" y="449"/>
                  </a:cubicBezTo>
                  <a:cubicBezTo>
                    <a:pt x="639" y="452"/>
                    <a:pt x="639" y="452"/>
                    <a:pt x="639" y="452"/>
                  </a:cubicBezTo>
                  <a:cubicBezTo>
                    <a:pt x="641" y="452"/>
                    <a:pt x="641" y="452"/>
                    <a:pt x="641" y="452"/>
                  </a:cubicBezTo>
                  <a:cubicBezTo>
                    <a:pt x="639" y="453"/>
                    <a:pt x="639" y="453"/>
                    <a:pt x="639" y="453"/>
                  </a:cubicBezTo>
                  <a:cubicBezTo>
                    <a:pt x="638" y="453"/>
                    <a:pt x="638" y="453"/>
                    <a:pt x="638" y="453"/>
                  </a:cubicBezTo>
                  <a:cubicBezTo>
                    <a:pt x="638" y="452"/>
                    <a:pt x="638" y="452"/>
                    <a:pt x="638" y="452"/>
                  </a:cubicBezTo>
                  <a:cubicBezTo>
                    <a:pt x="637" y="453"/>
                    <a:pt x="637" y="453"/>
                    <a:pt x="637" y="453"/>
                  </a:cubicBezTo>
                  <a:cubicBezTo>
                    <a:pt x="634" y="455"/>
                    <a:pt x="634" y="455"/>
                    <a:pt x="634" y="455"/>
                  </a:cubicBezTo>
                  <a:cubicBezTo>
                    <a:pt x="632" y="456"/>
                    <a:pt x="632" y="456"/>
                    <a:pt x="632" y="456"/>
                  </a:cubicBezTo>
                  <a:cubicBezTo>
                    <a:pt x="635" y="455"/>
                    <a:pt x="635" y="455"/>
                    <a:pt x="635" y="455"/>
                  </a:cubicBezTo>
                  <a:cubicBezTo>
                    <a:pt x="631" y="459"/>
                    <a:pt x="631" y="459"/>
                    <a:pt x="631" y="459"/>
                  </a:cubicBezTo>
                  <a:cubicBezTo>
                    <a:pt x="629" y="462"/>
                    <a:pt x="629" y="462"/>
                    <a:pt x="629" y="462"/>
                  </a:cubicBezTo>
                  <a:cubicBezTo>
                    <a:pt x="631" y="466"/>
                    <a:pt x="631" y="466"/>
                    <a:pt x="631" y="466"/>
                  </a:cubicBezTo>
                  <a:cubicBezTo>
                    <a:pt x="632" y="465"/>
                    <a:pt x="632" y="465"/>
                    <a:pt x="632" y="465"/>
                  </a:cubicBezTo>
                  <a:cubicBezTo>
                    <a:pt x="632" y="467"/>
                    <a:pt x="632" y="467"/>
                    <a:pt x="632" y="467"/>
                  </a:cubicBezTo>
                  <a:cubicBezTo>
                    <a:pt x="634" y="467"/>
                    <a:pt x="634" y="467"/>
                    <a:pt x="634" y="467"/>
                  </a:cubicBezTo>
                  <a:cubicBezTo>
                    <a:pt x="635" y="469"/>
                    <a:pt x="635" y="469"/>
                    <a:pt x="635" y="469"/>
                  </a:cubicBezTo>
                  <a:cubicBezTo>
                    <a:pt x="637" y="467"/>
                    <a:pt x="637" y="467"/>
                    <a:pt x="637" y="467"/>
                  </a:cubicBezTo>
                  <a:cubicBezTo>
                    <a:pt x="638" y="465"/>
                    <a:pt x="638" y="465"/>
                    <a:pt x="638" y="465"/>
                  </a:cubicBezTo>
                  <a:cubicBezTo>
                    <a:pt x="639" y="466"/>
                    <a:pt x="639" y="466"/>
                    <a:pt x="639" y="466"/>
                  </a:cubicBezTo>
                  <a:cubicBezTo>
                    <a:pt x="639" y="465"/>
                    <a:pt x="639" y="465"/>
                    <a:pt x="639" y="465"/>
                  </a:cubicBezTo>
                  <a:cubicBezTo>
                    <a:pt x="641" y="466"/>
                    <a:pt x="641" y="466"/>
                    <a:pt x="641" y="466"/>
                  </a:cubicBezTo>
                  <a:cubicBezTo>
                    <a:pt x="642" y="465"/>
                    <a:pt x="642" y="465"/>
                    <a:pt x="642" y="465"/>
                  </a:cubicBezTo>
                  <a:cubicBezTo>
                    <a:pt x="645" y="462"/>
                    <a:pt x="645" y="462"/>
                    <a:pt x="645" y="462"/>
                  </a:cubicBezTo>
                  <a:cubicBezTo>
                    <a:pt x="648" y="460"/>
                    <a:pt x="648" y="460"/>
                    <a:pt x="648" y="460"/>
                  </a:cubicBezTo>
                  <a:cubicBezTo>
                    <a:pt x="649" y="459"/>
                    <a:pt x="649" y="459"/>
                    <a:pt x="649" y="459"/>
                  </a:cubicBezTo>
                  <a:cubicBezTo>
                    <a:pt x="651" y="457"/>
                    <a:pt x="651" y="457"/>
                    <a:pt x="651" y="457"/>
                  </a:cubicBezTo>
                  <a:cubicBezTo>
                    <a:pt x="652" y="457"/>
                    <a:pt x="652" y="457"/>
                    <a:pt x="652" y="457"/>
                  </a:cubicBezTo>
                  <a:cubicBezTo>
                    <a:pt x="654" y="455"/>
                    <a:pt x="654" y="455"/>
                    <a:pt x="654" y="455"/>
                  </a:cubicBezTo>
                  <a:cubicBezTo>
                    <a:pt x="655" y="455"/>
                    <a:pt x="655" y="455"/>
                    <a:pt x="655" y="455"/>
                  </a:cubicBezTo>
                  <a:cubicBezTo>
                    <a:pt x="655" y="453"/>
                    <a:pt x="655" y="453"/>
                    <a:pt x="655" y="453"/>
                  </a:cubicBezTo>
                  <a:cubicBezTo>
                    <a:pt x="657" y="453"/>
                    <a:pt x="657" y="453"/>
                    <a:pt x="657" y="453"/>
                  </a:cubicBezTo>
                  <a:cubicBezTo>
                    <a:pt x="658" y="452"/>
                    <a:pt x="658" y="452"/>
                    <a:pt x="658" y="452"/>
                  </a:cubicBezTo>
                  <a:cubicBezTo>
                    <a:pt x="658" y="453"/>
                    <a:pt x="658" y="453"/>
                    <a:pt x="658" y="453"/>
                  </a:cubicBezTo>
                  <a:cubicBezTo>
                    <a:pt x="660" y="455"/>
                    <a:pt x="660" y="455"/>
                    <a:pt x="660" y="455"/>
                  </a:cubicBezTo>
                  <a:cubicBezTo>
                    <a:pt x="661" y="455"/>
                    <a:pt x="661" y="455"/>
                    <a:pt x="661" y="455"/>
                  </a:cubicBezTo>
                  <a:cubicBezTo>
                    <a:pt x="661" y="452"/>
                    <a:pt x="661" y="452"/>
                    <a:pt x="661" y="452"/>
                  </a:cubicBezTo>
                  <a:cubicBezTo>
                    <a:pt x="662" y="453"/>
                    <a:pt x="662" y="453"/>
                    <a:pt x="662" y="453"/>
                  </a:cubicBezTo>
                  <a:cubicBezTo>
                    <a:pt x="664" y="453"/>
                    <a:pt x="664" y="453"/>
                    <a:pt x="664" y="453"/>
                  </a:cubicBezTo>
                  <a:cubicBezTo>
                    <a:pt x="668" y="452"/>
                    <a:pt x="668" y="452"/>
                    <a:pt x="668" y="452"/>
                  </a:cubicBezTo>
                  <a:cubicBezTo>
                    <a:pt x="672" y="450"/>
                    <a:pt x="672" y="450"/>
                    <a:pt x="672" y="450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81" y="447"/>
                    <a:pt x="681" y="447"/>
                    <a:pt x="681" y="447"/>
                  </a:cubicBezTo>
                  <a:cubicBezTo>
                    <a:pt x="687" y="446"/>
                    <a:pt x="687" y="446"/>
                    <a:pt x="687" y="446"/>
                  </a:cubicBezTo>
                  <a:cubicBezTo>
                    <a:pt x="690" y="446"/>
                    <a:pt x="690" y="446"/>
                    <a:pt x="690" y="446"/>
                  </a:cubicBezTo>
                  <a:cubicBezTo>
                    <a:pt x="691" y="445"/>
                    <a:pt x="691" y="445"/>
                    <a:pt x="691" y="445"/>
                  </a:cubicBezTo>
                  <a:cubicBezTo>
                    <a:pt x="692" y="443"/>
                    <a:pt x="692" y="443"/>
                    <a:pt x="692" y="443"/>
                  </a:cubicBezTo>
                  <a:cubicBezTo>
                    <a:pt x="690" y="443"/>
                    <a:pt x="690" y="443"/>
                    <a:pt x="690" y="443"/>
                  </a:cubicBezTo>
                  <a:cubicBezTo>
                    <a:pt x="688" y="443"/>
                    <a:pt x="688" y="443"/>
                    <a:pt x="688" y="443"/>
                  </a:cubicBezTo>
                  <a:cubicBezTo>
                    <a:pt x="690" y="442"/>
                    <a:pt x="690" y="442"/>
                    <a:pt x="690" y="442"/>
                  </a:cubicBezTo>
                  <a:cubicBezTo>
                    <a:pt x="690" y="440"/>
                    <a:pt x="690" y="440"/>
                    <a:pt x="690" y="440"/>
                  </a:cubicBezTo>
                  <a:cubicBezTo>
                    <a:pt x="697" y="440"/>
                    <a:pt x="697" y="440"/>
                    <a:pt x="697" y="440"/>
                  </a:cubicBezTo>
                  <a:cubicBezTo>
                    <a:pt x="701" y="439"/>
                    <a:pt x="701" y="439"/>
                    <a:pt x="701" y="439"/>
                  </a:cubicBezTo>
                  <a:cubicBezTo>
                    <a:pt x="704" y="437"/>
                    <a:pt x="704" y="437"/>
                    <a:pt x="704" y="437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8" y="436"/>
                    <a:pt x="708" y="436"/>
                    <a:pt x="708" y="436"/>
                  </a:cubicBezTo>
                  <a:cubicBezTo>
                    <a:pt x="707" y="435"/>
                    <a:pt x="707" y="435"/>
                    <a:pt x="707" y="435"/>
                  </a:cubicBezTo>
                  <a:cubicBezTo>
                    <a:pt x="708" y="433"/>
                    <a:pt x="708" y="433"/>
                    <a:pt x="708" y="433"/>
                  </a:cubicBezTo>
                  <a:cubicBezTo>
                    <a:pt x="707" y="432"/>
                    <a:pt x="707" y="432"/>
                    <a:pt x="707" y="432"/>
                  </a:cubicBezTo>
                  <a:cubicBezTo>
                    <a:pt x="705" y="432"/>
                    <a:pt x="705" y="432"/>
                    <a:pt x="705" y="432"/>
                  </a:cubicBezTo>
                  <a:cubicBezTo>
                    <a:pt x="705" y="430"/>
                    <a:pt x="705" y="430"/>
                    <a:pt x="705" y="430"/>
                  </a:cubicBezTo>
                  <a:cubicBezTo>
                    <a:pt x="704" y="432"/>
                    <a:pt x="704" y="432"/>
                    <a:pt x="704" y="432"/>
                  </a:cubicBezTo>
                  <a:cubicBezTo>
                    <a:pt x="698" y="436"/>
                    <a:pt x="698" y="436"/>
                    <a:pt x="698" y="436"/>
                  </a:cubicBezTo>
                  <a:cubicBezTo>
                    <a:pt x="699" y="436"/>
                    <a:pt x="699" y="436"/>
                    <a:pt x="699" y="436"/>
                  </a:cubicBezTo>
                  <a:cubicBezTo>
                    <a:pt x="695" y="439"/>
                    <a:pt x="695" y="439"/>
                    <a:pt x="695" y="439"/>
                  </a:cubicBezTo>
                  <a:cubicBezTo>
                    <a:pt x="695" y="437"/>
                    <a:pt x="695" y="437"/>
                    <a:pt x="695" y="437"/>
                  </a:cubicBezTo>
                  <a:cubicBezTo>
                    <a:pt x="694" y="439"/>
                    <a:pt x="694" y="439"/>
                    <a:pt x="694" y="439"/>
                  </a:cubicBezTo>
                  <a:cubicBezTo>
                    <a:pt x="694" y="437"/>
                    <a:pt x="694" y="437"/>
                    <a:pt x="694" y="437"/>
                  </a:cubicBezTo>
                  <a:cubicBezTo>
                    <a:pt x="695" y="436"/>
                    <a:pt x="695" y="436"/>
                    <a:pt x="695" y="436"/>
                  </a:cubicBezTo>
                  <a:cubicBezTo>
                    <a:pt x="698" y="435"/>
                    <a:pt x="698" y="435"/>
                    <a:pt x="698" y="435"/>
                  </a:cubicBezTo>
                  <a:cubicBezTo>
                    <a:pt x="700" y="433"/>
                    <a:pt x="700" y="433"/>
                    <a:pt x="700" y="433"/>
                  </a:cubicBezTo>
                  <a:cubicBezTo>
                    <a:pt x="701" y="432"/>
                    <a:pt x="701" y="432"/>
                    <a:pt x="701" y="432"/>
                  </a:cubicBezTo>
                  <a:cubicBezTo>
                    <a:pt x="704" y="427"/>
                    <a:pt x="704" y="427"/>
                    <a:pt x="704" y="427"/>
                  </a:cubicBezTo>
                  <a:cubicBezTo>
                    <a:pt x="707" y="423"/>
                    <a:pt x="707" y="423"/>
                    <a:pt x="707" y="423"/>
                  </a:cubicBezTo>
                  <a:cubicBezTo>
                    <a:pt x="705" y="423"/>
                    <a:pt x="705" y="423"/>
                    <a:pt x="705" y="423"/>
                  </a:cubicBezTo>
                  <a:cubicBezTo>
                    <a:pt x="705" y="422"/>
                    <a:pt x="705" y="422"/>
                    <a:pt x="705" y="422"/>
                  </a:cubicBezTo>
                  <a:cubicBezTo>
                    <a:pt x="704" y="422"/>
                    <a:pt x="704" y="422"/>
                    <a:pt x="704" y="422"/>
                  </a:cubicBezTo>
                  <a:cubicBezTo>
                    <a:pt x="703" y="423"/>
                    <a:pt x="703" y="423"/>
                    <a:pt x="703" y="423"/>
                  </a:cubicBezTo>
                  <a:cubicBezTo>
                    <a:pt x="697" y="429"/>
                    <a:pt x="697" y="429"/>
                    <a:pt x="697" y="429"/>
                  </a:cubicBezTo>
                  <a:cubicBezTo>
                    <a:pt x="691" y="433"/>
                    <a:pt x="691" y="433"/>
                    <a:pt x="691" y="433"/>
                  </a:cubicBezTo>
                  <a:cubicBezTo>
                    <a:pt x="690" y="436"/>
                    <a:pt x="690" y="436"/>
                    <a:pt x="690" y="436"/>
                  </a:cubicBezTo>
                  <a:cubicBezTo>
                    <a:pt x="690" y="439"/>
                    <a:pt x="690" y="439"/>
                    <a:pt x="690" y="439"/>
                  </a:cubicBezTo>
                  <a:cubicBezTo>
                    <a:pt x="688" y="439"/>
                    <a:pt x="688" y="439"/>
                    <a:pt x="688" y="439"/>
                  </a:cubicBezTo>
                  <a:cubicBezTo>
                    <a:pt x="687" y="439"/>
                    <a:pt x="687" y="439"/>
                    <a:pt x="687" y="439"/>
                  </a:cubicBezTo>
                  <a:cubicBezTo>
                    <a:pt x="685" y="439"/>
                    <a:pt x="685" y="439"/>
                    <a:pt x="685" y="439"/>
                  </a:cubicBezTo>
                  <a:cubicBezTo>
                    <a:pt x="684" y="436"/>
                    <a:pt x="684" y="436"/>
                    <a:pt x="684" y="43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75" y="440"/>
                    <a:pt x="675" y="440"/>
                    <a:pt x="675" y="440"/>
                  </a:cubicBezTo>
                  <a:cubicBezTo>
                    <a:pt x="677" y="439"/>
                    <a:pt x="677" y="439"/>
                    <a:pt x="677" y="439"/>
                  </a:cubicBezTo>
                  <a:cubicBezTo>
                    <a:pt x="674" y="437"/>
                    <a:pt x="674" y="437"/>
                    <a:pt x="674" y="437"/>
                  </a:cubicBezTo>
                  <a:cubicBezTo>
                    <a:pt x="671" y="437"/>
                    <a:pt x="671" y="437"/>
                    <a:pt x="671" y="437"/>
                  </a:cubicBezTo>
                  <a:cubicBezTo>
                    <a:pt x="668" y="436"/>
                    <a:pt x="668" y="436"/>
                    <a:pt x="668" y="436"/>
                  </a:cubicBezTo>
                  <a:cubicBezTo>
                    <a:pt x="665" y="436"/>
                    <a:pt x="665" y="436"/>
                    <a:pt x="665" y="436"/>
                  </a:cubicBezTo>
                  <a:cubicBezTo>
                    <a:pt x="662" y="435"/>
                    <a:pt x="662" y="435"/>
                    <a:pt x="662" y="435"/>
                  </a:cubicBezTo>
                  <a:cubicBezTo>
                    <a:pt x="665" y="433"/>
                    <a:pt x="665" y="433"/>
                    <a:pt x="665" y="433"/>
                  </a:cubicBezTo>
                  <a:cubicBezTo>
                    <a:pt x="667" y="433"/>
                    <a:pt x="667" y="433"/>
                    <a:pt x="667" y="433"/>
                  </a:cubicBezTo>
                  <a:cubicBezTo>
                    <a:pt x="660" y="432"/>
                    <a:pt x="660" y="432"/>
                    <a:pt x="660" y="432"/>
                  </a:cubicBezTo>
                  <a:cubicBezTo>
                    <a:pt x="658" y="430"/>
                    <a:pt x="658" y="430"/>
                    <a:pt x="658" y="430"/>
                  </a:cubicBezTo>
                  <a:cubicBezTo>
                    <a:pt x="658" y="429"/>
                    <a:pt x="658" y="429"/>
                    <a:pt x="658" y="429"/>
                  </a:cubicBezTo>
                  <a:cubicBezTo>
                    <a:pt x="658" y="426"/>
                    <a:pt x="658" y="426"/>
                    <a:pt x="658" y="426"/>
                  </a:cubicBezTo>
                  <a:cubicBezTo>
                    <a:pt x="658" y="422"/>
                    <a:pt x="658" y="422"/>
                    <a:pt x="658" y="422"/>
                  </a:cubicBezTo>
                  <a:cubicBezTo>
                    <a:pt x="660" y="420"/>
                    <a:pt x="660" y="420"/>
                    <a:pt x="660" y="420"/>
                  </a:cubicBezTo>
                  <a:cubicBezTo>
                    <a:pt x="658" y="420"/>
                    <a:pt x="658" y="420"/>
                    <a:pt x="658" y="420"/>
                  </a:cubicBezTo>
                  <a:cubicBezTo>
                    <a:pt x="654" y="420"/>
                    <a:pt x="654" y="420"/>
                    <a:pt x="654" y="420"/>
                  </a:cubicBezTo>
                  <a:cubicBezTo>
                    <a:pt x="658" y="419"/>
                    <a:pt x="658" y="419"/>
                    <a:pt x="658" y="419"/>
                  </a:cubicBezTo>
                  <a:cubicBezTo>
                    <a:pt x="660" y="416"/>
                    <a:pt x="660" y="416"/>
                    <a:pt x="660" y="416"/>
                  </a:cubicBezTo>
                  <a:cubicBezTo>
                    <a:pt x="665" y="412"/>
                    <a:pt x="665" y="412"/>
                    <a:pt x="665" y="412"/>
                  </a:cubicBezTo>
                  <a:cubicBezTo>
                    <a:pt x="664" y="412"/>
                    <a:pt x="664" y="412"/>
                    <a:pt x="664" y="412"/>
                  </a:cubicBezTo>
                  <a:cubicBezTo>
                    <a:pt x="662" y="410"/>
                    <a:pt x="662" y="410"/>
                    <a:pt x="662" y="410"/>
                  </a:cubicBezTo>
                  <a:cubicBezTo>
                    <a:pt x="660" y="410"/>
                    <a:pt x="660" y="410"/>
                    <a:pt x="660" y="410"/>
                  </a:cubicBezTo>
                  <a:cubicBezTo>
                    <a:pt x="654" y="413"/>
                    <a:pt x="654" y="413"/>
                    <a:pt x="654" y="413"/>
                  </a:cubicBezTo>
                  <a:cubicBezTo>
                    <a:pt x="654" y="410"/>
                    <a:pt x="654" y="410"/>
                    <a:pt x="654" y="410"/>
                  </a:cubicBezTo>
                  <a:cubicBezTo>
                    <a:pt x="649" y="409"/>
                    <a:pt x="649" y="409"/>
                    <a:pt x="649" y="409"/>
                  </a:cubicBezTo>
                  <a:cubicBezTo>
                    <a:pt x="647" y="407"/>
                    <a:pt x="647" y="407"/>
                    <a:pt x="647" y="407"/>
                  </a:cubicBezTo>
                  <a:cubicBezTo>
                    <a:pt x="649" y="406"/>
                    <a:pt x="649" y="406"/>
                    <a:pt x="649" y="406"/>
                  </a:cubicBezTo>
                  <a:cubicBezTo>
                    <a:pt x="654" y="406"/>
                    <a:pt x="654" y="406"/>
                    <a:pt x="654" y="406"/>
                  </a:cubicBezTo>
                  <a:cubicBezTo>
                    <a:pt x="657" y="407"/>
                    <a:pt x="657" y="407"/>
                    <a:pt x="657" y="407"/>
                  </a:cubicBezTo>
                  <a:cubicBezTo>
                    <a:pt x="660" y="407"/>
                    <a:pt x="660" y="407"/>
                    <a:pt x="660" y="407"/>
                  </a:cubicBezTo>
                  <a:cubicBezTo>
                    <a:pt x="661" y="407"/>
                    <a:pt x="661" y="407"/>
                    <a:pt x="661" y="407"/>
                  </a:cubicBezTo>
                  <a:cubicBezTo>
                    <a:pt x="672" y="402"/>
                    <a:pt x="672" y="402"/>
                    <a:pt x="672" y="402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74" y="399"/>
                    <a:pt x="674" y="399"/>
                    <a:pt x="674" y="399"/>
                  </a:cubicBezTo>
                  <a:cubicBezTo>
                    <a:pt x="672" y="397"/>
                    <a:pt x="672" y="397"/>
                    <a:pt x="672" y="397"/>
                  </a:cubicBezTo>
                  <a:cubicBezTo>
                    <a:pt x="674" y="397"/>
                    <a:pt x="674" y="397"/>
                    <a:pt x="674" y="397"/>
                  </a:cubicBezTo>
                  <a:cubicBezTo>
                    <a:pt x="675" y="397"/>
                    <a:pt x="675" y="397"/>
                    <a:pt x="675" y="397"/>
                  </a:cubicBezTo>
                  <a:cubicBezTo>
                    <a:pt x="675" y="394"/>
                    <a:pt x="675" y="394"/>
                    <a:pt x="675" y="394"/>
                  </a:cubicBezTo>
                  <a:cubicBezTo>
                    <a:pt x="672" y="393"/>
                    <a:pt x="672" y="393"/>
                    <a:pt x="672" y="393"/>
                  </a:cubicBezTo>
                  <a:cubicBezTo>
                    <a:pt x="667" y="392"/>
                    <a:pt x="667" y="392"/>
                    <a:pt x="667" y="392"/>
                  </a:cubicBezTo>
                  <a:cubicBezTo>
                    <a:pt x="662" y="392"/>
                    <a:pt x="662" y="392"/>
                    <a:pt x="662" y="392"/>
                  </a:cubicBezTo>
                  <a:cubicBezTo>
                    <a:pt x="657" y="392"/>
                    <a:pt x="657" y="392"/>
                    <a:pt x="657" y="392"/>
                  </a:cubicBezTo>
                  <a:cubicBezTo>
                    <a:pt x="645" y="396"/>
                    <a:pt x="645" y="396"/>
                    <a:pt x="645" y="396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617" y="407"/>
                    <a:pt x="617" y="407"/>
                    <a:pt x="617" y="407"/>
                  </a:cubicBezTo>
                  <a:cubicBezTo>
                    <a:pt x="612" y="412"/>
                    <a:pt x="612" y="412"/>
                    <a:pt x="612" y="412"/>
                  </a:cubicBezTo>
                  <a:cubicBezTo>
                    <a:pt x="601" y="420"/>
                    <a:pt x="601" y="420"/>
                    <a:pt x="601" y="420"/>
                  </a:cubicBezTo>
                  <a:cubicBezTo>
                    <a:pt x="595" y="423"/>
                    <a:pt x="595" y="423"/>
                    <a:pt x="595" y="423"/>
                  </a:cubicBezTo>
                  <a:cubicBezTo>
                    <a:pt x="589" y="424"/>
                    <a:pt x="589" y="424"/>
                    <a:pt x="589" y="424"/>
                  </a:cubicBezTo>
                  <a:cubicBezTo>
                    <a:pt x="596" y="420"/>
                    <a:pt x="596" y="420"/>
                    <a:pt x="596" y="420"/>
                  </a:cubicBezTo>
                  <a:cubicBezTo>
                    <a:pt x="599" y="417"/>
                    <a:pt x="599" y="417"/>
                    <a:pt x="599" y="417"/>
                  </a:cubicBezTo>
                  <a:cubicBezTo>
                    <a:pt x="602" y="416"/>
                    <a:pt x="602" y="416"/>
                    <a:pt x="602" y="416"/>
                  </a:cubicBezTo>
                  <a:cubicBezTo>
                    <a:pt x="608" y="412"/>
                    <a:pt x="608" y="412"/>
                    <a:pt x="608" y="412"/>
                  </a:cubicBezTo>
                  <a:cubicBezTo>
                    <a:pt x="614" y="406"/>
                    <a:pt x="614" y="406"/>
                    <a:pt x="614" y="406"/>
                  </a:cubicBezTo>
                  <a:cubicBezTo>
                    <a:pt x="615" y="406"/>
                    <a:pt x="615" y="406"/>
                    <a:pt x="615" y="406"/>
                  </a:cubicBezTo>
                  <a:cubicBezTo>
                    <a:pt x="618" y="404"/>
                    <a:pt x="618" y="404"/>
                    <a:pt x="618" y="404"/>
                  </a:cubicBezTo>
                  <a:cubicBezTo>
                    <a:pt x="622" y="400"/>
                    <a:pt x="622" y="400"/>
                    <a:pt x="622" y="400"/>
                  </a:cubicBezTo>
                  <a:cubicBezTo>
                    <a:pt x="627" y="397"/>
                    <a:pt x="627" y="397"/>
                    <a:pt x="627" y="397"/>
                  </a:cubicBezTo>
                  <a:cubicBezTo>
                    <a:pt x="629" y="394"/>
                    <a:pt x="629" y="394"/>
                    <a:pt x="629" y="394"/>
                  </a:cubicBezTo>
                  <a:cubicBezTo>
                    <a:pt x="632" y="393"/>
                    <a:pt x="632" y="393"/>
                    <a:pt x="632" y="393"/>
                  </a:cubicBezTo>
                  <a:cubicBezTo>
                    <a:pt x="632" y="394"/>
                    <a:pt x="632" y="394"/>
                    <a:pt x="632" y="394"/>
                  </a:cubicBezTo>
                  <a:cubicBezTo>
                    <a:pt x="635" y="393"/>
                    <a:pt x="635" y="393"/>
                    <a:pt x="635" y="393"/>
                  </a:cubicBezTo>
                  <a:cubicBezTo>
                    <a:pt x="635" y="392"/>
                    <a:pt x="635" y="392"/>
                    <a:pt x="635" y="392"/>
                  </a:cubicBezTo>
                  <a:cubicBezTo>
                    <a:pt x="637" y="392"/>
                    <a:pt x="637" y="392"/>
                    <a:pt x="637" y="392"/>
                  </a:cubicBezTo>
                  <a:cubicBezTo>
                    <a:pt x="641" y="390"/>
                    <a:pt x="641" y="390"/>
                    <a:pt x="641" y="390"/>
                  </a:cubicBezTo>
                  <a:cubicBezTo>
                    <a:pt x="645" y="390"/>
                    <a:pt x="645" y="390"/>
                    <a:pt x="645" y="390"/>
                  </a:cubicBezTo>
                  <a:cubicBezTo>
                    <a:pt x="647" y="387"/>
                    <a:pt x="647" y="387"/>
                    <a:pt x="647" y="387"/>
                  </a:cubicBezTo>
                  <a:cubicBezTo>
                    <a:pt x="652" y="381"/>
                    <a:pt x="652" y="381"/>
                    <a:pt x="652" y="381"/>
                  </a:cubicBezTo>
                  <a:cubicBezTo>
                    <a:pt x="655" y="380"/>
                    <a:pt x="655" y="380"/>
                    <a:pt x="655" y="380"/>
                  </a:cubicBezTo>
                  <a:cubicBezTo>
                    <a:pt x="660" y="380"/>
                    <a:pt x="660" y="380"/>
                    <a:pt x="660" y="380"/>
                  </a:cubicBezTo>
                  <a:cubicBezTo>
                    <a:pt x="658" y="379"/>
                    <a:pt x="658" y="379"/>
                    <a:pt x="658" y="379"/>
                  </a:cubicBezTo>
                  <a:cubicBezTo>
                    <a:pt x="660" y="379"/>
                    <a:pt x="660" y="379"/>
                    <a:pt x="660" y="379"/>
                  </a:cubicBezTo>
                  <a:cubicBezTo>
                    <a:pt x="662" y="379"/>
                    <a:pt x="662" y="379"/>
                    <a:pt x="662" y="379"/>
                  </a:cubicBezTo>
                  <a:cubicBezTo>
                    <a:pt x="667" y="377"/>
                    <a:pt x="667" y="377"/>
                    <a:pt x="667" y="377"/>
                  </a:cubicBezTo>
                  <a:cubicBezTo>
                    <a:pt x="671" y="377"/>
                    <a:pt x="671" y="377"/>
                    <a:pt x="671" y="377"/>
                  </a:cubicBezTo>
                  <a:cubicBezTo>
                    <a:pt x="678" y="377"/>
                    <a:pt x="678" y="377"/>
                    <a:pt x="678" y="377"/>
                  </a:cubicBezTo>
                  <a:cubicBezTo>
                    <a:pt x="685" y="377"/>
                    <a:pt x="685" y="377"/>
                    <a:pt x="685" y="377"/>
                  </a:cubicBezTo>
                  <a:cubicBezTo>
                    <a:pt x="688" y="379"/>
                    <a:pt x="688" y="379"/>
                    <a:pt x="688" y="379"/>
                  </a:cubicBezTo>
                  <a:cubicBezTo>
                    <a:pt x="692" y="379"/>
                    <a:pt x="692" y="379"/>
                    <a:pt x="692" y="379"/>
                  </a:cubicBezTo>
                  <a:cubicBezTo>
                    <a:pt x="700" y="377"/>
                    <a:pt x="700" y="377"/>
                    <a:pt x="700" y="377"/>
                  </a:cubicBezTo>
                  <a:cubicBezTo>
                    <a:pt x="707" y="379"/>
                    <a:pt x="707" y="379"/>
                    <a:pt x="707" y="379"/>
                  </a:cubicBezTo>
                  <a:cubicBezTo>
                    <a:pt x="708" y="380"/>
                    <a:pt x="708" y="380"/>
                    <a:pt x="708" y="380"/>
                  </a:cubicBezTo>
                  <a:cubicBezTo>
                    <a:pt x="714" y="379"/>
                    <a:pt x="714" y="379"/>
                    <a:pt x="714" y="379"/>
                  </a:cubicBezTo>
                  <a:cubicBezTo>
                    <a:pt x="720" y="379"/>
                    <a:pt x="720" y="379"/>
                    <a:pt x="720" y="379"/>
                  </a:cubicBezTo>
                  <a:cubicBezTo>
                    <a:pt x="724" y="379"/>
                    <a:pt x="724" y="379"/>
                    <a:pt x="724" y="379"/>
                  </a:cubicBezTo>
                  <a:lnTo>
                    <a:pt x="727" y="379"/>
                  </a:lnTo>
                  <a:close/>
                  <a:moveTo>
                    <a:pt x="220" y="195"/>
                  </a:moveTo>
                  <a:cubicBezTo>
                    <a:pt x="219" y="195"/>
                    <a:pt x="219" y="195"/>
                    <a:pt x="219" y="195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19" y="197"/>
                    <a:pt x="219" y="197"/>
                    <a:pt x="219" y="197"/>
                  </a:cubicBezTo>
                  <a:cubicBezTo>
                    <a:pt x="217" y="198"/>
                    <a:pt x="217" y="198"/>
                    <a:pt x="217" y="198"/>
                  </a:cubicBezTo>
                  <a:cubicBezTo>
                    <a:pt x="217" y="199"/>
                    <a:pt x="217" y="199"/>
                    <a:pt x="217" y="199"/>
                  </a:cubicBezTo>
                  <a:cubicBezTo>
                    <a:pt x="220" y="201"/>
                    <a:pt x="220" y="201"/>
                    <a:pt x="220" y="201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17" y="202"/>
                    <a:pt x="217" y="202"/>
                    <a:pt x="217" y="202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5" y="205"/>
                    <a:pt x="215" y="205"/>
                    <a:pt x="215" y="205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12" y="204"/>
                    <a:pt x="212" y="204"/>
                    <a:pt x="212" y="204"/>
                  </a:cubicBezTo>
                  <a:cubicBezTo>
                    <a:pt x="214" y="203"/>
                    <a:pt x="214" y="203"/>
                    <a:pt x="214" y="203"/>
                  </a:cubicBezTo>
                  <a:cubicBezTo>
                    <a:pt x="215" y="201"/>
                    <a:pt x="215" y="201"/>
                    <a:pt x="215" y="201"/>
                  </a:cubicBezTo>
                  <a:cubicBezTo>
                    <a:pt x="214" y="199"/>
                    <a:pt x="214" y="199"/>
                    <a:pt x="214" y="199"/>
                  </a:cubicBezTo>
                  <a:cubicBezTo>
                    <a:pt x="214" y="198"/>
                    <a:pt x="214" y="198"/>
                    <a:pt x="214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08" y="201"/>
                    <a:pt x="208" y="201"/>
                    <a:pt x="208" y="201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6"/>
                    <a:pt x="204" y="206"/>
                    <a:pt x="20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201" y="203"/>
                    <a:pt x="201" y="203"/>
                    <a:pt x="201" y="203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1" y="199"/>
                    <a:pt x="201" y="199"/>
                    <a:pt x="201" y="199"/>
                  </a:cubicBezTo>
                  <a:cubicBezTo>
                    <a:pt x="202" y="198"/>
                    <a:pt x="202" y="198"/>
                    <a:pt x="202" y="198"/>
                  </a:cubicBezTo>
                  <a:cubicBezTo>
                    <a:pt x="203" y="198"/>
                    <a:pt x="203" y="198"/>
                    <a:pt x="203" y="198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4"/>
                    <a:pt x="204" y="194"/>
                    <a:pt x="204" y="194"/>
                  </a:cubicBezTo>
                  <a:cubicBezTo>
                    <a:pt x="203" y="194"/>
                    <a:pt x="203" y="194"/>
                    <a:pt x="203" y="194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7" y="190"/>
                    <a:pt x="207" y="190"/>
                    <a:pt x="207" y="190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2" y="189"/>
                    <a:pt x="202" y="189"/>
                    <a:pt x="202" y="189"/>
                  </a:cubicBezTo>
                  <a:cubicBezTo>
                    <a:pt x="199" y="188"/>
                    <a:pt x="199" y="188"/>
                    <a:pt x="199" y="188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3" y="190"/>
                    <a:pt x="193" y="190"/>
                    <a:pt x="193" y="190"/>
                  </a:cubicBezTo>
                  <a:cubicBezTo>
                    <a:pt x="193" y="189"/>
                    <a:pt x="193" y="189"/>
                    <a:pt x="19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91" y="190"/>
                    <a:pt x="191" y="190"/>
                    <a:pt x="191" y="190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88" y="190"/>
                    <a:pt x="188" y="190"/>
                    <a:pt x="188" y="190"/>
                  </a:cubicBezTo>
                  <a:cubicBezTo>
                    <a:pt x="188" y="188"/>
                    <a:pt x="188" y="188"/>
                    <a:pt x="188" y="188"/>
                  </a:cubicBezTo>
                  <a:cubicBezTo>
                    <a:pt x="189" y="187"/>
                    <a:pt x="189" y="187"/>
                    <a:pt x="189" y="187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2" y="188"/>
                    <a:pt x="192" y="188"/>
                    <a:pt x="192" y="188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4" y="188"/>
                    <a:pt x="194" y="188"/>
                    <a:pt x="194" y="188"/>
                  </a:cubicBezTo>
                  <a:cubicBezTo>
                    <a:pt x="197" y="186"/>
                    <a:pt x="197" y="186"/>
                    <a:pt x="197" y="186"/>
                  </a:cubicBezTo>
                  <a:cubicBezTo>
                    <a:pt x="198" y="185"/>
                    <a:pt x="198" y="185"/>
                    <a:pt x="198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3" y="184"/>
                    <a:pt x="203" y="184"/>
                    <a:pt x="203" y="184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7" y="182"/>
                    <a:pt x="207" y="182"/>
                    <a:pt x="207" y="182"/>
                  </a:cubicBezTo>
                  <a:cubicBezTo>
                    <a:pt x="208" y="183"/>
                    <a:pt x="208" y="183"/>
                    <a:pt x="208" y="183"/>
                  </a:cubicBezTo>
                  <a:cubicBezTo>
                    <a:pt x="210" y="182"/>
                    <a:pt x="210" y="182"/>
                    <a:pt x="210" y="182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211" y="181"/>
                    <a:pt x="211" y="181"/>
                    <a:pt x="211" y="181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7" y="177"/>
                    <a:pt x="217" y="177"/>
                    <a:pt x="217" y="177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9" y="178"/>
                    <a:pt x="219" y="178"/>
                    <a:pt x="219" y="178"/>
                  </a:cubicBezTo>
                  <a:cubicBezTo>
                    <a:pt x="219" y="177"/>
                    <a:pt x="219" y="177"/>
                    <a:pt x="219" y="177"/>
                  </a:cubicBezTo>
                  <a:cubicBezTo>
                    <a:pt x="220" y="177"/>
                    <a:pt x="220" y="177"/>
                    <a:pt x="220" y="177"/>
                  </a:cubicBezTo>
                  <a:cubicBezTo>
                    <a:pt x="220" y="178"/>
                    <a:pt x="220" y="178"/>
                    <a:pt x="220" y="178"/>
                  </a:cubicBezTo>
                  <a:cubicBezTo>
                    <a:pt x="221" y="178"/>
                    <a:pt x="221" y="178"/>
                    <a:pt x="221" y="178"/>
                  </a:cubicBezTo>
                  <a:cubicBezTo>
                    <a:pt x="222" y="178"/>
                    <a:pt x="222" y="178"/>
                    <a:pt x="222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79"/>
                    <a:pt x="221" y="179"/>
                  </a:cubicBezTo>
                  <a:cubicBezTo>
                    <a:pt x="221" y="180"/>
                    <a:pt x="221" y="180"/>
                    <a:pt x="221" y="180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3"/>
                    <a:pt x="216" y="183"/>
                    <a:pt x="216" y="183"/>
                  </a:cubicBezTo>
                  <a:cubicBezTo>
                    <a:pt x="215" y="184"/>
                    <a:pt x="215" y="184"/>
                    <a:pt x="215" y="184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7" y="186"/>
                    <a:pt x="217" y="186"/>
                    <a:pt x="217" y="186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19" y="186"/>
                    <a:pt x="219" y="186"/>
                    <a:pt x="219" y="186"/>
                  </a:cubicBezTo>
                  <a:cubicBezTo>
                    <a:pt x="219" y="187"/>
                    <a:pt x="219" y="187"/>
                    <a:pt x="219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5" y="187"/>
                    <a:pt x="225" y="187"/>
                    <a:pt x="225" y="187"/>
                  </a:cubicBezTo>
                  <a:cubicBezTo>
                    <a:pt x="226" y="186"/>
                    <a:pt x="226" y="186"/>
                    <a:pt x="226" y="186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26" y="185"/>
                    <a:pt x="226" y="185"/>
                    <a:pt x="226" y="185"/>
                  </a:cubicBezTo>
                  <a:cubicBezTo>
                    <a:pt x="229" y="182"/>
                    <a:pt x="229" y="182"/>
                    <a:pt x="229" y="182"/>
                  </a:cubicBezTo>
                  <a:cubicBezTo>
                    <a:pt x="230" y="182"/>
                    <a:pt x="230" y="182"/>
                    <a:pt x="230" y="182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230" y="184"/>
                    <a:pt x="230" y="184"/>
                    <a:pt x="230" y="184"/>
                  </a:cubicBezTo>
                  <a:cubicBezTo>
                    <a:pt x="230" y="185"/>
                    <a:pt x="230" y="185"/>
                    <a:pt x="230" y="185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6"/>
                    <a:pt x="231" y="186"/>
                    <a:pt x="231" y="186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30" y="188"/>
                    <a:pt x="230" y="188"/>
                    <a:pt x="230" y="188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4"/>
                    <a:pt x="228" y="194"/>
                    <a:pt x="228" y="194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29" y="196"/>
                    <a:pt x="229" y="196"/>
                    <a:pt x="229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22" y="195"/>
                    <a:pt x="222" y="195"/>
                    <a:pt x="222" y="195"/>
                  </a:cubicBezTo>
                  <a:cubicBezTo>
                    <a:pt x="220" y="195"/>
                    <a:pt x="220" y="195"/>
                    <a:pt x="220" y="195"/>
                  </a:cubicBezTo>
                  <a:close/>
                  <a:moveTo>
                    <a:pt x="263" y="243"/>
                  </a:moveTo>
                  <a:cubicBezTo>
                    <a:pt x="263" y="246"/>
                    <a:pt x="263" y="246"/>
                    <a:pt x="263" y="246"/>
                  </a:cubicBezTo>
                  <a:cubicBezTo>
                    <a:pt x="259" y="250"/>
                    <a:pt x="259" y="250"/>
                    <a:pt x="259" y="250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7" y="251"/>
                    <a:pt x="257" y="251"/>
                    <a:pt x="257" y="251"/>
                  </a:cubicBezTo>
                  <a:cubicBezTo>
                    <a:pt x="256" y="251"/>
                    <a:pt x="256" y="251"/>
                    <a:pt x="256" y="251"/>
                  </a:cubicBezTo>
                  <a:cubicBezTo>
                    <a:pt x="255" y="251"/>
                    <a:pt x="255" y="251"/>
                    <a:pt x="255" y="251"/>
                  </a:cubicBezTo>
                  <a:cubicBezTo>
                    <a:pt x="254" y="251"/>
                    <a:pt x="254" y="251"/>
                    <a:pt x="254" y="251"/>
                  </a:cubicBezTo>
                  <a:cubicBezTo>
                    <a:pt x="254" y="252"/>
                    <a:pt x="254" y="252"/>
                    <a:pt x="254" y="252"/>
                  </a:cubicBezTo>
                  <a:cubicBezTo>
                    <a:pt x="254" y="253"/>
                    <a:pt x="254" y="253"/>
                    <a:pt x="254" y="253"/>
                  </a:cubicBezTo>
                  <a:cubicBezTo>
                    <a:pt x="252" y="253"/>
                    <a:pt x="252" y="253"/>
                    <a:pt x="252" y="253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49" y="257"/>
                    <a:pt x="249" y="257"/>
                    <a:pt x="249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8"/>
                    <a:pt x="237" y="258"/>
                    <a:pt x="237" y="258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3" y="255"/>
                    <a:pt x="233" y="255"/>
                    <a:pt x="233" y="255"/>
                  </a:cubicBezTo>
                  <a:cubicBezTo>
                    <a:pt x="232" y="255"/>
                    <a:pt x="232" y="255"/>
                    <a:pt x="232" y="255"/>
                  </a:cubicBezTo>
                  <a:cubicBezTo>
                    <a:pt x="229" y="253"/>
                    <a:pt x="229" y="253"/>
                    <a:pt x="229" y="253"/>
                  </a:cubicBezTo>
                  <a:cubicBezTo>
                    <a:pt x="229" y="252"/>
                    <a:pt x="229" y="252"/>
                    <a:pt x="229" y="252"/>
                  </a:cubicBezTo>
                  <a:cubicBezTo>
                    <a:pt x="228" y="252"/>
                    <a:pt x="228" y="252"/>
                    <a:pt x="228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53"/>
                    <a:pt x="226" y="253"/>
                    <a:pt x="226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7" y="250"/>
                    <a:pt x="227" y="250"/>
                    <a:pt x="227" y="250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235" y="253"/>
                    <a:pt x="235" y="253"/>
                    <a:pt x="235" y="253"/>
                  </a:cubicBezTo>
                  <a:cubicBezTo>
                    <a:pt x="236" y="253"/>
                    <a:pt x="236" y="253"/>
                    <a:pt x="236" y="253"/>
                  </a:cubicBezTo>
                  <a:cubicBezTo>
                    <a:pt x="236" y="252"/>
                    <a:pt x="236" y="252"/>
                    <a:pt x="236" y="252"/>
                  </a:cubicBezTo>
                  <a:cubicBezTo>
                    <a:pt x="238" y="253"/>
                    <a:pt x="238" y="253"/>
                    <a:pt x="238" y="253"/>
                  </a:cubicBezTo>
                  <a:cubicBezTo>
                    <a:pt x="239" y="254"/>
                    <a:pt x="239" y="254"/>
                    <a:pt x="239" y="254"/>
                  </a:cubicBezTo>
                  <a:cubicBezTo>
                    <a:pt x="240" y="254"/>
                    <a:pt x="240" y="254"/>
                    <a:pt x="240" y="254"/>
                  </a:cubicBezTo>
                  <a:cubicBezTo>
                    <a:pt x="240" y="253"/>
                    <a:pt x="240" y="253"/>
                    <a:pt x="240" y="253"/>
                  </a:cubicBezTo>
                  <a:cubicBezTo>
                    <a:pt x="241" y="253"/>
                    <a:pt x="241" y="253"/>
                    <a:pt x="241" y="253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0" y="251"/>
                    <a:pt x="240" y="251"/>
                    <a:pt x="240" y="251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2" y="251"/>
                    <a:pt x="242" y="251"/>
                    <a:pt x="242" y="251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1"/>
                    <a:pt x="243" y="251"/>
                    <a:pt x="243" y="251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43" y="249"/>
                    <a:pt x="243" y="249"/>
                    <a:pt x="243" y="249"/>
                  </a:cubicBezTo>
                  <a:cubicBezTo>
                    <a:pt x="243" y="248"/>
                    <a:pt x="243" y="248"/>
                    <a:pt x="243" y="248"/>
                  </a:cubicBezTo>
                  <a:cubicBezTo>
                    <a:pt x="243" y="247"/>
                    <a:pt x="243" y="247"/>
                    <a:pt x="243" y="247"/>
                  </a:cubicBezTo>
                  <a:cubicBezTo>
                    <a:pt x="243" y="246"/>
                    <a:pt x="243" y="246"/>
                    <a:pt x="243" y="246"/>
                  </a:cubicBezTo>
                  <a:cubicBezTo>
                    <a:pt x="246" y="247"/>
                    <a:pt x="246" y="247"/>
                    <a:pt x="246" y="247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247" y="246"/>
                    <a:pt x="247" y="246"/>
                    <a:pt x="247" y="246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7" y="244"/>
                    <a:pt x="247" y="244"/>
                    <a:pt x="247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2" y="238"/>
                    <a:pt x="242" y="238"/>
                    <a:pt x="242" y="238"/>
                  </a:cubicBezTo>
                  <a:cubicBezTo>
                    <a:pt x="241" y="238"/>
                    <a:pt x="241" y="238"/>
                    <a:pt x="241" y="238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8" y="235"/>
                    <a:pt x="238" y="235"/>
                    <a:pt x="238" y="235"/>
                  </a:cubicBezTo>
                  <a:cubicBezTo>
                    <a:pt x="239" y="234"/>
                    <a:pt x="239" y="234"/>
                    <a:pt x="239" y="234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8" y="232"/>
                    <a:pt x="238" y="232"/>
                    <a:pt x="238" y="232"/>
                  </a:cubicBezTo>
                  <a:cubicBezTo>
                    <a:pt x="239" y="232"/>
                    <a:pt x="239" y="232"/>
                    <a:pt x="239" y="232"/>
                  </a:cubicBezTo>
                  <a:cubicBezTo>
                    <a:pt x="240" y="232"/>
                    <a:pt x="240" y="232"/>
                    <a:pt x="240" y="232"/>
                  </a:cubicBezTo>
                  <a:cubicBezTo>
                    <a:pt x="241" y="231"/>
                    <a:pt x="241" y="231"/>
                    <a:pt x="241" y="231"/>
                  </a:cubicBezTo>
                  <a:cubicBezTo>
                    <a:pt x="240" y="234"/>
                    <a:pt x="240" y="234"/>
                    <a:pt x="240" y="234"/>
                  </a:cubicBezTo>
                  <a:cubicBezTo>
                    <a:pt x="241" y="235"/>
                    <a:pt x="241" y="235"/>
                    <a:pt x="241" y="235"/>
                  </a:cubicBezTo>
                  <a:cubicBezTo>
                    <a:pt x="243" y="237"/>
                    <a:pt x="243" y="237"/>
                    <a:pt x="243" y="237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5" y="239"/>
                    <a:pt x="245" y="239"/>
                    <a:pt x="245" y="239"/>
                  </a:cubicBezTo>
                  <a:cubicBezTo>
                    <a:pt x="247" y="239"/>
                    <a:pt x="247" y="239"/>
                    <a:pt x="247" y="239"/>
                  </a:cubicBezTo>
                  <a:cubicBezTo>
                    <a:pt x="248" y="238"/>
                    <a:pt x="248" y="238"/>
                    <a:pt x="248" y="238"/>
                  </a:cubicBezTo>
                  <a:cubicBezTo>
                    <a:pt x="248" y="236"/>
                    <a:pt x="248" y="236"/>
                    <a:pt x="248" y="236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249" y="236"/>
                    <a:pt x="249" y="236"/>
                    <a:pt x="249" y="236"/>
                  </a:cubicBezTo>
                  <a:cubicBezTo>
                    <a:pt x="249" y="239"/>
                    <a:pt x="249" y="239"/>
                    <a:pt x="249" y="239"/>
                  </a:cubicBezTo>
                  <a:cubicBezTo>
                    <a:pt x="251" y="242"/>
                    <a:pt x="251" y="242"/>
                    <a:pt x="251" y="242"/>
                  </a:cubicBezTo>
                  <a:cubicBezTo>
                    <a:pt x="251" y="243"/>
                    <a:pt x="251" y="243"/>
                    <a:pt x="251" y="243"/>
                  </a:cubicBezTo>
                  <a:cubicBezTo>
                    <a:pt x="252" y="243"/>
                    <a:pt x="252" y="243"/>
                    <a:pt x="252" y="243"/>
                  </a:cubicBezTo>
                  <a:cubicBezTo>
                    <a:pt x="252" y="242"/>
                    <a:pt x="252" y="242"/>
                    <a:pt x="252" y="242"/>
                  </a:cubicBezTo>
                  <a:cubicBezTo>
                    <a:pt x="253" y="240"/>
                    <a:pt x="253" y="240"/>
                    <a:pt x="253" y="240"/>
                  </a:cubicBezTo>
                  <a:cubicBezTo>
                    <a:pt x="254" y="241"/>
                    <a:pt x="254" y="241"/>
                    <a:pt x="254" y="241"/>
                  </a:cubicBezTo>
                  <a:cubicBezTo>
                    <a:pt x="254" y="242"/>
                    <a:pt x="254" y="242"/>
                    <a:pt x="254" y="242"/>
                  </a:cubicBezTo>
                  <a:cubicBezTo>
                    <a:pt x="253" y="243"/>
                    <a:pt x="253" y="243"/>
                    <a:pt x="253" y="243"/>
                  </a:cubicBezTo>
                  <a:cubicBezTo>
                    <a:pt x="254" y="243"/>
                    <a:pt x="254" y="243"/>
                    <a:pt x="254" y="243"/>
                  </a:cubicBezTo>
                  <a:cubicBezTo>
                    <a:pt x="254" y="244"/>
                    <a:pt x="254" y="244"/>
                    <a:pt x="254" y="244"/>
                  </a:cubicBezTo>
                  <a:cubicBezTo>
                    <a:pt x="255" y="244"/>
                    <a:pt x="255" y="244"/>
                    <a:pt x="255" y="244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62" y="240"/>
                    <a:pt x="262" y="240"/>
                    <a:pt x="262" y="240"/>
                  </a:cubicBezTo>
                  <a:cubicBezTo>
                    <a:pt x="263" y="237"/>
                    <a:pt x="263" y="237"/>
                    <a:pt x="263" y="237"/>
                  </a:cubicBezTo>
                  <a:cubicBezTo>
                    <a:pt x="264" y="235"/>
                    <a:pt x="264" y="235"/>
                    <a:pt x="264" y="235"/>
                  </a:cubicBezTo>
                  <a:cubicBezTo>
                    <a:pt x="270" y="233"/>
                    <a:pt x="270" y="233"/>
                    <a:pt x="270" y="233"/>
                  </a:cubicBezTo>
                  <a:cubicBezTo>
                    <a:pt x="277" y="234"/>
                    <a:pt x="277" y="234"/>
                    <a:pt x="277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6" y="238"/>
                    <a:pt x="276" y="238"/>
                    <a:pt x="276" y="238"/>
                  </a:cubicBezTo>
                  <a:cubicBezTo>
                    <a:pt x="276" y="237"/>
                    <a:pt x="276" y="237"/>
                    <a:pt x="276" y="237"/>
                  </a:cubicBezTo>
                  <a:cubicBezTo>
                    <a:pt x="276" y="236"/>
                    <a:pt x="276" y="236"/>
                    <a:pt x="276" y="236"/>
                  </a:cubicBezTo>
                  <a:cubicBezTo>
                    <a:pt x="273" y="235"/>
                    <a:pt x="273" y="235"/>
                    <a:pt x="273" y="235"/>
                  </a:cubicBezTo>
                  <a:cubicBezTo>
                    <a:pt x="270" y="235"/>
                    <a:pt x="270" y="235"/>
                    <a:pt x="270" y="235"/>
                  </a:cubicBezTo>
                  <a:cubicBezTo>
                    <a:pt x="269" y="235"/>
                    <a:pt x="269" y="235"/>
                    <a:pt x="269" y="235"/>
                  </a:cubicBezTo>
                  <a:cubicBezTo>
                    <a:pt x="272" y="236"/>
                    <a:pt x="272" y="236"/>
                    <a:pt x="272" y="236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7"/>
                    <a:pt x="270" y="237"/>
                    <a:pt x="270" y="237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71" y="238"/>
                    <a:pt x="271" y="238"/>
                    <a:pt x="271" y="238"/>
                  </a:cubicBezTo>
                  <a:cubicBezTo>
                    <a:pt x="270" y="239"/>
                    <a:pt x="270" y="239"/>
                    <a:pt x="270" y="239"/>
                  </a:cubicBezTo>
                  <a:cubicBezTo>
                    <a:pt x="269" y="239"/>
                    <a:pt x="269" y="239"/>
                    <a:pt x="269" y="239"/>
                  </a:cubicBezTo>
                  <a:cubicBezTo>
                    <a:pt x="268" y="239"/>
                    <a:pt x="268" y="239"/>
                    <a:pt x="268" y="239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7" y="241"/>
                    <a:pt x="267" y="241"/>
                    <a:pt x="267" y="241"/>
                  </a:cubicBezTo>
                  <a:cubicBezTo>
                    <a:pt x="266" y="241"/>
                    <a:pt x="266" y="241"/>
                    <a:pt x="266" y="241"/>
                  </a:cubicBezTo>
                  <a:cubicBezTo>
                    <a:pt x="263" y="243"/>
                    <a:pt x="263" y="243"/>
                    <a:pt x="263" y="243"/>
                  </a:cubicBezTo>
                  <a:close/>
                  <a:moveTo>
                    <a:pt x="292" y="277"/>
                  </a:moveTo>
                  <a:cubicBezTo>
                    <a:pt x="286" y="277"/>
                    <a:pt x="286" y="277"/>
                    <a:pt x="286" y="277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83" y="279"/>
                    <a:pt x="283" y="279"/>
                    <a:pt x="283" y="279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78"/>
                    <a:pt x="278" y="278"/>
                    <a:pt x="278" y="278"/>
                  </a:cubicBezTo>
                  <a:cubicBezTo>
                    <a:pt x="273" y="281"/>
                    <a:pt x="273" y="281"/>
                    <a:pt x="273" y="281"/>
                  </a:cubicBezTo>
                  <a:cubicBezTo>
                    <a:pt x="272" y="281"/>
                    <a:pt x="272" y="281"/>
                    <a:pt x="272" y="281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0" y="284"/>
                    <a:pt x="270" y="284"/>
                    <a:pt x="270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8" y="284"/>
                    <a:pt x="268" y="284"/>
                    <a:pt x="268" y="284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82"/>
                    <a:pt x="267" y="282"/>
                    <a:pt x="267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9" y="281"/>
                    <a:pt x="269" y="281"/>
                    <a:pt x="269" y="281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70" y="278"/>
                    <a:pt x="270" y="278"/>
                    <a:pt x="270" y="278"/>
                  </a:cubicBezTo>
                  <a:cubicBezTo>
                    <a:pt x="271" y="278"/>
                    <a:pt x="271" y="278"/>
                    <a:pt x="271" y="278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274" y="272"/>
                    <a:pt x="274" y="272"/>
                    <a:pt x="274" y="272"/>
                  </a:cubicBezTo>
                  <a:cubicBezTo>
                    <a:pt x="276" y="272"/>
                    <a:pt x="276" y="272"/>
                    <a:pt x="276" y="272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1"/>
                    <a:pt x="277" y="271"/>
                    <a:pt x="277" y="271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7" y="270"/>
                    <a:pt x="277" y="270"/>
                    <a:pt x="277" y="270"/>
                  </a:cubicBezTo>
                  <a:cubicBezTo>
                    <a:pt x="277" y="269"/>
                    <a:pt x="277" y="269"/>
                    <a:pt x="277" y="269"/>
                  </a:cubicBezTo>
                  <a:cubicBezTo>
                    <a:pt x="279" y="269"/>
                    <a:pt x="279" y="269"/>
                    <a:pt x="279" y="269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81" y="269"/>
                    <a:pt x="281" y="269"/>
                    <a:pt x="281" y="269"/>
                  </a:cubicBezTo>
                  <a:cubicBezTo>
                    <a:pt x="281" y="270"/>
                    <a:pt x="281" y="270"/>
                    <a:pt x="281" y="270"/>
                  </a:cubicBezTo>
                  <a:cubicBezTo>
                    <a:pt x="281" y="271"/>
                    <a:pt x="281" y="271"/>
                    <a:pt x="281" y="271"/>
                  </a:cubicBezTo>
                  <a:cubicBezTo>
                    <a:pt x="280" y="271"/>
                    <a:pt x="280" y="271"/>
                    <a:pt x="280" y="271"/>
                  </a:cubicBezTo>
                  <a:cubicBezTo>
                    <a:pt x="278" y="272"/>
                    <a:pt x="278" y="272"/>
                    <a:pt x="278" y="272"/>
                  </a:cubicBezTo>
                  <a:cubicBezTo>
                    <a:pt x="277" y="273"/>
                    <a:pt x="277" y="273"/>
                    <a:pt x="277" y="273"/>
                  </a:cubicBezTo>
                  <a:cubicBezTo>
                    <a:pt x="278" y="274"/>
                    <a:pt x="278" y="274"/>
                    <a:pt x="278" y="274"/>
                  </a:cubicBezTo>
                  <a:cubicBezTo>
                    <a:pt x="279" y="273"/>
                    <a:pt x="279" y="273"/>
                    <a:pt x="279" y="273"/>
                  </a:cubicBezTo>
                  <a:cubicBezTo>
                    <a:pt x="281" y="273"/>
                    <a:pt x="281" y="273"/>
                    <a:pt x="281" y="273"/>
                  </a:cubicBezTo>
                  <a:cubicBezTo>
                    <a:pt x="281" y="274"/>
                    <a:pt x="281" y="274"/>
                    <a:pt x="281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0" y="275"/>
                    <a:pt x="280" y="275"/>
                    <a:pt x="280" y="275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1" y="276"/>
                    <a:pt x="281" y="276"/>
                    <a:pt x="281" y="276"/>
                  </a:cubicBezTo>
                  <a:cubicBezTo>
                    <a:pt x="282" y="275"/>
                    <a:pt x="282" y="275"/>
                    <a:pt x="282" y="275"/>
                  </a:cubicBezTo>
                  <a:cubicBezTo>
                    <a:pt x="285" y="275"/>
                    <a:pt x="285" y="275"/>
                    <a:pt x="285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5"/>
                    <a:pt x="287" y="275"/>
                    <a:pt x="287" y="275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293" y="276"/>
                    <a:pt x="293" y="276"/>
                    <a:pt x="293" y="276"/>
                  </a:cubicBezTo>
                  <a:lnTo>
                    <a:pt x="292" y="277"/>
                  </a:lnTo>
                  <a:close/>
                  <a:moveTo>
                    <a:pt x="333" y="342"/>
                  </a:moveTo>
                  <a:cubicBezTo>
                    <a:pt x="333" y="343"/>
                    <a:pt x="333" y="343"/>
                    <a:pt x="333" y="343"/>
                  </a:cubicBezTo>
                  <a:cubicBezTo>
                    <a:pt x="331" y="343"/>
                    <a:pt x="331" y="343"/>
                    <a:pt x="331" y="343"/>
                  </a:cubicBezTo>
                  <a:cubicBezTo>
                    <a:pt x="331" y="342"/>
                    <a:pt x="331" y="342"/>
                    <a:pt x="331" y="342"/>
                  </a:cubicBezTo>
                  <a:cubicBezTo>
                    <a:pt x="330" y="343"/>
                    <a:pt x="330" y="343"/>
                    <a:pt x="330" y="343"/>
                  </a:cubicBezTo>
                  <a:cubicBezTo>
                    <a:pt x="331" y="344"/>
                    <a:pt x="331" y="344"/>
                    <a:pt x="331" y="344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1" y="348"/>
                    <a:pt x="331" y="348"/>
                    <a:pt x="331" y="348"/>
                  </a:cubicBezTo>
                  <a:cubicBezTo>
                    <a:pt x="330" y="349"/>
                    <a:pt x="330" y="349"/>
                    <a:pt x="330" y="349"/>
                  </a:cubicBezTo>
                  <a:cubicBezTo>
                    <a:pt x="330" y="350"/>
                    <a:pt x="330" y="350"/>
                    <a:pt x="330" y="350"/>
                  </a:cubicBezTo>
                  <a:cubicBezTo>
                    <a:pt x="330" y="352"/>
                    <a:pt x="330" y="352"/>
                    <a:pt x="330" y="352"/>
                  </a:cubicBezTo>
                  <a:cubicBezTo>
                    <a:pt x="330" y="353"/>
                    <a:pt x="330" y="353"/>
                    <a:pt x="330" y="353"/>
                  </a:cubicBezTo>
                  <a:cubicBezTo>
                    <a:pt x="331" y="354"/>
                    <a:pt x="331" y="354"/>
                    <a:pt x="331" y="354"/>
                  </a:cubicBezTo>
                  <a:cubicBezTo>
                    <a:pt x="331" y="356"/>
                    <a:pt x="331" y="356"/>
                    <a:pt x="331" y="356"/>
                  </a:cubicBezTo>
                  <a:cubicBezTo>
                    <a:pt x="330" y="356"/>
                    <a:pt x="330" y="356"/>
                    <a:pt x="330" y="356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27" y="350"/>
                    <a:pt x="327" y="350"/>
                    <a:pt x="327" y="350"/>
                  </a:cubicBezTo>
                  <a:cubicBezTo>
                    <a:pt x="329" y="348"/>
                    <a:pt x="329" y="348"/>
                    <a:pt x="329" y="348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6" y="345"/>
                    <a:pt x="326" y="345"/>
                    <a:pt x="326" y="345"/>
                  </a:cubicBezTo>
                  <a:cubicBezTo>
                    <a:pt x="326" y="343"/>
                    <a:pt x="326" y="343"/>
                    <a:pt x="326" y="343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5" y="344"/>
                    <a:pt x="325" y="344"/>
                    <a:pt x="325" y="344"/>
                  </a:cubicBezTo>
                  <a:cubicBezTo>
                    <a:pt x="325" y="345"/>
                    <a:pt x="325" y="345"/>
                    <a:pt x="325" y="345"/>
                  </a:cubicBezTo>
                  <a:cubicBezTo>
                    <a:pt x="324" y="345"/>
                    <a:pt x="324" y="345"/>
                    <a:pt x="324" y="345"/>
                  </a:cubicBezTo>
                  <a:cubicBezTo>
                    <a:pt x="323" y="345"/>
                    <a:pt x="323" y="345"/>
                    <a:pt x="323" y="345"/>
                  </a:cubicBezTo>
                  <a:cubicBezTo>
                    <a:pt x="323" y="344"/>
                    <a:pt x="323" y="344"/>
                    <a:pt x="323" y="344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2"/>
                    <a:pt x="322" y="342"/>
                    <a:pt x="322" y="342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25" y="342"/>
                    <a:pt x="325" y="342"/>
                    <a:pt x="325" y="342"/>
                  </a:cubicBezTo>
                  <a:cubicBezTo>
                    <a:pt x="326" y="341"/>
                    <a:pt x="326" y="341"/>
                    <a:pt x="326" y="341"/>
                  </a:cubicBezTo>
                  <a:cubicBezTo>
                    <a:pt x="324" y="339"/>
                    <a:pt x="324" y="339"/>
                    <a:pt x="324" y="339"/>
                  </a:cubicBezTo>
                  <a:cubicBezTo>
                    <a:pt x="324" y="338"/>
                    <a:pt x="324" y="338"/>
                    <a:pt x="324" y="338"/>
                  </a:cubicBezTo>
                  <a:cubicBezTo>
                    <a:pt x="325" y="338"/>
                    <a:pt x="325" y="338"/>
                    <a:pt x="325" y="338"/>
                  </a:cubicBezTo>
                  <a:cubicBezTo>
                    <a:pt x="327" y="338"/>
                    <a:pt x="327" y="338"/>
                    <a:pt x="327" y="338"/>
                  </a:cubicBezTo>
                  <a:cubicBezTo>
                    <a:pt x="327" y="337"/>
                    <a:pt x="327" y="337"/>
                    <a:pt x="327" y="337"/>
                  </a:cubicBezTo>
                  <a:cubicBezTo>
                    <a:pt x="329" y="338"/>
                    <a:pt x="329" y="338"/>
                    <a:pt x="329" y="338"/>
                  </a:cubicBezTo>
                  <a:cubicBezTo>
                    <a:pt x="330" y="339"/>
                    <a:pt x="330" y="339"/>
                    <a:pt x="330" y="339"/>
                  </a:cubicBezTo>
                  <a:cubicBezTo>
                    <a:pt x="330" y="340"/>
                    <a:pt x="330" y="340"/>
                    <a:pt x="330" y="340"/>
                  </a:cubicBezTo>
                  <a:cubicBezTo>
                    <a:pt x="332" y="340"/>
                    <a:pt x="332" y="340"/>
                    <a:pt x="332" y="340"/>
                  </a:cubicBezTo>
                  <a:cubicBezTo>
                    <a:pt x="333" y="340"/>
                    <a:pt x="333" y="340"/>
                    <a:pt x="333" y="340"/>
                  </a:cubicBezTo>
                  <a:cubicBezTo>
                    <a:pt x="333" y="342"/>
                    <a:pt x="333" y="342"/>
                    <a:pt x="333" y="342"/>
                  </a:cubicBezTo>
                  <a:close/>
                  <a:moveTo>
                    <a:pt x="350" y="363"/>
                  </a:moveTo>
                  <a:cubicBezTo>
                    <a:pt x="349" y="366"/>
                    <a:pt x="349" y="366"/>
                    <a:pt x="349" y="366"/>
                  </a:cubicBezTo>
                  <a:cubicBezTo>
                    <a:pt x="348" y="365"/>
                    <a:pt x="348" y="365"/>
                    <a:pt x="348" y="365"/>
                  </a:cubicBezTo>
                  <a:cubicBezTo>
                    <a:pt x="348" y="368"/>
                    <a:pt x="348" y="368"/>
                    <a:pt x="348" y="368"/>
                  </a:cubicBezTo>
                  <a:cubicBezTo>
                    <a:pt x="347" y="368"/>
                    <a:pt x="347" y="368"/>
                    <a:pt x="347" y="368"/>
                  </a:cubicBezTo>
                  <a:cubicBezTo>
                    <a:pt x="346" y="365"/>
                    <a:pt x="346" y="365"/>
                    <a:pt x="346" y="365"/>
                  </a:cubicBezTo>
                  <a:cubicBezTo>
                    <a:pt x="347" y="362"/>
                    <a:pt x="347" y="362"/>
                    <a:pt x="347" y="362"/>
                  </a:cubicBezTo>
                  <a:cubicBezTo>
                    <a:pt x="348" y="359"/>
                    <a:pt x="348" y="359"/>
                    <a:pt x="348" y="359"/>
                  </a:cubicBezTo>
                  <a:cubicBezTo>
                    <a:pt x="347" y="360"/>
                    <a:pt x="347" y="360"/>
                    <a:pt x="347" y="360"/>
                  </a:cubicBezTo>
                  <a:cubicBezTo>
                    <a:pt x="347" y="359"/>
                    <a:pt x="347" y="359"/>
                    <a:pt x="347" y="359"/>
                  </a:cubicBezTo>
                  <a:cubicBezTo>
                    <a:pt x="347" y="357"/>
                    <a:pt x="347" y="357"/>
                    <a:pt x="347" y="357"/>
                  </a:cubicBezTo>
                  <a:cubicBezTo>
                    <a:pt x="347" y="356"/>
                    <a:pt x="347" y="356"/>
                    <a:pt x="347" y="356"/>
                  </a:cubicBezTo>
                  <a:cubicBezTo>
                    <a:pt x="346" y="355"/>
                    <a:pt x="346" y="355"/>
                    <a:pt x="346" y="355"/>
                  </a:cubicBezTo>
                  <a:cubicBezTo>
                    <a:pt x="345" y="355"/>
                    <a:pt x="345" y="355"/>
                    <a:pt x="345" y="355"/>
                  </a:cubicBezTo>
                  <a:cubicBezTo>
                    <a:pt x="345" y="356"/>
                    <a:pt x="345" y="356"/>
                    <a:pt x="345" y="356"/>
                  </a:cubicBezTo>
                  <a:cubicBezTo>
                    <a:pt x="345" y="358"/>
                    <a:pt x="345" y="358"/>
                    <a:pt x="345" y="358"/>
                  </a:cubicBezTo>
                  <a:cubicBezTo>
                    <a:pt x="344" y="358"/>
                    <a:pt x="344" y="358"/>
                    <a:pt x="344" y="358"/>
                  </a:cubicBezTo>
                  <a:cubicBezTo>
                    <a:pt x="344" y="356"/>
                    <a:pt x="344" y="356"/>
                    <a:pt x="344" y="356"/>
                  </a:cubicBezTo>
                  <a:cubicBezTo>
                    <a:pt x="344" y="355"/>
                    <a:pt x="344" y="355"/>
                    <a:pt x="344" y="355"/>
                  </a:cubicBezTo>
                  <a:cubicBezTo>
                    <a:pt x="344" y="354"/>
                    <a:pt x="344" y="354"/>
                    <a:pt x="344" y="354"/>
                  </a:cubicBezTo>
                  <a:cubicBezTo>
                    <a:pt x="342" y="352"/>
                    <a:pt x="342" y="352"/>
                    <a:pt x="342" y="352"/>
                  </a:cubicBezTo>
                  <a:cubicBezTo>
                    <a:pt x="342" y="353"/>
                    <a:pt x="342" y="353"/>
                    <a:pt x="342" y="353"/>
                  </a:cubicBezTo>
                  <a:cubicBezTo>
                    <a:pt x="341" y="354"/>
                    <a:pt x="341" y="354"/>
                    <a:pt x="341" y="354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39" y="349"/>
                    <a:pt x="339" y="349"/>
                    <a:pt x="339" y="349"/>
                  </a:cubicBezTo>
                  <a:cubicBezTo>
                    <a:pt x="338" y="349"/>
                    <a:pt x="338" y="349"/>
                    <a:pt x="338" y="349"/>
                  </a:cubicBezTo>
                  <a:cubicBezTo>
                    <a:pt x="338" y="348"/>
                    <a:pt x="338" y="348"/>
                    <a:pt x="338" y="348"/>
                  </a:cubicBezTo>
                  <a:cubicBezTo>
                    <a:pt x="336" y="346"/>
                    <a:pt x="336" y="346"/>
                    <a:pt x="336" y="346"/>
                  </a:cubicBezTo>
                  <a:cubicBezTo>
                    <a:pt x="336" y="344"/>
                    <a:pt x="336" y="344"/>
                    <a:pt x="336" y="344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5" y="342"/>
                    <a:pt x="335" y="342"/>
                    <a:pt x="335" y="342"/>
                  </a:cubicBezTo>
                  <a:cubicBezTo>
                    <a:pt x="334" y="342"/>
                    <a:pt x="334" y="342"/>
                    <a:pt x="334" y="342"/>
                  </a:cubicBezTo>
                  <a:cubicBezTo>
                    <a:pt x="333" y="339"/>
                    <a:pt x="333" y="339"/>
                    <a:pt x="333" y="339"/>
                  </a:cubicBezTo>
                  <a:cubicBezTo>
                    <a:pt x="334" y="338"/>
                    <a:pt x="334" y="338"/>
                    <a:pt x="334" y="338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335" y="335"/>
                    <a:pt x="335" y="335"/>
                    <a:pt x="335" y="335"/>
                  </a:cubicBezTo>
                  <a:cubicBezTo>
                    <a:pt x="336" y="335"/>
                    <a:pt x="336" y="335"/>
                    <a:pt x="336" y="335"/>
                  </a:cubicBezTo>
                  <a:cubicBezTo>
                    <a:pt x="339" y="336"/>
                    <a:pt x="339" y="336"/>
                    <a:pt x="339" y="336"/>
                  </a:cubicBezTo>
                  <a:cubicBezTo>
                    <a:pt x="340" y="336"/>
                    <a:pt x="340" y="336"/>
                    <a:pt x="340" y="336"/>
                  </a:cubicBezTo>
                  <a:cubicBezTo>
                    <a:pt x="340" y="335"/>
                    <a:pt x="340" y="335"/>
                    <a:pt x="340" y="335"/>
                  </a:cubicBezTo>
                  <a:cubicBezTo>
                    <a:pt x="339" y="334"/>
                    <a:pt x="339" y="334"/>
                    <a:pt x="339" y="334"/>
                  </a:cubicBezTo>
                  <a:cubicBezTo>
                    <a:pt x="339" y="333"/>
                    <a:pt x="339" y="333"/>
                    <a:pt x="339" y="333"/>
                  </a:cubicBezTo>
                  <a:cubicBezTo>
                    <a:pt x="340" y="331"/>
                    <a:pt x="340" y="331"/>
                    <a:pt x="340" y="331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1"/>
                    <a:pt x="339" y="331"/>
                    <a:pt x="339" y="331"/>
                  </a:cubicBezTo>
                  <a:cubicBezTo>
                    <a:pt x="339" y="330"/>
                    <a:pt x="339" y="330"/>
                    <a:pt x="339" y="330"/>
                  </a:cubicBezTo>
                  <a:cubicBezTo>
                    <a:pt x="338" y="330"/>
                    <a:pt x="338" y="330"/>
                    <a:pt x="338" y="330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9" y="329"/>
                    <a:pt x="339" y="329"/>
                    <a:pt x="339" y="329"/>
                  </a:cubicBezTo>
                  <a:cubicBezTo>
                    <a:pt x="340" y="329"/>
                    <a:pt x="340" y="329"/>
                    <a:pt x="340" y="329"/>
                  </a:cubicBezTo>
                  <a:cubicBezTo>
                    <a:pt x="340" y="330"/>
                    <a:pt x="340" y="330"/>
                    <a:pt x="340" y="330"/>
                  </a:cubicBezTo>
                  <a:cubicBezTo>
                    <a:pt x="341" y="330"/>
                    <a:pt x="341" y="330"/>
                    <a:pt x="341" y="330"/>
                  </a:cubicBezTo>
                  <a:cubicBezTo>
                    <a:pt x="341" y="331"/>
                    <a:pt x="341" y="331"/>
                    <a:pt x="341" y="331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0" y="333"/>
                    <a:pt x="340" y="333"/>
                    <a:pt x="340" y="333"/>
                  </a:cubicBezTo>
                  <a:cubicBezTo>
                    <a:pt x="341" y="332"/>
                    <a:pt x="341" y="332"/>
                    <a:pt x="341" y="332"/>
                  </a:cubicBezTo>
                  <a:cubicBezTo>
                    <a:pt x="342" y="332"/>
                    <a:pt x="342" y="332"/>
                    <a:pt x="342" y="332"/>
                  </a:cubicBezTo>
                  <a:cubicBezTo>
                    <a:pt x="343" y="333"/>
                    <a:pt x="343" y="333"/>
                    <a:pt x="343" y="333"/>
                  </a:cubicBezTo>
                  <a:cubicBezTo>
                    <a:pt x="342" y="333"/>
                    <a:pt x="342" y="333"/>
                    <a:pt x="342" y="333"/>
                  </a:cubicBezTo>
                  <a:cubicBezTo>
                    <a:pt x="341" y="334"/>
                    <a:pt x="341" y="334"/>
                    <a:pt x="341" y="334"/>
                  </a:cubicBezTo>
                  <a:cubicBezTo>
                    <a:pt x="342" y="337"/>
                    <a:pt x="342" y="337"/>
                    <a:pt x="342" y="337"/>
                  </a:cubicBezTo>
                  <a:cubicBezTo>
                    <a:pt x="342" y="338"/>
                    <a:pt x="342" y="338"/>
                    <a:pt x="342" y="338"/>
                  </a:cubicBezTo>
                  <a:cubicBezTo>
                    <a:pt x="343" y="341"/>
                    <a:pt x="343" y="341"/>
                    <a:pt x="343" y="341"/>
                  </a:cubicBezTo>
                  <a:cubicBezTo>
                    <a:pt x="344" y="343"/>
                    <a:pt x="344" y="343"/>
                    <a:pt x="344" y="343"/>
                  </a:cubicBezTo>
                  <a:cubicBezTo>
                    <a:pt x="344" y="344"/>
                    <a:pt x="344" y="344"/>
                    <a:pt x="344" y="344"/>
                  </a:cubicBezTo>
                  <a:cubicBezTo>
                    <a:pt x="344" y="346"/>
                    <a:pt x="344" y="346"/>
                    <a:pt x="344" y="346"/>
                  </a:cubicBezTo>
                  <a:cubicBezTo>
                    <a:pt x="345" y="348"/>
                    <a:pt x="345" y="348"/>
                    <a:pt x="345" y="348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7" y="353"/>
                    <a:pt x="347" y="353"/>
                    <a:pt x="347" y="353"/>
                  </a:cubicBezTo>
                  <a:cubicBezTo>
                    <a:pt x="347" y="355"/>
                    <a:pt x="347" y="355"/>
                    <a:pt x="347" y="355"/>
                  </a:cubicBezTo>
                  <a:cubicBezTo>
                    <a:pt x="350" y="360"/>
                    <a:pt x="350" y="360"/>
                    <a:pt x="350" y="360"/>
                  </a:cubicBezTo>
                  <a:cubicBezTo>
                    <a:pt x="349" y="361"/>
                    <a:pt x="349" y="361"/>
                    <a:pt x="349" y="361"/>
                  </a:cubicBezTo>
                  <a:cubicBezTo>
                    <a:pt x="349" y="362"/>
                    <a:pt x="349" y="362"/>
                    <a:pt x="349" y="362"/>
                  </a:cubicBezTo>
                  <a:cubicBezTo>
                    <a:pt x="350" y="363"/>
                    <a:pt x="350" y="363"/>
                    <a:pt x="350" y="363"/>
                  </a:cubicBezTo>
                  <a:close/>
                  <a:moveTo>
                    <a:pt x="36" y="334"/>
                  </a:moveTo>
                  <a:cubicBezTo>
                    <a:pt x="35" y="330"/>
                    <a:pt x="35" y="330"/>
                    <a:pt x="35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3" y="331"/>
                    <a:pt x="33" y="331"/>
                    <a:pt x="33" y="331"/>
                  </a:cubicBezTo>
                  <a:cubicBezTo>
                    <a:pt x="32" y="334"/>
                    <a:pt x="32" y="334"/>
                    <a:pt x="32" y="334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36" y="337"/>
                    <a:pt x="36" y="337"/>
                    <a:pt x="36" y="337"/>
                  </a:cubicBezTo>
                  <a:cubicBezTo>
                    <a:pt x="35" y="336"/>
                    <a:pt x="35" y="336"/>
                    <a:pt x="35" y="336"/>
                  </a:cubicBezTo>
                  <a:cubicBezTo>
                    <a:pt x="36" y="336"/>
                    <a:pt x="36" y="336"/>
                    <a:pt x="36" y="336"/>
                  </a:cubicBezTo>
                  <a:lnTo>
                    <a:pt x="36" y="334"/>
                  </a:lnTo>
                  <a:close/>
                  <a:moveTo>
                    <a:pt x="634" y="209"/>
                  </a:moveTo>
                  <a:cubicBezTo>
                    <a:pt x="635" y="212"/>
                    <a:pt x="635" y="212"/>
                    <a:pt x="635" y="212"/>
                  </a:cubicBezTo>
                  <a:cubicBezTo>
                    <a:pt x="637" y="214"/>
                    <a:pt x="637" y="214"/>
                    <a:pt x="637" y="214"/>
                  </a:cubicBezTo>
                  <a:cubicBezTo>
                    <a:pt x="638" y="214"/>
                    <a:pt x="638" y="214"/>
                    <a:pt x="638" y="214"/>
                  </a:cubicBezTo>
                  <a:cubicBezTo>
                    <a:pt x="641" y="214"/>
                    <a:pt x="641" y="214"/>
                    <a:pt x="641" y="214"/>
                  </a:cubicBezTo>
                  <a:cubicBezTo>
                    <a:pt x="642" y="211"/>
                    <a:pt x="642" y="211"/>
                    <a:pt x="642" y="211"/>
                  </a:cubicBezTo>
                  <a:cubicBezTo>
                    <a:pt x="641" y="211"/>
                    <a:pt x="641" y="211"/>
                    <a:pt x="641" y="211"/>
                  </a:cubicBezTo>
                  <a:cubicBezTo>
                    <a:pt x="638" y="209"/>
                    <a:pt x="638" y="209"/>
                    <a:pt x="638" y="209"/>
                  </a:cubicBezTo>
                  <a:lnTo>
                    <a:pt x="634" y="209"/>
                  </a:lnTo>
                  <a:close/>
                  <a:moveTo>
                    <a:pt x="572" y="303"/>
                  </a:moveTo>
                  <a:cubicBezTo>
                    <a:pt x="574" y="300"/>
                    <a:pt x="574" y="300"/>
                    <a:pt x="574" y="300"/>
                  </a:cubicBezTo>
                  <a:cubicBezTo>
                    <a:pt x="575" y="298"/>
                    <a:pt x="575" y="298"/>
                    <a:pt x="575" y="298"/>
                  </a:cubicBezTo>
                  <a:cubicBezTo>
                    <a:pt x="575" y="297"/>
                    <a:pt x="575" y="297"/>
                    <a:pt x="575" y="297"/>
                  </a:cubicBezTo>
                  <a:cubicBezTo>
                    <a:pt x="575" y="295"/>
                    <a:pt x="575" y="295"/>
                    <a:pt x="575" y="295"/>
                  </a:cubicBezTo>
                  <a:cubicBezTo>
                    <a:pt x="575" y="293"/>
                    <a:pt x="575" y="293"/>
                    <a:pt x="575" y="293"/>
                  </a:cubicBezTo>
                  <a:cubicBezTo>
                    <a:pt x="565" y="301"/>
                    <a:pt x="565" y="301"/>
                    <a:pt x="565" y="301"/>
                  </a:cubicBezTo>
                  <a:cubicBezTo>
                    <a:pt x="568" y="298"/>
                    <a:pt x="568" y="298"/>
                    <a:pt x="568" y="298"/>
                  </a:cubicBezTo>
                  <a:cubicBezTo>
                    <a:pt x="571" y="294"/>
                    <a:pt x="571" y="294"/>
                    <a:pt x="571" y="294"/>
                  </a:cubicBezTo>
                  <a:cubicBezTo>
                    <a:pt x="563" y="300"/>
                    <a:pt x="563" y="300"/>
                    <a:pt x="563" y="300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56" y="307"/>
                    <a:pt x="556" y="307"/>
                    <a:pt x="556" y="307"/>
                  </a:cubicBezTo>
                  <a:cubicBezTo>
                    <a:pt x="558" y="307"/>
                    <a:pt x="558" y="307"/>
                    <a:pt x="558" y="307"/>
                  </a:cubicBezTo>
                  <a:cubicBezTo>
                    <a:pt x="561" y="307"/>
                    <a:pt x="561" y="307"/>
                    <a:pt x="561" y="307"/>
                  </a:cubicBezTo>
                  <a:cubicBezTo>
                    <a:pt x="559" y="308"/>
                    <a:pt x="559" y="308"/>
                    <a:pt x="559" y="308"/>
                  </a:cubicBezTo>
                  <a:cubicBezTo>
                    <a:pt x="561" y="308"/>
                    <a:pt x="561" y="308"/>
                    <a:pt x="561" y="308"/>
                  </a:cubicBezTo>
                  <a:cubicBezTo>
                    <a:pt x="563" y="307"/>
                    <a:pt x="563" y="307"/>
                    <a:pt x="563" y="307"/>
                  </a:cubicBezTo>
                  <a:cubicBezTo>
                    <a:pt x="566" y="304"/>
                    <a:pt x="566" y="304"/>
                    <a:pt x="566" y="304"/>
                  </a:cubicBezTo>
                  <a:cubicBezTo>
                    <a:pt x="569" y="301"/>
                    <a:pt x="569" y="301"/>
                    <a:pt x="569" y="301"/>
                  </a:cubicBezTo>
                  <a:cubicBezTo>
                    <a:pt x="569" y="304"/>
                    <a:pt x="569" y="304"/>
                    <a:pt x="569" y="304"/>
                  </a:cubicBezTo>
                  <a:cubicBezTo>
                    <a:pt x="566" y="307"/>
                    <a:pt x="566" y="307"/>
                    <a:pt x="566" y="307"/>
                  </a:cubicBezTo>
                  <a:cubicBezTo>
                    <a:pt x="571" y="303"/>
                    <a:pt x="571" y="303"/>
                    <a:pt x="571" y="303"/>
                  </a:cubicBezTo>
                  <a:cubicBezTo>
                    <a:pt x="568" y="307"/>
                    <a:pt x="568" y="307"/>
                    <a:pt x="568" y="307"/>
                  </a:cubicBezTo>
                  <a:lnTo>
                    <a:pt x="572" y="303"/>
                  </a:lnTo>
                  <a:close/>
                  <a:moveTo>
                    <a:pt x="598" y="182"/>
                  </a:moveTo>
                  <a:cubicBezTo>
                    <a:pt x="598" y="179"/>
                    <a:pt x="598" y="179"/>
                    <a:pt x="598" y="179"/>
                  </a:cubicBezTo>
                  <a:cubicBezTo>
                    <a:pt x="596" y="179"/>
                    <a:pt x="596" y="179"/>
                    <a:pt x="596" y="179"/>
                  </a:cubicBezTo>
                  <a:cubicBezTo>
                    <a:pt x="595" y="181"/>
                    <a:pt x="595" y="181"/>
                    <a:pt x="595" y="181"/>
                  </a:cubicBezTo>
                  <a:cubicBezTo>
                    <a:pt x="595" y="182"/>
                    <a:pt x="595" y="182"/>
                    <a:pt x="595" y="182"/>
                  </a:cubicBezTo>
                  <a:cubicBezTo>
                    <a:pt x="595" y="184"/>
                    <a:pt x="595" y="184"/>
                    <a:pt x="595" y="184"/>
                  </a:cubicBezTo>
                  <a:cubicBezTo>
                    <a:pt x="596" y="184"/>
                    <a:pt x="596" y="184"/>
                    <a:pt x="596" y="184"/>
                  </a:cubicBezTo>
                  <a:lnTo>
                    <a:pt x="598" y="182"/>
                  </a:lnTo>
                  <a:close/>
                  <a:moveTo>
                    <a:pt x="619" y="205"/>
                  </a:moveTo>
                  <a:cubicBezTo>
                    <a:pt x="618" y="205"/>
                    <a:pt x="618" y="205"/>
                    <a:pt x="618" y="205"/>
                  </a:cubicBezTo>
                  <a:cubicBezTo>
                    <a:pt x="619" y="204"/>
                    <a:pt x="619" y="204"/>
                    <a:pt x="619" y="204"/>
                  </a:cubicBezTo>
                  <a:cubicBezTo>
                    <a:pt x="618" y="202"/>
                    <a:pt x="618" y="202"/>
                    <a:pt x="618" y="202"/>
                  </a:cubicBezTo>
                  <a:cubicBezTo>
                    <a:pt x="615" y="202"/>
                    <a:pt x="615" y="202"/>
                    <a:pt x="615" y="202"/>
                  </a:cubicBezTo>
                  <a:cubicBezTo>
                    <a:pt x="608" y="204"/>
                    <a:pt x="608" y="204"/>
                    <a:pt x="608" y="204"/>
                  </a:cubicBezTo>
                  <a:cubicBezTo>
                    <a:pt x="608" y="202"/>
                    <a:pt x="608" y="202"/>
                    <a:pt x="608" y="202"/>
                  </a:cubicBezTo>
                  <a:cubicBezTo>
                    <a:pt x="609" y="202"/>
                    <a:pt x="609" y="202"/>
                    <a:pt x="609" y="202"/>
                  </a:cubicBezTo>
                  <a:cubicBezTo>
                    <a:pt x="611" y="201"/>
                    <a:pt x="611" y="201"/>
                    <a:pt x="611" y="201"/>
                  </a:cubicBezTo>
                  <a:cubicBezTo>
                    <a:pt x="611" y="199"/>
                    <a:pt x="611" y="199"/>
                    <a:pt x="611" y="199"/>
                  </a:cubicBezTo>
                  <a:cubicBezTo>
                    <a:pt x="612" y="198"/>
                    <a:pt x="612" y="198"/>
                    <a:pt x="612" y="198"/>
                  </a:cubicBezTo>
                  <a:cubicBezTo>
                    <a:pt x="612" y="197"/>
                    <a:pt x="612" y="197"/>
                    <a:pt x="612" y="197"/>
                  </a:cubicBezTo>
                  <a:cubicBezTo>
                    <a:pt x="612" y="195"/>
                    <a:pt x="612" y="195"/>
                    <a:pt x="612" y="195"/>
                  </a:cubicBezTo>
                  <a:cubicBezTo>
                    <a:pt x="611" y="194"/>
                    <a:pt x="611" y="194"/>
                    <a:pt x="611" y="194"/>
                  </a:cubicBezTo>
                  <a:cubicBezTo>
                    <a:pt x="608" y="194"/>
                    <a:pt x="608" y="194"/>
                    <a:pt x="608" y="194"/>
                  </a:cubicBezTo>
                  <a:cubicBezTo>
                    <a:pt x="605" y="192"/>
                    <a:pt x="605" y="192"/>
                    <a:pt x="605" y="192"/>
                  </a:cubicBezTo>
                  <a:cubicBezTo>
                    <a:pt x="604" y="191"/>
                    <a:pt x="604" y="191"/>
                    <a:pt x="604" y="191"/>
                  </a:cubicBezTo>
                  <a:cubicBezTo>
                    <a:pt x="604" y="189"/>
                    <a:pt x="604" y="189"/>
                    <a:pt x="604" y="189"/>
                  </a:cubicBezTo>
                  <a:cubicBezTo>
                    <a:pt x="598" y="188"/>
                    <a:pt x="598" y="188"/>
                    <a:pt x="598" y="188"/>
                  </a:cubicBezTo>
                  <a:cubicBezTo>
                    <a:pt x="598" y="187"/>
                    <a:pt x="598" y="187"/>
                    <a:pt x="598" y="187"/>
                  </a:cubicBezTo>
                  <a:cubicBezTo>
                    <a:pt x="596" y="185"/>
                    <a:pt x="596" y="185"/>
                    <a:pt x="596" y="185"/>
                  </a:cubicBezTo>
                  <a:cubicBezTo>
                    <a:pt x="594" y="187"/>
                    <a:pt x="594" y="187"/>
                    <a:pt x="594" y="187"/>
                  </a:cubicBezTo>
                  <a:cubicBezTo>
                    <a:pt x="591" y="188"/>
                    <a:pt x="591" y="188"/>
                    <a:pt x="591" y="188"/>
                  </a:cubicBezTo>
                  <a:cubicBezTo>
                    <a:pt x="591" y="187"/>
                    <a:pt x="591" y="187"/>
                    <a:pt x="591" y="187"/>
                  </a:cubicBezTo>
                  <a:cubicBezTo>
                    <a:pt x="591" y="185"/>
                    <a:pt x="591" y="185"/>
                    <a:pt x="591" y="185"/>
                  </a:cubicBezTo>
                  <a:cubicBezTo>
                    <a:pt x="592" y="184"/>
                    <a:pt x="592" y="184"/>
                    <a:pt x="592" y="184"/>
                  </a:cubicBezTo>
                  <a:cubicBezTo>
                    <a:pt x="594" y="182"/>
                    <a:pt x="594" y="182"/>
                    <a:pt x="594" y="182"/>
                  </a:cubicBezTo>
                  <a:cubicBezTo>
                    <a:pt x="591" y="182"/>
                    <a:pt x="591" y="182"/>
                    <a:pt x="591" y="182"/>
                  </a:cubicBezTo>
                  <a:cubicBezTo>
                    <a:pt x="592" y="181"/>
                    <a:pt x="592" y="181"/>
                    <a:pt x="592" y="181"/>
                  </a:cubicBezTo>
                  <a:cubicBezTo>
                    <a:pt x="591" y="181"/>
                    <a:pt x="591" y="181"/>
                    <a:pt x="591" y="181"/>
                  </a:cubicBezTo>
                  <a:cubicBezTo>
                    <a:pt x="588" y="181"/>
                    <a:pt x="588" y="181"/>
                    <a:pt x="588" y="181"/>
                  </a:cubicBezTo>
                  <a:cubicBezTo>
                    <a:pt x="582" y="185"/>
                    <a:pt x="582" y="185"/>
                    <a:pt x="582" y="185"/>
                  </a:cubicBezTo>
                  <a:cubicBezTo>
                    <a:pt x="574" y="194"/>
                    <a:pt x="574" y="194"/>
                    <a:pt x="574" y="194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569" y="201"/>
                    <a:pt x="569" y="201"/>
                    <a:pt x="569" y="201"/>
                  </a:cubicBezTo>
                  <a:cubicBezTo>
                    <a:pt x="569" y="202"/>
                    <a:pt x="569" y="202"/>
                    <a:pt x="569" y="202"/>
                  </a:cubicBezTo>
                  <a:cubicBezTo>
                    <a:pt x="568" y="202"/>
                    <a:pt x="568" y="202"/>
                    <a:pt x="568" y="202"/>
                  </a:cubicBezTo>
                  <a:cubicBezTo>
                    <a:pt x="561" y="204"/>
                    <a:pt x="561" y="204"/>
                    <a:pt x="561" y="204"/>
                  </a:cubicBezTo>
                  <a:cubicBezTo>
                    <a:pt x="558" y="205"/>
                    <a:pt x="558" y="205"/>
                    <a:pt x="558" y="205"/>
                  </a:cubicBezTo>
                  <a:cubicBezTo>
                    <a:pt x="555" y="208"/>
                    <a:pt x="555" y="208"/>
                    <a:pt x="555" y="208"/>
                  </a:cubicBezTo>
                  <a:cubicBezTo>
                    <a:pt x="556" y="208"/>
                    <a:pt x="556" y="208"/>
                    <a:pt x="556" y="208"/>
                  </a:cubicBezTo>
                  <a:cubicBezTo>
                    <a:pt x="558" y="208"/>
                    <a:pt x="558" y="208"/>
                    <a:pt x="558" y="208"/>
                  </a:cubicBezTo>
                  <a:cubicBezTo>
                    <a:pt x="561" y="208"/>
                    <a:pt x="561" y="208"/>
                    <a:pt x="561" y="208"/>
                  </a:cubicBezTo>
                  <a:cubicBezTo>
                    <a:pt x="565" y="207"/>
                    <a:pt x="565" y="207"/>
                    <a:pt x="565" y="207"/>
                  </a:cubicBezTo>
                  <a:cubicBezTo>
                    <a:pt x="571" y="207"/>
                    <a:pt x="571" y="207"/>
                    <a:pt x="571" y="207"/>
                  </a:cubicBezTo>
                  <a:cubicBezTo>
                    <a:pt x="569" y="208"/>
                    <a:pt x="569" y="208"/>
                    <a:pt x="569" y="208"/>
                  </a:cubicBezTo>
                  <a:cubicBezTo>
                    <a:pt x="568" y="209"/>
                    <a:pt x="568" y="209"/>
                    <a:pt x="568" y="209"/>
                  </a:cubicBezTo>
                  <a:cubicBezTo>
                    <a:pt x="566" y="212"/>
                    <a:pt x="566" y="212"/>
                    <a:pt x="566" y="212"/>
                  </a:cubicBezTo>
                  <a:cubicBezTo>
                    <a:pt x="566" y="214"/>
                    <a:pt x="566" y="214"/>
                    <a:pt x="566" y="214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1" y="214"/>
                    <a:pt x="571" y="214"/>
                    <a:pt x="571" y="214"/>
                  </a:cubicBezTo>
                  <a:cubicBezTo>
                    <a:pt x="576" y="212"/>
                    <a:pt x="576" y="212"/>
                    <a:pt x="576" y="212"/>
                  </a:cubicBezTo>
                  <a:cubicBezTo>
                    <a:pt x="582" y="208"/>
                    <a:pt x="582" y="208"/>
                    <a:pt x="582" y="208"/>
                  </a:cubicBezTo>
                  <a:cubicBezTo>
                    <a:pt x="588" y="207"/>
                    <a:pt x="588" y="207"/>
                    <a:pt x="588" y="207"/>
                  </a:cubicBezTo>
                  <a:cubicBezTo>
                    <a:pt x="591" y="204"/>
                    <a:pt x="591" y="204"/>
                    <a:pt x="591" y="204"/>
                  </a:cubicBezTo>
                  <a:cubicBezTo>
                    <a:pt x="592" y="202"/>
                    <a:pt x="592" y="202"/>
                    <a:pt x="592" y="202"/>
                  </a:cubicBezTo>
                  <a:cubicBezTo>
                    <a:pt x="598" y="201"/>
                    <a:pt x="598" y="201"/>
                    <a:pt x="598" y="201"/>
                  </a:cubicBezTo>
                  <a:cubicBezTo>
                    <a:pt x="598" y="202"/>
                    <a:pt x="598" y="202"/>
                    <a:pt x="598" y="202"/>
                  </a:cubicBezTo>
                  <a:cubicBezTo>
                    <a:pt x="596" y="202"/>
                    <a:pt x="596" y="202"/>
                    <a:pt x="596" y="202"/>
                  </a:cubicBezTo>
                  <a:cubicBezTo>
                    <a:pt x="599" y="204"/>
                    <a:pt x="599" y="204"/>
                    <a:pt x="599" y="204"/>
                  </a:cubicBezTo>
                  <a:cubicBezTo>
                    <a:pt x="601" y="204"/>
                    <a:pt x="601" y="204"/>
                    <a:pt x="601" y="204"/>
                  </a:cubicBezTo>
                  <a:cubicBezTo>
                    <a:pt x="602" y="205"/>
                    <a:pt x="602" y="205"/>
                    <a:pt x="602" y="205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207"/>
                    <a:pt x="599" y="207"/>
                    <a:pt x="599" y="207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6" y="208"/>
                    <a:pt x="606" y="208"/>
                    <a:pt x="606" y="208"/>
                  </a:cubicBezTo>
                  <a:cubicBezTo>
                    <a:pt x="611" y="209"/>
                    <a:pt x="611" y="209"/>
                    <a:pt x="611" y="209"/>
                  </a:cubicBezTo>
                  <a:cubicBezTo>
                    <a:pt x="614" y="208"/>
                    <a:pt x="614" y="208"/>
                    <a:pt x="614" y="208"/>
                  </a:cubicBezTo>
                  <a:cubicBezTo>
                    <a:pt x="621" y="207"/>
                    <a:pt x="621" y="207"/>
                    <a:pt x="621" y="207"/>
                  </a:cubicBezTo>
                  <a:lnTo>
                    <a:pt x="619" y="205"/>
                  </a:lnTo>
                  <a:close/>
                  <a:moveTo>
                    <a:pt x="701" y="221"/>
                  </a:moveTo>
                  <a:cubicBezTo>
                    <a:pt x="703" y="221"/>
                    <a:pt x="703" y="221"/>
                    <a:pt x="703" y="221"/>
                  </a:cubicBezTo>
                  <a:cubicBezTo>
                    <a:pt x="704" y="219"/>
                    <a:pt x="704" y="219"/>
                    <a:pt x="704" y="219"/>
                  </a:cubicBezTo>
                  <a:cubicBezTo>
                    <a:pt x="704" y="218"/>
                    <a:pt x="704" y="218"/>
                    <a:pt x="704" y="218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01" y="217"/>
                    <a:pt x="701" y="217"/>
                    <a:pt x="701" y="217"/>
                  </a:cubicBezTo>
                  <a:cubicBezTo>
                    <a:pt x="698" y="218"/>
                    <a:pt x="698" y="218"/>
                    <a:pt x="698" y="218"/>
                  </a:cubicBezTo>
                  <a:cubicBezTo>
                    <a:pt x="700" y="218"/>
                    <a:pt x="700" y="218"/>
                    <a:pt x="700" y="218"/>
                  </a:cubicBezTo>
                  <a:cubicBezTo>
                    <a:pt x="700" y="219"/>
                    <a:pt x="700" y="219"/>
                    <a:pt x="700" y="219"/>
                  </a:cubicBezTo>
                  <a:lnTo>
                    <a:pt x="701" y="221"/>
                  </a:lnTo>
                  <a:close/>
                  <a:moveTo>
                    <a:pt x="608" y="179"/>
                  </a:moveTo>
                  <a:cubicBezTo>
                    <a:pt x="606" y="179"/>
                    <a:pt x="606" y="179"/>
                    <a:pt x="606" y="179"/>
                  </a:cubicBezTo>
                  <a:cubicBezTo>
                    <a:pt x="605" y="178"/>
                    <a:pt x="605" y="178"/>
                    <a:pt x="605" y="178"/>
                  </a:cubicBezTo>
                  <a:cubicBezTo>
                    <a:pt x="604" y="178"/>
                    <a:pt x="604" y="178"/>
                    <a:pt x="604" y="178"/>
                  </a:cubicBezTo>
                  <a:cubicBezTo>
                    <a:pt x="602" y="179"/>
                    <a:pt x="602" y="179"/>
                    <a:pt x="602" y="179"/>
                  </a:cubicBezTo>
                  <a:cubicBezTo>
                    <a:pt x="604" y="179"/>
                    <a:pt x="604" y="179"/>
                    <a:pt x="604" y="179"/>
                  </a:cubicBezTo>
                  <a:cubicBezTo>
                    <a:pt x="604" y="181"/>
                    <a:pt x="604" y="181"/>
                    <a:pt x="604" y="181"/>
                  </a:cubicBezTo>
                  <a:cubicBezTo>
                    <a:pt x="604" y="182"/>
                    <a:pt x="604" y="182"/>
                    <a:pt x="604" y="182"/>
                  </a:cubicBezTo>
                  <a:cubicBezTo>
                    <a:pt x="606" y="182"/>
                    <a:pt x="606" y="182"/>
                    <a:pt x="606" y="182"/>
                  </a:cubicBezTo>
                  <a:cubicBezTo>
                    <a:pt x="605" y="184"/>
                    <a:pt x="605" y="184"/>
                    <a:pt x="605" y="184"/>
                  </a:cubicBezTo>
                  <a:cubicBezTo>
                    <a:pt x="608" y="184"/>
                    <a:pt x="608" y="184"/>
                    <a:pt x="608" y="184"/>
                  </a:cubicBezTo>
                  <a:cubicBezTo>
                    <a:pt x="609" y="184"/>
                    <a:pt x="609" y="184"/>
                    <a:pt x="609" y="184"/>
                  </a:cubicBezTo>
                  <a:cubicBezTo>
                    <a:pt x="609" y="182"/>
                    <a:pt x="609" y="182"/>
                    <a:pt x="609" y="182"/>
                  </a:cubicBezTo>
                  <a:cubicBezTo>
                    <a:pt x="606" y="181"/>
                    <a:pt x="606" y="181"/>
                    <a:pt x="606" y="181"/>
                  </a:cubicBezTo>
                  <a:cubicBezTo>
                    <a:pt x="608" y="181"/>
                    <a:pt x="608" y="181"/>
                    <a:pt x="608" y="181"/>
                  </a:cubicBezTo>
                  <a:lnTo>
                    <a:pt x="608" y="179"/>
                  </a:lnTo>
                  <a:close/>
                  <a:moveTo>
                    <a:pt x="608" y="225"/>
                  </a:moveTo>
                  <a:cubicBezTo>
                    <a:pt x="605" y="230"/>
                    <a:pt x="605" y="230"/>
                    <a:pt x="605" y="230"/>
                  </a:cubicBezTo>
                  <a:cubicBezTo>
                    <a:pt x="605" y="231"/>
                    <a:pt x="605" y="231"/>
                    <a:pt x="605" y="231"/>
                  </a:cubicBezTo>
                  <a:cubicBezTo>
                    <a:pt x="606" y="232"/>
                    <a:pt x="606" y="232"/>
                    <a:pt x="606" y="232"/>
                  </a:cubicBezTo>
                  <a:cubicBezTo>
                    <a:pt x="609" y="231"/>
                    <a:pt x="609" y="231"/>
                    <a:pt x="609" y="231"/>
                  </a:cubicBezTo>
                  <a:cubicBezTo>
                    <a:pt x="614" y="228"/>
                    <a:pt x="614" y="228"/>
                    <a:pt x="614" y="228"/>
                  </a:cubicBezTo>
                  <a:cubicBezTo>
                    <a:pt x="617" y="225"/>
                    <a:pt x="617" y="225"/>
                    <a:pt x="617" y="225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5" y="222"/>
                    <a:pt x="615" y="222"/>
                    <a:pt x="615" y="222"/>
                  </a:cubicBezTo>
                  <a:cubicBezTo>
                    <a:pt x="612" y="224"/>
                    <a:pt x="612" y="224"/>
                    <a:pt x="612" y="224"/>
                  </a:cubicBezTo>
                  <a:lnTo>
                    <a:pt x="608" y="225"/>
                  </a:lnTo>
                  <a:close/>
                  <a:moveTo>
                    <a:pt x="641" y="49"/>
                  </a:moveTo>
                  <a:cubicBezTo>
                    <a:pt x="635" y="49"/>
                    <a:pt x="635" y="49"/>
                    <a:pt x="635" y="49"/>
                  </a:cubicBezTo>
                  <a:cubicBezTo>
                    <a:pt x="632" y="49"/>
                    <a:pt x="632" y="49"/>
                    <a:pt x="632" y="49"/>
                  </a:cubicBezTo>
                  <a:cubicBezTo>
                    <a:pt x="629" y="50"/>
                    <a:pt x="629" y="50"/>
                    <a:pt x="629" y="50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4" y="52"/>
                    <a:pt x="634" y="52"/>
                    <a:pt x="634" y="52"/>
                  </a:cubicBezTo>
                  <a:cubicBezTo>
                    <a:pt x="641" y="52"/>
                    <a:pt x="641" y="52"/>
                    <a:pt x="641" y="52"/>
                  </a:cubicBezTo>
                  <a:cubicBezTo>
                    <a:pt x="648" y="52"/>
                    <a:pt x="648" y="52"/>
                    <a:pt x="648" y="52"/>
                  </a:cubicBezTo>
                  <a:cubicBezTo>
                    <a:pt x="651" y="52"/>
                    <a:pt x="651" y="52"/>
                    <a:pt x="651" y="52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2" y="49"/>
                    <a:pt x="652" y="49"/>
                    <a:pt x="652" y="49"/>
                  </a:cubicBezTo>
                  <a:cubicBezTo>
                    <a:pt x="649" y="49"/>
                    <a:pt x="649" y="49"/>
                    <a:pt x="649" y="49"/>
                  </a:cubicBezTo>
                  <a:lnTo>
                    <a:pt x="641" y="49"/>
                  </a:lnTo>
                  <a:close/>
                  <a:moveTo>
                    <a:pt x="713" y="247"/>
                  </a:moveTo>
                  <a:cubicBezTo>
                    <a:pt x="711" y="245"/>
                    <a:pt x="711" y="245"/>
                    <a:pt x="711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08" y="247"/>
                    <a:pt x="708" y="247"/>
                    <a:pt x="708" y="247"/>
                  </a:cubicBezTo>
                  <a:cubicBezTo>
                    <a:pt x="705" y="250"/>
                    <a:pt x="705" y="250"/>
                    <a:pt x="705" y="250"/>
                  </a:cubicBezTo>
                  <a:cubicBezTo>
                    <a:pt x="710" y="248"/>
                    <a:pt x="710" y="248"/>
                    <a:pt x="710" y="248"/>
                  </a:cubicBezTo>
                  <a:lnTo>
                    <a:pt x="713" y="247"/>
                  </a:lnTo>
                  <a:close/>
                  <a:moveTo>
                    <a:pt x="43" y="389"/>
                  </a:moveTo>
                  <a:cubicBezTo>
                    <a:pt x="42" y="387"/>
                    <a:pt x="42" y="387"/>
                    <a:pt x="42" y="387"/>
                  </a:cubicBezTo>
                  <a:cubicBezTo>
                    <a:pt x="43" y="386"/>
                    <a:pt x="43" y="386"/>
                    <a:pt x="43" y="386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1"/>
                    <a:pt x="43" y="381"/>
                    <a:pt x="43" y="381"/>
                  </a:cubicBezTo>
                  <a:cubicBezTo>
                    <a:pt x="43" y="377"/>
                    <a:pt x="43" y="377"/>
                    <a:pt x="43" y="377"/>
                  </a:cubicBezTo>
                  <a:cubicBezTo>
                    <a:pt x="40" y="376"/>
                    <a:pt x="40" y="376"/>
                    <a:pt x="40" y="376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2" y="374"/>
                    <a:pt x="32" y="374"/>
                    <a:pt x="32" y="374"/>
                  </a:cubicBezTo>
                  <a:cubicBezTo>
                    <a:pt x="27" y="373"/>
                    <a:pt x="27" y="373"/>
                    <a:pt x="27" y="373"/>
                  </a:cubicBezTo>
                  <a:cubicBezTo>
                    <a:pt x="24" y="370"/>
                    <a:pt x="24" y="370"/>
                    <a:pt x="24" y="370"/>
                  </a:cubicBezTo>
                  <a:cubicBezTo>
                    <a:pt x="20" y="370"/>
                    <a:pt x="20" y="370"/>
                    <a:pt x="20" y="370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16" y="373"/>
                    <a:pt x="16" y="373"/>
                    <a:pt x="16" y="373"/>
                  </a:cubicBezTo>
                  <a:cubicBezTo>
                    <a:pt x="17" y="374"/>
                    <a:pt x="17" y="374"/>
                    <a:pt x="17" y="374"/>
                  </a:cubicBezTo>
                  <a:cubicBezTo>
                    <a:pt x="20" y="374"/>
                    <a:pt x="20" y="374"/>
                    <a:pt x="20" y="374"/>
                  </a:cubicBezTo>
                  <a:cubicBezTo>
                    <a:pt x="22" y="374"/>
                    <a:pt x="22" y="374"/>
                    <a:pt x="22" y="374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9" y="377"/>
                    <a:pt x="19" y="377"/>
                    <a:pt x="19" y="377"/>
                  </a:cubicBezTo>
                  <a:cubicBezTo>
                    <a:pt x="17" y="379"/>
                    <a:pt x="17" y="379"/>
                    <a:pt x="17" y="379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19" y="380"/>
                    <a:pt x="19" y="380"/>
                    <a:pt x="19" y="380"/>
                  </a:cubicBezTo>
                  <a:cubicBezTo>
                    <a:pt x="20" y="380"/>
                    <a:pt x="20" y="380"/>
                    <a:pt x="20" y="380"/>
                  </a:cubicBezTo>
                  <a:cubicBezTo>
                    <a:pt x="20" y="381"/>
                    <a:pt x="20" y="381"/>
                    <a:pt x="20" y="381"/>
                  </a:cubicBezTo>
                  <a:cubicBezTo>
                    <a:pt x="24" y="380"/>
                    <a:pt x="24" y="380"/>
                    <a:pt x="24" y="380"/>
                  </a:cubicBezTo>
                  <a:cubicBezTo>
                    <a:pt x="22" y="381"/>
                    <a:pt x="22" y="381"/>
                    <a:pt x="22" y="381"/>
                  </a:cubicBezTo>
                  <a:cubicBezTo>
                    <a:pt x="22" y="383"/>
                    <a:pt x="22" y="383"/>
                    <a:pt x="22" y="383"/>
                  </a:cubicBezTo>
                  <a:cubicBezTo>
                    <a:pt x="23" y="383"/>
                    <a:pt x="23" y="383"/>
                    <a:pt x="23" y="383"/>
                  </a:cubicBezTo>
                  <a:cubicBezTo>
                    <a:pt x="24" y="381"/>
                    <a:pt x="24" y="381"/>
                    <a:pt x="24" y="381"/>
                  </a:cubicBezTo>
                  <a:cubicBezTo>
                    <a:pt x="24" y="383"/>
                    <a:pt x="24" y="383"/>
                    <a:pt x="24" y="383"/>
                  </a:cubicBezTo>
                  <a:cubicBezTo>
                    <a:pt x="26" y="383"/>
                    <a:pt x="26" y="383"/>
                    <a:pt x="26" y="383"/>
                  </a:cubicBezTo>
                  <a:cubicBezTo>
                    <a:pt x="26" y="386"/>
                    <a:pt x="26" y="386"/>
                    <a:pt x="26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26" y="387"/>
                    <a:pt x="26" y="387"/>
                    <a:pt x="26" y="387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9" y="389"/>
                    <a:pt x="29" y="389"/>
                    <a:pt x="29" y="389"/>
                  </a:cubicBezTo>
                  <a:cubicBezTo>
                    <a:pt x="27" y="390"/>
                    <a:pt x="27" y="390"/>
                    <a:pt x="27" y="390"/>
                  </a:cubicBezTo>
                  <a:cubicBezTo>
                    <a:pt x="30" y="390"/>
                    <a:pt x="30" y="390"/>
                    <a:pt x="30" y="390"/>
                  </a:cubicBezTo>
                  <a:cubicBezTo>
                    <a:pt x="30" y="392"/>
                    <a:pt x="30" y="392"/>
                    <a:pt x="30" y="392"/>
                  </a:cubicBezTo>
                  <a:cubicBezTo>
                    <a:pt x="32" y="392"/>
                    <a:pt x="32" y="392"/>
                    <a:pt x="32" y="392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27" y="393"/>
                    <a:pt x="27" y="393"/>
                    <a:pt x="27" y="393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2" y="394"/>
                    <a:pt x="32" y="394"/>
                    <a:pt x="32" y="394"/>
                  </a:cubicBezTo>
                  <a:cubicBezTo>
                    <a:pt x="33" y="394"/>
                    <a:pt x="33" y="394"/>
                    <a:pt x="33" y="394"/>
                  </a:cubicBezTo>
                  <a:cubicBezTo>
                    <a:pt x="36" y="394"/>
                    <a:pt x="36" y="394"/>
                    <a:pt x="36" y="394"/>
                  </a:cubicBezTo>
                  <a:cubicBezTo>
                    <a:pt x="37" y="393"/>
                    <a:pt x="37" y="393"/>
                    <a:pt x="37" y="393"/>
                  </a:cubicBezTo>
                  <a:cubicBezTo>
                    <a:pt x="40" y="392"/>
                    <a:pt x="40" y="392"/>
                    <a:pt x="40" y="392"/>
                  </a:cubicBezTo>
                  <a:cubicBezTo>
                    <a:pt x="39" y="393"/>
                    <a:pt x="39" y="393"/>
                    <a:pt x="39" y="393"/>
                  </a:cubicBezTo>
                  <a:cubicBezTo>
                    <a:pt x="37" y="394"/>
                    <a:pt x="37" y="394"/>
                    <a:pt x="37" y="394"/>
                  </a:cubicBezTo>
                  <a:cubicBezTo>
                    <a:pt x="33" y="396"/>
                    <a:pt x="33" y="396"/>
                    <a:pt x="33" y="396"/>
                  </a:cubicBezTo>
                  <a:cubicBezTo>
                    <a:pt x="32" y="397"/>
                    <a:pt x="32" y="397"/>
                    <a:pt x="32" y="397"/>
                  </a:cubicBezTo>
                  <a:cubicBezTo>
                    <a:pt x="33" y="399"/>
                    <a:pt x="33" y="399"/>
                    <a:pt x="33" y="399"/>
                  </a:cubicBezTo>
                  <a:cubicBezTo>
                    <a:pt x="35" y="400"/>
                    <a:pt x="35" y="400"/>
                    <a:pt x="35" y="400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45" y="403"/>
                    <a:pt x="45" y="403"/>
                    <a:pt x="45" y="403"/>
                  </a:cubicBezTo>
                  <a:cubicBezTo>
                    <a:pt x="47" y="403"/>
                    <a:pt x="47" y="403"/>
                    <a:pt x="47" y="403"/>
                  </a:cubicBezTo>
                  <a:cubicBezTo>
                    <a:pt x="49" y="402"/>
                    <a:pt x="49" y="402"/>
                    <a:pt x="49" y="402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47" y="400"/>
                    <a:pt x="47" y="400"/>
                    <a:pt x="47" y="400"/>
                  </a:cubicBezTo>
                  <a:cubicBezTo>
                    <a:pt x="49" y="397"/>
                    <a:pt x="49" y="397"/>
                    <a:pt x="49" y="397"/>
                  </a:cubicBezTo>
                  <a:cubicBezTo>
                    <a:pt x="49" y="396"/>
                    <a:pt x="49" y="396"/>
                    <a:pt x="49" y="396"/>
                  </a:cubicBezTo>
                  <a:cubicBezTo>
                    <a:pt x="47" y="394"/>
                    <a:pt x="47" y="394"/>
                    <a:pt x="47" y="394"/>
                  </a:cubicBezTo>
                  <a:cubicBezTo>
                    <a:pt x="49" y="394"/>
                    <a:pt x="49" y="394"/>
                    <a:pt x="49" y="394"/>
                  </a:cubicBezTo>
                  <a:cubicBezTo>
                    <a:pt x="49" y="393"/>
                    <a:pt x="49" y="393"/>
                    <a:pt x="49" y="393"/>
                  </a:cubicBezTo>
                  <a:cubicBezTo>
                    <a:pt x="46" y="390"/>
                    <a:pt x="46" y="390"/>
                    <a:pt x="46" y="390"/>
                  </a:cubicBezTo>
                  <a:lnTo>
                    <a:pt x="43" y="38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4" name="Freeform 188">
              <a:extLst>
                <a:ext uri="{FF2B5EF4-FFF2-40B4-BE49-F238E27FC236}">
                  <a16:creationId xmlns:a16="http://schemas.microsoft.com/office/drawing/2014/main" id="{2400A9BC-C91B-BD27-4D14-1E78228B29D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99625" y="2066916"/>
              <a:ext cx="1794725" cy="869608"/>
            </a:xfrm>
            <a:custGeom>
              <a:avLst/>
              <a:gdLst>
                <a:gd name="T0" fmla="*/ 800 w 882"/>
                <a:gd name="T1" fmla="*/ 145 h 437"/>
                <a:gd name="T2" fmla="*/ 852 w 882"/>
                <a:gd name="T3" fmla="*/ 93 h 437"/>
                <a:gd name="T4" fmla="*/ 816 w 882"/>
                <a:gd name="T5" fmla="*/ 133 h 437"/>
                <a:gd name="T6" fmla="*/ 121 w 882"/>
                <a:gd name="T7" fmla="*/ 20 h 437"/>
                <a:gd name="T8" fmla="*/ 773 w 882"/>
                <a:gd name="T9" fmla="*/ 148 h 437"/>
                <a:gd name="T10" fmla="*/ 417 w 882"/>
                <a:gd name="T11" fmla="*/ 357 h 437"/>
                <a:gd name="T12" fmla="*/ 881 w 882"/>
                <a:gd name="T13" fmla="*/ 38 h 437"/>
                <a:gd name="T14" fmla="*/ 820 w 882"/>
                <a:gd name="T15" fmla="*/ 75 h 437"/>
                <a:gd name="T16" fmla="*/ 702 w 882"/>
                <a:gd name="T17" fmla="*/ 108 h 437"/>
                <a:gd name="T18" fmla="*/ 623 w 882"/>
                <a:gd name="T19" fmla="*/ 138 h 437"/>
                <a:gd name="T20" fmla="*/ 632 w 882"/>
                <a:gd name="T21" fmla="*/ 101 h 437"/>
                <a:gd name="T22" fmla="*/ 624 w 882"/>
                <a:gd name="T23" fmla="*/ 72 h 437"/>
                <a:gd name="T24" fmla="*/ 589 w 882"/>
                <a:gd name="T25" fmla="*/ 111 h 437"/>
                <a:gd name="T26" fmla="*/ 585 w 882"/>
                <a:gd name="T27" fmla="*/ 81 h 437"/>
                <a:gd name="T28" fmla="*/ 624 w 882"/>
                <a:gd name="T29" fmla="*/ 59 h 437"/>
                <a:gd name="T30" fmla="*/ 614 w 882"/>
                <a:gd name="T31" fmla="*/ 51 h 437"/>
                <a:gd name="T32" fmla="*/ 551 w 882"/>
                <a:gd name="T33" fmla="*/ 49 h 437"/>
                <a:gd name="T34" fmla="*/ 566 w 882"/>
                <a:gd name="T35" fmla="*/ 20 h 437"/>
                <a:gd name="T36" fmla="*/ 518 w 882"/>
                <a:gd name="T37" fmla="*/ 11 h 437"/>
                <a:gd name="T38" fmla="*/ 115 w 882"/>
                <a:gd name="T39" fmla="*/ 32 h 437"/>
                <a:gd name="T40" fmla="*/ 109 w 882"/>
                <a:gd name="T41" fmla="*/ 31 h 437"/>
                <a:gd name="T42" fmla="*/ 80 w 882"/>
                <a:gd name="T43" fmla="*/ 51 h 437"/>
                <a:gd name="T44" fmla="*/ 36 w 882"/>
                <a:gd name="T45" fmla="*/ 108 h 437"/>
                <a:gd name="T46" fmla="*/ 0 w 882"/>
                <a:gd name="T47" fmla="*/ 186 h 437"/>
                <a:gd name="T48" fmla="*/ 7 w 882"/>
                <a:gd name="T49" fmla="*/ 211 h 437"/>
                <a:gd name="T50" fmla="*/ 12 w 882"/>
                <a:gd name="T51" fmla="*/ 260 h 437"/>
                <a:gd name="T52" fmla="*/ 47 w 882"/>
                <a:gd name="T53" fmla="*/ 303 h 437"/>
                <a:gd name="T54" fmla="*/ 219 w 882"/>
                <a:gd name="T55" fmla="*/ 336 h 437"/>
                <a:gd name="T56" fmla="*/ 279 w 882"/>
                <a:gd name="T57" fmla="*/ 375 h 437"/>
                <a:gd name="T58" fmla="*/ 316 w 882"/>
                <a:gd name="T59" fmla="*/ 417 h 437"/>
                <a:gd name="T60" fmla="*/ 328 w 882"/>
                <a:gd name="T61" fmla="*/ 387 h 437"/>
                <a:gd name="T62" fmla="*/ 343 w 882"/>
                <a:gd name="T63" fmla="*/ 376 h 437"/>
                <a:gd name="T64" fmla="*/ 420 w 882"/>
                <a:gd name="T65" fmla="*/ 353 h 437"/>
                <a:gd name="T66" fmla="*/ 452 w 882"/>
                <a:gd name="T67" fmla="*/ 363 h 437"/>
                <a:gd name="T68" fmla="*/ 452 w 882"/>
                <a:gd name="T69" fmla="*/ 352 h 437"/>
                <a:gd name="T70" fmla="*/ 494 w 882"/>
                <a:gd name="T71" fmla="*/ 340 h 437"/>
                <a:gd name="T72" fmla="*/ 518 w 882"/>
                <a:gd name="T73" fmla="*/ 352 h 437"/>
                <a:gd name="T74" fmla="*/ 549 w 882"/>
                <a:gd name="T75" fmla="*/ 391 h 437"/>
                <a:gd name="T76" fmla="*/ 557 w 882"/>
                <a:gd name="T77" fmla="*/ 405 h 437"/>
                <a:gd name="T78" fmla="*/ 574 w 882"/>
                <a:gd name="T79" fmla="*/ 436 h 437"/>
                <a:gd name="T80" fmla="*/ 581 w 882"/>
                <a:gd name="T81" fmla="*/ 352 h 437"/>
                <a:gd name="T82" fmla="*/ 601 w 882"/>
                <a:gd name="T83" fmla="*/ 308 h 437"/>
                <a:gd name="T84" fmla="*/ 628 w 882"/>
                <a:gd name="T85" fmla="*/ 291 h 437"/>
                <a:gd name="T86" fmla="*/ 679 w 882"/>
                <a:gd name="T87" fmla="*/ 259 h 437"/>
                <a:gd name="T88" fmla="*/ 688 w 882"/>
                <a:gd name="T89" fmla="*/ 247 h 437"/>
                <a:gd name="T90" fmla="*/ 698 w 882"/>
                <a:gd name="T91" fmla="*/ 243 h 437"/>
                <a:gd name="T92" fmla="*/ 694 w 882"/>
                <a:gd name="T93" fmla="*/ 215 h 437"/>
                <a:gd name="T94" fmla="*/ 699 w 882"/>
                <a:gd name="T95" fmla="*/ 199 h 437"/>
                <a:gd name="T96" fmla="*/ 715 w 882"/>
                <a:gd name="T97" fmla="*/ 176 h 437"/>
                <a:gd name="T98" fmla="*/ 707 w 882"/>
                <a:gd name="T99" fmla="*/ 198 h 437"/>
                <a:gd name="T100" fmla="*/ 720 w 882"/>
                <a:gd name="T101" fmla="*/ 185 h 437"/>
                <a:gd name="T102" fmla="*/ 744 w 882"/>
                <a:gd name="T103" fmla="*/ 168 h 437"/>
                <a:gd name="T104" fmla="*/ 796 w 882"/>
                <a:gd name="T105" fmla="*/ 138 h 437"/>
                <a:gd name="T106" fmla="*/ 812 w 882"/>
                <a:gd name="T107" fmla="*/ 121 h 437"/>
                <a:gd name="T108" fmla="*/ 848 w 882"/>
                <a:gd name="T109" fmla="*/ 89 h 437"/>
                <a:gd name="T110" fmla="*/ 877 w 882"/>
                <a:gd name="T111" fmla="*/ 76 h 437"/>
                <a:gd name="T112" fmla="*/ 121 w 882"/>
                <a:gd name="T113" fmla="*/ 19 h 437"/>
                <a:gd name="T114" fmla="*/ 587 w 882"/>
                <a:gd name="T115" fmla="*/ 77 h 437"/>
                <a:gd name="T116" fmla="*/ 598 w 882"/>
                <a:gd name="T117" fmla="*/ 38 h 437"/>
                <a:gd name="T118" fmla="*/ 117 w 882"/>
                <a:gd name="T119" fmla="*/ 18 h 437"/>
                <a:gd name="T120" fmla="*/ 460 w 882"/>
                <a:gd name="T121" fmla="*/ 348 h 437"/>
                <a:gd name="T122" fmla="*/ 695 w 882"/>
                <a:gd name="T123" fmla="*/ 25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2" h="437">
                  <a:moveTo>
                    <a:pt x="794" y="142"/>
                  </a:moveTo>
                  <a:lnTo>
                    <a:pt x="796" y="138"/>
                  </a:lnTo>
                  <a:lnTo>
                    <a:pt x="794" y="141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close/>
                  <a:moveTo>
                    <a:pt x="800" y="145"/>
                  </a:moveTo>
                  <a:lnTo>
                    <a:pt x="804" y="145"/>
                  </a:lnTo>
                  <a:lnTo>
                    <a:pt x="804" y="142"/>
                  </a:lnTo>
                  <a:lnTo>
                    <a:pt x="802" y="142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close/>
                  <a:moveTo>
                    <a:pt x="808" y="145"/>
                  </a:moveTo>
                  <a:lnTo>
                    <a:pt x="812" y="146"/>
                  </a:lnTo>
                  <a:lnTo>
                    <a:pt x="812" y="142"/>
                  </a:lnTo>
                  <a:lnTo>
                    <a:pt x="810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close/>
                  <a:moveTo>
                    <a:pt x="852" y="93"/>
                  </a:moveTo>
                  <a:lnTo>
                    <a:pt x="852" y="91"/>
                  </a:lnTo>
                  <a:lnTo>
                    <a:pt x="850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close/>
                  <a:moveTo>
                    <a:pt x="857" y="91"/>
                  </a:moveTo>
                  <a:lnTo>
                    <a:pt x="857" y="89"/>
                  </a:lnTo>
                  <a:lnTo>
                    <a:pt x="856" y="89"/>
                  </a:lnTo>
                  <a:lnTo>
                    <a:pt x="856" y="93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close/>
                  <a:moveTo>
                    <a:pt x="816" y="133"/>
                  </a:moveTo>
                  <a:lnTo>
                    <a:pt x="816" y="132"/>
                  </a:lnTo>
                  <a:lnTo>
                    <a:pt x="813" y="132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close/>
                  <a:moveTo>
                    <a:pt x="111" y="36"/>
                  </a:moveTo>
                  <a:lnTo>
                    <a:pt x="113" y="36"/>
                  </a:lnTo>
                  <a:lnTo>
                    <a:pt x="113" y="34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close/>
                  <a:moveTo>
                    <a:pt x="121" y="23"/>
                  </a:moveTo>
                  <a:lnTo>
                    <a:pt x="122" y="20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close/>
                  <a:moveTo>
                    <a:pt x="751" y="158"/>
                  </a:moveTo>
                  <a:lnTo>
                    <a:pt x="752" y="158"/>
                  </a:lnTo>
                  <a:lnTo>
                    <a:pt x="755" y="156"/>
                  </a:lnTo>
                  <a:lnTo>
                    <a:pt x="759" y="156"/>
                  </a:lnTo>
                  <a:lnTo>
                    <a:pt x="772" y="154"/>
                  </a:lnTo>
                  <a:lnTo>
                    <a:pt x="777" y="152"/>
                  </a:lnTo>
                  <a:lnTo>
                    <a:pt x="783" y="148"/>
                  </a:lnTo>
                  <a:lnTo>
                    <a:pt x="776" y="150"/>
                  </a:lnTo>
                  <a:lnTo>
                    <a:pt x="773" y="152"/>
                  </a:lnTo>
                  <a:lnTo>
                    <a:pt x="772" y="152"/>
                  </a:lnTo>
                  <a:lnTo>
                    <a:pt x="777" y="146"/>
                  </a:lnTo>
                  <a:lnTo>
                    <a:pt x="773" y="148"/>
                  </a:lnTo>
                  <a:lnTo>
                    <a:pt x="769" y="150"/>
                  </a:lnTo>
                  <a:lnTo>
                    <a:pt x="763" y="152"/>
                  </a:lnTo>
                  <a:lnTo>
                    <a:pt x="759" y="152"/>
                  </a:lnTo>
                  <a:lnTo>
                    <a:pt x="755" y="154"/>
                  </a:lnTo>
                  <a:lnTo>
                    <a:pt x="751" y="154"/>
                  </a:lnTo>
                  <a:lnTo>
                    <a:pt x="749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close/>
                  <a:moveTo>
                    <a:pt x="417" y="357"/>
                  </a:moveTo>
                  <a:lnTo>
                    <a:pt x="416" y="356"/>
                  </a:lnTo>
                  <a:lnTo>
                    <a:pt x="413" y="357"/>
                  </a:lnTo>
                  <a:lnTo>
                    <a:pt x="416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close/>
                  <a:moveTo>
                    <a:pt x="745" y="168"/>
                  </a:moveTo>
                  <a:lnTo>
                    <a:pt x="744" y="168"/>
                  </a:lnTo>
                  <a:lnTo>
                    <a:pt x="743" y="172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close/>
                  <a:moveTo>
                    <a:pt x="877" y="57"/>
                  </a:moveTo>
                  <a:lnTo>
                    <a:pt x="881" y="47"/>
                  </a:lnTo>
                  <a:lnTo>
                    <a:pt x="882" y="40"/>
                  </a:lnTo>
                  <a:lnTo>
                    <a:pt x="881" y="38"/>
                  </a:lnTo>
                  <a:lnTo>
                    <a:pt x="877" y="38"/>
                  </a:lnTo>
                  <a:lnTo>
                    <a:pt x="870" y="38"/>
                  </a:lnTo>
                  <a:lnTo>
                    <a:pt x="868" y="40"/>
                  </a:lnTo>
                  <a:lnTo>
                    <a:pt x="868" y="38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57" y="41"/>
                  </a:lnTo>
                  <a:lnTo>
                    <a:pt x="848" y="47"/>
                  </a:lnTo>
                  <a:lnTo>
                    <a:pt x="846" y="51"/>
                  </a:lnTo>
                  <a:lnTo>
                    <a:pt x="844" y="55"/>
                  </a:lnTo>
                  <a:lnTo>
                    <a:pt x="840" y="59"/>
                  </a:lnTo>
                  <a:lnTo>
                    <a:pt x="838" y="63"/>
                  </a:lnTo>
                  <a:lnTo>
                    <a:pt x="834" y="64"/>
                  </a:lnTo>
                  <a:lnTo>
                    <a:pt x="830" y="68"/>
                  </a:lnTo>
                  <a:lnTo>
                    <a:pt x="829" y="72"/>
                  </a:lnTo>
                  <a:lnTo>
                    <a:pt x="826" y="72"/>
                  </a:lnTo>
                  <a:lnTo>
                    <a:pt x="825" y="75"/>
                  </a:lnTo>
                  <a:lnTo>
                    <a:pt x="825" y="72"/>
                  </a:lnTo>
                  <a:lnTo>
                    <a:pt x="820" y="75"/>
                  </a:lnTo>
                  <a:lnTo>
                    <a:pt x="816" y="77"/>
                  </a:lnTo>
                  <a:lnTo>
                    <a:pt x="768" y="77"/>
                  </a:lnTo>
                  <a:lnTo>
                    <a:pt x="755" y="84"/>
                  </a:lnTo>
                  <a:lnTo>
                    <a:pt x="748" y="88"/>
                  </a:lnTo>
                  <a:lnTo>
                    <a:pt x="743" y="91"/>
                  </a:lnTo>
                  <a:lnTo>
                    <a:pt x="739" y="95"/>
                  </a:lnTo>
                  <a:lnTo>
                    <a:pt x="741" y="95"/>
                  </a:lnTo>
                  <a:lnTo>
                    <a:pt x="739" y="97"/>
                  </a:lnTo>
                  <a:lnTo>
                    <a:pt x="741" y="97"/>
                  </a:lnTo>
                  <a:lnTo>
                    <a:pt x="739" y="99"/>
                  </a:lnTo>
                  <a:lnTo>
                    <a:pt x="737" y="103"/>
                  </a:lnTo>
                  <a:lnTo>
                    <a:pt x="736" y="104"/>
                  </a:lnTo>
                  <a:lnTo>
                    <a:pt x="732" y="107"/>
                  </a:lnTo>
                  <a:lnTo>
                    <a:pt x="728" y="108"/>
                  </a:lnTo>
                  <a:lnTo>
                    <a:pt x="724" y="108"/>
                  </a:lnTo>
                  <a:lnTo>
                    <a:pt x="716" y="111"/>
                  </a:lnTo>
                  <a:lnTo>
                    <a:pt x="712" y="108"/>
                  </a:lnTo>
                  <a:lnTo>
                    <a:pt x="711" y="108"/>
                  </a:lnTo>
                  <a:lnTo>
                    <a:pt x="702" y="108"/>
                  </a:lnTo>
                  <a:lnTo>
                    <a:pt x="698" y="108"/>
                  </a:lnTo>
                  <a:lnTo>
                    <a:pt x="694" y="111"/>
                  </a:lnTo>
                  <a:lnTo>
                    <a:pt x="692" y="112"/>
                  </a:lnTo>
                  <a:lnTo>
                    <a:pt x="692" y="114"/>
                  </a:lnTo>
                  <a:lnTo>
                    <a:pt x="694" y="116"/>
                  </a:lnTo>
                  <a:lnTo>
                    <a:pt x="692" y="118"/>
                  </a:lnTo>
                  <a:lnTo>
                    <a:pt x="682" y="124"/>
                  </a:lnTo>
                  <a:lnTo>
                    <a:pt x="672" y="129"/>
                  </a:lnTo>
                  <a:lnTo>
                    <a:pt x="662" y="133"/>
                  </a:lnTo>
                  <a:lnTo>
                    <a:pt x="650" y="137"/>
                  </a:lnTo>
                  <a:lnTo>
                    <a:pt x="646" y="138"/>
                  </a:lnTo>
                  <a:lnTo>
                    <a:pt x="640" y="141"/>
                  </a:lnTo>
                  <a:lnTo>
                    <a:pt x="631" y="142"/>
                  </a:lnTo>
                  <a:lnTo>
                    <a:pt x="627" y="142"/>
                  </a:lnTo>
                  <a:lnTo>
                    <a:pt x="624" y="142"/>
                  </a:lnTo>
                  <a:lnTo>
                    <a:pt x="622" y="142"/>
                  </a:lnTo>
                  <a:lnTo>
                    <a:pt x="627" y="141"/>
                  </a:lnTo>
                  <a:lnTo>
                    <a:pt x="623" y="141"/>
                  </a:lnTo>
                  <a:lnTo>
                    <a:pt x="623" y="138"/>
                  </a:lnTo>
                  <a:lnTo>
                    <a:pt x="619" y="138"/>
                  </a:lnTo>
                  <a:lnTo>
                    <a:pt x="618" y="137"/>
                  </a:lnTo>
                  <a:lnTo>
                    <a:pt x="619" y="134"/>
                  </a:lnTo>
                  <a:lnTo>
                    <a:pt x="623" y="133"/>
                  </a:lnTo>
                  <a:lnTo>
                    <a:pt x="624" y="132"/>
                  </a:lnTo>
                  <a:lnTo>
                    <a:pt x="627" y="129"/>
                  </a:lnTo>
                  <a:lnTo>
                    <a:pt x="631" y="125"/>
                  </a:lnTo>
                  <a:lnTo>
                    <a:pt x="635" y="121"/>
                  </a:lnTo>
                  <a:lnTo>
                    <a:pt x="636" y="120"/>
                  </a:lnTo>
                  <a:lnTo>
                    <a:pt x="636" y="121"/>
                  </a:lnTo>
                  <a:lnTo>
                    <a:pt x="638" y="120"/>
                  </a:lnTo>
                  <a:lnTo>
                    <a:pt x="642" y="116"/>
                  </a:lnTo>
                  <a:lnTo>
                    <a:pt x="644" y="108"/>
                  </a:lnTo>
                  <a:lnTo>
                    <a:pt x="646" y="103"/>
                  </a:lnTo>
                  <a:lnTo>
                    <a:pt x="646" y="99"/>
                  </a:lnTo>
                  <a:lnTo>
                    <a:pt x="644" y="95"/>
                  </a:lnTo>
                  <a:lnTo>
                    <a:pt x="642" y="95"/>
                  </a:lnTo>
                  <a:lnTo>
                    <a:pt x="638" y="97"/>
                  </a:lnTo>
                  <a:lnTo>
                    <a:pt x="632" y="101"/>
                  </a:lnTo>
                  <a:lnTo>
                    <a:pt x="628" y="103"/>
                  </a:lnTo>
                  <a:lnTo>
                    <a:pt x="627" y="103"/>
                  </a:lnTo>
                  <a:lnTo>
                    <a:pt x="627" y="101"/>
                  </a:lnTo>
                  <a:lnTo>
                    <a:pt x="628" y="97"/>
                  </a:lnTo>
                  <a:lnTo>
                    <a:pt x="632" y="95"/>
                  </a:lnTo>
                  <a:lnTo>
                    <a:pt x="635" y="93"/>
                  </a:lnTo>
                  <a:lnTo>
                    <a:pt x="638" y="91"/>
                  </a:lnTo>
                  <a:lnTo>
                    <a:pt x="642" y="88"/>
                  </a:lnTo>
                  <a:lnTo>
                    <a:pt x="644" y="84"/>
                  </a:lnTo>
                  <a:lnTo>
                    <a:pt x="644" y="80"/>
                  </a:lnTo>
                  <a:lnTo>
                    <a:pt x="644" y="77"/>
                  </a:lnTo>
                  <a:lnTo>
                    <a:pt x="646" y="76"/>
                  </a:lnTo>
                  <a:lnTo>
                    <a:pt x="646" y="75"/>
                  </a:lnTo>
                  <a:lnTo>
                    <a:pt x="644" y="72"/>
                  </a:lnTo>
                  <a:lnTo>
                    <a:pt x="635" y="67"/>
                  </a:lnTo>
                  <a:lnTo>
                    <a:pt x="631" y="64"/>
                  </a:lnTo>
                  <a:lnTo>
                    <a:pt x="624" y="68"/>
                  </a:lnTo>
                  <a:lnTo>
                    <a:pt x="623" y="71"/>
                  </a:lnTo>
                  <a:lnTo>
                    <a:pt x="624" y="72"/>
                  </a:lnTo>
                  <a:lnTo>
                    <a:pt x="622" y="72"/>
                  </a:lnTo>
                  <a:lnTo>
                    <a:pt x="619" y="75"/>
                  </a:lnTo>
                  <a:lnTo>
                    <a:pt x="618" y="76"/>
                  </a:lnTo>
                  <a:lnTo>
                    <a:pt x="615" y="80"/>
                  </a:lnTo>
                  <a:lnTo>
                    <a:pt x="611" y="81"/>
                  </a:lnTo>
                  <a:lnTo>
                    <a:pt x="614" y="80"/>
                  </a:lnTo>
                  <a:lnTo>
                    <a:pt x="610" y="81"/>
                  </a:lnTo>
                  <a:lnTo>
                    <a:pt x="611" y="77"/>
                  </a:lnTo>
                  <a:lnTo>
                    <a:pt x="609" y="80"/>
                  </a:lnTo>
                  <a:lnTo>
                    <a:pt x="606" y="80"/>
                  </a:lnTo>
                  <a:lnTo>
                    <a:pt x="605" y="81"/>
                  </a:lnTo>
                  <a:lnTo>
                    <a:pt x="602" y="84"/>
                  </a:lnTo>
                  <a:lnTo>
                    <a:pt x="601" y="85"/>
                  </a:lnTo>
                  <a:lnTo>
                    <a:pt x="597" y="91"/>
                  </a:lnTo>
                  <a:lnTo>
                    <a:pt x="591" y="95"/>
                  </a:lnTo>
                  <a:lnTo>
                    <a:pt x="591" y="101"/>
                  </a:lnTo>
                  <a:lnTo>
                    <a:pt x="587" y="104"/>
                  </a:lnTo>
                  <a:lnTo>
                    <a:pt x="587" y="108"/>
                  </a:lnTo>
                  <a:lnTo>
                    <a:pt x="589" y="111"/>
                  </a:lnTo>
                  <a:lnTo>
                    <a:pt x="587" y="112"/>
                  </a:lnTo>
                  <a:lnTo>
                    <a:pt x="587" y="114"/>
                  </a:lnTo>
                  <a:lnTo>
                    <a:pt x="585" y="120"/>
                  </a:lnTo>
                  <a:lnTo>
                    <a:pt x="579" y="128"/>
                  </a:lnTo>
                  <a:lnTo>
                    <a:pt x="574" y="133"/>
                  </a:lnTo>
                  <a:lnTo>
                    <a:pt x="567" y="137"/>
                  </a:lnTo>
                  <a:lnTo>
                    <a:pt x="562" y="138"/>
                  </a:lnTo>
                  <a:lnTo>
                    <a:pt x="561" y="138"/>
                  </a:lnTo>
                  <a:lnTo>
                    <a:pt x="558" y="137"/>
                  </a:lnTo>
                  <a:lnTo>
                    <a:pt x="558" y="129"/>
                  </a:lnTo>
                  <a:lnTo>
                    <a:pt x="561" y="121"/>
                  </a:lnTo>
                  <a:lnTo>
                    <a:pt x="562" y="118"/>
                  </a:lnTo>
                  <a:lnTo>
                    <a:pt x="565" y="114"/>
                  </a:lnTo>
                  <a:lnTo>
                    <a:pt x="567" y="107"/>
                  </a:lnTo>
                  <a:lnTo>
                    <a:pt x="571" y="101"/>
                  </a:lnTo>
                  <a:lnTo>
                    <a:pt x="578" y="93"/>
                  </a:lnTo>
                  <a:lnTo>
                    <a:pt x="581" y="88"/>
                  </a:lnTo>
                  <a:lnTo>
                    <a:pt x="585" y="84"/>
                  </a:lnTo>
                  <a:lnTo>
                    <a:pt x="585" y="81"/>
                  </a:lnTo>
                  <a:lnTo>
                    <a:pt x="583" y="81"/>
                  </a:lnTo>
                  <a:lnTo>
                    <a:pt x="579" y="84"/>
                  </a:lnTo>
                  <a:lnTo>
                    <a:pt x="574" y="88"/>
                  </a:lnTo>
                  <a:lnTo>
                    <a:pt x="575" y="84"/>
                  </a:lnTo>
                  <a:lnTo>
                    <a:pt x="579" y="80"/>
                  </a:lnTo>
                  <a:lnTo>
                    <a:pt x="583" y="77"/>
                  </a:lnTo>
                  <a:lnTo>
                    <a:pt x="587" y="76"/>
                  </a:lnTo>
                  <a:lnTo>
                    <a:pt x="593" y="68"/>
                  </a:lnTo>
                  <a:lnTo>
                    <a:pt x="597" y="64"/>
                  </a:lnTo>
                  <a:lnTo>
                    <a:pt x="601" y="63"/>
                  </a:lnTo>
                  <a:lnTo>
                    <a:pt x="598" y="67"/>
                  </a:lnTo>
                  <a:lnTo>
                    <a:pt x="602" y="64"/>
                  </a:lnTo>
                  <a:lnTo>
                    <a:pt x="606" y="63"/>
                  </a:lnTo>
                  <a:lnTo>
                    <a:pt x="602" y="67"/>
                  </a:lnTo>
                  <a:lnTo>
                    <a:pt x="609" y="64"/>
                  </a:lnTo>
                  <a:lnTo>
                    <a:pt x="611" y="63"/>
                  </a:lnTo>
                  <a:lnTo>
                    <a:pt x="615" y="61"/>
                  </a:lnTo>
                  <a:lnTo>
                    <a:pt x="622" y="61"/>
                  </a:lnTo>
                  <a:lnTo>
                    <a:pt x="624" y="59"/>
                  </a:lnTo>
                  <a:lnTo>
                    <a:pt x="628" y="61"/>
                  </a:lnTo>
                  <a:lnTo>
                    <a:pt x="631" y="63"/>
                  </a:lnTo>
                  <a:lnTo>
                    <a:pt x="632" y="63"/>
                  </a:lnTo>
                  <a:lnTo>
                    <a:pt x="635" y="61"/>
                  </a:lnTo>
                  <a:lnTo>
                    <a:pt x="636" y="61"/>
                  </a:lnTo>
                  <a:lnTo>
                    <a:pt x="640" y="61"/>
                  </a:lnTo>
                  <a:lnTo>
                    <a:pt x="642" y="61"/>
                  </a:lnTo>
                  <a:lnTo>
                    <a:pt x="644" y="61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44" y="55"/>
                  </a:lnTo>
                  <a:lnTo>
                    <a:pt x="644" y="53"/>
                  </a:lnTo>
                  <a:lnTo>
                    <a:pt x="642" y="51"/>
                  </a:lnTo>
                  <a:lnTo>
                    <a:pt x="640" y="51"/>
                  </a:lnTo>
                  <a:lnTo>
                    <a:pt x="632" y="51"/>
                  </a:lnTo>
                  <a:lnTo>
                    <a:pt x="636" y="47"/>
                  </a:lnTo>
                  <a:lnTo>
                    <a:pt x="627" y="49"/>
                  </a:lnTo>
                  <a:lnTo>
                    <a:pt x="619" y="49"/>
                  </a:lnTo>
                  <a:lnTo>
                    <a:pt x="614" y="51"/>
                  </a:lnTo>
                  <a:lnTo>
                    <a:pt x="610" y="53"/>
                  </a:lnTo>
                  <a:lnTo>
                    <a:pt x="606" y="51"/>
                  </a:lnTo>
                  <a:lnTo>
                    <a:pt x="602" y="51"/>
                  </a:lnTo>
                  <a:lnTo>
                    <a:pt x="598" y="49"/>
                  </a:lnTo>
                  <a:lnTo>
                    <a:pt x="595" y="45"/>
                  </a:lnTo>
                  <a:lnTo>
                    <a:pt x="593" y="44"/>
                  </a:lnTo>
                  <a:lnTo>
                    <a:pt x="591" y="45"/>
                  </a:lnTo>
                  <a:lnTo>
                    <a:pt x="587" y="47"/>
                  </a:lnTo>
                  <a:lnTo>
                    <a:pt x="589" y="45"/>
                  </a:lnTo>
                  <a:lnTo>
                    <a:pt x="589" y="44"/>
                  </a:lnTo>
                  <a:lnTo>
                    <a:pt x="587" y="41"/>
                  </a:lnTo>
                  <a:lnTo>
                    <a:pt x="587" y="40"/>
                  </a:lnTo>
                  <a:lnTo>
                    <a:pt x="575" y="45"/>
                  </a:lnTo>
                  <a:lnTo>
                    <a:pt x="570" y="45"/>
                  </a:lnTo>
                  <a:lnTo>
                    <a:pt x="566" y="47"/>
                  </a:lnTo>
                  <a:lnTo>
                    <a:pt x="562" y="49"/>
                  </a:lnTo>
                  <a:lnTo>
                    <a:pt x="557" y="49"/>
                  </a:lnTo>
                  <a:lnTo>
                    <a:pt x="554" y="49"/>
                  </a:lnTo>
                  <a:lnTo>
                    <a:pt x="551" y="49"/>
                  </a:lnTo>
                  <a:lnTo>
                    <a:pt x="553" y="47"/>
                  </a:lnTo>
                  <a:lnTo>
                    <a:pt x="554" y="44"/>
                  </a:lnTo>
                  <a:lnTo>
                    <a:pt x="545" y="47"/>
                  </a:lnTo>
                  <a:lnTo>
                    <a:pt x="539" y="49"/>
                  </a:lnTo>
                  <a:lnTo>
                    <a:pt x="536" y="47"/>
                  </a:lnTo>
                  <a:lnTo>
                    <a:pt x="538" y="45"/>
                  </a:lnTo>
                  <a:lnTo>
                    <a:pt x="539" y="44"/>
                  </a:lnTo>
                  <a:lnTo>
                    <a:pt x="542" y="43"/>
                  </a:lnTo>
                  <a:lnTo>
                    <a:pt x="547" y="41"/>
                  </a:lnTo>
                  <a:lnTo>
                    <a:pt x="557" y="34"/>
                  </a:lnTo>
                  <a:lnTo>
                    <a:pt x="567" y="31"/>
                  </a:lnTo>
                  <a:lnTo>
                    <a:pt x="581" y="24"/>
                  </a:lnTo>
                  <a:lnTo>
                    <a:pt x="579" y="24"/>
                  </a:lnTo>
                  <a:lnTo>
                    <a:pt x="575" y="24"/>
                  </a:lnTo>
                  <a:lnTo>
                    <a:pt x="573" y="23"/>
                  </a:lnTo>
                  <a:lnTo>
                    <a:pt x="571" y="23"/>
                  </a:lnTo>
                  <a:lnTo>
                    <a:pt x="567" y="23"/>
                  </a:lnTo>
                  <a:lnTo>
                    <a:pt x="566" y="23"/>
                  </a:lnTo>
                  <a:lnTo>
                    <a:pt x="566" y="20"/>
                  </a:lnTo>
                  <a:lnTo>
                    <a:pt x="561" y="23"/>
                  </a:lnTo>
                  <a:lnTo>
                    <a:pt x="554" y="24"/>
                  </a:lnTo>
                  <a:lnTo>
                    <a:pt x="553" y="23"/>
                  </a:lnTo>
                  <a:lnTo>
                    <a:pt x="551" y="20"/>
                  </a:lnTo>
                  <a:lnTo>
                    <a:pt x="549" y="20"/>
                  </a:lnTo>
                  <a:lnTo>
                    <a:pt x="547" y="19"/>
                  </a:lnTo>
                  <a:lnTo>
                    <a:pt x="545" y="20"/>
                  </a:lnTo>
                  <a:lnTo>
                    <a:pt x="545" y="19"/>
                  </a:lnTo>
                  <a:lnTo>
                    <a:pt x="543" y="18"/>
                  </a:lnTo>
                  <a:lnTo>
                    <a:pt x="543" y="15"/>
                  </a:lnTo>
                  <a:lnTo>
                    <a:pt x="539" y="15"/>
                  </a:lnTo>
                  <a:lnTo>
                    <a:pt x="536" y="14"/>
                  </a:lnTo>
                  <a:lnTo>
                    <a:pt x="532" y="15"/>
                  </a:lnTo>
                  <a:lnTo>
                    <a:pt x="528" y="18"/>
                  </a:lnTo>
                  <a:lnTo>
                    <a:pt x="528" y="15"/>
                  </a:lnTo>
                  <a:lnTo>
                    <a:pt x="526" y="14"/>
                  </a:lnTo>
                  <a:lnTo>
                    <a:pt x="524" y="14"/>
                  </a:lnTo>
                  <a:lnTo>
                    <a:pt x="521" y="14"/>
                  </a:lnTo>
                  <a:lnTo>
                    <a:pt x="518" y="11"/>
                  </a:lnTo>
                  <a:lnTo>
                    <a:pt x="518" y="10"/>
                  </a:lnTo>
                  <a:lnTo>
                    <a:pt x="521" y="4"/>
                  </a:lnTo>
                  <a:lnTo>
                    <a:pt x="518" y="0"/>
                  </a:lnTo>
                  <a:lnTo>
                    <a:pt x="517" y="2"/>
                  </a:lnTo>
                  <a:lnTo>
                    <a:pt x="514" y="7"/>
                  </a:lnTo>
                  <a:lnTo>
                    <a:pt x="126" y="7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21" y="18"/>
                  </a:lnTo>
                  <a:lnTo>
                    <a:pt x="121" y="19"/>
                  </a:lnTo>
                  <a:lnTo>
                    <a:pt x="122" y="19"/>
                  </a:lnTo>
                  <a:lnTo>
                    <a:pt x="122" y="20"/>
                  </a:lnTo>
                  <a:lnTo>
                    <a:pt x="122" y="24"/>
                  </a:lnTo>
                  <a:lnTo>
                    <a:pt x="121" y="27"/>
                  </a:lnTo>
                  <a:lnTo>
                    <a:pt x="119" y="28"/>
                  </a:lnTo>
                  <a:lnTo>
                    <a:pt x="117" y="31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3" y="36"/>
                  </a:lnTo>
                  <a:lnTo>
                    <a:pt x="109" y="38"/>
                  </a:lnTo>
                  <a:lnTo>
                    <a:pt x="108" y="40"/>
                  </a:lnTo>
                  <a:lnTo>
                    <a:pt x="105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13" y="31"/>
                  </a:lnTo>
                  <a:lnTo>
                    <a:pt x="115" y="28"/>
                  </a:lnTo>
                  <a:lnTo>
                    <a:pt x="117" y="27"/>
                  </a:lnTo>
                  <a:lnTo>
                    <a:pt x="108" y="32"/>
                  </a:lnTo>
                  <a:lnTo>
                    <a:pt x="105" y="34"/>
                  </a:lnTo>
                  <a:lnTo>
                    <a:pt x="104" y="36"/>
                  </a:lnTo>
                  <a:lnTo>
                    <a:pt x="101" y="36"/>
                  </a:lnTo>
                  <a:lnTo>
                    <a:pt x="108" y="31"/>
                  </a:lnTo>
                  <a:lnTo>
                    <a:pt x="111" y="28"/>
                  </a:lnTo>
                  <a:lnTo>
                    <a:pt x="109" y="31"/>
                  </a:lnTo>
                  <a:lnTo>
                    <a:pt x="113" y="28"/>
                  </a:lnTo>
                  <a:lnTo>
                    <a:pt x="115" y="27"/>
                  </a:lnTo>
                  <a:lnTo>
                    <a:pt x="115" y="23"/>
                  </a:lnTo>
                  <a:lnTo>
                    <a:pt x="113" y="24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4" y="23"/>
                  </a:lnTo>
                  <a:lnTo>
                    <a:pt x="97" y="20"/>
                  </a:lnTo>
                  <a:lnTo>
                    <a:pt x="92" y="19"/>
                  </a:lnTo>
                  <a:lnTo>
                    <a:pt x="91" y="19"/>
                  </a:lnTo>
                  <a:lnTo>
                    <a:pt x="91" y="23"/>
                  </a:lnTo>
                  <a:lnTo>
                    <a:pt x="88" y="28"/>
                  </a:lnTo>
                  <a:lnTo>
                    <a:pt x="87" y="36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0" y="47"/>
                  </a:lnTo>
                  <a:lnTo>
                    <a:pt x="84" y="49"/>
                  </a:lnTo>
                  <a:lnTo>
                    <a:pt x="83" y="49"/>
                  </a:lnTo>
                  <a:lnTo>
                    <a:pt x="80" y="51"/>
                  </a:lnTo>
                  <a:lnTo>
                    <a:pt x="77" y="53"/>
                  </a:lnTo>
                  <a:lnTo>
                    <a:pt x="77" y="55"/>
                  </a:lnTo>
                  <a:lnTo>
                    <a:pt x="79" y="57"/>
                  </a:lnTo>
                  <a:lnTo>
                    <a:pt x="75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9" y="71"/>
                  </a:lnTo>
                  <a:lnTo>
                    <a:pt x="65" y="72"/>
                  </a:lnTo>
                  <a:lnTo>
                    <a:pt x="64" y="75"/>
                  </a:lnTo>
                  <a:lnTo>
                    <a:pt x="60" y="80"/>
                  </a:lnTo>
                  <a:lnTo>
                    <a:pt x="56" y="85"/>
                  </a:lnTo>
                  <a:lnTo>
                    <a:pt x="51" y="93"/>
                  </a:lnTo>
                  <a:lnTo>
                    <a:pt x="47" y="99"/>
                  </a:lnTo>
                  <a:lnTo>
                    <a:pt x="44" y="101"/>
                  </a:lnTo>
                  <a:lnTo>
                    <a:pt x="40" y="103"/>
                  </a:lnTo>
                  <a:lnTo>
                    <a:pt x="39" y="107"/>
                  </a:lnTo>
                  <a:lnTo>
                    <a:pt x="40" y="107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4" y="112"/>
                  </a:lnTo>
                  <a:lnTo>
                    <a:pt x="30" y="118"/>
                  </a:lnTo>
                  <a:lnTo>
                    <a:pt x="27" y="124"/>
                  </a:lnTo>
                  <a:lnTo>
                    <a:pt x="23" y="129"/>
                  </a:lnTo>
                  <a:lnTo>
                    <a:pt x="23" y="132"/>
                  </a:lnTo>
                  <a:lnTo>
                    <a:pt x="22" y="134"/>
                  </a:lnTo>
                  <a:lnTo>
                    <a:pt x="22" y="138"/>
                  </a:lnTo>
                  <a:lnTo>
                    <a:pt x="22" y="141"/>
                  </a:lnTo>
                  <a:lnTo>
                    <a:pt x="18" y="145"/>
                  </a:lnTo>
                  <a:lnTo>
                    <a:pt x="16" y="148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8" y="158"/>
                  </a:lnTo>
                  <a:lnTo>
                    <a:pt x="4" y="164"/>
                  </a:lnTo>
                  <a:lnTo>
                    <a:pt x="7" y="168"/>
                  </a:lnTo>
                  <a:lnTo>
                    <a:pt x="7" y="172"/>
                  </a:lnTo>
                  <a:lnTo>
                    <a:pt x="4" y="178"/>
                  </a:lnTo>
                  <a:lnTo>
                    <a:pt x="0" y="186"/>
                  </a:lnTo>
                  <a:lnTo>
                    <a:pt x="3" y="190"/>
                  </a:lnTo>
                  <a:lnTo>
                    <a:pt x="3" y="191"/>
                  </a:lnTo>
                  <a:lnTo>
                    <a:pt x="4" y="195"/>
                  </a:lnTo>
                  <a:lnTo>
                    <a:pt x="4" y="199"/>
                  </a:lnTo>
                  <a:lnTo>
                    <a:pt x="7" y="203"/>
                  </a:lnTo>
                  <a:lnTo>
                    <a:pt x="4" y="202"/>
                  </a:lnTo>
                  <a:lnTo>
                    <a:pt x="3" y="203"/>
                  </a:lnTo>
                  <a:lnTo>
                    <a:pt x="4" y="203"/>
                  </a:lnTo>
                  <a:lnTo>
                    <a:pt x="8" y="207"/>
                  </a:lnTo>
                  <a:lnTo>
                    <a:pt x="10" y="205"/>
                  </a:lnTo>
                  <a:lnTo>
                    <a:pt x="10" y="203"/>
                  </a:lnTo>
                  <a:lnTo>
                    <a:pt x="12" y="202"/>
                  </a:lnTo>
                  <a:lnTo>
                    <a:pt x="16" y="203"/>
                  </a:lnTo>
                  <a:lnTo>
                    <a:pt x="12" y="205"/>
                  </a:lnTo>
                  <a:lnTo>
                    <a:pt x="12" y="207"/>
                  </a:lnTo>
                  <a:lnTo>
                    <a:pt x="12" y="215"/>
                  </a:lnTo>
                  <a:lnTo>
                    <a:pt x="8" y="211"/>
                  </a:lnTo>
                  <a:lnTo>
                    <a:pt x="10" y="207"/>
                  </a:lnTo>
                  <a:lnTo>
                    <a:pt x="7" y="211"/>
                  </a:lnTo>
                  <a:lnTo>
                    <a:pt x="7" y="215"/>
                  </a:lnTo>
                  <a:lnTo>
                    <a:pt x="4" y="218"/>
                  </a:lnTo>
                  <a:lnTo>
                    <a:pt x="4" y="221"/>
                  </a:lnTo>
                  <a:lnTo>
                    <a:pt x="7" y="222"/>
                  </a:lnTo>
                  <a:lnTo>
                    <a:pt x="10" y="225"/>
                  </a:lnTo>
                  <a:lnTo>
                    <a:pt x="10" y="226"/>
                  </a:lnTo>
                  <a:lnTo>
                    <a:pt x="8" y="229"/>
                  </a:lnTo>
                  <a:lnTo>
                    <a:pt x="7" y="230"/>
                  </a:lnTo>
                  <a:lnTo>
                    <a:pt x="4" y="234"/>
                  </a:lnTo>
                  <a:lnTo>
                    <a:pt x="7" y="238"/>
                  </a:lnTo>
                  <a:lnTo>
                    <a:pt x="8" y="242"/>
                  </a:lnTo>
                  <a:lnTo>
                    <a:pt x="8" y="246"/>
                  </a:lnTo>
                  <a:lnTo>
                    <a:pt x="8" y="247"/>
                  </a:lnTo>
                  <a:lnTo>
                    <a:pt x="10" y="249"/>
                  </a:lnTo>
                  <a:lnTo>
                    <a:pt x="12" y="253"/>
                  </a:lnTo>
                  <a:lnTo>
                    <a:pt x="10" y="255"/>
                  </a:lnTo>
                  <a:lnTo>
                    <a:pt x="12" y="255"/>
                  </a:lnTo>
                  <a:lnTo>
                    <a:pt x="12" y="257"/>
                  </a:lnTo>
                  <a:lnTo>
                    <a:pt x="12" y="260"/>
                  </a:lnTo>
                  <a:lnTo>
                    <a:pt x="10" y="264"/>
                  </a:lnTo>
                  <a:lnTo>
                    <a:pt x="10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22" y="270"/>
                  </a:lnTo>
                  <a:lnTo>
                    <a:pt x="26" y="270"/>
                  </a:lnTo>
                  <a:lnTo>
                    <a:pt x="27" y="272"/>
                  </a:lnTo>
                  <a:lnTo>
                    <a:pt x="30" y="276"/>
                  </a:lnTo>
                  <a:lnTo>
                    <a:pt x="34" y="276"/>
                  </a:lnTo>
                  <a:lnTo>
                    <a:pt x="36" y="276"/>
                  </a:lnTo>
                  <a:lnTo>
                    <a:pt x="36" y="278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40" y="282"/>
                  </a:lnTo>
                  <a:lnTo>
                    <a:pt x="43" y="283"/>
                  </a:lnTo>
                  <a:lnTo>
                    <a:pt x="47" y="287"/>
                  </a:lnTo>
                  <a:lnTo>
                    <a:pt x="48" y="29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4"/>
                  </a:lnTo>
                  <a:lnTo>
                    <a:pt x="84" y="300"/>
                  </a:lnTo>
                  <a:lnTo>
                    <a:pt x="83" y="304"/>
                  </a:lnTo>
                  <a:lnTo>
                    <a:pt x="132" y="326"/>
                  </a:lnTo>
                  <a:lnTo>
                    <a:pt x="174" y="326"/>
                  </a:lnTo>
                  <a:lnTo>
                    <a:pt x="174" y="318"/>
                  </a:lnTo>
                  <a:lnTo>
                    <a:pt x="202" y="318"/>
                  </a:lnTo>
                  <a:lnTo>
                    <a:pt x="205" y="318"/>
                  </a:lnTo>
                  <a:lnTo>
                    <a:pt x="205" y="319"/>
                  </a:lnTo>
                  <a:lnTo>
                    <a:pt x="206" y="323"/>
                  </a:lnTo>
                  <a:lnTo>
                    <a:pt x="210" y="326"/>
                  </a:lnTo>
                  <a:lnTo>
                    <a:pt x="214" y="331"/>
                  </a:lnTo>
                  <a:lnTo>
                    <a:pt x="215" y="335"/>
                  </a:lnTo>
                  <a:lnTo>
                    <a:pt x="219" y="336"/>
                  </a:lnTo>
                  <a:lnTo>
                    <a:pt x="222" y="340"/>
                  </a:lnTo>
                  <a:lnTo>
                    <a:pt x="222" y="347"/>
                  </a:lnTo>
                  <a:lnTo>
                    <a:pt x="222" y="349"/>
                  </a:lnTo>
                  <a:lnTo>
                    <a:pt x="223" y="356"/>
                  </a:lnTo>
                  <a:lnTo>
                    <a:pt x="227" y="361"/>
                  </a:lnTo>
                  <a:lnTo>
                    <a:pt x="233" y="365"/>
                  </a:lnTo>
                  <a:lnTo>
                    <a:pt x="237" y="367"/>
                  </a:lnTo>
                  <a:lnTo>
                    <a:pt x="241" y="367"/>
                  </a:lnTo>
                  <a:lnTo>
                    <a:pt x="242" y="365"/>
                  </a:lnTo>
                  <a:lnTo>
                    <a:pt x="246" y="361"/>
                  </a:lnTo>
                  <a:lnTo>
                    <a:pt x="249" y="357"/>
                  </a:lnTo>
                  <a:lnTo>
                    <a:pt x="250" y="353"/>
                  </a:lnTo>
                  <a:lnTo>
                    <a:pt x="258" y="352"/>
                  </a:lnTo>
                  <a:lnTo>
                    <a:pt x="266" y="353"/>
                  </a:lnTo>
                  <a:lnTo>
                    <a:pt x="269" y="353"/>
                  </a:lnTo>
                  <a:lnTo>
                    <a:pt x="275" y="360"/>
                  </a:lnTo>
                  <a:lnTo>
                    <a:pt x="277" y="363"/>
                  </a:lnTo>
                  <a:lnTo>
                    <a:pt x="279" y="367"/>
                  </a:lnTo>
                  <a:lnTo>
                    <a:pt x="279" y="375"/>
                  </a:lnTo>
                  <a:lnTo>
                    <a:pt x="282" y="383"/>
                  </a:lnTo>
                  <a:lnTo>
                    <a:pt x="286" y="391"/>
                  </a:lnTo>
                  <a:lnTo>
                    <a:pt x="288" y="393"/>
                  </a:lnTo>
                  <a:lnTo>
                    <a:pt x="288" y="397"/>
                  </a:lnTo>
                  <a:lnTo>
                    <a:pt x="288" y="404"/>
                  </a:lnTo>
                  <a:lnTo>
                    <a:pt x="288" y="406"/>
                  </a:lnTo>
                  <a:lnTo>
                    <a:pt x="290" y="413"/>
                  </a:lnTo>
                  <a:lnTo>
                    <a:pt x="292" y="414"/>
                  </a:lnTo>
                  <a:lnTo>
                    <a:pt x="294" y="414"/>
                  </a:lnTo>
                  <a:lnTo>
                    <a:pt x="298" y="417"/>
                  </a:lnTo>
                  <a:lnTo>
                    <a:pt x="302" y="420"/>
                  </a:lnTo>
                  <a:lnTo>
                    <a:pt x="306" y="420"/>
                  </a:lnTo>
                  <a:lnTo>
                    <a:pt x="308" y="420"/>
                  </a:lnTo>
                  <a:lnTo>
                    <a:pt x="311" y="422"/>
                  </a:lnTo>
                  <a:lnTo>
                    <a:pt x="315" y="424"/>
                  </a:lnTo>
                  <a:lnTo>
                    <a:pt x="315" y="424"/>
                  </a:lnTo>
                  <a:lnTo>
                    <a:pt x="316" y="422"/>
                  </a:lnTo>
                  <a:lnTo>
                    <a:pt x="316" y="420"/>
                  </a:lnTo>
                  <a:lnTo>
                    <a:pt x="316" y="417"/>
                  </a:lnTo>
                  <a:lnTo>
                    <a:pt x="316" y="409"/>
                  </a:lnTo>
                  <a:lnTo>
                    <a:pt x="316" y="406"/>
                  </a:lnTo>
                  <a:lnTo>
                    <a:pt x="316" y="404"/>
                  </a:lnTo>
                  <a:lnTo>
                    <a:pt x="319" y="401"/>
                  </a:lnTo>
                  <a:lnTo>
                    <a:pt x="320" y="400"/>
                  </a:lnTo>
                  <a:lnTo>
                    <a:pt x="316" y="400"/>
                  </a:lnTo>
                  <a:lnTo>
                    <a:pt x="315" y="400"/>
                  </a:lnTo>
                  <a:lnTo>
                    <a:pt x="316" y="397"/>
                  </a:lnTo>
                  <a:lnTo>
                    <a:pt x="315" y="396"/>
                  </a:lnTo>
                  <a:lnTo>
                    <a:pt x="319" y="397"/>
                  </a:lnTo>
                  <a:lnTo>
                    <a:pt x="320" y="396"/>
                  </a:lnTo>
                  <a:lnTo>
                    <a:pt x="323" y="393"/>
                  </a:lnTo>
                  <a:lnTo>
                    <a:pt x="323" y="396"/>
                  </a:lnTo>
                  <a:lnTo>
                    <a:pt x="324" y="393"/>
                  </a:lnTo>
                  <a:lnTo>
                    <a:pt x="326" y="391"/>
                  </a:lnTo>
                  <a:lnTo>
                    <a:pt x="324" y="392"/>
                  </a:lnTo>
                  <a:lnTo>
                    <a:pt x="323" y="388"/>
                  </a:lnTo>
                  <a:lnTo>
                    <a:pt x="326" y="388"/>
                  </a:lnTo>
                  <a:lnTo>
                    <a:pt x="328" y="387"/>
                  </a:lnTo>
                  <a:lnTo>
                    <a:pt x="330" y="384"/>
                  </a:lnTo>
                  <a:lnTo>
                    <a:pt x="326" y="384"/>
                  </a:lnTo>
                  <a:lnTo>
                    <a:pt x="328" y="383"/>
                  </a:lnTo>
                  <a:lnTo>
                    <a:pt x="330" y="383"/>
                  </a:lnTo>
                  <a:lnTo>
                    <a:pt x="332" y="383"/>
                  </a:lnTo>
                  <a:lnTo>
                    <a:pt x="334" y="383"/>
                  </a:lnTo>
                  <a:lnTo>
                    <a:pt x="336" y="376"/>
                  </a:lnTo>
                  <a:lnTo>
                    <a:pt x="336" y="379"/>
                  </a:lnTo>
                  <a:lnTo>
                    <a:pt x="338" y="379"/>
                  </a:lnTo>
                  <a:lnTo>
                    <a:pt x="342" y="376"/>
                  </a:lnTo>
                  <a:lnTo>
                    <a:pt x="339" y="376"/>
                  </a:lnTo>
                  <a:lnTo>
                    <a:pt x="339" y="375"/>
                  </a:lnTo>
                  <a:lnTo>
                    <a:pt x="339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6" y="373"/>
                  </a:lnTo>
                  <a:lnTo>
                    <a:pt x="346" y="375"/>
                  </a:lnTo>
                  <a:lnTo>
                    <a:pt x="350" y="373"/>
                  </a:lnTo>
                  <a:lnTo>
                    <a:pt x="343" y="376"/>
                  </a:lnTo>
                  <a:lnTo>
                    <a:pt x="351" y="373"/>
                  </a:lnTo>
                  <a:lnTo>
                    <a:pt x="355" y="371"/>
                  </a:lnTo>
                  <a:lnTo>
                    <a:pt x="359" y="369"/>
                  </a:lnTo>
                  <a:lnTo>
                    <a:pt x="363" y="367"/>
                  </a:lnTo>
                  <a:lnTo>
                    <a:pt x="370" y="361"/>
                  </a:lnTo>
                  <a:lnTo>
                    <a:pt x="377" y="357"/>
                  </a:lnTo>
                  <a:lnTo>
                    <a:pt x="387" y="356"/>
                  </a:lnTo>
                  <a:lnTo>
                    <a:pt x="385" y="353"/>
                  </a:lnTo>
                  <a:lnTo>
                    <a:pt x="389" y="353"/>
                  </a:lnTo>
                  <a:lnTo>
                    <a:pt x="393" y="353"/>
                  </a:lnTo>
                  <a:lnTo>
                    <a:pt x="395" y="352"/>
                  </a:lnTo>
                  <a:lnTo>
                    <a:pt x="404" y="357"/>
                  </a:lnTo>
                  <a:lnTo>
                    <a:pt x="409" y="357"/>
                  </a:lnTo>
                  <a:lnTo>
                    <a:pt x="413" y="357"/>
                  </a:lnTo>
                  <a:lnTo>
                    <a:pt x="413" y="356"/>
                  </a:lnTo>
                  <a:lnTo>
                    <a:pt x="413" y="353"/>
                  </a:lnTo>
                  <a:lnTo>
                    <a:pt x="417" y="352"/>
                  </a:lnTo>
                  <a:lnTo>
                    <a:pt x="417" y="353"/>
                  </a:lnTo>
                  <a:lnTo>
                    <a:pt x="420" y="353"/>
                  </a:lnTo>
                  <a:lnTo>
                    <a:pt x="421" y="357"/>
                  </a:lnTo>
                  <a:lnTo>
                    <a:pt x="423" y="357"/>
                  </a:lnTo>
                  <a:lnTo>
                    <a:pt x="425" y="357"/>
                  </a:lnTo>
                  <a:lnTo>
                    <a:pt x="425" y="360"/>
                  </a:lnTo>
                  <a:lnTo>
                    <a:pt x="427" y="363"/>
                  </a:lnTo>
                  <a:lnTo>
                    <a:pt x="429" y="365"/>
                  </a:lnTo>
                  <a:lnTo>
                    <a:pt x="433" y="365"/>
                  </a:lnTo>
                  <a:lnTo>
                    <a:pt x="435" y="363"/>
                  </a:lnTo>
                  <a:lnTo>
                    <a:pt x="435" y="361"/>
                  </a:lnTo>
                  <a:lnTo>
                    <a:pt x="437" y="361"/>
                  </a:lnTo>
                  <a:lnTo>
                    <a:pt x="439" y="363"/>
                  </a:lnTo>
                  <a:lnTo>
                    <a:pt x="439" y="365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57"/>
                  </a:lnTo>
                  <a:lnTo>
                    <a:pt x="447" y="357"/>
                  </a:lnTo>
                  <a:lnTo>
                    <a:pt x="447" y="360"/>
                  </a:lnTo>
                  <a:lnTo>
                    <a:pt x="448" y="361"/>
                  </a:lnTo>
                  <a:lnTo>
                    <a:pt x="452" y="363"/>
                  </a:lnTo>
                  <a:lnTo>
                    <a:pt x="452" y="365"/>
                  </a:lnTo>
                  <a:lnTo>
                    <a:pt x="453" y="365"/>
                  </a:lnTo>
                  <a:lnTo>
                    <a:pt x="452" y="369"/>
                  </a:lnTo>
                  <a:lnTo>
                    <a:pt x="453" y="367"/>
                  </a:lnTo>
                  <a:lnTo>
                    <a:pt x="456" y="367"/>
                  </a:lnTo>
                  <a:lnTo>
                    <a:pt x="457" y="365"/>
                  </a:lnTo>
                  <a:lnTo>
                    <a:pt x="457" y="363"/>
                  </a:lnTo>
                  <a:lnTo>
                    <a:pt x="456" y="361"/>
                  </a:lnTo>
                  <a:lnTo>
                    <a:pt x="452" y="360"/>
                  </a:lnTo>
                  <a:lnTo>
                    <a:pt x="451" y="357"/>
                  </a:lnTo>
                  <a:lnTo>
                    <a:pt x="451" y="356"/>
                  </a:lnTo>
                  <a:lnTo>
                    <a:pt x="452" y="356"/>
                  </a:lnTo>
                  <a:lnTo>
                    <a:pt x="452" y="353"/>
                  </a:lnTo>
                  <a:lnTo>
                    <a:pt x="453" y="353"/>
                  </a:lnTo>
                  <a:lnTo>
                    <a:pt x="456" y="352"/>
                  </a:lnTo>
                  <a:lnTo>
                    <a:pt x="456" y="349"/>
                  </a:lnTo>
                  <a:lnTo>
                    <a:pt x="453" y="348"/>
                  </a:lnTo>
                  <a:lnTo>
                    <a:pt x="453" y="349"/>
                  </a:lnTo>
                  <a:lnTo>
                    <a:pt x="452" y="352"/>
                  </a:lnTo>
                  <a:lnTo>
                    <a:pt x="451" y="349"/>
                  </a:lnTo>
                  <a:lnTo>
                    <a:pt x="452" y="348"/>
                  </a:lnTo>
                  <a:lnTo>
                    <a:pt x="453" y="347"/>
                  </a:lnTo>
                  <a:lnTo>
                    <a:pt x="456" y="347"/>
                  </a:lnTo>
                  <a:lnTo>
                    <a:pt x="457" y="344"/>
                  </a:lnTo>
                  <a:lnTo>
                    <a:pt x="461" y="343"/>
                  </a:lnTo>
                  <a:lnTo>
                    <a:pt x="466" y="343"/>
                  </a:lnTo>
                  <a:lnTo>
                    <a:pt x="469" y="343"/>
                  </a:lnTo>
                  <a:lnTo>
                    <a:pt x="470" y="343"/>
                  </a:lnTo>
                  <a:lnTo>
                    <a:pt x="474" y="343"/>
                  </a:lnTo>
                  <a:lnTo>
                    <a:pt x="477" y="343"/>
                  </a:lnTo>
                  <a:lnTo>
                    <a:pt x="478" y="340"/>
                  </a:lnTo>
                  <a:lnTo>
                    <a:pt x="481" y="336"/>
                  </a:lnTo>
                  <a:lnTo>
                    <a:pt x="482" y="340"/>
                  </a:lnTo>
                  <a:lnTo>
                    <a:pt x="482" y="344"/>
                  </a:lnTo>
                  <a:lnTo>
                    <a:pt x="486" y="344"/>
                  </a:lnTo>
                  <a:lnTo>
                    <a:pt x="490" y="343"/>
                  </a:lnTo>
                  <a:lnTo>
                    <a:pt x="492" y="343"/>
                  </a:lnTo>
                  <a:lnTo>
                    <a:pt x="494" y="340"/>
                  </a:lnTo>
                  <a:lnTo>
                    <a:pt x="496" y="339"/>
                  </a:lnTo>
                  <a:lnTo>
                    <a:pt x="496" y="340"/>
                  </a:lnTo>
                  <a:lnTo>
                    <a:pt x="497" y="340"/>
                  </a:lnTo>
                  <a:lnTo>
                    <a:pt x="494" y="343"/>
                  </a:lnTo>
                  <a:lnTo>
                    <a:pt x="501" y="340"/>
                  </a:lnTo>
                  <a:lnTo>
                    <a:pt x="504" y="340"/>
                  </a:lnTo>
                  <a:lnTo>
                    <a:pt x="505" y="340"/>
                  </a:lnTo>
                  <a:lnTo>
                    <a:pt x="509" y="343"/>
                  </a:lnTo>
                  <a:lnTo>
                    <a:pt x="505" y="343"/>
                  </a:lnTo>
                  <a:lnTo>
                    <a:pt x="504" y="343"/>
                  </a:lnTo>
                  <a:lnTo>
                    <a:pt x="509" y="344"/>
                  </a:lnTo>
                  <a:lnTo>
                    <a:pt x="513" y="347"/>
                  </a:lnTo>
                  <a:lnTo>
                    <a:pt x="513" y="344"/>
                  </a:lnTo>
                  <a:lnTo>
                    <a:pt x="517" y="344"/>
                  </a:lnTo>
                  <a:lnTo>
                    <a:pt x="514" y="347"/>
                  </a:lnTo>
                  <a:lnTo>
                    <a:pt x="517" y="347"/>
                  </a:lnTo>
                  <a:lnTo>
                    <a:pt x="517" y="348"/>
                  </a:lnTo>
                  <a:lnTo>
                    <a:pt x="517" y="349"/>
                  </a:lnTo>
                  <a:lnTo>
                    <a:pt x="518" y="352"/>
                  </a:lnTo>
                  <a:lnTo>
                    <a:pt x="517" y="356"/>
                  </a:lnTo>
                  <a:lnTo>
                    <a:pt x="522" y="353"/>
                  </a:lnTo>
                  <a:lnTo>
                    <a:pt x="524" y="352"/>
                  </a:lnTo>
                  <a:lnTo>
                    <a:pt x="526" y="353"/>
                  </a:lnTo>
                  <a:lnTo>
                    <a:pt x="528" y="352"/>
                  </a:lnTo>
                  <a:lnTo>
                    <a:pt x="532" y="352"/>
                  </a:lnTo>
                  <a:lnTo>
                    <a:pt x="532" y="349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43" y="349"/>
                  </a:lnTo>
                  <a:lnTo>
                    <a:pt x="545" y="352"/>
                  </a:lnTo>
                  <a:lnTo>
                    <a:pt x="547" y="357"/>
                  </a:lnTo>
                  <a:lnTo>
                    <a:pt x="551" y="363"/>
                  </a:lnTo>
                  <a:lnTo>
                    <a:pt x="553" y="365"/>
                  </a:lnTo>
                  <a:lnTo>
                    <a:pt x="554" y="367"/>
                  </a:lnTo>
                  <a:lnTo>
                    <a:pt x="554" y="373"/>
                  </a:lnTo>
                  <a:lnTo>
                    <a:pt x="551" y="383"/>
                  </a:lnTo>
                  <a:lnTo>
                    <a:pt x="549" y="387"/>
                  </a:lnTo>
                  <a:lnTo>
                    <a:pt x="549" y="391"/>
                  </a:lnTo>
                  <a:lnTo>
                    <a:pt x="551" y="392"/>
                  </a:lnTo>
                  <a:lnTo>
                    <a:pt x="551" y="391"/>
                  </a:lnTo>
                  <a:lnTo>
                    <a:pt x="551" y="388"/>
                  </a:lnTo>
                  <a:lnTo>
                    <a:pt x="551" y="387"/>
                  </a:lnTo>
                  <a:lnTo>
                    <a:pt x="551" y="384"/>
                  </a:lnTo>
                  <a:lnTo>
                    <a:pt x="553" y="387"/>
                  </a:lnTo>
                  <a:lnTo>
                    <a:pt x="553" y="388"/>
                  </a:lnTo>
                  <a:lnTo>
                    <a:pt x="554" y="387"/>
                  </a:lnTo>
                  <a:lnTo>
                    <a:pt x="554" y="388"/>
                  </a:lnTo>
                  <a:lnTo>
                    <a:pt x="553" y="392"/>
                  </a:lnTo>
                  <a:lnTo>
                    <a:pt x="549" y="396"/>
                  </a:lnTo>
                  <a:lnTo>
                    <a:pt x="551" y="396"/>
                  </a:lnTo>
                  <a:lnTo>
                    <a:pt x="551" y="400"/>
                  </a:lnTo>
                  <a:lnTo>
                    <a:pt x="551" y="404"/>
                  </a:lnTo>
                  <a:lnTo>
                    <a:pt x="553" y="405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4" y="404"/>
                  </a:lnTo>
                  <a:lnTo>
                    <a:pt x="557" y="405"/>
                  </a:lnTo>
                  <a:lnTo>
                    <a:pt x="557" y="409"/>
                  </a:lnTo>
                  <a:lnTo>
                    <a:pt x="557" y="410"/>
                  </a:lnTo>
                  <a:lnTo>
                    <a:pt x="561" y="409"/>
                  </a:lnTo>
                  <a:lnTo>
                    <a:pt x="557" y="413"/>
                  </a:lnTo>
                  <a:lnTo>
                    <a:pt x="558" y="414"/>
                  </a:lnTo>
                  <a:lnTo>
                    <a:pt x="558" y="417"/>
                  </a:lnTo>
                  <a:lnTo>
                    <a:pt x="558" y="420"/>
                  </a:lnTo>
                  <a:lnTo>
                    <a:pt x="558" y="422"/>
                  </a:lnTo>
                  <a:lnTo>
                    <a:pt x="562" y="424"/>
                  </a:lnTo>
                  <a:lnTo>
                    <a:pt x="565" y="428"/>
                  </a:lnTo>
                  <a:lnTo>
                    <a:pt x="566" y="432"/>
                  </a:lnTo>
                  <a:lnTo>
                    <a:pt x="567" y="433"/>
                  </a:lnTo>
                  <a:lnTo>
                    <a:pt x="567" y="436"/>
                  </a:lnTo>
                  <a:lnTo>
                    <a:pt x="566" y="433"/>
                  </a:lnTo>
                  <a:lnTo>
                    <a:pt x="565" y="436"/>
                  </a:lnTo>
                  <a:lnTo>
                    <a:pt x="566" y="437"/>
                  </a:lnTo>
                  <a:lnTo>
                    <a:pt x="570" y="437"/>
                  </a:lnTo>
                  <a:lnTo>
                    <a:pt x="571" y="437"/>
                  </a:lnTo>
                  <a:lnTo>
                    <a:pt x="574" y="436"/>
                  </a:lnTo>
                  <a:lnTo>
                    <a:pt x="575" y="436"/>
                  </a:lnTo>
                  <a:lnTo>
                    <a:pt x="578" y="433"/>
                  </a:lnTo>
                  <a:lnTo>
                    <a:pt x="579" y="430"/>
                  </a:lnTo>
                  <a:lnTo>
                    <a:pt x="583" y="422"/>
                  </a:lnTo>
                  <a:lnTo>
                    <a:pt x="587" y="410"/>
                  </a:lnTo>
                  <a:lnTo>
                    <a:pt x="587" y="404"/>
                  </a:lnTo>
                  <a:lnTo>
                    <a:pt x="587" y="401"/>
                  </a:lnTo>
                  <a:lnTo>
                    <a:pt x="585" y="400"/>
                  </a:lnTo>
                  <a:lnTo>
                    <a:pt x="587" y="397"/>
                  </a:lnTo>
                  <a:lnTo>
                    <a:pt x="587" y="393"/>
                  </a:lnTo>
                  <a:lnTo>
                    <a:pt x="585" y="388"/>
                  </a:lnTo>
                  <a:lnTo>
                    <a:pt x="585" y="384"/>
                  </a:lnTo>
                  <a:lnTo>
                    <a:pt x="585" y="383"/>
                  </a:lnTo>
                  <a:lnTo>
                    <a:pt x="585" y="379"/>
                  </a:lnTo>
                  <a:lnTo>
                    <a:pt x="585" y="376"/>
                  </a:lnTo>
                  <a:lnTo>
                    <a:pt x="585" y="375"/>
                  </a:lnTo>
                  <a:lnTo>
                    <a:pt x="585" y="373"/>
                  </a:lnTo>
                  <a:lnTo>
                    <a:pt x="581" y="361"/>
                  </a:lnTo>
                  <a:lnTo>
                    <a:pt x="581" y="352"/>
                  </a:lnTo>
                  <a:lnTo>
                    <a:pt x="581" y="340"/>
                  </a:lnTo>
                  <a:lnTo>
                    <a:pt x="581" y="339"/>
                  </a:lnTo>
                  <a:lnTo>
                    <a:pt x="581" y="336"/>
                  </a:lnTo>
                  <a:lnTo>
                    <a:pt x="581" y="333"/>
                  </a:lnTo>
                  <a:lnTo>
                    <a:pt x="583" y="330"/>
                  </a:lnTo>
                  <a:lnTo>
                    <a:pt x="585" y="327"/>
                  </a:lnTo>
                  <a:lnTo>
                    <a:pt x="587" y="327"/>
                  </a:lnTo>
                  <a:lnTo>
                    <a:pt x="585" y="326"/>
                  </a:lnTo>
                  <a:lnTo>
                    <a:pt x="587" y="326"/>
                  </a:lnTo>
                  <a:lnTo>
                    <a:pt x="587" y="323"/>
                  </a:lnTo>
                  <a:lnTo>
                    <a:pt x="589" y="323"/>
                  </a:lnTo>
                  <a:lnTo>
                    <a:pt x="587" y="322"/>
                  </a:lnTo>
                  <a:lnTo>
                    <a:pt x="591" y="322"/>
                  </a:lnTo>
                  <a:lnTo>
                    <a:pt x="591" y="318"/>
                  </a:lnTo>
                  <a:lnTo>
                    <a:pt x="593" y="318"/>
                  </a:lnTo>
                  <a:lnTo>
                    <a:pt x="593" y="316"/>
                  </a:lnTo>
                  <a:lnTo>
                    <a:pt x="597" y="314"/>
                  </a:lnTo>
                  <a:lnTo>
                    <a:pt x="598" y="310"/>
                  </a:lnTo>
                  <a:lnTo>
                    <a:pt x="601" y="308"/>
                  </a:lnTo>
                  <a:lnTo>
                    <a:pt x="601" y="306"/>
                  </a:lnTo>
                  <a:lnTo>
                    <a:pt x="602" y="308"/>
                  </a:lnTo>
                  <a:lnTo>
                    <a:pt x="605" y="308"/>
                  </a:lnTo>
                  <a:lnTo>
                    <a:pt x="605" y="306"/>
                  </a:lnTo>
                  <a:lnTo>
                    <a:pt x="606" y="306"/>
                  </a:lnTo>
                  <a:lnTo>
                    <a:pt x="605" y="304"/>
                  </a:lnTo>
                  <a:lnTo>
                    <a:pt x="606" y="304"/>
                  </a:lnTo>
                  <a:lnTo>
                    <a:pt x="609" y="304"/>
                  </a:lnTo>
                  <a:lnTo>
                    <a:pt x="611" y="303"/>
                  </a:lnTo>
                  <a:lnTo>
                    <a:pt x="614" y="300"/>
                  </a:lnTo>
                  <a:lnTo>
                    <a:pt x="615" y="300"/>
                  </a:lnTo>
                  <a:lnTo>
                    <a:pt x="615" y="296"/>
                  </a:lnTo>
                  <a:lnTo>
                    <a:pt x="618" y="299"/>
                  </a:lnTo>
                  <a:lnTo>
                    <a:pt x="619" y="299"/>
                  </a:lnTo>
                  <a:lnTo>
                    <a:pt x="623" y="295"/>
                  </a:lnTo>
                  <a:lnTo>
                    <a:pt x="624" y="292"/>
                  </a:lnTo>
                  <a:lnTo>
                    <a:pt x="627" y="292"/>
                  </a:lnTo>
                  <a:lnTo>
                    <a:pt x="628" y="290"/>
                  </a:lnTo>
                  <a:lnTo>
                    <a:pt x="628" y="291"/>
                  </a:lnTo>
                  <a:lnTo>
                    <a:pt x="635" y="283"/>
                  </a:lnTo>
                  <a:lnTo>
                    <a:pt x="636" y="282"/>
                  </a:lnTo>
                  <a:lnTo>
                    <a:pt x="640" y="279"/>
                  </a:lnTo>
                  <a:lnTo>
                    <a:pt x="648" y="278"/>
                  </a:lnTo>
                  <a:lnTo>
                    <a:pt x="650" y="278"/>
                  </a:lnTo>
                  <a:lnTo>
                    <a:pt x="652" y="274"/>
                  </a:lnTo>
                  <a:lnTo>
                    <a:pt x="652" y="278"/>
                  </a:lnTo>
                  <a:lnTo>
                    <a:pt x="655" y="272"/>
                  </a:lnTo>
                  <a:lnTo>
                    <a:pt x="659" y="268"/>
                  </a:lnTo>
                  <a:lnTo>
                    <a:pt x="663" y="266"/>
                  </a:lnTo>
                  <a:lnTo>
                    <a:pt x="666" y="266"/>
                  </a:lnTo>
                  <a:lnTo>
                    <a:pt x="667" y="264"/>
                  </a:lnTo>
                  <a:lnTo>
                    <a:pt x="671" y="262"/>
                  </a:lnTo>
                  <a:lnTo>
                    <a:pt x="675" y="264"/>
                  </a:lnTo>
                  <a:lnTo>
                    <a:pt x="675" y="262"/>
                  </a:lnTo>
                  <a:lnTo>
                    <a:pt x="679" y="262"/>
                  </a:lnTo>
                  <a:lnTo>
                    <a:pt x="682" y="259"/>
                  </a:lnTo>
                  <a:lnTo>
                    <a:pt x="680" y="259"/>
                  </a:lnTo>
                  <a:lnTo>
                    <a:pt x="679" y="259"/>
                  </a:lnTo>
                  <a:lnTo>
                    <a:pt x="675" y="259"/>
                  </a:lnTo>
                  <a:lnTo>
                    <a:pt x="676" y="257"/>
                  </a:lnTo>
                  <a:lnTo>
                    <a:pt x="679" y="257"/>
                  </a:lnTo>
                  <a:lnTo>
                    <a:pt x="679" y="255"/>
                  </a:lnTo>
                  <a:lnTo>
                    <a:pt x="680" y="253"/>
                  </a:lnTo>
                  <a:lnTo>
                    <a:pt x="679" y="251"/>
                  </a:lnTo>
                  <a:lnTo>
                    <a:pt x="672" y="249"/>
                  </a:lnTo>
                  <a:lnTo>
                    <a:pt x="680" y="251"/>
                  </a:lnTo>
                  <a:lnTo>
                    <a:pt x="684" y="253"/>
                  </a:lnTo>
                  <a:lnTo>
                    <a:pt x="686" y="251"/>
                  </a:lnTo>
                  <a:lnTo>
                    <a:pt x="688" y="251"/>
                  </a:lnTo>
                  <a:lnTo>
                    <a:pt x="690" y="249"/>
                  </a:lnTo>
                  <a:lnTo>
                    <a:pt x="692" y="247"/>
                  </a:lnTo>
                  <a:lnTo>
                    <a:pt x="694" y="247"/>
                  </a:lnTo>
                  <a:lnTo>
                    <a:pt x="694" y="246"/>
                  </a:lnTo>
                  <a:lnTo>
                    <a:pt x="694" y="242"/>
                  </a:lnTo>
                  <a:lnTo>
                    <a:pt x="692" y="243"/>
                  </a:lnTo>
                  <a:lnTo>
                    <a:pt x="690" y="246"/>
                  </a:lnTo>
                  <a:lnTo>
                    <a:pt x="688" y="247"/>
                  </a:lnTo>
                  <a:lnTo>
                    <a:pt x="690" y="242"/>
                  </a:lnTo>
                  <a:lnTo>
                    <a:pt x="688" y="242"/>
                  </a:lnTo>
                  <a:lnTo>
                    <a:pt x="686" y="242"/>
                  </a:lnTo>
                  <a:lnTo>
                    <a:pt x="684" y="242"/>
                  </a:lnTo>
                  <a:lnTo>
                    <a:pt x="680" y="242"/>
                  </a:lnTo>
                  <a:lnTo>
                    <a:pt x="680" y="238"/>
                  </a:lnTo>
                  <a:lnTo>
                    <a:pt x="682" y="235"/>
                  </a:lnTo>
                  <a:lnTo>
                    <a:pt x="682" y="238"/>
                  </a:lnTo>
                  <a:lnTo>
                    <a:pt x="682" y="239"/>
                  </a:lnTo>
                  <a:lnTo>
                    <a:pt x="684" y="239"/>
                  </a:lnTo>
                  <a:lnTo>
                    <a:pt x="688" y="239"/>
                  </a:lnTo>
                  <a:lnTo>
                    <a:pt x="686" y="238"/>
                  </a:lnTo>
                  <a:lnTo>
                    <a:pt x="688" y="238"/>
                  </a:lnTo>
                  <a:lnTo>
                    <a:pt x="690" y="238"/>
                  </a:lnTo>
                  <a:lnTo>
                    <a:pt x="692" y="238"/>
                  </a:lnTo>
                  <a:lnTo>
                    <a:pt x="694" y="235"/>
                  </a:lnTo>
                  <a:lnTo>
                    <a:pt x="695" y="239"/>
                  </a:lnTo>
                  <a:lnTo>
                    <a:pt x="695" y="235"/>
                  </a:lnTo>
                  <a:lnTo>
                    <a:pt x="698" y="243"/>
                  </a:lnTo>
                  <a:lnTo>
                    <a:pt x="698" y="238"/>
                  </a:lnTo>
                  <a:lnTo>
                    <a:pt x="698" y="234"/>
                  </a:lnTo>
                  <a:lnTo>
                    <a:pt x="698" y="229"/>
                  </a:lnTo>
                  <a:lnTo>
                    <a:pt x="698" y="225"/>
                  </a:lnTo>
                  <a:lnTo>
                    <a:pt x="695" y="225"/>
                  </a:lnTo>
                  <a:lnTo>
                    <a:pt x="694" y="225"/>
                  </a:lnTo>
                  <a:lnTo>
                    <a:pt x="692" y="225"/>
                  </a:lnTo>
                  <a:lnTo>
                    <a:pt x="690" y="225"/>
                  </a:lnTo>
                  <a:lnTo>
                    <a:pt x="690" y="222"/>
                  </a:lnTo>
                  <a:lnTo>
                    <a:pt x="688" y="221"/>
                  </a:lnTo>
                  <a:lnTo>
                    <a:pt x="686" y="218"/>
                  </a:lnTo>
                  <a:lnTo>
                    <a:pt x="690" y="221"/>
                  </a:lnTo>
                  <a:lnTo>
                    <a:pt x="692" y="222"/>
                  </a:lnTo>
                  <a:lnTo>
                    <a:pt x="694" y="221"/>
                  </a:lnTo>
                  <a:lnTo>
                    <a:pt x="692" y="218"/>
                  </a:lnTo>
                  <a:lnTo>
                    <a:pt x="690" y="217"/>
                  </a:lnTo>
                  <a:lnTo>
                    <a:pt x="692" y="217"/>
                  </a:lnTo>
                  <a:lnTo>
                    <a:pt x="694" y="217"/>
                  </a:lnTo>
                  <a:lnTo>
                    <a:pt x="694" y="215"/>
                  </a:lnTo>
                  <a:lnTo>
                    <a:pt x="695" y="215"/>
                  </a:lnTo>
                  <a:lnTo>
                    <a:pt x="694" y="211"/>
                  </a:lnTo>
                  <a:lnTo>
                    <a:pt x="692" y="209"/>
                  </a:lnTo>
                  <a:lnTo>
                    <a:pt x="695" y="209"/>
                  </a:lnTo>
                  <a:lnTo>
                    <a:pt x="698" y="209"/>
                  </a:lnTo>
                  <a:lnTo>
                    <a:pt x="699" y="207"/>
                  </a:lnTo>
                  <a:lnTo>
                    <a:pt x="698" y="205"/>
                  </a:lnTo>
                  <a:lnTo>
                    <a:pt x="695" y="202"/>
                  </a:lnTo>
                  <a:lnTo>
                    <a:pt x="692" y="202"/>
                  </a:lnTo>
                  <a:lnTo>
                    <a:pt x="690" y="199"/>
                  </a:lnTo>
                  <a:lnTo>
                    <a:pt x="688" y="198"/>
                  </a:lnTo>
                  <a:lnTo>
                    <a:pt x="690" y="195"/>
                  </a:lnTo>
                  <a:lnTo>
                    <a:pt x="692" y="199"/>
                  </a:lnTo>
                  <a:lnTo>
                    <a:pt x="692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8" y="203"/>
                  </a:lnTo>
                  <a:lnTo>
                    <a:pt x="699" y="199"/>
                  </a:lnTo>
                  <a:lnTo>
                    <a:pt x="698" y="198"/>
                  </a:lnTo>
                  <a:lnTo>
                    <a:pt x="695" y="195"/>
                  </a:lnTo>
                  <a:lnTo>
                    <a:pt x="698" y="191"/>
                  </a:lnTo>
                  <a:lnTo>
                    <a:pt x="698" y="195"/>
                  </a:lnTo>
                  <a:lnTo>
                    <a:pt x="699" y="198"/>
                  </a:lnTo>
                  <a:lnTo>
                    <a:pt x="699" y="190"/>
                  </a:lnTo>
                  <a:lnTo>
                    <a:pt x="702" y="186"/>
                  </a:lnTo>
                  <a:lnTo>
                    <a:pt x="703" y="186"/>
                  </a:lnTo>
                  <a:lnTo>
                    <a:pt x="703" y="185"/>
                  </a:lnTo>
                  <a:lnTo>
                    <a:pt x="702" y="181"/>
                  </a:lnTo>
                  <a:lnTo>
                    <a:pt x="703" y="182"/>
                  </a:lnTo>
                  <a:lnTo>
                    <a:pt x="706" y="181"/>
                  </a:lnTo>
                  <a:lnTo>
                    <a:pt x="707" y="178"/>
                  </a:lnTo>
                  <a:lnTo>
                    <a:pt x="707" y="181"/>
                  </a:lnTo>
                  <a:lnTo>
                    <a:pt x="709" y="178"/>
                  </a:lnTo>
                  <a:lnTo>
                    <a:pt x="711" y="178"/>
                  </a:lnTo>
                  <a:lnTo>
                    <a:pt x="711" y="177"/>
                  </a:lnTo>
                  <a:lnTo>
                    <a:pt x="712" y="177"/>
                  </a:lnTo>
                  <a:lnTo>
                    <a:pt x="715" y="176"/>
                  </a:lnTo>
                  <a:lnTo>
                    <a:pt x="712" y="178"/>
                  </a:lnTo>
                  <a:lnTo>
                    <a:pt x="715" y="178"/>
                  </a:lnTo>
                  <a:lnTo>
                    <a:pt x="709" y="181"/>
                  </a:lnTo>
                  <a:lnTo>
                    <a:pt x="707" y="182"/>
                  </a:lnTo>
                  <a:lnTo>
                    <a:pt x="707" y="185"/>
                  </a:lnTo>
                  <a:lnTo>
                    <a:pt x="706" y="186"/>
                  </a:lnTo>
                  <a:lnTo>
                    <a:pt x="703" y="189"/>
                  </a:lnTo>
                  <a:lnTo>
                    <a:pt x="706" y="189"/>
                  </a:lnTo>
                  <a:lnTo>
                    <a:pt x="707" y="189"/>
                  </a:lnTo>
                  <a:lnTo>
                    <a:pt x="706" y="190"/>
                  </a:lnTo>
                  <a:lnTo>
                    <a:pt x="703" y="190"/>
                  </a:lnTo>
                  <a:lnTo>
                    <a:pt x="706" y="191"/>
                  </a:lnTo>
                  <a:lnTo>
                    <a:pt x="707" y="194"/>
                  </a:lnTo>
                  <a:lnTo>
                    <a:pt x="703" y="194"/>
                  </a:lnTo>
                  <a:lnTo>
                    <a:pt x="703" y="195"/>
                  </a:lnTo>
                  <a:lnTo>
                    <a:pt x="702" y="198"/>
                  </a:lnTo>
                  <a:lnTo>
                    <a:pt x="703" y="199"/>
                  </a:lnTo>
                  <a:lnTo>
                    <a:pt x="706" y="199"/>
                  </a:lnTo>
                  <a:lnTo>
                    <a:pt x="707" y="198"/>
                  </a:lnTo>
                  <a:lnTo>
                    <a:pt x="706" y="202"/>
                  </a:lnTo>
                  <a:lnTo>
                    <a:pt x="707" y="202"/>
                  </a:lnTo>
                  <a:lnTo>
                    <a:pt x="707" y="203"/>
                  </a:lnTo>
                  <a:lnTo>
                    <a:pt x="706" y="205"/>
                  </a:lnTo>
                  <a:lnTo>
                    <a:pt x="709" y="205"/>
                  </a:lnTo>
                  <a:lnTo>
                    <a:pt x="706" y="207"/>
                  </a:lnTo>
                  <a:lnTo>
                    <a:pt x="703" y="211"/>
                  </a:lnTo>
                  <a:lnTo>
                    <a:pt x="699" y="215"/>
                  </a:lnTo>
                  <a:lnTo>
                    <a:pt x="699" y="218"/>
                  </a:lnTo>
                  <a:lnTo>
                    <a:pt x="702" y="217"/>
                  </a:lnTo>
                  <a:lnTo>
                    <a:pt x="703" y="215"/>
                  </a:lnTo>
                  <a:lnTo>
                    <a:pt x="709" y="207"/>
                  </a:lnTo>
                  <a:lnTo>
                    <a:pt x="715" y="202"/>
                  </a:lnTo>
                  <a:lnTo>
                    <a:pt x="719" y="198"/>
                  </a:lnTo>
                  <a:lnTo>
                    <a:pt x="720" y="195"/>
                  </a:lnTo>
                  <a:lnTo>
                    <a:pt x="719" y="194"/>
                  </a:lnTo>
                  <a:lnTo>
                    <a:pt x="720" y="191"/>
                  </a:lnTo>
                  <a:lnTo>
                    <a:pt x="720" y="189"/>
                  </a:lnTo>
                  <a:lnTo>
                    <a:pt x="720" y="185"/>
                  </a:lnTo>
                  <a:lnTo>
                    <a:pt x="719" y="178"/>
                  </a:lnTo>
                  <a:lnTo>
                    <a:pt x="719" y="176"/>
                  </a:lnTo>
                  <a:lnTo>
                    <a:pt x="720" y="173"/>
                  </a:lnTo>
                  <a:lnTo>
                    <a:pt x="728" y="169"/>
                  </a:lnTo>
                  <a:lnTo>
                    <a:pt x="723" y="173"/>
                  </a:lnTo>
                  <a:lnTo>
                    <a:pt x="720" y="176"/>
                  </a:lnTo>
                  <a:lnTo>
                    <a:pt x="720" y="178"/>
                  </a:lnTo>
                  <a:lnTo>
                    <a:pt x="723" y="181"/>
                  </a:lnTo>
                  <a:lnTo>
                    <a:pt x="725" y="182"/>
                  </a:lnTo>
                  <a:lnTo>
                    <a:pt x="725" y="185"/>
                  </a:lnTo>
                  <a:lnTo>
                    <a:pt x="724" y="189"/>
                  </a:lnTo>
                  <a:lnTo>
                    <a:pt x="728" y="186"/>
                  </a:lnTo>
                  <a:lnTo>
                    <a:pt x="732" y="182"/>
                  </a:lnTo>
                  <a:lnTo>
                    <a:pt x="733" y="178"/>
                  </a:lnTo>
                  <a:lnTo>
                    <a:pt x="736" y="177"/>
                  </a:lnTo>
                  <a:lnTo>
                    <a:pt x="739" y="176"/>
                  </a:lnTo>
                  <a:lnTo>
                    <a:pt x="741" y="173"/>
                  </a:lnTo>
                  <a:lnTo>
                    <a:pt x="741" y="169"/>
                  </a:lnTo>
                  <a:lnTo>
                    <a:pt x="744" y="168"/>
                  </a:lnTo>
                  <a:lnTo>
                    <a:pt x="745" y="165"/>
                  </a:lnTo>
                  <a:lnTo>
                    <a:pt x="749" y="160"/>
                  </a:lnTo>
                  <a:lnTo>
                    <a:pt x="745" y="160"/>
                  </a:lnTo>
                  <a:lnTo>
                    <a:pt x="745" y="158"/>
                  </a:lnTo>
                  <a:lnTo>
                    <a:pt x="749" y="156"/>
                  </a:lnTo>
                  <a:lnTo>
                    <a:pt x="751" y="154"/>
                  </a:lnTo>
                  <a:lnTo>
                    <a:pt x="759" y="150"/>
                  </a:lnTo>
                  <a:lnTo>
                    <a:pt x="767" y="146"/>
                  </a:lnTo>
                  <a:lnTo>
                    <a:pt x="773" y="146"/>
                  </a:lnTo>
                  <a:lnTo>
                    <a:pt x="776" y="145"/>
                  </a:lnTo>
                  <a:lnTo>
                    <a:pt x="777" y="145"/>
                  </a:lnTo>
                  <a:lnTo>
                    <a:pt x="780" y="145"/>
                  </a:lnTo>
                  <a:lnTo>
                    <a:pt x="781" y="145"/>
                  </a:lnTo>
                  <a:lnTo>
                    <a:pt x="787" y="145"/>
                  </a:lnTo>
                  <a:lnTo>
                    <a:pt x="789" y="142"/>
                  </a:lnTo>
                  <a:lnTo>
                    <a:pt x="791" y="141"/>
                  </a:lnTo>
                  <a:lnTo>
                    <a:pt x="794" y="137"/>
                  </a:lnTo>
                  <a:lnTo>
                    <a:pt x="794" y="138"/>
                  </a:lnTo>
                  <a:lnTo>
                    <a:pt x="796" y="138"/>
                  </a:lnTo>
                  <a:lnTo>
                    <a:pt x="798" y="137"/>
                  </a:lnTo>
                  <a:lnTo>
                    <a:pt x="796" y="141"/>
                  </a:lnTo>
                  <a:lnTo>
                    <a:pt x="800" y="138"/>
                  </a:lnTo>
                  <a:lnTo>
                    <a:pt x="806" y="137"/>
                  </a:lnTo>
                  <a:lnTo>
                    <a:pt x="804" y="141"/>
                  </a:lnTo>
                  <a:lnTo>
                    <a:pt x="810" y="138"/>
                  </a:lnTo>
                  <a:lnTo>
                    <a:pt x="816" y="137"/>
                  </a:lnTo>
                  <a:lnTo>
                    <a:pt x="816" y="134"/>
                  </a:lnTo>
                  <a:lnTo>
                    <a:pt x="813" y="137"/>
                  </a:lnTo>
                  <a:lnTo>
                    <a:pt x="812" y="137"/>
                  </a:lnTo>
                  <a:lnTo>
                    <a:pt x="810" y="137"/>
                  </a:lnTo>
                  <a:lnTo>
                    <a:pt x="808" y="134"/>
                  </a:lnTo>
                  <a:lnTo>
                    <a:pt x="808" y="133"/>
                  </a:lnTo>
                  <a:lnTo>
                    <a:pt x="808" y="129"/>
                  </a:lnTo>
                  <a:lnTo>
                    <a:pt x="806" y="128"/>
                  </a:lnTo>
                  <a:lnTo>
                    <a:pt x="804" y="128"/>
                  </a:lnTo>
                  <a:lnTo>
                    <a:pt x="804" y="125"/>
                  </a:lnTo>
                  <a:lnTo>
                    <a:pt x="806" y="124"/>
                  </a:lnTo>
                  <a:lnTo>
                    <a:pt x="812" y="121"/>
                  </a:lnTo>
                  <a:lnTo>
                    <a:pt x="810" y="120"/>
                  </a:lnTo>
                  <a:lnTo>
                    <a:pt x="810" y="118"/>
                  </a:lnTo>
                  <a:lnTo>
                    <a:pt x="812" y="114"/>
                  </a:lnTo>
                  <a:lnTo>
                    <a:pt x="820" y="107"/>
                  </a:lnTo>
                  <a:lnTo>
                    <a:pt x="824" y="103"/>
                  </a:lnTo>
                  <a:lnTo>
                    <a:pt x="825" y="101"/>
                  </a:lnTo>
                  <a:lnTo>
                    <a:pt x="829" y="99"/>
                  </a:lnTo>
                  <a:lnTo>
                    <a:pt x="829" y="101"/>
                  </a:lnTo>
                  <a:lnTo>
                    <a:pt x="830" y="99"/>
                  </a:lnTo>
                  <a:lnTo>
                    <a:pt x="830" y="101"/>
                  </a:lnTo>
                  <a:lnTo>
                    <a:pt x="833" y="99"/>
                  </a:lnTo>
                  <a:lnTo>
                    <a:pt x="833" y="97"/>
                  </a:lnTo>
                  <a:lnTo>
                    <a:pt x="834" y="97"/>
                  </a:lnTo>
                  <a:lnTo>
                    <a:pt x="834" y="99"/>
                  </a:lnTo>
                  <a:lnTo>
                    <a:pt x="837" y="97"/>
                  </a:lnTo>
                  <a:lnTo>
                    <a:pt x="837" y="99"/>
                  </a:lnTo>
                  <a:lnTo>
                    <a:pt x="840" y="97"/>
                  </a:lnTo>
                  <a:lnTo>
                    <a:pt x="844" y="93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2" y="85"/>
                  </a:lnTo>
                  <a:lnTo>
                    <a:pt x="852" y="89"/>
                  </a:lnTo>
                  <a:lnTo>
                    <a:pt x="853" y="91"/>
                  </a:lnTo>
                  <a:lnTo>
                    <a:pt x="853" y="89"/>
                  </a:lnTo>
                  <a:lnTo>
                    <a:pt x="856" y="89"/>
                  </a:lnTo>
                  <a:lnTo>
                    <a:pt x="860" y="88"/>
                  </a:lnTo>
                  <a:lnTo>
                    <a:pt x="860" y="89"/>
                  </a:lnTo>
                  <a:lnTo>
                    <a:pt x="861" y="89"/>
                  </a:lnTo>
                  <a:lnTo>
                    <a:pt x="864" y="88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69" y="85"/>
                  </a:lnTo>
                  <a:lnTo>
                    <a:pt x="874" y="84"/>
                  </a:lnTo>
                  <a:lnTo>
                    <a:pt x="878" y="81"/>
                  </a:lnTo>
                  <a:lnTo>
                    <a:pt x="878" y="80"/>
                  </a:lnTo>
                  <a:lnTo>
                    <a:pt x="878" y="76"/>
                  </a:lnTo>
                  <a:lnTo>
                    <a:pt x="878" y="76"/>
                  </a:lnTo>
                  <a:lnTo>
                    <a:pt x="877" y="76"/>
                  </a:lnTo>
                  <a:lnTo>
                    <a:pt x="874" y="72"/>
                  </a:lnTo>
                  <a:lnTo>
                    <a:pt x="877" y="71"/>
                  </a:lnTo>
                  <a:lnTo>
                    <a:pt x="877" y="68"/>
                  </a:lnTo>
                  <a:lnTo>
                    <a:pt x="874" y="67"/>
                  </a:lnTo>
                  <a:lnTo>
                    <a:pt x="874" y="63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close/>
                  <a:moveTo>
                    <a:pt x="117" y="24"/>
                  </a:moveTo>
                  <a:lnTo>
                    <a:pt x="119" y="27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9" y="23"/>
                  </a:lnTo>
                  <a:lnTo>
                    <a:pt x="119" y="20"/>
                  </a:lnTo>
                  <a:lnTo>
                    <a:pt x="121" y="19"/>
                  </a:lnTo>
                  <a:lnTo>
                    <a:pt x="117" y="23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close/>
                  <a:moveTo>
                    <a:pt x="587" y="77"/>
                  </a:moveTo>
                  <a:lnTo>
                    <a:pt x="587" y="80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5" y="75"/>
                  </a:lnTo>
                  <a:lnTo>
                    <a:pt x="591" y="76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close/>
                  <a:moveTo>
                    <a:pt x="598" y="38"/>
                  </a:moveTo>
                  <a:lnTo>
                    <a:pt x="598" y="36"/>
                  </a:lnTo>
                  <a:lnTo>
                    <a:pt x="601" y="36"/>
                  </a:lnTo>
                  <a:lnTo>
                    <a:pt x="602" y="34"/>
                  </a:lnTo>
                  <a:lnTo>
                    <a:pt x="597" y="34"/>
                  </a:lnTo>
                  <a:lnTo>
                    <a:pt x="593" y="36"/>
                  </a:lnTo>
                  <a:lnTo>
                    <a:pt x="589" y="40"/>
                  </a:lnTo>
                  <a:lnTo>
                    <a:pt x="589" y="41"/>
                  </a:lnTo>
                  <a:lnTo>
                    <a:pt x="589" y="44"/>
                  </a:lnTo>
                  <a:lnTo>
                    <a:pt x="593" y="40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close/>
                  <a:moveTo>
                    <a:pt x="121" y="14"/>
                  </a:moveTo>
                  <a:lnTo>
                    <a:pt x="119" y="15"/>
                  </a:lnTo>
                  <a:lnTo>
                    <a:pt x="121" y="15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close/>
                  <a:moveTo>
                    <a:pt x="117" y="18"/>
                  </a:moveTo>
                  <a:lnTo>
                    <a:pt x="117" y="15"/>
                  </a:lnTo>
                  <a:lnTo>
                    <a:pt x="115" y="15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close/>
                  <a:moveTo>
                    <a:pt x="593" y="24"/>
                  </a:moveTo>
                  <a:lnTo>
                    <a:pt x="589" y="27"/>
                  </a:lnTo>
                  <a:lnTo>
                    <a:pt x="587" y="28"/>
                  </a:lnTo>
                  <a:lnTo>
                    <a:pt x="598" y="23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close/>
                  <a:moveTo>
                    <a:pt x="460" y="348"/>
                  </a:moveTo>
                  <a:lnTo>
                    <a:pt x="460" y="347"/>
                  </a:lnTo>
                  <a:lnTo>
                    <a:pt x="457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close/>
                  <a:moveTo>
                    <a:pt x="425" y="363"/>
                  </a:moveTo>
                  <a:lnTo>
                    <a:pt x="425" y="361"/>
                  </a:lnTo>
                  <a:lnTo>
                    <a:pt x="423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close/>
                  <a:moveTo>
                    <a:pt x="695" y="253"/>
                  </a:moveTo>
                  <a:lnTo>
                    <a:pt x="692" y="255"/>
                  </a:lnTo>
                  <a:lnTo>
                    <a:pt x="695" y="255"/>
                  </a:lnTo>
                  <a:lnTo>
                    <a:pt x="698" y="249"/>
                  </a:lnTo>
                  <a:lnTo>
                    <a:pt x="698" y="246"/>
                  </a:lnTo>
                  <a:lnTo>
                    <a:pt x="695" y="251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5" name="Freeform 189">
              <a:extLst>
                <a:ext uri="{FF2B5EF4-FFF2-40B4-BE49-F238E27FC236}">
                  <a16:creationId xmlns:a16="http://schemas.microsoft.com/office/drawing/2014/main" id="{B57A6935-2143-9342-6107-EDAAD981D36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764331" y="2411178"/>
              <a:ext cx="659287" cy="525346"/>
            </a:xfrm>
            <a:custGeom>
              <a:avLst/>
              <a:gdLst>
                <a:gd name="T0" fmla="*/ 234 w 244"/>
                <a:gd name="T1" fmla="*/ 156 h 199"/>
                <a:gd name="T2" fmla="*/ 211 w 244"/>
                <a:gd name="T3" fmla="*/ 135 h 199"/>
                <a:gd name="T4" fmla="*/ 219 w 244"/>
                <a:gd name="T5" fmla="*/ 116 h 199"/>
                <a:gd name="T6" fmla="*/ 205 w 244"/>
                <a:gd name="T7" fmla="*/ 102 h 199"/>
                <a:gd name="T8" fmla="*/ 203 w 244"/>
                <a:gd name="T9" fmla="*/ 86 h 199"/>
                <a:gd name="T10" fmla="*/ 199 w 244"/>
                <a:gd name="T11" fmla="*/ 75 h 199"/>
                <a:gd name="T12" fmla="*/ 202 w 244"/>
                <a:gd name="T13" fmla="*/ 62 h 199"/>
                <a:gd name="T14" fmla="*/ 201 w 244"/>
                <a:gd name="T15" fmla="*/ 52 h 199"/>
                <a:gd name="T16" fmla="*/ 196 w 244"/>
                <a:gd name="T17" fmla="*/ 42 h 199"/>
                <a:gd name="T18" fmla="*/ 185 w 244"/>
                <a:gd name="T19" fmla="*/ 37 h 199"/>
                <a:gd name="T20" fmla="*/ 166 w 244"/>
                <a:gd name="T21" fmla="*/ 29 h 199"/>
                <a:gd name="T22" fmla="*/ 143 w 244"/>
                <a:gd name="T23" fmla="*/ 20 h 199"/>
                <a:gd name="T24" fmla="*/ 130 w 244"/>
                <a:gd name="T25" fmla="*/ 24 h 199"/>
                <a:gd name="T26" fmla="*/ 123 w 244"/>
                <a:gd name="T27" fmla="*/ 32 h 199"/>
                <a:gd name="T28" fmla="*/ 113 w 244"/>
                <a:gd name="T29" fmla="*/ 39 h 199"/>
                <a:gd name="T30" fmla="*/ 77 w 244"/>
                <a:gd name="T31" fmla="*/ 36 h 199"/>
                <a:gd name="T32" fmla="*/ 56 w 244"/>
                <a:gd name="T33" fmla="*/ 19 h 199"/>
                <a:gd name="T34" fmla="*/ 47 w 244"/>
                <a:gd name="T35" fmla="*/ 9 h 199"/>
                <a:gd name="T36" fmla="*/ 36 w 244"/>
                <a:gd name="T37" fmla="*/ 6 h 199"/>
                <a:gd name="T38" fmla="*/ 18 w 244"/>
                <a:gd name="T39" fmla="*/ 10 h 199"/>
                <a:gd name="T40" fmla="*/ 4 w 244"/>
                <a:gd name="T41" fmla="*/ 2 h 199"/>
                <a:gd name="T42" fmla="*/ 7 w 244"/>
                <a:gd name="T43" fmla="*/ 19 h 199"/>
                <a:gd name="T44" fmla="*/ 13 w 244"/>
                <a:gd name="T45" fmla="*/ 33 h 199"/>
                <a:gd name="T46" fmla="*/ 20 w 244"/>
                <a:gd name="T47" fmla="*/ 47 h 199"/>
                <a:gd name="T48" fmla="*/ 33 w 244"/>
                <a:gd name="T49" fmla="*/ 53 h 199"/>
                <a:gd name="T50" fmla="*/ 30 w 244"/>
                <a:gd name="T51" fmla="*/ 63 h 199"/>
                <a:gd name="T52" fmla="*/ 26 w 244"/>
                <a:gd name="T53" fmla="*/ 72 h 199"/>
                <a:gd name="T54" fmla="*/ 30 w 244"/>
                <a:gd name="T55" fmla="*/ 83 h 199"/>
                <a:gd name="T56" fmla="*/ 44 w 244"/>
                <a:gd name="T57" fmla="*/ 98 h 199"/>
                <a:gd name="T58" fmla="*/ 56 w 244"/>
                <a:gd name="T59" fmla="*/ 109 h 199"/>
                <a:gd name="T60" fmla="*/ 60 w 244"/>
                <a:gd name="T61" fmla="*/ 119 h 199"/>
                <a:gd name="T62" fmla="*/ 64 w 244"/>
                <a:gd name="T63" fmla="*/ 131 h 199"/>
                <a:gd name="T64" fmla="*/ 72 w 244"/>
                <a:gd name="T65" fmla="*/ 128 h 199"/>
                <a:gd name="T66" fmla="*/ 75 w 244"/>
                <a:gd name="T67" fmla="*/ 132 h 199"/>
                <a:gd name="T68" fmla="*/ 84 w 244"/>
                <a:gd name="T69" fmla="*/ 136 h 199"/>
                <a:gd name="T70" fmla="*/ 89 w 244"/>
                <a:gd name="T71" fmla="*/ 144 h 199"/>
                <a:gd name="T72" fmla="*/ 90 w 244"/>
                <a:gd name="T73" fmla="*/ 147 h 199"/>
                <a:gd name="T74" fmla="*/ 92 w 244"/>
                <a:gd name="T75" fmla="*/ 163 h 199"/>
                <a:gd name="T76" fmla="*/ 100 w 244"/>
                <a:gd name="T77" fmla="*/ 169 h 199"/>
                <a:gd name="T78" fmla="*/ 106 w 244"/>
                <a:gd name="T79" fmla="*/ 162 h 199"/>
                <a:gd name="T80" fmla="*/ 125 w 244"/>
                <a:gd name="T81" fmla="*/ 172 h 199"/>
                <a:gd name="T82" fmla="*/ 143 w 244"/>
                <a:gd name="T83" fmla="*/ 181 h 199"/>
                <a:gd name="T84" fmla="*/ 155 w 244"/>
                <a:gd name="T85" fmla="*/ 175 h 199"/>
                <a:gd name="T86" fmla="*/ 170 w 244"/>
                <a:gd name="T87" fmla="*/ 178 h 199"/>
                <a:gd name="T88" fmla="*/ 182 w 244"/>
                <a:gd name="T89" fmla="*/ 192 h 199"/>
                <a:gd name="T90" fmla="*/ 196 w 244"/>
                <a:gd name="T91" fmla="*/ 195 h 199"/>
                <a:gd name="T92" fmla="*/ 216 w 244"/>
                <a:gd name="T93" fmla="*/ 198 h 199"/>
                <a:gd name="T94" fmla="*/ 228 w 244"/>
                <a:gd name="T95" fmla="*/ 189 h 199"/>
                <a:gd name="T96" fmla="*/ 241 w 244"/>
                <a:gd name="T97" fmla="*/ 179 h 199"/>
                <a:gd name="T98" fmla="*/ 81 w 244"/>
                <a:gd name="T99" fmla="*/ 148 h 199"/>
                <a:gd name="T100" fmla="*/ 136 w 244"/>
                <a:gd name="T101" fmla="*/ 185 h 199"/>
                <a:gd name="T102" fmla="*/ 119 w 244"/>
                <a:gd name="T103" fmla="*/ 182 h 199"/>
                <a:gd name="T104" fmla="*/ 113 w 244"/>
                <a:gd name="T105" fmla="*/ 179 h 199"/>
                <a:gd name="T106" fmla="*/ 123 w 244"/>
                <a:gd name="T107" fmla="*/ 18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99">
                  <a:moveTo>
                    <a:pt x="242" y="171"/>
                  </a:moveTo>
                  <a:cubicBezTo>
                    <a:pt x="238" y="171"/>
                    <a:pt x="238" y="171"/>
                    <a:pt x="238" y="171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22" y="149"/>
                    <a:pt x="222" y="149"/>
                    <a:pt x="222" y="149"/>
                  </a:cubicBezTo>
                  <a:cubicBezTo>
                    <a:pt x="219" y="146"/>
                    <a:pt x="219" y="146"/>
                    <a:pt x="219" y="146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1" y="135"/>
                    <a:pt x="211" y="135"/>
                    <a:pt x="211" y="135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16"/>
                    <a:pt x="219" y="116"/>
                    <a:pt x="219" y="116"/>
                  </a:cubicBezTo>
                  <a:cubicBezTo>
                    <a:pt x="216" y="113"/>
                    <a:pt x="216" y="113"/>
                    <a:pt x="216" y="113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6" y="108"/>
                    <a:pt x="206" y="108"/>
                    <a:pt x="206" y="108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5"/>
                    <a:pt x="202" y="55"/>
                    <a:pt x="202" y="55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49"/>
                    <a:pt x="201" y="49"/>
                    <a:pt x="201" y="49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6"/>
                    <a:pt x="201" y="46"/>
                    <a:pt x="201" y="46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5" y="42"/>
                    <a:pt x="195" y="42"/>
                    <a:pt x="195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7" y="145"/>
                    <a:pt x="87" y="145"/>
                    <a:pt x="87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42" y="179"/>
                    <a:pt x="142" y="179"/>
                    <a:pt x="142" y="179"/>
                  </a:cubicBezTo>
                  <a:cubicBezTo>
                    <a:pt x="143" y="181"/>
                    <a:pt x="143" y="181"/>
                    <a:pt x="143" y="181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8"/>
                    <a:pt x="170" y="178"/>
                    <a:pt x="170" y="178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2"/>
                    <a:pt x="180" y="192"/>
                    <a:pt x="180" y="192"/>
                  </a:cubicBezTo>
                  <a:cubicBezTo>
                    <a:pt x="182" y="192"/>
                    <a:pt x="182" y="192"/>
                    <a:pt x="182" y="192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186" y="194"/>
                    <a:pt x="186" y="194"/>
                    <a:pt x="186" y="194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202" y="195"/>
                    <a:pt x="202" y="195"/>
                    <a:pt x="202" y="195"/>
                  </a:cubicBezTo>
                  <a:cubicBezTo>
                    <a:pt x="206" y="196"/>
                    <a:pt x="206" y="196"/>
                    <a:pt x="206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6" y="198"/>
                    <a:pt x="216" y="198"/>
                    <a:pt x="216" y="198"/>
                  </a:cubicBezTo>
                  <a:cubicBezTo>
                    <a:pt x="219" y="198"/>
                    <a:pt x="219" y="198"/>
                    <a:pt x="219" y="198"/>
                  </a:cubicBezTo>
                  <a:cubicBezTo>
                    <a:pt x="222" y="199"/>
                    <a:pt x="222" y="199"/>
                    <a:pt x="222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6" y="198"/>
                    <a:pt x="226" y="198"/>
                    <a:pt x="226" y="198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8" y="189"/>
                    <a:pt x="228" y="189"/>
                    <a:pt x="228" y="189"/>
                  </a:cubicBezTo>
                  <a:cubicBezTo>
                    <a:pt x="229" y="184"/>
                    <a:pt x="229" y="184"/>
                    <a:pt x="229" y="184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2" y="182"/>
                    <a:pt x="232" y="182"/>
                    <a:pt x="232" y="182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44" y="178"/>
                    <a:pt x="244" y="178"/>
                    <a:pt x="244" y="178"/>
                  </a:cubicBezTo>
                  <a:cubicBezTo>
                    <a:pt x="244" y="174"/>
                    <a:pt x="244" y="174"/>
                    <a:pt x="244" y="174"/>
                  </a:cubicBezTo>
                  <a:cubicBezTo>
                    <a:pt x="244" y="171"/>
                    <a:pt x="244" y="171"/>
                    <a:pt x="244" y="171"/>
                  </a:cubicBezTo>
                  <a:lnTo>
                    <a:pt x="242" y="171"/>
                  </a:lnTo>
                  <a:close/>
                  <a:moveTo>
                    <a:pt x="80" y="146"/>
                  </a:moveTo>
                  <a:cubicBezTo>
                    <a:pt x="81" y="148"/>
                    <a:pt x="81" y="148"/>
                    <a:pt x="81" y="148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0" y="146"/>
                    <a:pt x="80" y="146"/>
                    <a:pt x="80" y="146"/>
                  </a:cubicBezTo>
                  <a:close/>
                  <a:moveTo>
                    <a:pt x="136" y="185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33" y="183"/>
                    <a:pt x="133" y="183"/>
                    <a:pt x="133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6" y="185"/>
                    <a:pt x="136" y="185"/>
                    <a:pt x="136" y="185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6" name="Freeform 190">
              <a:extLst>
                <a:ext uri="{FF2B5EF4-FFF2-40B4-BE49-F238E27FC236}">
                  <a16:creationId xmlns:a16="http://schemas.microsoft.com/office/drawing/2014/main" id="{9CFD4070-32B7-DC96-A719-6D6E6EB5FF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65487" y="2906675"/>
              <a:ext cx="156683" cy="121387"/>
            </a:xfrm>
            <a:custGeom>
              <a:avLst/>
              <a:gdLst>
                <a:gd name="T0" fmla="*/ 55 w 58"/>
                <a:gd name="T1" fmla="*/ 11 h 46"/>
                <a:gd name="T2" fmla="*/ 54 w 58"/>
                <a:gd name="T3" fmla="*/ 7 h 46"/>
                <a:gd name="T4" fmla="*/ 53 w 58"/>
                <a:gd name="T5" fmla="*/ 7 h 46"/>
                <a:gd name="T6" fmla="*/ 52 w 58"/>
                <a:gd name="T7" fmla="*/ 7 h 46"/>
                <a:gd name="T8" fmla="*/ 50 w 58"/>
                <a:gd name="T9" fmla="*/ 7 h 46"/>
                <a:gd name="T10" fmla="*/ 49 w 58"/>
                <a:gd name="T11" fmla="*/ 5 h 46"/>
                <a:gd name="T12" fmla="*/ 49 w 58"/>
                <a:gd name="T13" fmla="*/ 5 h 46"/>
                <a:gd name="T14" fmla="*/ 50 w 58"/>
                <a:gd name="T15" fmla="*/ 4 h 46"/>
                <a:gd name="T16" fmla="*/ 50 w 58"/>
                <a:gd name="T17" fmla="*/ 3 h 46"/>
                <a:gd name="T18" fmla="*/ 50 w 58"/>
                <a:gd name="T19" fmla="*/ 3 h 46"/>
                <a:gd name="T20" fmla="*/ 49 w 58"/>
                <a:gd name="T21" fmla="*/ 2 h 46"/>
                <a:gd name="T22" fmla="*/ 49 w 58"/>
                <a:gd name="T23" fmla="*/ 1 h 46"/>
                <a:gd name="T24" fmla="*/ 49 w 58"/>
                <a:gd name="T25" fmla="*/ 0 h 46"/>
                <a:gd name="T26" fmla="*/ 48 w 58"/>
                <a:gd name="T27" fmla="*/ 3 h 46"/>
                <a:gd name="T28" fmla="*/ 44 w 58"/>
                <a:gd name="T29" fmla="*/ 6 h 46"/>
                <a:gd name="T30" fmla="*/ 41 w 58"/>
                <a:gd name="T31" fmla="*/ 10 h 46"/>
                <a:gd name="T32" fmla="*/ 38 w 58"/>
                <a:gd name="T33" fmla="*/ 14 h 46"/>
                <a:gd name="T34" fmla="*/ 35 w 58"/>
                <a:gd name="T35" fmla="*/ 17 h 46"/>
                <a:gd name="T36" fmla="*/ 34 w 58"/>
                <a:gd name="T37" fmla="*/ 21 h 46"/>
                <a:gd name="T38" fmla="*/ 32 w 58"/>
                <a:gd name="T39" fmla="*/ 23 h 46"/>
                <a:gd name="T40" fmla="*/ 31 w 58"/>
                <a:gd name="T41" fmla="*/ 24 h 46"/>
                <a:gd name="T42" fmla="*/ 29 w 58"/>
                <a:gd name="T43" fmla="*/ 23 h 46"/>
                <a:gd name="T44" fmla="*/ 28 w 58"/>
                <a:gd name="T45" fmla="*/ 23 h 46"/>
                <a:gd name="T46" fmla="*/ 29 w 58"/>
                <a:gd name="T47" fmla="*/ 24 h 46"/>
                <a:gd name="T48" fmla="*/ 26 w 58"/>
                <a:gd name="T49" fmla="*/ 26 h 46"/>
                <a:gd name="T50" fmla="*/ 24 w 58"/>
                <a:gd name="T51" fmla="*/ 26 h 46"/>
                <a:gd name="T52" fmla="*/ 18 w 58"/>
                <a:gd name="T53" fmla="*/ 26 h 46"/>
                <a:gd name="T54" fmla="*/ 14 w 58"/>
                <a:gd name="T55" fmla="*/ 26 h 46"/>
                <a:gd name="T56" fmla="*/ 11 w 58"/>
                <a:gd name="T57" fmla="*/ 24 h 46"/>
                <a:gd name="T58" fmla="*/ 9 w 58"/>
                <a:gd name="T59" fmla="*/ 26 h 46"/>
                <a:gd name="T60" fmla="*/ 5 w 58"/>
                <a:gd name="T61" fmla="*/ 27 h 46"/>
                <a:gd name="T62" fmla="*/ 4 w 58"/>
                <a:gd name="T63" fmla="*/ 27 h 46"/>
                <a:gd name="T64" fmla="*/ 2 w 58"/>
                <a:gd name="T65" fmla="*/ 27 h 46"/>
                <a:gd name="T66" fmla="*/ 1 w 58"/>
                <a:gd name="T67" fmla="*/ 23 h 46"/>
                <a:gd name="T68" fmla="*/ 0 w 58"/>
                <a:gd name="T69" fmla="*/ 24 h 46"/>
                <a:gd name="T70" fmla="*/ 1 w 58"/>
                <a:gd name="T71" fmla="*/ 27 h 46"/>
                <a:gd name="T72" fmla="*/ 8 w 58"/>
                <a:gd name="T73" fmla="*/ 36 h 46"/>
                <a:gd name="T74" fmla="*/ 12 w 58"/>
                <a:gd name="T75" fmla="*/ 41 h 46"/>
                <a:gd name="T76" fmla="*/ 29 w 58"/>
                <a:gd name="T77" fmla="*/ 43 h 46"/>
                <a:gd name="T78" fmla="*/ 41 w 58"/>
                <a:gd name="T79" fmla="*/ 46 h 46"/>
                <a:gd name="T80" fmla="*/ 42 w 58"/>
                <a:gd name="T81" fmla="*/ 44 h 46"/>
                <a:gd name="T82" fmla="*/ 44 w 58"/>
                <a:gd name="T83" fmla="*/ 46 h 46"/>
                <a:gd name="T84" fmla="*/ 44 w 58"/>
                <a:gd name="T85" fmla="*/ 44 h 46"/>
                <a:gd name="T86" fmla="*/ 44 w 58"/>
                <a:gd name="T87" fmla="*/ 40 h 46"/>
                <a:gd name="T88" fmla="*/ 45 w 58"/>
                <a:gd name="T89" fmla="*/ 36 h 46"/>
                <a:gd name="T90" fmla="*/ 47 w 58"/>
                <a:gd name="T91" fmla="*/ 30 h 46"/>
                <a:gd name="T92" fmla="*/ 45 w 58"/>
                <a:gd name="T93" fmla="*/ 29 h 46"/>
                <a:gd name="T94" fmla="*/ 45 w 58"/>
                <a:gd name="T95" fmla="*/ 27 h 46"/>
                <a:gd name="T96" fmla="*/ 48 w 58"/>
                <a:gd name="T97" fmla="*/ 27 h 46"/>
                <a:gd name="T98" fmla="*/ 51 w 58"/>
                <a:gd name="T99" fmla="*/ 26 h 46"/>
                <a:gd name="T100" fmla="*/ 51 w 58"/>
                <a:gd name="T101" fmla="*/ 24 h 46"/>
                <a:gd name="T102" fmla="*/ 49 w 58"/>
                <a:gd name="T103" fmla="*/ 24 h 46"/>
                <a:gd name="T104" fmla="*/ 48 w 58"/>
                <a:gd name="T105" fmla="*/ 19 h 46"/>
                <a:gd name="T106" fmla="*/ 48 w 58"/>
                <a:gd name="T107" fmla="*/ 16 h 46"/>
                <a:gd name="T108" fmla="*/ 48 w 58"/>
                <a:gd name="T109" fmla="*/ 14 h 46"/>
                <a:gd name="T110" fmla="*/ 49 w 58"/>
                <a:gd name="T111" fmla="*/ 14 h 46"/>
                <a:gd name="T112" fmla="*/ 51 w 58"/>
                <a:gd name="T113" fmla="*/ 16 h 46"/>
                <a:gd name="T114" fmla="*/ 54 w 58"/>
                <a:gd name="T115" fmla="*/ 14 h 46"/>
                <a:gd name="T116" fmla="*/ 55 w 58"/>
                <a:gd name="T117" fmla="*/ 16 h 46"/>
                <a:gd name="T118" fmla="*/ 58 w 58"/>
                <a:gd name="T119" fmla="*/ 13 h 46"/>
                <a:gd name="T120" fmla="*/ 55 w 58"/>
                <a:gd name="T121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46">
                  <a:moveTo>
                    <a:pt x="55" y="11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0" y="7"/>
                    <a:pt x="50" y="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8" y="6"/>
                    <a:pt x="49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5" y="11"/>
                    <a:pt x="55" y="11"/>
                    <a:pt x="55" y="11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7" name="Freeform 191">
              <a:extLst>
                <a:ext uri="{FF2B5EF4-FFF2-40B4-BE49-F238E27FC236}">
                  <a16:creationId xmlns:a16="http://schemas.microsoft.com/office/drawing/2014/main" id="{05FE2BBB-0DA8-13CA-0C3F-A5BCC54FA8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93681" y="2902694"/>
              <a:ext cx="14244" cy="23879"/>
            </a:xfrm>
            <a:custGeom>
              <a:avLst/>
              <a:gdLst>
                <a:gd name="T0" fmla="*/ 1 w 5"/>
                <a:gd name="T1" fmla="*/ 3 h 9"/>
                <a:gd name="T2" fmla="*/ 1 w 5"/>
                <a:gd name="T3" fmla="*/ 4 h 9"/>
                <a:gd name="T4" fmla="*/ 2 w 5"/>
                <a:gd name="T5" fmla="*/ 5 h 9"/>
                <a:gd name="T6" fmla="*/ 2 w 5"/>
                <a:gd name="T7" fmla="*/ 5 h 9"/>
                <a:gd name="T8" fmla="*/ 2 w 5"/>
                <a:gd name="T9" fmla="*/ 6 h 9"/>
                <a:gd name="T10" fmla="*/ 1 w 5"/>
                <a:gd name="T11" fmla="*/ 7 h 9"/>
                <a:gd name="T12" fmla="*/ 1 w 5"/>
                <a:gd name="T13" fmla="*/ 7 h 9"/>
                <a:gd name="T14" fmla="*/ 2 w 5"/>
                <a:gd name="T15" fmla="*/ 9 h 9"/>
                <a:gd name="T16" fmla="*/ 4 w 5"/>
                <a:gd name="T17" fmla="*/ 9 h 9"/>
                <a:gd name="T18" fmla="*/ 5 w 5"/>
                <a:gd name="T19" fmla="*/ 9 h 9"/>
                <a:gd name="T20" fmla="*/ 4 w 5"/>
                <a:gd name="T21" fmla="*/ 8 h 9"/>
                <a:gd name="T22" fmla="*/ 4 w 5"/>
                <a:gd name="T23" fmla="*/ 6 h 9"/>
                <a:gd name="T24" fmla="*/ 3 w 5"/>
                <a:gd name="T25" fmla="*/ 6 h 9"/>
                <a:gd name="T26" fmla="*/ 3 w 5"/>
                <a:gd name="T27" fmla="*/ 5 h 9"/>
                <a:gd name="T28" fmla="*/ 3 w 5"/>
                <a:gd name="T29" fmla="*/ 2 h 9"/>
                <a:gd name="T30" fmla="*/ 3 w 5"/>
                <a:gd name="T31" fmla="*/ 0 h 9"/>
                <a:gd name="T32" fmla="*/ 1 w 5"/>
                <a:gd name="T33" fmla="*/ 0 h 9"/>
                <a:gd name="T34" fmla="*/ 1 w 5"/>
                <a:gd name="T35" fmla="*/ 2 h 9"/>
                <a:gd name="T36" fmla="*/ 1 w 5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9">
                  <a:moveTo>
                    <a:pt x="1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7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8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2811E046-C8A9-2D4A-93F8-69EA1ACB6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403" y="4314939"/>
              <a:ext cx="150563" cy="211136"/>
            </a:xfrm>
            <a:prstGeom prst="rect">
              <a:avLst/>
            </a:prstGeom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14F71BE-4244-994B-1B2B-8F22811DBFC4}"/>
                </a:ext>
              </a:extLst>
            </p:cNvPr>
            <p:cNvSpPr txBox="1"/>
            <p:nvPr/>
          </p:nvSpPr>
          <p:spPr>
            <a:xfrm>
              <a:off x="1288460" y="4253207"/>
              <a:ext cx="2214265" cy="42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Main Offices</a:t>
              </a:r>
            </a:p>
          </p:txBody>
        </p:sp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12AB33FE-3250-2888-43F1-0B6AC30CE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0679" y="2589445"/>
              <a:ext cx="179916" cy="25229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81" name="Rectangle: Rounded Corners 217">
              <a:extLst>
                <a:ext uri="{FF2B5EF4-FFF2-40B4-BE49-F238E27FC236}">
                  <a16:creationId xmlns:a16="http://schemas.microsoft.com/office/drawing/2014/main" id="{3A02DEA5-6526-3522-A544-D588A350C993}"/>
                </a:ext>
              </a:extLst>
            </p:cNvPr>
            <p:cNvSpPr/>
            <p:nvPr/>
          </p:nvSpPr>
          <p:spPr>
            <a:xfrm>
              <a:off x="4016728" y="2598530"/>
              <a:ext cx="925287" cy="2522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Heavy" panose="020B0903020102020204" pitchFamily="34" charset="0"/>
                  <a:ea typeface="+mn-ea"/>
                  <a:cs typeface="+mn-cs"/>
                </a:rPr>
                <a:t>Weston</a:t>
              </a:r>
            </a:p>
          </p:txBody>
        </p:sp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07F3349C-5C0F-AC5E-7FB0-6D3DF3C13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1882" y="1724711"/>
              <a:ext cx="179915" cy="252294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83" name="Rectangle: Rounded Corners 219">
              <a:extLst>
                <a:ext uri="{FF2B5EF4-FFF2-40B4-BE49-F238E27FC236}">
                  <a16:creationId xmlns:a16="http://schemas.microsoft.com/office/drawing/2014/main" id="{21F08799-480E-83DB-E6CB-7F02FC4AE890}"/>
                </a:ext>
              </a:extLst>
            </p:cNvPr>
            <p:cNvSpPr/>
            <p:nvPr/>
          </p:nvSpPr>
          <p:spPr>
            <a:xfrm>
              <a:off x="5414148" y="1605678"/>
              <a:ext cx="919720" cy="25229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Heavy" panose="020B0903020102020204" pitchFamily="34" charset="0"/>
                  <a:ea typeface="+mn-ea"/>
                  <a:cs typeface="+mn-cs"/>
                </a:rPr>
                <a:t>London (HQ)</a:t>
              </a:r>
            </a:p>
          </p:txBody>
        </p:sp>
        <p:sp>
          <p:nvSpPr>
            <p:cNvPr id="184" name="Rectangle: Rounded Corners 220">
              <a:extLst>
                <a:ext uri="{FF2B5EF4-FFF2-40B4-BE49-F238E27FC236}">
                  <a16:creationId xmlns:a16="http://schemas.microsoft.com/office/drawing/2014/main" id="{5381AC40-0B1F-2BC4-9366-4CCD65E25A1C}"/>
                </a:ext>
              </a:extLst>
            </p:cNvPr>
            <p:cNvSpPr/>
            <p:nvPr/>
          </p:nvSpPr>
          <p:spPr>
            <a:xfrm>
              <a:off x="5188395" y="4414734"/>
              <a:ext cx="1045739" cy="2522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Heavy" panose="020B0903020102020204" pitchFamily="34" charset="0"/>
                  <a:ea typeface="+mn-ea"/>
                  <a:cs typeface="+mn-cs"/>
                </a:rPr>
                <a:t>São Paulo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0CB6373-CDFD-67C3-F413-343EEF25153B}"/>
                </a:ext>
              </a:extLst>
            </p:cNvPr>
            <p:cNvSpPr txBox="1"/>
            <p:nvPr/>
          </p:nvSpPr>
          <p:spPr>
            <a:xfrm>
              <a:off x="1264798" y="4734183"/>
              <a:ext cx="2661929" cy="42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3A2163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Team / </a:t>
              </a:r>
              <a:r>
                <a:rPr kumimoji="0" lang="en-US" sz="700" b="1" i="0" u="none" strike="noStrike" kern="1200" cap="none" spc="0" normalizeH="0" baseline="0" dirty="0">
                  <a:ln>
                    <a:noFill/>
                  </a:ln>
                  <a:solidFill>
                    <a:srgbClr val="3A2163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Projects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48E66EAE-DB4B-13EB-57B4-8DD4D12D4202}"/>
                </a:ext>
              </a:extLst>
            </p:cNvPr>
            <p:cNvSpPr/>
            <p:nvPr/>
          </p:nvSpPr>
          <p:spPr>
            <a:xfrm>
              <a:off x="972050" y="4782283"/>
              <a:ext cx="262508" cy="2625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CA693098-7B46-E139-E336-C637B861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5606" y="4407094"/>
              <a:ext cx="179916" cy="25229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88" name="Rectangle: Rounded Corners 224">
              <a:extLst>
                <a:ext uri="{FF2B5EF4-FFF2-40B4-BE49-F238E27FC236}">
                  <a16:creationId xmlns:a16="http://schemas.microsoft.com/office/drawing/2014/main" id="{8D4811D0-46AF-E1D1-4A53-0EC39B945AD3}"/>
                </a:ext>
              </a:extLst>
            </p:cNvPr>
            <p:cNvSpPr/>
            <p:nvPr/>
          </p:nvSpPr>
          <p:spPr>
            <a:xfrm>
              <a:off x="4837497" y="4842378"/>
              <a:ext cx="1245299" cy="2507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Heavy" panose="020B0903020102020204" pitchFamily="34" charset="0"/>
                  <a:ea typeface="+mn-ea"/>
                  <a:cs typeface="+mn-cs"/>
                </a:rPr>
                <a:t>Buenos Aires</a:t>
              </a:r>
            </a:p>
          </p:txBody>
        </p: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EF45E1B6-B28E-1060-6440-750D626FF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9389" y="4975439"/>
              <a:ext cx="179916" cy="25229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0" name="Rectangle: Rounded Corners 226">
              <a:extLst>
                <a:ext uri="{FF2B5EF4-FFF2-40B4-BE49-F238E27FC236}">
                  <a16:creationId xmlns:a16="http://schemas.microsoft.com/office/drawing/2014/main" id="{275099CF-25F3-5E36-88B1-29A717C8FD4F}"/>
                </a:ext>
              </a:extLst>
            </p:cNvPr>
            <p:cNvSpPr/>
            <p:nvPr/>
          </p:nvSpPr>
          <p:spPr>
            <a:xfrm>
              <a:off x="4685317" y="5205306"/>
              <a:ext cx="1290393" cy="2507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Heavy" panose="020B0903020102020204" pitchFamily="34" charset="0"/>
                  <a:ea typeface="+mn-ea"/>
                  <a:cs typeface="+mn-cs"/>
                </a:rPr>
                <a:t>Mar del Plata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37E04781-D21D-DD37-F2B6-5E0BDF423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8518" y="4871544"/>
              <a:ext cx="179916" cy="25229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2850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A82BA8A-8ABB-9C3F-6B22-C73EA3931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0EDFBC-7666-BA46-8E94-F83EDA5B54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49366" y="12676"/>
            <a:ext cx="430976" cy="87929"/>
          </a:xfrm>
          <a:prstGeom prst="rect">
            <a:avLst/>
          </a:prstGeom>
          <a:noFill/>
        </p:spPr>
        <p:txBody>
          <a:bodyPr vert="horz" wrap="none" lIns="35933" tIns="35933" rIns="35933" bIns="35933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overall_1_131828168223096462 columns_1_131828168223096462 </a:t>
            </a:r>
            <a:endParaRPr lang="en-US" sz="100" err="1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121400" y="1003978"/>
            <a:ext cx="2970685" cy="768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593"/>
              </a:spcBef>
            </a:pPr>
            <a:r>
              <a:rPr lang="en-US" sz="4392" b="1" dirty="0" err="1">
                <a:solidFill>
                  <a:schemeClr val="bg1"/>
                </a:solidFill>
              </a:rPr>
              <a:t>Até</a:t>
            </a:r>
            <a:r>
              <a:rPr lang="en-US" sz="4392" b="1" dirty="0">
                <a:solidFill>
                  <a:schemeClr val="bg1"/>
                </a:solidFill>
              </a:rPr>
              <a:t> 2030...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8" y="1258481"/>
            <a:ext cx="3613723" cy="4675431"/>
          </a:xfrm>
          <a:prstGeom prst="rect">
            <a:avLst/>
          </a:prstGeom>
          <a:ln w="9525" cap="flat" cmpd="sng" algn="ctr">
            <a:solidFill>
              <a:srgbClr val="49494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987FFD-EFE7-32BB-A6A0-AE80FEA16BA9}"/>
              </a:ext>
            </a:extLst>
          </p:cNvPr>
          <p:cNvSpPr txBox="1">
            <a:spLocks/>
          </p:cNvSpPr>
          <p:nvPr/>
        </p:nvSpPr>
        <p:spPr>
          <a:xfrm>
            <a:off x="675583" y="456353"/>
            <a:ext cx="10735713" cy="54762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795" dirty="0">
                <a:solidFill>
                  <a:schemeClr val="bg1"/>
                </a:solidFill>
                <a:latin typeface="Arial Nova"/>
              </a:rPr>
              <a:t>A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automação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ainda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é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um big deal!</a:t>
            </a:r>
            <a:endParaRPr lang="en-GB" sz="2795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CF4365-763E-DD97-D268-880E522E99EC}"/>
              </a:ext>
            </a:extLst>
          </p:cNvPr>
          <p:cNvSpPr txBox="1">
            <a:spLocks/>
          </p:cNvSpPr>
          <p:nvPr/>
        </p:nvSpPr>
        <p:spPr>
          <a:xfrm>
            <a:off x="6121400" y="2319618"/>
            <a:ext cx="5791200" cy="17222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System Font Regular"/>
              <a:buChar char="●"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91" b="1" dirty="0">
                <a:solidFill>
                  <a:schemeClr val="bg1"/>
                </a:solidFill>
              </a:rPr>
              <a:t>50%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trabalho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automatizado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pleno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potencial</a:t>
            </a:r>
            <a:br>
              <a:rPr lang="en-US" sz="2400" dirty="0"/>
            </a:br>
            <a:r>
              <a:rPr lang="en-US" sz="2395" dirty="0">
                <a:solidFill>
                  <a:schemeClr val="accent3"/>
                </a:solidFill>
              </a:rPr>
              <a:t> - Bain &amp; Co.</a:t>
            </a:r>
          </a:p>
          <a:p>
            <a:endParaRPr lang="en-GB" sz="1797" dirty="0">
              <a:solidFill>
                <a:srgbClr val="FFC40C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8E644C9-EA1E-B368-CC7A-6EA2142BF4DC}"/>
              </a:ext>
            </a:extLst>
          </p:cNvPr>
          <p:cNvSpPr txBox="1">
            <a:spLocks/>
          </p:cNvSpPr>
          <p:nvPr/>
        </p:nvSpPr>
        <p:spPr>
          <a:xfrm>
            <a:off x="6121400" y="4328167"/>
            <a:ext cx="5943600" cy="1877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System Font Regular"/>
              <a:buChar char="●"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91" b="1" dirty="0">
                <a:solidFill>
                  <a:schemeClr val="bg1"/>
                </a:solidFill>
              </a:rPr>
              <a:t>$15T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potencial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benefício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para a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economia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global</a:t>
            </a:r>
            <a:br>
              <a:rPr lang="en-US" sz="2800" dirty="0"/>
            </a:br>
            <a:r>
              <a:rPr lang="en-US" sz="2395" dirty="0">
                <a:solidFill>
                  <a:schemeClr val="accent3"/>
                </a:solidFill>
              </a:rPr>
              <a:t> - Gartner</a:t>
            </a:r>
          </a:p>
          <a:p>
            <a:endParaRPr lang="en-GB" sz="1797" dirty="0">
              <a:solidFill>
                <a:srgbClr val="FFC40C"/>
              </a:solidFill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6B9E9961-C5D5-2FA0-BB8B-A37FAB6B2A2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568" y="6312119"/>
            <a:ext cx="1443747" cy="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A82BA8A-8ABB-9C3F-6B22-C73EA3931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0EDFBC-7666-BA46-8E94-F83EDA5B54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btfpLayoutConfig" hidden="1"/>
          <p:cNvSpPr txBox="1"/>
          <p:nvPr/>
        </p:nvSpPr>
        <p:spPr bwMode="gray">
          <a:xfrm>
            <a:off x="49366" y="12676"/>
            <a:ext cx="430976" cy="87929"/>
          </a:xfrm>
          <a:prstGeom prst="rect">
            <a:avLst/>
          </a:prstGeom>
          <a:noFill/>
        </p:spPr>
        <p:txBody>
          <a:bodyPr vert="horz" wrap="none" lIns="35933" tIns="35933" rIns="35933" bIns="35933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overall_1_131828168223096462 columns_1_131828168223096462 </a:t>
            </a:r>
            <a:endParaRPr lang="en-US" sz="100" err="1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510022" y="1170921"/>
            <a:ext cx="6747282" cy="70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593"/>
              </a:spcBef>
            </a:pPr>
            <a:r>
              <a:rPr lang="en-US" sz="3992" b="1" dirty="0" err="1">
                <a:solidFill>
                  <a:schemeClr val="bg1"/>
                </a:solidFill>
              </a:rPr>
              <a:t>Pesquisa</a:t>
            </a:r>
            <a:r>
              <a:rPr lang="en-US" sz="3992" b="1" dirty="0">
                <a:solidFill>
                  <a:schemeClr val="bg1"/>
                </a:solidFill>
              </a:rPr>
              <a:t> </a:t>
            </a:r>
            <a:r>
              <a:rPr lang="en-US" sz="3992" b="1" dirty="0" err="1">
                <a:solidFill>
                  <a:schemeClr val="bg1"/>
                </a:solidFill>
              </a:rPr>
              <a:t>Multifuncional</a:t>
            </a:r>
            <a:endParaRPr lang="en-US" sz="3992" b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987FFD-EFE7-32BB-A6A0-AE80FEA16BA9}"/>
              </a:ext>
            </a:extLst>
          </p:cNvPr>
          <p:cNvSpPr txBox="1">
            <a:spLocks/>
          </p:cNvSpPr>
          <p:nvPr/>
        </p:nvSpPr>
        <p:spPr>
          <a:xfrm>
            <a:off x="675583" y="456353"/>
            <a:ext cx="10735713" cy="54762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795" dirty="0">
                <a:solidFill>
                  <a:schemeClr val="bg1"/>
                </a:solidFill>
              </a:rPr>
              <a:t>Progresso </a:t>
            </a:r>
            <a:r>
              <a:rPr lang="en-US" sz="2795" dirty="0" err="1">
                <a:solidFill>
                  <a:schemeClr val="bg1"/>
                </a:solidFill>
              </a:rPr>
              <a:t>até</a:t>
            </a:r>
            <a:r>
              <a:rPr lang="en-US" sz="2795" dirty="0">
                <a:solidFill>
                  <a:schemeClr val="bg1"/>
                </a:solidFill>
              </a:rPr>
              <a:t> agora</a:t>
            </a:r>
            <a:endParaRPr lang="en-GB" sz="2795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CF4365-763E-DD97-D268-880E522E99EC}"/>
              </a:ext>
            </a:extLst>
          </p:cNvPr>
          <p:cNvSpPr txBox="1">
            <a:spLocks/>
          </p:cNvSpPr>
          <p:nvPr/>
        </p:nvSpPr>
        <p:spPr>
          <a:xfrm>
            <a:off x="5510023" y="2319618"/>
            <a:ext cx="6173977" cy="17222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System Font Regular"/>
              <a:buChar char="●"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91" b="1" dirty="0">
                <a:solidFill>
                  <a:schemeClr val="bg1"/>
                </a:solidFill>
              </a:rPr>
              <a:t>20% 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tarefas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manuais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foram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totalmente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automatizadas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pela IA e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outras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tecnologias</a:t>
            </a:r>
            <a:endParaRPr lang="en-US" sz="2795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8E644C9-EA1E-B368-CC7A-6EA2142BF4DC}"/>
              </a:ext>
            </a:extLst>
          </p:cNvPr>
          <p:cNvSpPr txBox="1">
            <a:spLocks/>
          </p:cNvSpPr>
          <p:nvPr/>
        </p:nvSpPr>
        <p:spPr>
          <a:xfrm>
            <a:off x="5510023" y="4328167"/>
            <a:ext cx="6021577" cy="1877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System Font Regular"/>
              <a:buChar char="●"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91" b="1" dirty="0">
                <a:solidFill>
                  <a:schemeClr val="bg1"/>
                </a:solidFill>
              </a:rPr>
              <a:t>40%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Tarefas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diárias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restantes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 que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estão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maduras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 para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automação</a:t>
            </a:r>
            <a:r>
              <a:rPr lang="en-US" sz="2795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 e </a:t>
            </a:r>
            <a:r>
              <a:rPr lang="en-US" sz="2795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/>
              </a:rPr>
              <a:t>GenAI</a:t>
            </a:r>
            <a:endParaRPr lang="en-US" sz="2795" b="1" dirty="0">
              <a:solidFill>
                <a:schemeClr val="accent1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/>
            </a:endParaRPr>
          </a:p>
          <a:p>
            <a:endParaRPr lang="en-GB" sz="1797" dirty="0">
              <a:solidFill>
                <a:srgbClr val="FFC40C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993748-8BED-F2C2-0C32-F612A183CFB4}"/>
              </a:ext>
            </a:extLst>
          </p:cNvPr>
          <p:cNvGrpSpPr/>
          <p:nvPr/>
        </p:nvGrpSpPr>
        <p:grpSpPr>
          <a:xfrm>
            <a:off x="794378" y="1319328"/>
            <a:ext cx="3613723" cy="4675431"/>
            <a:chOff x="759095" y="1321775"/>
            <a:chExt cx="3620427" cy="46841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6C7914-EC96-67BA-9DD8-CB9D390CA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095" y="1321775"/>
              <a:ext cx="3620427" cy="4684105"/>
            </a:xfrm>
            <a:prstGeom prst="rect">
              <a:avLst/>
            </a:prstGeom>
            <a:ln w="9525" cap="flat" cmpd="sng" algn="ctr">
              <a:solidFill>
                <a:srgbClr val="494949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4304D1-4C2E-D31E-8FF2-FFC8A32E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8797" y="5497657"/>
              <a:ext cx="1393159" cy="4293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1FA9FC-DBE4-E83F-4762-CAF2AE744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2952" y="1527036"/>
              <a:ext cx="3198255" cy="3792876"/>
            </a:xfrm>
            <a:prstGeom prst="rect">
              <a:avLst/>
            </a:prstGeom>
          </p:spPr>
        </p:pic>
      </p:grpSp>
      <p:pic>
        <p:nvPicPr>
          <p:cNvPr id="2" name="object 2">
            <a:extLst>
              <a:ext uri="{FF2B5EF4-FFF2-40B4-BE49-F238E27FC236}">
                <a16:creationId xmlns:a16="http://schemas.microsoft.com/office/drawing/2014/main" id="{822FB06B-D960-CED7-0C66-64360D04192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568" y="6312119"/>
            <a:ext cx="1443747" cy="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8090C-B96C-230D-D5BF-BE3692E0A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2663" rtl="0">
              <a:defRPr/>
            </a:pPr>
            <a:fld id="{4B0EDFBC-7666-BA46-8E94-F83EDA5B5493}" type="slidenum">
              <a:rPr lang="en-US" kern="1200">
                <a:solidFill>
                  <a:srgbClr val="E9E9E2"/>
                </a:solidFill>
                <a:ea typeface="+mn-ea"/>
                <a:cs typeface="+mn-cs"/>
              </a:rPr>
              <a:pPr defTabSz="912663" rtl="0">
                <a:defRPr/>
              </a:pPr>
              <a:t>7</a:t>
            </a:fld>
            <a:endParaRPr lang="en-US" kern="1200">
              <a:solidFill>
                <a:srgbClr val="E9E9E2"/>
              </a:solidFill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49C65-12E9-2644-136A-934F97C971F5}"/>
              </a:ext>
            </a:extLst>
          </p:cNvPr>
          <p:cNvSpPr txBox="1"/>
          <p:nvPr/>
        </p:nvSpPr>
        <p:spPr>
          <a:xfrm>
            <a:off x="4530610" y="6431949"/>
            <a:ext cx="5123554" cy="153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2663" rtl="0">
              <a:spcBef>
                <a:spcPts val="599"/>
              </a:spcBef>
              <a:spcAft>
                <a:spcPts val="599"/>
              </a:spcAft>
              <a:buClr>
                <a:srgbClr val="006CB7"/>
              </a:buClr>
              <a:defRPr/>
            </a:pPr>
            <a:r>
              <a:rPr lang="en-US" sz="998" kern="1200">
                <a:solidFill>
                  <a:srgbClr val="FFFFFF"/>
                </a:solidFill>
                <a:latin typeface="Arial Nova" panose="020B0504020202020204" pitchFamily="34" charset="0"/>
                <a:ea typeface="+mn-ea"/>
                <a:cs typeface="+mn-cs"/>
              </a:rPr>
              <a:t>Source: </a:t>
            </a:r>
            <a:r>
              <a:rPr lang="en-US" sz="998" kern="1200" err="1">
                <a:solidFill>
                  <a:srgbClr val="FFFFFF"/>
                </a:solidFill>
                <a:latin typeface="Arial Nova" panose="020B0504020202020204" pitchFamily="34" charset="0"/>
                <a:ea typeface="+mn-ea"/>
                <a:cs typeface="+mn-cs"/>
              </a:rPr>
              <a:t>DataHorizzon</a:t>
            </a:r>
            <a:r>
              <a:rPr lang="en-US" sz="998" kern="1200">
                <a:solidFill>
                  <a:srgbClr val="FFFFFF"/>
                </a:solidFill>
                <a:latin typeface="Arial Nova" panose="020B0504020202020204" pitchFamily="34" charset="0"/>
                <a:ea typeface="+mn-ea"/>
                <a:cs typeface="+mn-cs"/>
              </a:rPr>
              <a:t>, global </a:t>
            </a:r>
            <a:r>
              <a:rPr lang="en-US" sz="998" kern="1200">
                <a:solidFill>
                  <a:srgbClr val="FFFFFF"/>
                </a:solidFill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market research and advisory firm, April 2024</a:t>
            </a:r>
            <a:endParaRPr lang="en-US" sz="998" kern="1200">
              <a:solidFill>
                <a:srgbClr val="FFFFFF"/>
              </a:solidFill>
              <a:latin typeface="Arial Nova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764F1E-185A-11C5-EE9C-3A6D4EA48667}"/>
              </a:ext>
            </a:extLst>
          </p:cNvPr>
          <p:cNvGrpSpPr/>
          <p:nvPr/>
        </p:nvGrpSpPr>
        <p:grpSpPr>
          <a:xfrm>
            <a:off x="419034" y="1541460"/>
            <a:ext cx="5460879" cy="4015909"/>
            <a:chOff x="383054" y="1544320"/>
            <a:chExt cx="5471011" cy="402336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8E6FD66-4850-5397-8C7D-A1FDA144D7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3425" y="1544320"/>
            <a:ext cx="5120640" cy="4023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A1ADA06-B3A2-20F6-E1EF-83CC6C773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4098" y="2407920"/>
              <a:ext cx="1931342" cy="2062480"/>
            </a:xfrm>
            <a:prstGeom prst="straightConnector1">
              <a:avLst/>
            </a:prstGeom>
            <a:ln w="57150" cap="rnd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A8F243-23B8-02DC-906F-4688152EC176}"/>
                </a:ext>
              </a:extLst>
            </p:cNvPr>
            <p:cNvSpPr txBox="1"/>
            <p:nvPr/>
          </p:nvSpPr>
          <p:spPr>
            <a:xfrm rot="18752570">
              <a:off x="2066204" y="3222084"/>
              <a:ext cx="180848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2663" rtl="0">
                <a:spcBef>
                  <a:spcPts val="599"/>
                </a:spcBef>
                <a:spcAft>
                  <a:spcPts val="599"/>
                </a:spcAft>
                <a:buClr>
                  <a:srgbClr val="006CB7"/>
                </a:buClr>
                <a:defRPr/>
              </a:pPr>
              <a:r>
                <a:rPr lang="en-US" sz="1996" kern="1200">
                  <a:solidFill>
                    <a:srgbClr val="FFFFFF"/>
                  </a:solidFill>
                  <a:latin typeface="Arial Nova" panose="020B0504020202020204" pitchFamily="34" charset="0"/>
                  <a:ea typeface="+mn-ea"/>
                  <a:cs typeface="+mn-cs"/>
                </a:rPr>
                <a:t>18% CAGR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AA8494-E361-76B7-B481-D4B945B6D32C}"/>
                </a:ext>
              </a:extLst>
            </p:cNvPr>
            <p:cNvSpPr txBox="1"/>
            <p:nvPr/>
          </p:nvSpPr>
          <p:spPr>
            <a:xfrm rot="16200000">
              <a:off x="-77737" y="3069684"/>
              <a:ext cx="122936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912663" rtl="0">
                <a:spcBef>
                  <a:spcPts val="599"/>
                </a:spcBef>
                <a:spcAft>
                  <a:spcPts val="599"/>
                </a:spcAft>
                <a:buClr>
                  <a:srgbClr val="006CB7"/>
                </a:buClr>
                <a:defRPr/>
              </a:pPr>
              <a:r>
                <a:rPr lang="en-US" sz="1996" kern="1200">
                  <a:solidFill>
                    <a:srgbClr val="FFFFFF"/>
                  </a:solidFill>
                  <a:latin typeface="Arial Nova" panose="020B0504020202020204" pitchFamily="34" charset="0"/>
                  <a:ea typeface="+mn-ea"/>
                  <a:cs typeface="+mn-cs"/>
                </a:rPr>
                <a:t>$ Billion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C49AC6-9B3B-1F77-FC48-20BC7FA65305}"/>
              </a:ext>
            </a:extLst>
          </p:cNvPr>
          <p:cNvGrpSpPr/>
          <p:nvPr/>
        </p:nvGrpSpPr>
        <p:grpSpPr>
          <a:xfrm>
            <a:off x="6199510" y="1541460"/>
            <a:ext cx="5418365" cy="4015909"/>
            <a:chOff x="6174255" y="1544320"/>
            <a:chExt cx="5428418" cy="402336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AADD185-847F-13FF-E8EB-81ABEE8E70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5760" y="2702560"/>
              <a:ext cx="1910080" cy="1584960"/>
            </a:xfrm>
            <a:prstGeom prst="straightConnector1">
              <a:avLst/>
            </a:prstGeom>
            <a:ln w="57150" cap="rnd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AE278C-3DAF-14CE-8C88-F2282F248830}"/>
                </a:ext>
              </a:extLst>
            </p:cNvPr>
            <p:cNvSpPr txBox="1"/>
            <p:nvPr/>
          </p:nvSpPr>
          <p:spPr>
            <a:xfrm rot="19224400">
              <a:off x="7861149" y="3239551"/>
              <a:ext cx="174180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2663" rtl="0">
                <a:spcBef>
                  <a:spcPts val="599"/>
                </a:spcBef>
                <a:spcAft>
                  <a:spcPts val="599"/>
                </a:spcAft>
                <a:buClr>
                  <a:srgbClr val="006CB7"/>
                </a:buClr>
                <a:defRPr/>
              </a:pPr>
              <a:r>
                <a:rPr lang="en-US" sz="1996" kern="1200">
                  <a:solidFill>
                    <a:srgbClr val="FFFFFF"/>
                  </a:solidFill>
                  <a:latin typeface="Arial Nova" panose="020B0504020202020204" pitchFamily="34" charset="0"/>
                  <a:ea typeface="+mn-ea"/>
                  <a:cs typeface="+mn-cs"/>
                </a:rPr>
                <a:t>14% CAGR</a:t>
              </a:r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ECA545C8-1B5E-5D3B-20D0-0E00C0D419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82033" y="1544320"/>
            <a:ext cx="5120640" cy="4023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0407B1-B2E3-F79E-1E56-A199EB7D7CFB}"/>
                </a:ext>
              </a:extLst>
            </p:cNvPr>
            <p:cNvSpPr txBox="1"/>
            <p:nvPr/>
          </p:nvSpPr>
          <p:spPr>
            <a:xfrm rot="16200000">
              <a:off x="5713464" y="3069684"/>
              <a:ext cx="122936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912663" rtl="0">
                <a:spcBef>
                  <a:spcPts val="599"/>
                </a:spcBef>
                <a:spcAft>
                  <a:spcPts val="599"/>
                </a:spcAft>
                <a:buClr>
                  <a:srgbClr val="006CB7"/>
                </a:buClr>
                <a:defRPr/>
              </a:pPr>
              <a:r>
                <a:rPr lang="en-US" sz="1996" kern="1200">
                  <a:solidFill>
                    <a:srgbClr val="FFFFFF"/>
                  </a:solidFill>
                  <a:latin typeface="Arial Nova" panose="020B0504020202020204" pitchFamily="34" charset="0"/>
                  <a:ea typeface="+mn-ea"/>
                  <a:cs typeface="+mn-cs"/>
                </a:rPr>
                <a:t>$ Billion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A91AD4-F09D-B3B2-5C64-F348B7299094}"/>
              </a:ext>
            </a:extLst>
          </p:cNvPr>
          <p:cNvSpPr txBox="1">
            <a:spLocks/>
          </p:cNvSpPr>
          <p:nvPr/>
        </p:nvSpPr>
        <p:spPr>
          <a:xfrm>
            <a:off x="675583" y="456353"/>
            <a:ext cx="10735713" cy="54762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795" dirty="0" err="1">
                <a:solidFill>
                  <a:schemeClr val="bg1"/>
                </a:solidFill>
              </a:rPr>
              <a:t>Projeção</a:t>
            </a:r>
            <a:r>
              <a:rPr lang="en-US" sz="2795" dirty="0">
                <a:solidFill>
                  <a:schemeClr val="bg1"/>
                </a:solidFill>
              </a:rPr>
              <a:t> de </a:t>
            </a:r>
            <a:r>
              <a:rPr lang="en-US" sz="2795" dirty="0" err="1">
                <a:solidFill>
                  <a:schemeClr val="bg1"/>
                </a:solidFill>
              </a:rPr>
              <a:t>Crescimento</a:t>
            </a:r>
            <a:r>
              <a:rPr lang="en-US" sz="2795" dirty="0">
                <a:solidFill>
                  <a:schemeClr val="bg1"/>
                </a:solidFill>
              </a:rPr>
              <a:t> do Mercado</a:t>
            </a:r>
            <a:endParaRPr lang="en-GB" sz="2795" dirty="0">
              <a:solidFill>
                <a:schemeClr val="bg1"/>
              </a:solidFill>
              <a:latin typeface="Arial Nova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17B472A8-0CD1-9242-DE03-6B376A1D031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549" y="5882860"/>
            <a:ext cx="1443747" cy="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0FF8F2-324C-F127-560A-C544D576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0EDFBC-7666-BA46-8E94-F83EDA5B54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38B55-1A44-3C63-FF56-B5392BDB2FBA}"/>
              </a:ext>
            </a:extLst>
          </p:cNvPr>
          <p:cNvSpPr txBox="1"/>
          <p:nvPr/>
        </p:nvSpPr>
        <p:spPr>
          <a:xfrm>
            <a:off x="675583" y="5793201"/>
            <a:ext cx="7198739" cy="2764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898">
                <a:solidFill>
                  <a:schemeClr val="bg1"/>
                </a:solidFill>
                <a:latin typeface="Arial Nova"/>
                <a:ea typeface="Times New Roman" panose="02020603050405020304" pitchFamily="18" charset="0"/>
              </a:rPr>
              <a:t>Source: A commissioned Total Economic Impact™ study conducted by Forrester Consulting on behalf of SS&amp;C Blue Prism January 2024. </a:t>
            </a:r>
            <a:endParaRPr lang="en-US" sz="898">
              <a:solidFill>
                <a:schemeClr val="bg1"/>
              </a:solidFill>
              <a:latin typeface="Arial Nova"/>
            </a:endParaRPr>
          </a:p>
          <a:p>
            <a:r>
              <a:rPr lang="en-US" sz="898">
                <a:solidFill>
                  <a:schemeClr val="bg1"/>
                </a:solidFill>
                <a:latin typeface="Arial Nova"/>
              </a:rPr>
              <a:t>Base: 166 decision-makers across NA, EMEA and APAC with responsibilities for RPA and/or BPM in their organizations.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03CEBA-9872-3557-A610-5A5C5724B555}"/>
              </a:ext>
            </a:extLst>
          </p:cNvPr>
          <p:cNvGrpSpPr/>
          <p:nvPr/>
        </p:nvGrpSpPr>
        <p:grpSpPr>
          <a:xfrm>
            <a:off x="676018" y="1675120"/>
            <a:ext cx="2838733" cy="3011624"/>
            <a:chOff x="640515" y="1678228"/>
            <a:chExt cx="2844000" cy="3017211"/>
          </a:xfrm>
        </p:grpSpPr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5CE87D15-7AA4-CF2C-E050-DBAD1259050D}"/>
                </a:ext>
              </a:extLst>
            </p:cNvPr>
            <p:cNvSpPr/>
            <p:nvPr/>
          </p:nvSpPr>
          <p:spPr>
            <a:xfrm>
              <a:off x="640515" y="2495857"/>
              <a:ext cx="2844000" cy="936000"/>
            </a:xfrm>
            <a:prstGeom prst="roundRect">
              <a:avLst/>
            </a:prstGeom>
            <a:gradFill>
              <a:gsLst>
                <a:gs pos="33000">
                  <a:schemeClr val="accent2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6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8F90BB-8E79-AC40-5E17-207D7BFDF7DB}"/>
                </a:ext>
              </a:extLst>
            </p:cNvPr>
            <p:cNvSpPr txBox="1"/>
            <p:nvPr/>
          </p:nvSpPr>
          <p:spPr>
            <a:xfrm>
              <a:off x="810717" y="2743258"/>
              <a:ext cx="2503597" cy="45192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599"/>
                </a:spcBef>
                <a:spcAft>
                  <a:spcPts val="599"/>
                </a:spcAft>
                <a:buClr>
                  <a:schemeClr val="accent2"/>
                </a:buClr>
              </a:pPr>
              <a:r>
                <a:rPr lang="en-US" sz="1597" b="1" dirty="0" err="1">
                  <a:solidFill>
                    <a:schemeClr val="bg1"/>
                  </a:solidFill>
                  <a:latin typeface="Arial Nova" panose="020B0504020202020204" pitchFamily="34" charset="0"/>
                </a:rPr>
                <a:t>Eficiência</a:t>
              </a:r>
              <a:r>
                <a:rPr lang="en-US" sz="1597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 </a:t>
              </a:r>
              <a:r>
                <a:rPr lang="en-US" sz="1597" b="1" dirty="0" err="1">
                  <a:solidFill>
                    <a:schemeClr val="bg1"/>
                  </a:solidFill>
                  <a:latin typeface="Arial Nova" panose="020B0504020202020204" pitchFamily="34" charset="0"/>
                </a:rPr>
                <a:t>Operacional</a:t>
              </a:r>
              <a:endParaRPr lang="en-GB" sz="1597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0" name="Rounded Rectangle 11">
              <a:extLst>
                <a:ext uri="{FF2B5EF4-FFF2-40B4-BE49-F238E27FC236}">
                  <a16:creationId xmlns:a16="http://schemas.microsoft.com/office/drawing/2014/main" id="{DAEDBA2D-4CD9-2D3D-6D5F-2D47C0380FD6}"/>
                </a:ext>
              </a:extLst>
            </p:cNvPr>
            <p:cNvSpPr/>
            <p:nvPr/>
          </p:nvSpPr>
          <p:spPr>
            <a:xfrm>
              <a:off x="640515" y="3759439"/>
              <a:ext cx="2844000" cy="936000"/>
            </a:xfrm>
            <a:prstGeom prst="roundRect">
              <a:avLst/>
            </a:prstGeom>
            <a:gradFill>
              <a:gsLst>
                <a:gs pos="33000">
                  <a:schemeClr val="accent2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6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39462C-96CD-09F3-B428-6D1DE668AD37}"/>
                </a:ext>
              </a:extLst>
            </p:cNvPr>
            <p:cNvSpPr txBox="1"/>
            <p:nvPr/>
          </p:nvSpPr>
          <p:spPr>
            <a:xfrm>
              <a:off x="805968" y="4006840"/>
              <a:ext cx="2513094" cy="45192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599"/>
                </a:spcBef>
                <a:spcAft>
                  <a:spcPts val="599"/>
                </a:spcAft>
                <a:buClr>
                  <a:schemeClr val="accent2"/>
                </a:buClr>
              </a:pPr>
              <a:r>
                <a:rPr lang="en-US" sz="1597" b="1" dirty="0">
                  <a:solidFill>
                    <a:schemeClr val="bg1"/>
                  </a:solidFill>
                  <a:latin typeface="Arial Nova"/>
                </a:rPr>
                <a:t>Economia de Custos/Tempo</a:t>
              </a:r>
              <a:endParaRPr lang="en-GB" sz="1597" b="1" dirty="0">
                <a:solidFill>
                  <a:schemeClr val="bg1"/>
                </a:solidFill>
                <a:latin typeface="Arial Nov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8539A5-3C45-D12B-3E02-4E7056082D3E}"/>
                </a:ext>
              </a:extLst>
            </p:cNvPr>
            <p:cNvSpPr txBox="1"/>
            <p:nvPr/>
          </p:nvSpPr>
          <p:spPr>
            <a:xfrm>
              <a:off x="735669" y="1678228"/>
              <a:ext cx="26853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593" b="1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ova" panose="020B0504020202020204" pitchFamily="34" charset="0"/>
                </a:rPr>
                <a:t>2019</a:t>
              </a:r>
              <a:endParaRPr lang="en-GB" sz="3593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EEAB70-E494-B5E1-1ED1-3360B8E3DCD4}"/>
              </a:ext>
            </a:extLst>
          </p:cNvPr>
          <p:cNvGrpSpPr/>
          <p:nvPr/>
        </p:nvGrpSpPr>
        <p:grpSpPr>
          <a:xfrm>
            <a:off x="4357073" y="1675120"/>
            <a:ext cx="2863837" cy="3011624"/>
            <a:chOff x="4328400" y="1678228"/>
            <a:chExt cx="2869150" cy="3017211"/>
          </a:xfrm>
        </p:grpSpPr>
        <p:sp>
          <p:nvSpPr>
            <p:cNvPr id="22" name="Rounded Rectangle 11">
              <a:extLst>
                <a:ext uri="{FF2B5EF4-FFF2-40B4-BE49-F238E27FC236}">
                  <a16:creationId xmlns:a16="http://schemas.microsoft.com/office/drawing/2014/main" id="{8DF50FCD-C7B9-0F5C-0344-514C9E885427}"/>
                </a:ext>
              </a:extLst>
            </p:cNvPr>
            <p:cNvSpPr/>
            <p:nvPr/>
          </p:nvSpPr>
          <p:spPr>
            <a:xfrm>
              <a:off x="4353550" y="2495857"/>
              <a:ext cx="2844000" cy="936000"/>
            </a:xfrm>
            <a:prstGeom prst="roundRect">
              <a:avLst/>
            </a:prstGeom>
            <a:gradFill>
              <a:gsLst>
                <a:gs pos="33000">
                  <a:schemeClr val="accent2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6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46D38C-9897-6295-508C-FC827A61D04C}"/>
                </a:ext>
              </a:extLst>
            </p:cNvPr>
            <p:cNvSpPr txBox="1"/>
            <p:nvPr/>
          </p:nvSpPr>
          <p:spPr>
            <a:xfrm>
              <a:off x="4425607" y="2743259"/>
              <a:ext cx="2699886" cy="45192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599"/>
                </a:spcBef>
                <a:spcAft>
                  <a:spcPts val="599"/>
                </a:spcAft>
                <a:buClr>
                  <a:schemeClr val="accent2"/>
                </a:buClr>
              </a:pPr>
              <a:r>
                <a:rPr lang="en-US" sz="1400" b="1" dirty="0" err="1">
                  <a:solidFill>
                    <a:schemeClr val="bg1"/>
                  </a:solidFill>
                  <a:latin typeface="Arial Nova" panose="020B0504020202020204" pitchFamily="34" charset="0"/>
                </a:rPr>
                <a:t>Desafios</a:t>
              </a:r>
              <a:r>
                <a:rPr lang="en-US" sz="14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Arial Nova" panose="020B0504020202020204" pitchFamily="34" charset="0"/>
                </a:rPr>
                <a:t>Estratégicos</a:t>
              </a:r>
              <a:r>
                <a:rPr lang="en-US" sz="14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, </a:t>
              </a:r>
              <a:r>
                <a:rPr lang="en-US" sz="1400" b="1" dirty="0" err="1">
                  <a:solidFill>
                    <a:schemeClr val="bg1"/>
                  </a:solidFill>
                  <a:latin typeface="Arial Nova" panose="020B0504020202020204" pitchFamily="34" charset="0"/>
                </a:rPr>
                <a:t>Transformação</a:t>
              </a:r>
              <a:r>
                <a:rPr lang="en-US" sz="14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 CX, </a:t>
              </a:r>
              <a:r>
                <a:rPr lang="en-US" sz="1400" b="1" dirty="0" err="1">
                  <a:solidFill>
                    <a:schemeClr val="bg1"/>
                  </a:solidFill>
                  <a:latin typeface="Arial Nova" panose="020B0504020202020204" pitchFamily="34" charset="0"/>
                </a:rPr>
                <a:t>Agilidade</a:t>
              </a:r>
              <a:endParaRPr lang="en-GB" sz="1597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AD701490-5CFF-D824-C447-6C2225B3514D}"/>
                </a:ext>
              </a:extLst>
            </p:cNvPr>
            <p:cNvSpPr/>
            <p:nvPr/>
          </p:nvSpPr>
          <p:spPr>
            <a:xfrm>
              <a:off x="4328400" y="3759439"/>
              <a:ext cx="2844000" cy="936000"/>
            </a:xfrm>
            <a:prstGeom prst="roundRect">
              <a:avLst/>
            </a:prstGeom>
            <a:gradFill>
              <a:gsLst>
                <a:gs pos="33000">
                  <a:schemeClr val="accent2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6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8D932C-F62D-4CAE-C236-04C30373E42D}"/>
                </a:ext>
              </a:extLst>
            </p:cNvPr>
            <p:cNvSpPr txBox="1"/>
            <p:nvPr/>
          </p:nvSpPr>
          <p:spPr>
            <a:xfrm>
              <a:off x="4507341" y="4006840"/>
              <a:ext cx="2486118" cy="45192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599"/>
                </a:spcBef>
                <a:spcAft>
                  <a:spcPts val="599"/>
                </a:spcAft>
                <a:buClr>
                  <a:schemeClr val="accent2"/>
                </a:buClr>
              </a:pPr>
              <a:r>
                <a:rPr lang="en-US" sz="1597" b="1" dirty="0" err="1">
                  <a:solidFill>
                    <a:schemeClr val="bg1"/>
                  </a:solidFill>
                  <a:latin typeface="Arial Nova" panose="020B0504020202020204" pitchFamily="34" charset="0"/>
                </a:rPr>
                <a:t>Crescimento</a:t>
              </a:r>
              <a:r>
                <a:rPr lang="en-US" sz="1597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, CX, EX</a:t>
              </a:r>
              <a:endParaRPr lang="en-GB" sz="1597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03F93E-8054-7EAC-2AEA-6F83AEA0E45E}"/>
                </a:ext>
              </a:extLst>
            </p:cNvPr>
            <p:cNvSpPr txBox="1"/>
            <p:nvPr/>
          </p:nvSpPr>
          <p:spPr>
            <a:xfrm>
              <a:off x="4416914" y="1678228"/>
              <a:ext cx="26853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593" b="1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ova" panose="020B0504020202020204" pitchFamily="34" charset="0"/>
                </a:rPr>
                <a:t>2024</a:t>
              </a:r>
              <a:endParaRPr lang="en-GB" sz="3593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079BA9-45E8-81BC-FF93-E70CB6ACEDF2}"/>
              </a:ext>
            </a:extLst>
          </p:cNvPr>
          <p:cNvSpPr txBox="1">
            <a:spLocks/>
          </p:cNvSpPr>
          <p:nvPr/>
        </p:nvSpPr>
        <p:spPr>
          <a:xfrm>
            <a:off x="675583" y="456353"/>
            <a:ext cx="10735713" cy="54762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795" dirty="0">
                <a:solidFill>
                  <a:schemeClr val="bg1"/>
                </a:solidFill>
              </a:rPr>
              <a:t>O </a:t>
            </a:r>
            <a:r>
              <a:rPr lang="en-US" sz="2795" dirty="0" err="1">
                <a:solidFill>
                  <a:schemeClr val="bg1"/>
                </a:solidFill>
              </a:rPr>
              <a:t>retorno</a:t>
            </a:r>
            <a:r>
              <a:rPr lang="en-US" sz="2795" dirty="0">
                <a:solidFill>
                  <a:schemeClr val="bg1"/>
                </a:solidFill>
              </a:rPr>
              <a:t> da </a:t>
            </a:r>
            <a:r>
              <a:rPr lang="en-US" sz="2795" dirty="0" err="1">
                <a:solidFill>
                  <a:schemeClr val="bg1"/>
                </a:solidFill>
              </a:rPr>
              <a:t>automação</a:t>
            </a:r>
            <a:r>
              <a:rPr lang="en-US" sz="2795" dirty="0">
                <a:solidFill>
                  <a:schemeClr val="bg1"/>
                </a:solidFill>
              </a:rPr>
              <a:t> </a:t>
            </a:r>
            <a:r>
              <a:rPr lang="en-US" sz="2795" dirty="0" err="1">
                <a:solidFill>
                  <a:schemeClr val="bg1"/>
                </a:solidFill>
              </a:rPr>
              <a:t>está</a:t>
            </a:r>
            <a:r>
              <a:rPr lang="en-US" sz="2795" dirty="0">
                <a:solidFill>
                  <a:schemeClr val="bg1"/>
                </a:solidFill>
              </a:rPr>
              <a:t> </a:t>
            </a:r>
            <a:r>
              <a:rPr lang="en-US" sz="2795" dirty="0" err="1">
                <a:solidFill>
                  <a:schemeClr val="bg1"/>
                </a:solidFill>
              </a:rPr>
              <a:t>além</a:t>
            </a:r>
            <a:r>
              <a:rPr lang="en-US" sz="2795" dirty="0">
                <a:solidFill>
                  <a:schemeClr val="bg1"/>
                </a:solidFill>
              </a:rPr>
              <a:t> da </a:t>
            </a:r>
            <a:r>
              <a:rPr lang="en-US" sz="2795" dirty="0" err="1">
                <a:solidFill>
                  <a:schemeClr val="bg1"/>
                </a:solidFill>
              </a:rPr>
              <a:t>redução</a:t>
            </a:r>
            <a:r>
              <a:rPr lang="en-US" sz="2795" dirty="0">
                <a:solidFill>
                  <a:schemeClr val="bg1"/>
                </a:solidFill>
              </a:rPr>
              <a:t> de custos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139D13D-D6FF-80B5-4297-924AE1B03D69}"/>
              </a:ext>
            </a:extLst>
          </p:cNvPr>
          <p:cNvSpPr txBox="1">
            <a:spLocks/>
          </p:cNvSpPr>
          <p:nvPr/>
        </p:nvSpPr>
        <p:spPr>
          <a:xfrm>
            <a:off x="7978572" y="2098656"/>
            <a:ext cx="3934028" cy="3176195"/>
          </a:xfrm>
          <a:prstGeom prst="rect">
            <a:avLst/>
          </a:prstGeom>
        </p:spPr>
        <p:txBody>
          <a:bodyPr lIns="91271" tIns="45635" rIns="91271" bIns="45635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System Font Regular"/>
              <a:buChar char="●"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●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91" b="1" dirty="0">
                <a:solidFill>
                  <a:schemeClr val="bg1"/>
                </a:solidFill>
                <a:latin typeface="Arial Nova"/>
              </a:rPr>
              <a:t>76% 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das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organizações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esperam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ver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um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impacto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positivo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no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crescimento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dos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negócios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nos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próximos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2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anos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a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partir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de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seu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</a:t>
            </a:r>
            <a:r>
              <a:rPr lang="en-US" sz="239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programa</a:t>
            </a:r>
            <a:r>
              <a:rPr lang="en-US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 de IA</a:t>
            </a:r>
            <a:r>
              <a:rPr lang="en-GB" sz="239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/>
              </a:rPr>
              <a:t>. </a:t>
            </a:r>
            <a:endParaRPr lang="en-GB" sz="2395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996" dirty="0">
                <a:solidFill>
                  <a:schemeClr val="accent3"/>
                </a:solidFill>
                <a:latin typeface="Arial Nova"/>
              </a:rPr>
              <a:t> - Forrester</a:t>
            </a:r>
          </a:p>
          <a:p>
            <a:endParaRPr lang="en-GB" sz="1797" dirty="0">
              <a:solidFill>
                <a:srgbClr val="FFC40C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90AF37-E805-B579-4E50-D07086CFBC1F}"/>
              </a:ext>
            </a:extLst>
          </p:cNvPr>
          <p:cNvGrpSpPr/>
          <p:nvPr/>
        </p:nvGrpSpPr>
        <p:grpSpPr>
          <a:xfrm>
            <a:off x="3724281" y="2606257"/>
            <a:ext cx="488752" cy="1974863"/>
            <a:chOff x="3694433" y="2611092"/>
            <a:chExt cx="489659" cy="1978527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6A38C515-C27F-AEB9-5EE6-17FE2DFCEA5E}"/>
                </a:ext>
              </a:extLst>
            </p:cNvPr>
            <p:cNvSpPr/>
            <p:nvPr/>
          </p:nvSpPr>
          <p:spPr>
            <a:xfrm>
              <a:off x="3694433" y="2611092"/>
              <a:ext cx="489659" cy="716257"/>
            </a:xfrm>
            <a:prstGeom prst="rightArrow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row: Right 13">
              <a:extLst>
                <a:ext uri="{FF2B5EF4-FFF2-40B4-BE49-F238E27FC236}">
                  <a16:creationId xmlns:a16="http://schemas.microsoft.com/office/drawing/2014/main" id="{1E827E3B-46F9-D2C8-8C64-0FC1E7616F6B}"/>
                </a:ext>
              </a:extLst>
            </p:cNvPr>
            <p:cNvSpPr/>
            <p:nvPr/>
          </p:nvSpPr>
          <p:spPr>
            <a:xfrm>
              <a:off x="3694433" y="3873362"/>
              <a:ext cx="489659" cy="716257"/>
            </a:xfrm>
            <a:prstGeom prst="rightArrow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object 2">
            <a:extLst>
              <a:ext uri="{FF2B5EF4-FFF2-40B4-BE49-F238E27FC236}">
                <a16:creationId xmlns:a16="http://schemas.microsoft.com/office/drawing/2014/main" id="{636FBC71-EA56-08AF-4545-FC2B5669A27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568" y="6312119"/>
            <a:ext cx="1443747" cy="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3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7D1495-14CF-5DE9-74B7-74778D18B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0EDFBC-7666-BA46-8E94-F83EDA5B54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88799-D743-02E1-303C-60D68F70B13D}"/>
              </a:ext>
            </a:extLst>
          </p:cNvPr>
          <p:cNvSpPr txBox="1"/>
          <p:nvPr/>
        </p:nvSpPr>
        <p:spPr>
          <a:xfrm>
            <a:off x="1635922" y="6209079"/>
            <a:ext cx="2411179" cy="153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998">
                <a:solidFill>
                  <a:schemeClr val="bg1"/>
                </a:solidFill>
                <a:latin typeface="Arial Nova" panose="020B0504020202020204" pitchFamily="34" charset="0"/>
              </a:rPr>
              <a:t>Source: </a:t>
            </a:r>
            <a:r>
              <a:rPr lang="en-US" sz="998" err="1">
                <a:solidFill>
                  <a:schemeClr val="bg1"/>
                </a:solidFill>
                <a:latin typeface="Arial Nova" panose="020B0504020202020204" pitchFamily="34" charset="0"/>
              </a:rPr>
              <a:t>macrotrends.net</a:t>
            </a:r>
            <a:endParaRPr lang="en-US" sz="998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6CF72-E8CB-CA30-540D-2A2EEA26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34" y="1196729"/>
            <a:ext cx="8881132" cy="4456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FDBFE-385A-1CF2-0C43-56E0C0B9F6BD}"/>
              </a:ext>
            </a:extLst>
          </p:cNvPr>
          <p:cNvSpPr txBox="1"/>
          <p:nvPr/>
        </p:nvSpPr>
        <p:spPr>
          <a:xfrm>
            <a:off x="9949601" y="5823583"/>
            <a:ext cx="612365" cy="21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397">
                <a:solidFill>
                  <a:schemeClr val="bg1"/>
                </a:solidFill>
                <a:latin typeface="Arial Nova" panose="020B0504020202020204" pitchFamily="34" charset="0"/>
              </a:rPr>
              <a:t>2102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94F73-C156-DAD5-51DD-C0B4438FB8F1}"/>
              </a:ext>
            </a:extLst>
          </p:cNvPr>
          <p:cNvSpPr txBox="1"/>
          <p:nvPr/>
        </p:nvSpPr>
        <p:spPr>
          <a:xfrm>
            <a:off x="1635922" y="5823583"/>
            <a:ext cx="612365" cy="21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397">
                <a:solidFill>
                  <a:schemeClr val="bg1"/>
                </a:solidFill>
                <a:latin typeface="Arial Nova" panose="020B0504020202020204" pitchFamily="34" charset="0"/>
              </a:rPr>
              <a:t>1950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4E644-D53B-8DB9-8667-DF4F774304C7}"/>
              </a:ext>
            </a:extLst>
          </p:cNvPr>
          <p:cNvSpPr txBox="1"/>
          <p:nvPr/>
        </p:nvSpPr>
        <p:spPr>
          <a:xfrm>
            <a:off x="5815217" y="5823583"/>
            <a:ext cx="612365" cy="21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99"/>
              </a:spcBef>
              <a:spcAft>
                <a:spcPts val="599"/>
              </a:spcAft>
              <a:buClr>
                <a:schemeClr val="accent2"/>
              </a:buClr>
            </a:pPr>
            <a:r>
              <a:rPr lang="en-US" sz="1397">
                <a:solidFill>
                  <a:schemeClr val="bg1"/>
                </a:solidFill>
                <a:latin typeface="Arial Nova" panose="020B0504020202020204" pitchFamily="34" charset="0"/>
              </a:rPr>
              <a:t>2024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BC05F4-95EF-B6C7-B01B-7E7789C81413}"/>
              </a:ext>
            </a:extLst>
          </p:cNvPr>
          <p:cNvSpPr txBox="1">
            <a:spLocks/>
          </p:cNvSpPr>
          <p:nvPr/>
        </p:nvSpPr>
        <p:spPr>
          <a:xfrm>
            <a:off x="675583" y="456353"/>
            <a:ext cx="10735713" cy="54762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795" dirty="0">
                <a:solidFill>
                  <a:schemeClr val="bg1"/>
                </a:solidFill>
                <a:latin typeface="Arial Nova"/>
              </a:rPr>
              <a:t>Taxa de </a:t>
            </a:r>
            <a:r>
              <a:rPr lang="en-US" sz="2795" dirty="0" err="1">
                <a:solidFill>
                  <a:schemeClr val="bg1"/>
                </a:solidFill>
                <a:latin typeface="Arial Nova"/>
              </a:rPr>
              <a:t>natalidade</a:t>
            </a:r>
            <a:r>
              <a:rPr lang="en-US" sz="2795" dirty="0">
                <a:solidFill>
                  <a:schemeClr val="bg1"/>
                </a:solidFill>
                <a:latin typeface="Arial Nova"/>
              </a:rPr>
              <a:t> global: 1950 a 2102</a:t>
            </a:r>
            <a:endParaRPr lang="en-US" sz="2795" dirty="0">
              <a:solidFill>
                <a:schemeClr val="bg1"/>
              </a:solidFill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6EF4CA4E-1A8E-D538-9C0D-AF98C0B870B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568" y="6312119"/>
            <a:ext cx="1443747" cy="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YKES Theme">
  <a:themeElements>
    <a:clrScheme name="SYKES Color Palette">
      <a:dk1>
        <a:srgbClr val="484748"/>
      </a:dk1>
      <a:lt1>
        <a:srgbClr val="FFFFFF"/>
      </a:lt1>
      <a:dk2>
        <a:srgbClr val="939598"/>
      </a:dk2>
      <a:lt2>
        <a:srgbClr val="FFFFFF"/>
      </a:lt2>
      <a:accent1>
        <a:srgbClr val="039BE5"/>
      </a:accent1>
      <a:accent2>
        <a:srgbClr val="58C1EE"/>
      </a:accent2>
      <a:accent3>
        <a:srgbClr val="F26D61"/>
      </a:accent3>
      <a:accent4>
        <a:srgbClr val="FCB74F"/>
      </a:accent4>
      <a:accent5>
        <a:srgbClr val="82C885"/>
      </a:accent5>
      <a:accent6>
        <a:srgbClr val="AD6CAD"/>
      </a:accent6>
      <a:hlink>
        <a:srgbClr val="039BE5"/>
      </a:hlink>
      <a:folHlink>
        <a:srgbClr val="58C1E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ymphony_V1.1" id="{EAC3EB3B-B138-4396-8B9A-34B5D1487009}" vid="{226EDDC8-7811-491A-BAC4-EEDE9B60B6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YKES Color Palette">
    <a:dk1>
      <a:srgbClr val="484748"/>
    </a:dk1>
    <a:lt1>
      <a:srgbClr val="FFFFFF"/>
    </a:lt1>
    <a:dk2>
      <a:srgbClr val="939598"/>
    </a:dk2>
    <a:lt2>
      <a:srgbClr val="FFFFFF"/>
    </a:lt2>
    <a:accent1>
      <a:srgbClr val="039BE5"/>
    </a:accent1>
    <a:accent2>
      <a:srgbClr val="58C1EE"/>
    </a:accent2>
    <a:accent3>
      <a:srgbClr val="F26D61"/>
    </a:accent3>
    <a:accent4>
      <a:srgbClr val="FCB74F"/>
    </a:accent4>
    <a:accent5>
      <a:srgbClr val="82C885"/>
    </a:accent5>
    <a:accent6>
      <a:srgbClr val="AD6CAD"/>
    </a:accent6>
    <a:hlink>
      <a:srgbClr val="039BE5"/>
    </a:hlink>
    <a:folHlink>
      <a:srgbClr val="58C1E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67EB957362540895008EB69246E04" ma:contentTypeVersion="3" ma:contentTypeDescription="Create a new document." ma:contentTypeScope="" ma:versionID="fdef31388b702b02891a1b4262e2489c">
  <xsd:schema xmlns:xsd="http://www.w3.org/2001/XMLSchema" xmlns:xs="http://www.w3.org/2001/XMLSchema" xmlns:p="http://schemas.microsoft.com/office/2006/metadata/properties" xmlns:ns3="409d1840-e3c6-413b-a4fb-0f03d48c8f8b" targetNamespace="http://schemas.microsoft.com/office/2006/metadata/properties" ma:root="true" ma:fieldsID="2fc61e133eeb4945156a75a61036261c" ns3:_="">
    <xsd:import namespace="409d1840-e3c6-413b-a4fb-0f03d48c8f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d1840-e3c6-413b-a4fb-0f03d48c8f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70FA9-1656-4681-8F23-723E21BA85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C4845-F759-41F7-AFAC-5A0AC0837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d1840-e3c6-413b-a4fb-0f03d48c8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BEA9B6-7D0D-4CB9-B54F-2B90113E193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409d1840-e3c6-413b-a4fb-0f03d48c8f8b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17106</TotalTime>
  <Words>4043</Words>
  <Application>Microsoft Macintosh PowerPoint</Application>
  <PresentationFormat>Custom</PresentationFormat>
  <Paragraphs>668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☞GILROY-MEDIUM</vt:lpstr>
      <vt:lpstr>Arial</vt:lpstr>
      <vt:lpstr>Arial Nova</vt:lpstr>
      <vt:lpstr>Calibri</vt:lpstr>
      <vt:lpstr>Calibri Light</vt:lpstr>
      <vt:lpstr>EYInterstate Light,Bold</vt:lpstr>
      <vt:lpstr>Franklin Gothic Book</vt:lpstr>
      <vt:lpstr>Franklin Gothic Heavy</vt:lpstr>
      <vt:lpstr>Gilroy</vt:lpstr>
      <vt:lpstr>Gilroy Bold</vt:lpstr>
      <vt:lpstr>Gilroy-Medium</vt:lpstr>
      <vt:lpstr>Helvetica</vt:lpstr>
      <vt:lpstr>PerfectMoment-Script</vt:lpstr>
      <vt:lpstr>Roboto</vt:lpstr>
      <vt:lpstr>Source Sans Pro</vt:lpstr>
      <vt:lpstr>Source Serif</vt:lpstr>
      <vt:lpstr>Wingdings</vt:lpstr>
      <vt:lpstr>SYKES Theme</vt:lpstr>
      <vt:lpstr>PowerPoint Presentation</vt:lpstr>
      <vt:lpstr>PowerPoint Presentation</vt:lpstr>
      <vt:lpstr>Alguns dos nossos clientes na américa latina</vt:lpstr>
      <vt:lpstr>QUEM SOMOS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SS&amp;C Blue Prism…a Powerful Combination </vt:lpstr>
      <vt:lpstr>Deployment</vt:lpstr>
      <vt:lpstr>PowerPoint Presentation</vt:lpstr>
      <vt:lpstr>iBPO Services - Modelo Carveout</vt:lpstr>
      <vt:lpstr>   Onboarding Journey</vt:lpstr>
      <vt:lpstr>PowerPoint Presentation</vt:lpstr>
      <vt:lpstr>Automation ‘Hot Spots’ for Human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all starts with an idea</dc:title>
  <dc:creator>Jessica Rowntree</dc:creator>
  <cp:lastModifiedBy>Rodrigo Cid</cp:lastModifiedBy>
  <cp:revision>224</cp:revision>
  <dcterms:created xsi:type="dcterms:W3CDTF">2023-05-12T04:48:12Z</dcterms:created>
  <dcterms:modified xsi:type="dcterms:W3CDTF">2024-06-18T14:22:39Z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Adobe InDesign 18.2 (Macintosh)</vt:lpwstr>
  </property>
  <property fmtid="{D5CDD505-2E9C-101B-9397-08002B2CF9AE}" pid="4" name="LastSaved">
    <vt:filetime>2023-05-12T00:00:00Z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0x01010080E67EB957362540895008EB69246E04</vt:lpwstr>
  </property>
</Properties>
</file>