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7" r:id="rId4"/>
    <p:sldMasterId id="2147483832" r:id="rId5"/>
    <p:sldMasterId id="2147483866" r:id="rId6"/>
    <p:sldMasterId id="2147483900" r:id="rId7"/>
  </p:sldMasterIdLst>
  <p:notesMasterIdLst>
    <p:notesMasterId r:id="rId26"/>
  </p:notesMasterIdLst>
  <p:sldIdLst>
    <p:sldId id="361" r:id="rId8"/>
    <p:sldId id="270" r:id="rId9"/>
    <p:sldId id="2147471545" r:id="rId10"/>
    <p:sldId id="4441" r:id="rId11"/>
    <p:sldId id="2147471535" r:id="rId12"/>
    <p:sldId id="2147471542" r:id="rId13"/>
    <p:sldId id="286" r:id="rId14"/>
    <p:sldId id="291" r:id="rId15"/>
    <p:sldId id="292" r:id="rId16"/>
    <p:sldId id="295" r:id="rId17"/>
    <p:sldId id="294" r:id="rId18"/>
    <p:sldId id="297" r:id="rId19"/>
    <p:sldId id="298" r:id="rId20"/>
    <p:sldId id="299" r:id="rId21"/>
    <p:sldId id="293" r:id="rId22"/>
    <p:sldId id="302" r:id="rId23"/>
    <p:sldId id="303" r:id="rId24"/>
    <p:sldId id="280" r:id="rId25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  <p:embeddedFont>
      <p:font typeface="Futura PT Bold" panose="020B0902020204020203" pitchFamily="34" charset="0"/>
      <p:bold r:id="rId32"/>
    </p:embeddedFont>
    <p:embeddedFont>
      <p:font typeface="Futura PT Book" panose="020B0502020204020303" pitchFamily="34" charset="0"/>
      <p:regular r:id="rId33"/>
    </p:embeddedFont>
    <p:embeddedFont>
      <p:font typeface="Futura PT Heavy" panose="020B0802020204020303" pitchFamily="34" charset="0"/>
      <p:bold r:id="rId34"/>
    </p:embeddedFont>
    <p:embeddedFont>
      <p:font typeface="Futura PT Light" panose="020B0402020204020303" pitchFamily="34" charset="0"/>
      <p:regular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Segoe UI Black" panose="020B0A02040204020203" pitchFamily="34" charset="0"/>
      <p:bold r:id="rId40"/>
      <p:italic r:id="rId41"/>
      <p:boldItalic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FB4D16-0F70-AB7E-1C4F-E3E3789B2A5E}" name="Vivyan Leal Machado" initials="VM" userId="S::vivyan.machado@selbetti.com.br::23527e51-02fa-4f93-81a4-3d0c5b40df81" providerId="AD"/>
  <p188:author id="{9EC4595A-7605-C5F1-36B6-72A28D3706EA}" name="Rafael Brych" initials="RB" userId="S::rafael.brych@selbetti.com.br::44e71535-da80-4856-820a-cc724e08182c" providerId="AD"/>
  <p188:author id="{FD29B1DA-A963-5DA9-4A00-2CF304180E7F}" name="Marricharluz da Silva Cambruzzi" initials="MC" userId="S::marricharluz.silva@selbetti.com.br::0b6165e8-402b-494b-b184-06516492cc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943"/>
    <a:srgbClr val="166047"/>
    <a:srgbClr val="0A2B20"/>
    <a:srgbClr val="00754A"/>
    <a:srgbClr val="7C7C7C"/>
    <a:srgbClr val="F2F2F2"/>
    <a:srgbClr val="679D89"/>
    <a:srgbClr val="3E7C64"/>
    <a:srgbClr val="F8F9FF"/>
    <a:srgbClr val="122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6"/>
    <p:restoredTop sz="94682"/>
  </p:normalViewPr>
  <p:slideViewPr>
    <p:cSldViewPr snapToGrid="0">
      <p:cViewPr varScale="1">
        <p:scale>
          <a:sx n="117" d="100"/>
          <a:sy n="117" d="100"/>
        </p:scale>
        <p:origin x="3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4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o Gomes" userId="151f60e8-f8c4-4e2c-a543-1ce682641331" providerId="ADAL" clId="{567F22F5-FFCA-4F2C-901D-EDF83C4EDE89}"/>
    <pc:docChg chg="addSld delSld modSld">
      <pc:chgData name="Rodrigo Gomes" userId="151f60e8-f8c4-4e2c-a543-1ce682641331" providerId="ADAL" clId="{567F22F5-FFCA-4F2C-901D-EDF83C4EDE89}" dt="2024-06-17T23:33:27.689" v="19"/>
      <pc:docMkLst>
        <pc:docMk/>
      </pc:docMkLst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3113318487" sldId="280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306933949" sldId="286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933078406" sldId="291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3343104373" sldId="292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3387502193" sldId="293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2811503299" sldId="294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526879994" sldId="295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1625282995" sldId="297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27832396" sldId="298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3579355559" sldId="299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2489058315" sldId="302"/>
        </pc:sldMkLst>
      </pc:sldChg>
      <pc:sldChg chg="add">
        <pc:chgData name="Rodrigo Gomes" userId="151f60e8-f8c4-4e2c-a543-1ce682641331" providerId="ADAL" clId="{567F22F5-FFCA-4F2C-901D-EDF83C4EDE89}" dt="2024-06-17T23:33:27.689" v="19"/>
        <pc:sldMkLst>
          <pc:docMk/>
          <pc:sldMk cId="94860307" sldId="303"/>
        </pc:sldMkLst>
      </pc:sldChg>
      <pc:sldChg chg="add del setBg">
        <pc:chgData name="Rodrigo Gomes" userId="151f60e8-f8c4-4e2c-a543-1ce682641331" providerId="ADAL" clId="{567F22F5-FFCA-4F2C-901D-EDF83C4EDE89}" dt="2024-06-17T23:30:56.788" v="2"/>
        <pc:sldMkLst>
          <pc:docMk/>
          <pc:sldMk cId="2400882544" sldId="361"/>
        </pc:sldMkLst>
      </pc:sldChg>
      <pc:sldChg chg="del">
        <pc:chgData name="Rodrigo Gomes" userId="151f60e8-f8c4-4e2c-a543-1ce682641331" providerId="ADAL" clId="{567F22F5-FFCA-4F2C-901D-EDF83C4EDE89}" dt="2024-06-17T23:32:36.274" v="17" actId="47"/>
        <pc:sldMkLst>
          <pc:docMk/>
          <pc:sldMk cId="3714948639" sldId="4427"/>
        </pc:sldMkLst>
      </pc:sldChg>
      <pc:sldChg chg="modSp add mod delCm">
        <pc:chgData name="Rodrigo Gomes" userId="151f60e8-f8c4-4e2c-a543-1ce682641331" providerId="ADAL" clId="{567F22F5-FFCA-4F2C-901D-EDF83C4EDE89}" dt="2024-06-17T23:32:29.112" v="16"/>
        <pc:sldMkLst>
          <pc:docMk/>
          <pc:sldMk cId="2230389775" sldId="4441"/>
        </pc:sldMkLst>
        <pc:spChg chg="mod">
          <ac:chgData name="Rodrigo Gomes" userId="151f60e8-f8c4-4e2c-a543-1ce682641331" providerId="ADAL" clId="{567F22F5-FFCA-4F2C-901D-EDF83C4EDE89}" dt="2024-06-17T23:32:17.224" v="13" actId="20577"/>
          <ac:spMkLst>
            <pc:docMk/>
            <pc:sldMk cId="2230389775" sldId="4441"/>
            <ac:spMk id="2" creationId="{D61D4196-3E25-EBBF-17E9-1360ED8746A0}"/>
          </ac:spMkLst>
        </pc:spChg>
        <pc:spChg chg="mod">
          <ac:chgData name="Rodrigo Gomes" userId="151f60e8-f8c4-4e2c-a543-1ce682641331" providerId="ADAL" clId="{567F22F5-FFCA-4F2C-901D-EDF83C4EDE89}" dt="2024-06-17T23:32:19.531" v="14" actId="20577"/>
          <ac:spMkLst>
            <pc:docMk/>
            <pc:sldMk cId="2230389775" sldId="4441"/>
            <ac:spMk id="9" creationId="{7B942C03-A26F-E3BA-7CEA-4C62DB85F75B}"/>
          </ac:spMkLst>
        </pc:spChg>
        <pc:spChg chg="mod">
          <ac:chgData name="Rodrigo Gomes" userId="151f60e8-f8c4-4e2c-a543-1ce682641331" providerId="ADAL" clId="{567F22F5-FFCA-4F2C-901D-EDF83C4EDE89}" dt="2024-06-17T23:32:21.526" v="15" actId="20577"/>
          <ac:spMkLst>
            <pc:docMk/>
            <pc:sldMk cId="2230389775" sldId="4441"/>
            <ac:spMk id="11" creationId="{C7DAF958-71C3-ABC1-7B46-D849FF4D3A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odrigo Gomes" userId="151f60e8-f8c4-4e2c-a543-1ce682641331" providerId="ADAL" clId="{567F22F5-FFCA-4F2C-901D-EDF83C4EDE89}" dt="2024-06-17T23:32:29.112" v="16"/>
              <pc2:cmMkLst xmlns:pc2="http://schemas.microsoft.com/office/powerpoint/2019/9/main/command">
                <pc:docMk/>
                <pc:sldMk cId="2230389775" sldId="4441"/>
                <pc2:cmMk id="{1E4DD2B8-BA39-4931-8F33-4C75DFF5C428}"/>
              </pc2:cmMkLst>
            </pc226:cmChg>
          </p:ext>
        </pc:extLst>
      </pc:sldChg>
      <pc:sldChg chg="del">
        <pc:chgData name="Rodrigo Gomes" userId="151f60e8-f8c4-4e2c-a543-1ce682641331" providerId="ADAL" clId="{567F22F5-FFCA-4F2C-901D-EDF83C4EDE89}" dt="2024-06-17T23:31:09.336" v="4" actId="47"/>
        <pc:sldMkLst>
          <pc:docMk/>
          <pc:sldMk cId="963129101" sldId="2147471533"/>
        </pc:sldMkLst>
      </pc:sldChg>
      <pc:sldChg chg="del">
        <pc:chgData name="Rodrigo Gomes" userId="151f60e8-f8c4-4e2c-a543-1ce682641331" providerId="ADAL" clId="{567F22F5-FFCA-4F2C-901D-EDF83C4EDE89}" dt="2024-06-17T23:31:42.493" v="11" actId="47"/>
        <pc:sldMkLst>
          <pc:docMk/>
          <pc:sldMk cId="279885993" sldId="2147471539"/>
        </pc:sldMkLst>
      </pc:sldChg>
      <pc:sldChg chg="del">
        <pc:chgData name="Rodrigo Gomes" userId="151f60e8-f8c4-4e2c-a543-1ce682641331" providerId="ADAL" clId="{567F22F5-FFCA-4F2C-901D-EDF83C4EDE89}" dt="2024-06-17T23:31:41.337" v="10" actId="47"/>
        <pc:sldMkLst>
          <pc:docMk/>
          <pc:sldMk cId="3496359545" sldId="2147471540"/>
        </pc:sldMkLst>
      </pc:sldChg>
      <pc:sldChg chg="modNotesTx">
        <pc:chgData name="Rodrigo Gomes" userId="151f60e8-f8c4-4e2c-a543-1ce682641331" providerId="ADAL" clId="{567F22F5-FFCA-4F2C-901D-EDF83C4EDE89}" dt="2024-06-17T23:32:50.017" v="18" actId="20577"/>
        <pc:sldMkLst>
          <pc:docMk/>
          <pc:sldMk cId="868154835" sldId="2147471542"/>
        </pc:sldMkLst>
      </pc:sldChg>
      <pc:sldChg chg="del">
        <pc:chgData name="Rodrigo Gomes" userId="151f60e8-f8c4-4e2c-a543-1ce682641331" providerId="ADAL" clId="{567F22F5-FFCA-4F2C-901D-EDF83C4EDE89}" dt="2024-06-17T23:31:40.280" v="8" actId="47"/>
        <pc:sldMkLst>
          <pc:docMk/>
          <pc:sldMk cId="886766488" sldId="2147471546"/>
        </pc:sldMkLst>
      </pc:sldChg>
      <pc:sldChg chg="del">
        <pc:chgData name="Rodrigo Gomes" userId="151f60e8-f8c4-4e2c-a543-1ce682641331" providerId="ADAL" clId="{567F22F5-FFCA-4F2C-901D-EDF83C4EDE89}" dt="2024-06-17T23:31:40.779" v="9" actId="47"/>
        <pc:sldMkLst>
          <pc:docMk/>
          <pc:sldMk cId="3145845461" sldId="2147471547"/>
        </pc:sldMkLst>
      </pc:sldChg>
      <pc:sldChg chg="del">
        <pc:chgData name="Rodrigo Gomes" userId="151f60e8-f8c4-4e2c-a543-1ce682641331" providerId="ADAL" clId="{567F22F5-FFCA-4F2C-901D-EDF83C4EDE89}" dt="2024-06-17T23:30:59.068" v="3" actId="47"/>
        <pc:sldMkLst>
          <pc:docMk/>
          <pc:sldMk cId="984951211" sldId="2147471548"/>
        </pc:sldMkLst>
      </pc:sldChg>
      <pc:sldChg chg="del">
        <pc:chgData name="Rodrigo Gomes" userId="151f60e8-f8c4-4e2c-a543-1ce682641331" providerId="ADAL" clId="{567F22F5-FFCA-4F2C-901D-EDF83C4EDE89}" dt="2024-06-17T23:31:39.360" v="7" actId="47"/>
        <pc:sldMkLst>
          <pc:docMk/>
          <pc:sldMk cId="3866618822" sldId="2147471549"/>
        </pc:sldMkLst>
      </pc:sldChg>
      <pc:sldChg chg="del">
        <pc:chgData name="Rodrigo Gomes" userId="151f60e8-f8c4-4e2c-a543-1ce682641331" providerId="ADAL" clId="{567F22F5-FFCA-4F2C-901D-EDF83C4EDE89}" dt="2024-06-17T23:31:23.468" v="5" actId="47"/>
        <pc:sldMkLst>
          <pc:docMk/>
          <pc:sldMk cId="2128011679" sldId="2147471550"/>
        </pc:sldMkLst>
      </pc:sldChg>
      <pc:sldChg chg="del">
        <pc:chgData name="Rodrigo Gomes" userId="151f60e8-f8c4-4e2c-a543-1ce682641331" providerId="ADAL" clId="{567F22F5-FFCA-4F2C-901D-EDF83C4EDE89}" dt="2024-06-17T23:31:26.392" v="6" actId="47"/>
        <pc:sldMkLst>
          <pc:docMk/>
          <pc:sldMk cId="3760190429" sldId="2147471551"/>
        </pc:sldMkLst>
      </pc:sldChg>
      <pc:sldMasterChg chg="delSldLayout">
        <pc:chgData name="Rodrigo Gomes" userId="151f60e8-f8c4-4e2c-a543-1ce682641331" providerId="ADAL" clId="{567F22F5-FFCA-4F2C-901D-EDF83C4EDE89}" dt="2024-06-17T23:32:36.274" v="17" actId="47"/>
        <pc:sldMasterMkLst>
          <pc:docMk/>
          <pc:sldMasterMk cId="1058816279" sldId="2147483687"/>
        </pc:sldMasterMkLst>
        <pc:sldLayoutChg chg="del">
          <pc:chgData name="Rodrigo Gomes" userId="151f60e8-f8c4-4e2c-a543-1ce682641331" providerId="ADAL" clId="{567F22F5-FFCA-4F2C-901D-EDF83C4EDE89}" dt="2024-06-17T23:32:36.274" v="17" actId="47"/>
          <pc:sldLayoutMkLst>
            <pc:docMk/>
            <pc:sldMasterMk cId="1058816279" sldId="2147483687"/>
            <pc:sldLayoutMk cId="277387019" sldId="2147483753"/>
          </pc:sldLayoutMkLst>
        </pc:sldLayoutChg>
        <pc:sldLayoutChg chg="del">
          <pc:chgData name="Rodrigo Gomes" userId="151f60e8-f8c4-4e2c-a543-1ce682641331" providerId="ADAL" clId="{567F22F5-FFCA-4F2C-901D-EDF83C4EDE89}" dt="2024-06-17T23:31:09.336" v="4" actId="47"/>
          <pc:sldLayoutMkLst>
            <pc:docMk/>
            <pc:sldMasterMk cId="1058816279" sldId="2147483687"/>
            <pc:sldLayoutMk cId="92221133" sldId="2147483831"/>
          </pc:sldLayoutMkLst>
        </pc:sldLayoutChg>
        <pc:sldLayoutChg chg="del">
          <pc:chgData name="Rodrigo Gomes" userId="151f60e8-f8c4-4e2c-a543-1ce682641331" providerId="ADAL" clId="{567F22F5-FFCA-4F2C-901D-EDF83C4EDE89}" dt="2024-06-17T23:30:53.113" v="1" actId="47"/>
          <pc:sldLayoutMkLst>
            <pc:docMk/>
            <pc:sldMasterMk cId="1058816279" sldId="2147483687"/>
            <pc:sldLayoutMk cId="3803479867" sldId="2147483832"/>
          </pc:sldLayoutMkLst>
        </pc:sldLayoutChg>
      </pc:sldMasterChg>
    </pc:docChg>
  </pc:docChgLst>
  <pc:docChgLst>
    <pc:chgData name="Rodrigo Gomes" userId="151f60e8-f8c4-4e2c-a543-1ce682641331" providerId="ADAL" clId="{8AB23348-9627-4FB3-98B8-D7B0319971E7}"/>
    <pc:docChg chg="custSel modSld">
      <pc:chgData name="Rodrigo Gomes" userId="151f60e8-f8c4-4e2c-a543-1ce682641331" providerId="ADAL" clId="{8AB23348-9627-4FB3-98B8-D7B0319971E7}" dt="2024-06-13T01:10:55.262" v="3" actId="1076"/>
      <pc:docMkLst>
        <pc:docMk/>
      </pc:docMkLst>
      <pc:sldChg chg="modSp mod">
        <pc:chgData name="Rodrigo Gomes" userId="151f60e8-f8c4-4e2c-a543-1ce682641331" providerId="ADAL" clId="{8AB23348-9627-4FB3-98B8-D7B0319971E7}" dt="2024-06-13T01:10:55.262" v="3" actId="1076"/>
        <pc:sldMkLst>
          <pc:docMk/>
          <pc:sldMk cId="3496359545" sldId="2147471540"/>
        </pc:sldMkLst>
        <pc:picChg chg="mod">
          <ac:chgData name="Rodrigo Gomes" userId="151f60e8-f8c4-4e2c-a543-1ce682641331" providerId="ADAL" clId="{8AB23348-9627-4FB3-98B8-D7B0319971E7}" dt="2024-06-13T01:10:55.262" v="3" actId="1076"/>
          <ac:picMkLst>
            <pc:docMk/>
            <pc:sldMk cId="3496359545" sldId="2147471540"/>
            <ac:picMk id="3" creationId="{54A20D0E-1B48-71D3-78D2-C0F65C5AF77C}"/>
          </ac:picMkLst>
        </pc:picChg>
      </pc:sldChg>
      <pc:sldChg chg="delSp modSp mod">
        <pc:chgData name="Rodrigo Gomes" userId="151f60e8-f8c4-4e2c-a543-1ce682641331" providerId="ADAL" clId="{8AB23348-9627-4FB3-98B8-D7B0319971E7}" dt="2024-06-13T01:10:37.456" v="2" actId="1076"/>
        <pc:sldMkLst>
          <pc:docMk/>
          <pc:sldMk cId="886766488" sldId="2147471546"/>
        </pc:sldMkLst>
        <pc:spChg chg="mod">
          <ac:chgData name="Rodrigo Gomes" userId="151f60e8-f8c4-4e2c-a543-1ce682641331" providerId="ADAL" clId="{8AB23348-9627-4FB3-98B8-D7B0319971E7}" dt="2024-06-13T01:10:37.456" v="2" actId="1076"/>
          <ac:spMkLst>
            <pc:docMk/>
            <pc:sldMk cId="886766488" sldId="2147471546"/>
            <ac:spMk id="2" creationId="{9A611278-0B81-CB66-EC9C-80C5FC9CC6C9}"/>
          </ac:spMkLst>
        </pc:spChg>
        <pc:spChg chg="del">
          <ac:chgData name="Rodrigo Gomes" userId="151f60e8-f8c4-4e2c-a543-1ce682641331" providerId="ADAL" clId="{8AB23348-9627-4FB3-98B8-D7B0319971E7}" dt="2024-06-13T01:10:26.248" v="1" actId="478"/>
          <ac:spMkLst>
            <pc:docMk/>
            <pc:sldMk cId="886766488" sldId="2147471546"/>
            <ac:spMk id="3" creationId="{BD222BDE-5207-EBEA-140E-EE97CCF1B849}"/>
          </ac:spMkLst>
        </pc:spChg>
        <pc:cxnChg chg="mod">
          <ac:chgData name="Rodrigo Gomes" userId="151f60e8-f8c4-4e2c-a543-1ce682641331" providerId="ADAL" clId="{8AB23348-9627-4FB3-98B8-D7B0319971E7}" dt="2024-06-13T01:10:37.456" v="2" actId="1076"/>
          <ac:cxnSpMkLst>
            <pc:docMk/>
            <pc:sldMk cId="886766488" sldId="2147471546"/>
            <ac:cxnSpMk id="6" creationId="{65B1D3E8-7711-114B-326D-FA1595DBB4E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1A156-B9D0-421C-8AEA-6769C270B32B}" type="datetimeFigureOut">
              <a:t>17/06/2024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3D689-7B06-4A49-A020-CB35BC410B3F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91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2713-90D4-EC49-BC1A-FB1B2766DDB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40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7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89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65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49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15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297CF-A613-4AD8-B391-68E95ABAD99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19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2713-90D4-EC49-BC1A-FB1B2766DDB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36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5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60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85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60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0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9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89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2EFF6C6-D0CE-7184-3F8B-CC26DE2AC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029" y="539149"/>
            <a:ext cx="390595" cy="1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390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2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22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image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D8E-E147-42D8-AD9D-87A78E4027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7" y="1272824"/>
            <a:ext cx="3319463" cy="1304449"/>
          </a:xfrm>
        </p:spPr>
        <p:txBody>
          <a:bodyPr anchor="b">
            <a:noAutofit/>
          </a:bodyPr>
          <a:lstStyle>
            <a:lvl1pPr algn="r">
              <a:defRPr sz="4000" b="0" i="0" baseline="0">
                <a:solidFill>
                  <a:srgbClr val="FF8B00"/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n-GB"/>
              <a:t>EDIT MASTER TEXT STYLES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CF89D69-9C02-4024-948C-9ABA5A573E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9612" y="2876551"/>
            <a:ext cx="3319464" cy="3348038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FontTx/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Futura PT Book" panose="020B05020202040203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D9446FB-1FE4-4D6E-80F2-5876F933BD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876" y="2095500"/>
            <a:ext cx="5743574" cy="3448050"/>
          </a:xfrm>
        </p:spPr>
        <p:txBody>
          <a:bodyPr/>
          <a:lstStyle>
            <a:lvl1pPr>
              <a:defRPr>
                <a:latin typeface="Futura PT Light" panose="020B04020202040203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433109"/>
      </p:ext>
    </p:extLst>
  </p:cSld>
  <p:clrMapOvr>
    <a:masterClrMapping/>
  </p:clrMapOvr>
  <p:transition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 image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D8E-E147-42D8-AD9D-87A78E4027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7" y="1272824"/>
            <a:ext cx="3319463" cy="1304449"/>
          </a:xfrm>
        </p:spPr>
        <p:txBody>
          <a:bodyPr anchor="b">
            <a:noAutofit/>
          </a:bodyPr>
          <a:lstStyle>
            <a:lvl1pPr algn="r">
              <a:defRPr sz="4000" b="0" i="0" baseline="0">
                <a:solidFill>
                  <a:srgbClr val="EF8943"/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n-GB"/>
              <a:t>EDIT MASTER TEXT STYLES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CF89D69-9C02-4024-948C-9ABA5A573E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9612" y="2876551"/>
            <a:ext cx="3319464" cy="3348038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FontTx/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Futura PT Book" panose="020B05020202040203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D9446FB-1FE4-4D6E-80F2-5876F933BD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876" y="2095500"/>
            <a:ext cx="5743574" cy="3448050"/>
          </a:xfrm>
        </p:spPr>
        <p:txBody>
          <a:bodyPr/>
          <a:lstStyle>
            <a:lvl1pPr>
              <a:defRPr>
                <a:latin typeface="Futura PT Light" panose="020B04020202040203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965223"/>
      </p:ext>
    </p:extLst>
  </p:cSld>
  <p:clrMapOvr>
    <a:masterClrMapping/>
  </p:clrMapOvr>
  <p:transition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 gran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>
              <a:solidFill>
                <a:schemeClr val="tx1"/>
              </a:solidFill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noProof="0"/>
              <a:t>Inserir ou arrastar e soltar </a:t>
            </a:r>
            <a:br>
              <a:rPr lang="pt-BR" noProof="0"/>
            </a:br>
            <a:r>
              <a:rPr lang="pt-BR" noProof="0"/>
              <a:t>a foto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3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adores como ícone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orma livre: Forma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76" name="Forma livre: Forma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143" name="Forma livre: Forma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63" name="Forma livre: Forma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87" name="Forma livre: Forma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42" name="Forma livre: Forma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74" name="Forma livre: Forma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  <p:sp>
        <p:nvSpPr>
          <p:cNvPr id="17" name="Espaço Reservado para Imagem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28" name="Espaço Reservado para Imagem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0" name="Espaço Reservado para Texto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29" name="Espaço Reservado para Imagem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1" name="Espaço Reservado para Texto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0" name="Espaço Reservado para Imagem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1" name="Espaço Reservado para Imagem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5" name="Espaço Reservado para Texto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6" name="Espaço Reservado para Texto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8" name="Espaço Reservado para o Número do Slide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9" name="Título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50271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adores como ícones 3X, opçã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0" name="Espaço Reservado para Imagem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21" name="Espaço Reservado para Imagem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0" name="Espaço Reservado para Texto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22" name="Espaço Reservado para Imagem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1" name="Espaço Reservado para Texto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6" name="Espaço Reservado para Texto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5850054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adores como ícones 3X, opção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>
              <a:solidFill>
                <a:schemeClr val="tx1"/>
              </a:solidFill>
            </a:endParaRPr>
          </a:p>
        </p:txBody>
      </p:sp>
      <p:sp>
        <p:nvSpPr>
          <p:cNvPr id="21" name="Espaço Reservado para Texto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4" name="Espaço Reservado para Imagem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6" name="Espaço Reservado para Tex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7" name="Espaço Reservado para Tex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5" name="Espaço Reservado para Imagem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8" name="Espaço Reservado para Tex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6" name="Espaço Reservado para Imagem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20" name="Espaço Reservado para Texto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396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adores como ícones 4X, opção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>
              <a:solidFill>
                <a:schemeClr val="tx1"/>
              </a:solidFill>
            </a:endParaRPr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3" name="Espaço Reservado para Imagem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6" name="Espaço Reservado para Tex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1</a:t>
            </a:r>
          </a:p>
        </p:txBody>
      </p:sp>
      <p:sp>
        <p:nvSpPr>
          <p:cNvPr id="17" name="Espaço Reservado para Tex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4" name="Espaço Reservado para Imagem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18" name="Espaço Reservado para Tex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2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7" name="Espaço Reservado para Imagem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25" name="Espaço Reservado para Texto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3</a:t>
            </a:r>
          </a:p>
        </p:txBody>
      </p:sp>
      <p:sp>
        <p:nvSpPr>
          <p:cNvPr id="26" name="Espaço Reservado para Texto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8" name="Espaço Reservado para Imagem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Ícone</a:t>
            </a:r>
          </a:p>
        </p:txBody>
      </p:sp>
      <p:sp>
        <p:nvSpPr>
          <p:cNvPr id="27" name="Espaço Reservado para Texto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Marcador 4</a:t>
            </a:r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52" name="Subtítulo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1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 Digital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Espaço Reservado para Imagem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Insira ou arraste e solte o design da tela aqui</a:t>
            </a:r>
          </a:p>
        </p:txBody>
      </p:sp>
    </p:spTree>
    <p:extLst>
      <p:ext uri="{BB962C8B-B14F-4D97-AF65-F5344CB8AC3E}">
        <p14:creationId xmlns:p14="http://schemas.microsoft.com/office/powerpoint/2010/main" val="196248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2500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úmeros Grandes, Opçã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pt-BR" noProof="0"/>
              <a:t>2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705392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úmeros Grandes, Op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pt-BR" noProof="0"/>
              <a:t>Cabeçalho da Seção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pt-BR" noProof="0"/>
              <a:t>Cabeçalho da seção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Cabeçalho da seção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1</a:t>
            </a:r>
          </a:p>
        </p:txBody>
      </p:sp>
      <p:sp>
        <p:nvSpPr>
          <p:cNvPr id="13" name="Espaço Reservado para Conteúdo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Descrição da Seção</a:t>
            </a:r>
          </a:p>
        </p:txBody>
      </p:sp>
      <p:sp>
        <p:nvSpPr>
          <p:cNvPr id="11" name="Espaço Reservado para Texto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pt-BR" noProof="0"/>
              <a:t>2</a:t>
            </a: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Descrição da Seção</a:t>
            </a:r>
          </a:p>
        </p:txBody>
      </p:sp>
      <p:sp>
        <p:nvSpPr>
          <p:cNvPr id="12" name="Espaço Reservado para Texto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pt-BR" noProof="0"/>
              <a:t>3</a:t>
            </a:r>
          </a:p>
        </p:txBody>
      </p:sp>
      <p:sp>
        <p:nvSpPr>
          <p:cNvPr id="15" name="Espaço Reservado para Texto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Descrição da seção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7" name="Espaço Reservado para o Número do Slide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8" name="Espaço Reservado para Texto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  <p:grpSp>
        <p:nvGrpSpPr>
          <p:cNvPr id="192" name="Grupo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86" name="Forma livre: Forma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87" name="Forma livre: Forma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88" name="Forma livre: Forma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89" name="Forma livre: Forma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90" name="Forma livre: Forma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  <p:sp>
            <p:nvSpPr>
              <p:cNvPr id="191" name="Forma livre: Forma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1309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ço no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 do quadrante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 do quadrante</a:t>
            </a: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 do quadrante</a:t>
            </a:r>
          </a:p>
        </p:txBody>
      </p:sp>
      <p:sp>
        <p:nvSpPr>
          <p:cNvPr id="12" name="Espaço Reservado para Texto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 do quadrante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727664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 demarc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pt-BR" noProof="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pt-BR" noProof="0"/>
            </a:p>
          </p:txBody>
        </p:sp>
      </p:grp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Título da seção 1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Título da seção 2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Título da seção 3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6" name="Espaço Reservado para o Número do Slide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46654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de seta em linha reta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Ano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16" name="Espaço Reservado para Texto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17" name="Espaço Reservado para Texto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18" name="Espaço Reservado para Texto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Ano</a:t>
            </a:r>
          </a:p>
        </p:txBody>
      </p:sp>
      <p:sp>
        <p:nvSpPr>
          <p:cNvPr id="20" name="Espaço Reservado para Texto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1" name="Espaço Reservado para Texto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2" name="Espaço Reservado para Texto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3" name="Espaço Reservado para Texto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4" name="Espaço Reservado para Texto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5" name="Espaço Reservado para Texto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6" name="Espaço Reservado para Texto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7" name="Espaço Reservado para Texto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29" name="Espaço Reservado para Texto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1" name="Espaço Reservado para Texto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2" name="Espaço Reservado para Texto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3" name="Espaço Reservado para Texto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4" name="Espaço Reservado para Texto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5" name="Espaço Reservado para Texto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6" name="Espaço Reservado para Texto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7" name="Espaço Reservado para Texto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BR" noProof="0"/>
              <a:t>Título do item</a:t>
            </a:r>
          </a:p>
        </p:txBody>
      </p:sp>
      <p:sp>
        <p:nvSpPr>
          <p:cNvPr id="41" name="Espaço Reservado para Texto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Mês, Ano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39" name="Espaço Reservado para Texto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0800695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de 3 memb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39" name="Espaço Reservado para Texto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2" name="Espaço Reservado para Texto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Biografia curta</a:t>
            </a:r>
          </a:p>
        </p:txBody>
      </p:sp>
      <p:sp>
        <p:nvSpPr>
          <p:cNvPr id="43" name="Espaço Reservado para Texto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45" name="Espaço Reservado para Texto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Biografia curta</a:t>
            </a:r>
          </a:p>
        </p:txBody>
      </p:sp>
      <p:sp>
        <p:nvSpPr>
          <p:cNvPr id="47" name="Espaço Reservado para Texto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49" name="Espaço Reservado para Texto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50" name="Espaço Reservado para Texto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Biografia curta</a:t>
            </a:r>
          </a:p>
        </p:txBody>
      </p:sp>
      <p:sp>
        <p:nvSpPr>
          <p:cNvPr id="51" name="Espaço Reservado para Texto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1" name="Espaço Reservado para Texto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566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de 6 memb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pt-BR" noProof="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pt-BR" noProof="0"/>
            </a:p>
          </p:txBody>
        </p:sp>
      </p:grpSp>
      <p:sp>
        <p:nvSpPr>
          <p:cNvPr id="47" name="Espaço Reservado para Imagem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46" name="Espaço Reservado para Imagem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45" name="Espaço Reservado para Imagem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44" name="Espaço Reservado para Imagem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43" name="Espaço Reservado para Imagem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42" name="Espaço Reservado para Imagem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t-BR" noProof="0"/>
              <a:t>Foto de perfil</a:t>
            </a:r>
          </a:p>
        </p:txBody>
      </p:sp>
      <p:sp>
        <p:nvSpPr>
          <p:cNvPr id="18" name="Espaço Reservado para Texto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 completo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36" name="Espaço Reservado para Texto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 completo</a:t>
            </a:r>
          </a:p>
        </p:txBody>
      </p:sp>
      <p:sp>
        <p:nvSpPr>
          <p:cNvPr id="37" name="Espaço Reservado para Texto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40" name="Espaço Reservado para Texto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 completo</a:t>
            </a:r>
          </a:p>
        </p:txBody>
      </p:sp>
      <p:sp>
        <p:nvSpPr>
          <p:cNvPr id="41" name="Espaço Reservado para Texto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52" name="Espaço Reservado para Texto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 completo</a:t>
            </a:r>
          </a:p>
        </p:txBody>
      </p:sp>
      <p:sp>
        <p:nvSpPr>
          <p:cNvPr id="53" name="Espaço Reservado para Texto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57" name="Espaço Reservado para Texto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 completo</a:t>
            </a:r>
          </a:p>
        </p:txBody>
      </p:sp>
      <p:sp>
        <p:nvSpPr>
          <p:cNvPr id="58" name="Espaço Reservado para Texto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59" name="Espaço Reservado para Texto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pt-BR" noProof="0"/>
              <a:t>Nome completo</a:t>
            </a:r>
          </a:p>
        </p:txBody>
      </p:sp>
      <p:sp>
        <p:nvSpPr>
          <p:cNvPr id="60" name="Espaço Reservado para Texto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Descrição do marcador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7" name="Espaço Reservado para Texto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Subtítulo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50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_2 com imagem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 noProof="0"/>
              <a:t>Obrigado </a:t>
            </a:r>
            <a:br>
              <a:rPr lang="pt-BR" noProof="0"/>
            </a:br>
            <a:r>
              <a:rPr lang="pt-BR" noProof="0"/>
              <a:t>Você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Nome completo</a:t>
            </a:r>
          </a:p>
        </p:txBody>
      </p:sp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noProof="0"/>
              <a:t>Telefone</a:t>
            </a:r>
          </a:p>
        </p:txBody>
      </p:sp>
      <p:sp>
        <p:nvSpPr>
          <p:cNvPr id="13" name="Espaço Reservado para Texto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Email</a:t>
            </a:r>
          </a:p>
        </p:txBody>
      </p:sp>
      <p:sp>
        <p:nvSpPr>
          <p:cNvPr id="15" name="Espaço Reservado para Texto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Site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52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06185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 com imagem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Insira ou arraste e solte sua foto</a:t>
            </a:r>
          </a:p>
        </p:txBody>
      </p:sp>
    </p:spTree>
    <p:extLst>
      <p:ext uri="{BB962C8B-B14F-4D97-AF65-F5344CB8AC3E}">
        <p14:creationId xmlns:p14="http://schemas.microsoft.com/office/powerpoint/2010/main" val="3930838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031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e seção com imagem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Insira ou arraste e solte sua foto</a:t>
            </a:r>
          </a:p>
        </p:txBody>
      </p:sp>
    </p:spTree>
    <p:extLst>
      <p:ext uri="{BB962C8B-B14F-4D97-AF65-F5344CB8AC3E}">
        <p14:creationId xmlns:p14="http://schemas.microsoft.com/office/powerpoint/2010/main" val="26734154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_1 com imagem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58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040733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9583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317305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714087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357644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666175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pt-BR" noProof="0"/>
          </a:p>
        </p:txBody>
      </p:sp>
      <p:sp>
        <p:nvSpPr>
          <p:cNvPr id="3" name="Espaço Reservado para Imagem 2" descr="Espaço Reservado para Imagem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3691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870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40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EBCD13-FC8B-92D0-9C29-33997720C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75" y="652266"/>
            <a:ext cx="917246" cy="21450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21E54D2-0FC6-E8D8-4239-9830BA7DD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" y="68084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3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73CB67D7-6582-0B7B-2912-84F7A4717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" y="68084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8AC7FB6-442B-455E-095A-9A6B5E278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950" y="618629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28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24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2EFF6C6-D0CE-7184-3F8B-CC26DE2AC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19" y="349963"/>
            <a:ext cx="390595" cy="1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39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75710CA-48BE-F6E8-9474-542AB27AE0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87743" y="2753182"/>
            <a:ext cx="5108832" cy="14239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pt-BR" sz="1400">
              <a:solidFill>
                <a:srgbClr val="17392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50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AFDD5F5-7C5E-5449-E7D5-F19DDB188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7800" y="1212979"/>
            <a:ext cx="6509887" cy="17101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algn="l"/>
            <a:r>
              <a:rPr lang="pt-BR" sz="44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9" name="Espaço Reservado para Conteúdo 1">
            <a:extLst>
              <a:ext uri="{FF2B5EF4-FFF2-40B4-BE49-F238E27FC236}">
                <a16:creationId xmlns:a16="http://schemas.microsoft.com/office/drawing/2014/main" id="{4733EA5D-BF8C-E349-CDB2-0EDF19BD7527}"/>
              </a:ext>
            </a:extLst>
          </p:cNvPr>
          <p:cNvSpPr txBox="1">
            <a:spLocks/>
          </p:cNvSpPr>
          <p:nvPr userDrawn="1"/>
        </p:nvSpPr>
        <p:spPr>
          <a:xfrm>
            <a:off x="977800" y="2904255"/>
            <a:ext cx="5764822" cy="1710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pt-BR"/>
            </a:defPPr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1739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>
              <a:lnSpc>
                <a:spcPct val="100000"/>
              </a:lnSpc>
            </a:pPr>
            <a:r>
              <a:rPr lang="en-US" sz="1200"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err="1"/>
              <a:t>popularised</a:t>
            </a:r>
            <a:r>
              <a:rPr lang="en-US" sz="1200"/>
              <a:t> in the 1960s with the release of Letraset sheets containing Lorem Ipsum passages, and more recently with desktop publishing software like Aldus PageMaker including versions of Lorem Ipsum.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213373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892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06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52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13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74EEEA3-D8B4-6C05-82C1-DE660CB0ABEA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38200" y="1106506"/>
            <a:ext cx="10515600" cy="34532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30114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5AC4466-22F7-61F0-3DF0-09B70AEE24B8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38200" y="1106506"/>
            <a:ext cx="10515600" cy="34532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855797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D2160B5-4820-98D2-8DB5-97F6E348AD63}"/>
              </a:ext>
            </a:extLst>
          </p:cNvPr>
          <p:cNvSpPr txBox="1">
            <a:spLocks/>
          </p:cNvSpPr>
          <p:nvPr userDrawn="1"/>
        </p:nvSpPr>
        <p:spPr>
          <a:xfrm>
            <a:off x="931149" y="2235200"/>
            <a:ext cx="6577689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Título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extenso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ou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frase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de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destaque</a:t>
            </a:r>
            <a:endParaRPr lang="en-US" sz="3600" b="1">
              <a:solidFill>
                <a:schemeClr val="bg1"/>
              </a:solidFill>
              <a:latin typeface="Futura PT Heavy" panose="020B08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70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63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D828B6E-3668-D996-19F8-7E05E0F484AB}"/>
              </a:ext>
            </a:extLst>
          </p:cNvPr>
          <p:cNvSpPr txBox="1">
            <a:spLocks/>
          </p:cNvSpPr>
          <p:nvPr userDrawn="1"/>
        </p:nvSpPr>
        <p:spPr>
          <a:xfrm>
            <a:off x="931149" y="2235200"/>
            <a:ext cx="6577689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Título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extenso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ou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frase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de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destaque</a:t>
            </a:r>
            <a:endParaRPr lang="en-US" sz="3600" b="1">
              <a:solidFill>
                <a:schemeClr val="tx1"/>
              </a:solidFill>
              <a:latin typeface="Futura PT Heavy" panose="020B08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36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76FDDD3-A7C6-6808-A73F-B58E7ECC365C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181357" y="2884209"/>
            <a:ext cx="7829286" cy="1089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CF4198C-061B-1EEB-F939-99440109C08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905247" y="4346459"/>
            <a:ext cx="4216776" cy="75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pt-BR" sz="2000">
                <a:solidFill>
                  <a:srgbClr val="0075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778030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8D0D26E-0C7B-C4FC-8FC0-D08C2CC9C851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181357" y="2884209"/>
            <a:ext cx="7829286" cy="1089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2EC01D7-3F27-9A9B-023F-1F5202C1099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905247" y="4346459"/>
            <a:ext cx="4216776" cy="75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pt-BR" sz="2000">
                <a:solidFill>
                  <a:srgbClr val="0075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935134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39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21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EBCD13-FC8B-92D0-9C29-33997720C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75" y="652266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CDC71D4-317D-D1BF-1905-266BDE2CD4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7908" y="1417638"/>
            <a:ext cx="4808537" cy="1293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754A"/>
                </a:solidFill>
                <a:latin typeface="+mj-lt"/>
              </a:defRPr>
            </a:lvl1pPr>
          </a:lstStyle>
          <a:p>
            <a:pPr lvl="0"/>
            <a:r>
              <a:rPr lang="pt-BR"/>
              <a:t>Título / </a:t>
            </a:r>
            <a:br>
              <a:rPr lang="pt-BR"/>
            </a:br>
            <a:r>
              <a:rPr lang="pt-BR"/>
              <a:t>chamada</a:t>
            </a:r>
          </a:p>
        </p:txBody>
      </p:sp>
      <p:sp>
        <p:nvSpPr>
          <p:cNvPr id="8" name="Espaço Reservado para Texto 8">
            <a:extLst>
              <a:ext uri="{FF2B5EF4-FFF2-40B4-BE49-F238E27FC236}">
                <a16:creationId xmlns:a16="http://schemas.microsoft.com/office/drawing/2014/main" id="{F5197E31-4BB8-10C4-9C05-AAA1E80760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907" y="2792892"/>
            <a:ext cx="4808537" cy="1293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Clique para inserir textos</a:t>
            </a:r>
          </a:p>
        </p:txBody>
      </p:sp>
      <p:sp>
        <p:nvSpPr>
          <p:cNvPr id="9" name="Espaço Reservado para Texto 10">
            <a:extLst>
              <a:ext uri="{FF2B5EF4-FFF2-40B4-BE49-F238E27FC236}">
                <a16:creationId xmlns:a16="http://schemas.microsoft.com/office/drawing/2014/main" id="{5579BAC4-DFC3-4838-C513-74873B5484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7222" y="594315"/>
            <a:ext cx="9583020" cy="45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54A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pt-BR"/>
              <a:t>Clique aqui para adicionar o título</a:t>
            </a:r>
          </a:p>
        </p:txBody>
      </p:sp>
    </p:spTree>
    <p:extLst>
      <p:ext uri="{BB962C8B-B14F-4D97-AF65-F5344CB8AC3E}">
        <p14:creationId xmlns:p14="http://schemas.microsoft.com/office/powerpoint/2010/main" val="414831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BA662-CD7B-1781-1C6B-547AD521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FF67FC-8E00-1A2C-1A97-045EAF55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78EED-BD71-254B-10B9-DAED4C0F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C7FF-EBA9-4AEE-B72C-73A12C0D11F0}" type="datetimeFigureOut">
              <a:rPr lang="pt-BR" smtClean="0"/>
              <a:t>17/06/2024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CCE7EA-1E68-E3EC-1F74-CDDAC79C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4C86AA-92CD-3649-A994-E215540D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2DC-6AA4-4FA2-B59A-61379768D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056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9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2EFF6C6-D0CE-7184-3F8B-CC26DE2AC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029" y="539149"/>
            <a:ext cx="390595" cy="1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58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D0D3EF-C817-6B4C-5966-C5ACD5241D92}"/>
              </a:ext>
            </a:extLst>
          </p:cNvPr>
          <p:cNvSpPr txBox="1"/>
          <p:nvPr userDrawn="1"/>
        </p:nvSpPr>
        <p:spPr>
          <a:xfrm>
            <a:off x="864395" y="567821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1200" spc="0">
                <a:solidFill>
                  <a:schemeClr val="tx1">
                    <a:lumMod val="50000"/>
                    <a:lumOff val="50000"/>
                  </a:schemeClr>
                </a:solidFill>
              </a:rPr>
              <a:t>Maior integradora de tecnologia  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| www.</a:t>
            </a:r>
            <a:r>
              <a:rPr lang="pt-BR" sz="1200" b="1" spc="300">
                <a:solidFill>
                  <a:schemeClr val="bg1">
                    <a:lumMod val="75000"/>
                  </a:schemeClr>
                </a:solidFill>
              </a:rPr>
              <a:t>selbetti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.com.br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15DEC5-ED1B-A9FC-56E6-105C7BEFD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61" y="657458"/>
            <a:ext cx="217434" cy="9772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09FEFDB-9007-440E-A36F-5591835E63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3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10D02DCC-F2B2-5625-49F4-0EFA41B164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1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D0D3EF-C817-6B4C-5966-C5ACD5241D92}"/>
              </a:ext>
            </a:extLst>
          </p:cNvPr>
          <p:cNvSpPr txBox="1"/>
          <p:nvPr userDrawn="1"/>
        </p:nvSpPr>
        <p:spPr>
          <a:xfrm>
            <a:off x="864395" y="567821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1200" spc="0">
                <a:solidFill>
                  <a:schemeClr val="tx1">
                    <a:lumMod val="50000"/>
                    <a:lumOff val="50000"/>
                  </a:schemeClr>
                </a:solidFill>
              </a:rPr>
              <a:t>Maior integradora de tecnologia  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| www.</a:t>
            </a:r>
            <a:r>
              <a:rPr lang="pt-BR" sz="1200" b="1" spc="300">
                <a:solidFill>
                  <a:schemeClr val="bg1">
                    <a:lumMod val="75000"/>
                  </a:schemeClr>
                </a:solidFill>
              </a:rPr>
              <a:t>selbetti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.com.br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15DEC5-ED1B-A9FC-56E6-105C7BEFD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61" y="657458"/>
            <a:ext cx="217434" cy="9772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813E69-B4FF-EFD9-43E4-A29FD036A490}"/>
              </a:ext>
            </a:extLst>
          </p:cNvPr>
          <p:cNvSpPr/>
          <p:nvPr userDrawn="1"/>
        </p:nvSpPr>
        <p:spPr>
          <a:xfrm>
            <a:off x="0" y="4469363"/>
            <a:ext cx="12192000" cy="2388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F643CB9-45B3-4F55-4F92-8E58F5AE42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75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AD7019-01E4-56A9-04AE-443BF59ED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8216" y="41910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83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7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62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EBCD13-FC8B-92D0-9C29-33997720C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75" y="652266"/>
            <a:ext cx="917246" cy="21450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21E54D2-0FC6-E8D8-4239-9830BA7DD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" y="68084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D0D3EF-C817-6B4C-5966-C5ACD5241D92}"/>
              </a:ext>
            </a:extLst>
          </p:cNvPr>
          <p:cNvSpPr txBox="1"/>
          <p:nvPr userDrawn="1"/>
        </p:nvSpPr>
        <p:spPr>
          <a:xfrm>
            <a:off x="864395" y="567821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1200" spc="0">
                <a:solidFill>
                  <a:schemeClr val="tx1">
                    <a:lumMod val="50000"/>
                    <a:lumOff val="50000"/>
                  </a:schemeClr>
                </a:solidFill>
              </a:rPr>
              <a:t>Maior integradora de tecnologia  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| www.</a:t>
            </a:r>
            <a:r>
              <a:rPr lang="pt-BR" sz="1200" b="1" spc="300">
                <a:solidFill>
                  <a:schemeClr val="bg1">
                    <a:lumMod val="75000"/>
                  </a:schemeClr>
                </a:solidFill>
              </a:rPr>
              <a:t>selbetti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.com.br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15DEC5-ED1B-A9FC-56E6-105C7BEFD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61" y="657458"/>
            <a:ext cx="217434" cy="9772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09FEFDB-9007-440E-A36F-5591835E63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39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EBCD13-FC8B-92D0-9C29-33997720C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75" y="652266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5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73CB67D7-6582-0B7B-2912-84F7A4717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" y="68084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8AC7FB6-442B-455E-095A-9A6B5E278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950" y="618629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1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457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75710CA-48BE-F6E8-9474-542AB27AE0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87743" y="2753182"/>
            <a:ext cx="5108832" cy="14239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pt-BR" sz="1400">
              <a:solidFill>
                <a:srgbClr val="17392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88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AFDD5F5-7C5E-5449-E7D5-F19DDB188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7800" y="1212979"/>
            <a:ext cx="6509887" cy="17101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algn="l"/>
            <a:r>
              <a:rPr lang="pt-BR" sz="44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9" name="Espaço Reservado para Conteúdo 1">
            <a:extLst>
              <a:ext uri="{FF2B5EF4-FFF2-40B4-BE49-F238E27FC236}">
                <a16:creationId xmlns:a16="http://schemas.microsoft.com/office/drawing/2014/main" id="{4733EA5D-BF8C-E349-CDB2-0EDF19BD7527}"/>
              </a:ext>
            </a:extLst>
          </p:cNvPr>
          <p:cNvSpPr txBox="1">
            <a:spLocks/>
          </p:cNvSpPr>
          <p:nvPr userDrawn="1"/>
        </p:nvSpPr>
        <p:spPr>
          <a:xfrm>
            <a:off x="977800" y="2904255"/>
            <a:ext cx="5764822" cy="1710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pt-BR"/>
            </a:defPPr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1739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>
              <a:lnSpc>
                <a:spcPct val="100000"/>
              </a:lnSpc>
            </a:pPr>
            <a:r>
              <a:rPr lang="en-US" sz="1200"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err="1"/>
              <a:t>popularised</a:t>
            </a:r>
            <a:r>
              <a:rPr lang="en-US" sz="1200"/>
              <a:t> in the 1960s with the release of Letraset sheets containing Lorem Ipsum passages, and more recently with desktop publishing software like Aldus PageMaker including versions of Lorem Ipsum.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4156218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340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309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855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8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10D02DCC-F2B2-5625-49F4-0EFA41B164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71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74EEEA3-D8B4-6C05-82C1-DE660CB0ABEA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38200" y="1106506"/>
            <a:ext cx="10515600" cy="34532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6852466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5AC4466-22F7-61F0-3DF0-09B70AEE24B8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38200" y="1106506"/>
            <a:ext cx="10515600" cy="34532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1622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D2160B5-4820-98D2-8DB5-97F6E348AD63}"/>
              </a:ext>
            </a:extLst>
          </p:cNvPr>
          <p:cNvSpPr txBox="1">
            <a:spLocks/>
          </p:cNvSpPr>
          <p:nvPr userDrawn="1"/>
        </p:nvSpPr>
        <p:spPr>
          <a:xfrm>
            <a:off x="931149" y="2235200"/>
            <a:ext cx="6577689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Título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extenso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ou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frase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de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destaque</a:t>
            </a:r>
            <a:endParaRPr lang="en-US" sz="3600" b="1">
              <a:solidFill>
                <a:schemeClr val="bg1"/>
              </a:solidFill>
              <a:latin typeface="Futura PT Heavy" panose="020B08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90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722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D828B6E-3668-D996-19F8-7E05E0F484AB}"/>
              </a:ext>
            </a:extLst>
          </p:cNvPr>
          <p:cNvSpPr txBox="1">
            <a:spLocks/>
          </p:cNvSpPr>
          <p:nvPr userDrawn="1"/>
        </p:nvSpPr>
        <p:spPr>
          <a:xfrm>
            <a:off x="931149" y="2235200"/>
            <a:ext cx="6577689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Título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extenso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ou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frase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de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destaque</a:t>
            </a:r>
            <a:endParaRPr lang="en-US" sz="3600" b="1">
              <a:solidFill>
                <a:schemeClr val="tx1"/>
              </a:solidFill>
              <a:latin typeface="Futura PT Heavy" panose="020B08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50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76FDDD3-A7C6-6808-A73F-B58E7ECC365C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181357" y="2884209"/>
            <a:ext cx="7829286" cy="1089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CF4198C-061B-1EEB-F939-99440109C08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905247" y="4346459"/>
            <a:ext cx="4216776" cy="75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pt-BR" sz="2000">
                <a:solidFill>
                  <a:srgbClr val="0075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247295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8D0D26E-0C7B-C4FC-8FC0-D08C2CC9C851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181357" y="2884209"/>
            <a:ext cx="7829286" cy="1089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2EC01D7-3F27-9A9B-023F-1F5202C1099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905247" y="4346459"/>
            <a:ext cx="4216776" cy="75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pt-BR" sz="2000">
                <a:solidFill>
                  <a:srgbClr val="0075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442663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2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424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image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D8E-E147-42D8-AD9D-87A78E4027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7" y="1272824"/>
            <a:ext cx="3319463" cy="1304449"/>
          </a:xfrm>
        </p:spPr>
        <p:txBody>
          <a:bodyPr anchor="b">
            <a:noAutofit/>
          </a:bodyPr>
          <a:lstStyle>
            <a:lvl1pPr algn="r">
              <a:defRPr sz="4000" b="0" i="0" baseline="0">
                <a:solidFill>
                  <a:srgbClr val="FF8B00"/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n-GB"/>
              <a:t>EDIT MASTER TEXT STYLES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CF89D69-9C02-4024-948C-9ABA5A573E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9612" y="2876551"/>
            <a:ext cx="3319464" cy="3348038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FontTx/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Futura PT Book" panose="020B05020202040203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D9446FB-1FE4-4D6E-80F2-5876F933BD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876" y="2095500"/>
            <a:ext cx="5743574" cy="3448050"/>
          </a:xfrm>
        </p:spPr>
        <p:txBody>
          <a:bodyPr/>
          <a:lstStyle>
            <a:lvl1pPr>
              <a:defRPr>
                <a:latin typeface="Futura PT Light" panose="020B04020202040203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301038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D0D3EF-C817-6B4C-5966-C5ACD5241D92}"/>
              </a:ext>
            </a:extLst>
          </p:cNvPr>
          <p:cNvSpPr txBox="1"/>
          <p:nvPr userDrawn="1"/>
        </p:nvSpPr>
        <p:spPr>
          <a:xfrm>
            <a:off x="864395" y="567821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1200" spc="0">
                <a:solidFill>
                  <a:schemeClr val="tx1">
                    <a:lumMod val="50000"/>
                    <a:lumOff val="50000"/>
                  </a:schemeClr>
                </a:solidFill>
              </a:rPr>
              <a:t>Maior integradora de tecnologia  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| www.</a:t>
            </a:r>
            <a:r>
              <a:rPr lang="pt-BR" sz="1200" b="1" spc="300">
                <a:solidFill>
                  <a:schemeClr val="bg1">
                    <a:lumMod val="75000"/>
                  </a:schemeClr>
                </a:solidFill>
              </a:rPr>
              <a:t>selbetti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.com.br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15DEC5-ED1B-A9FC-56E6-105C7BEFD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61" y="657458"/>
            <a:ext cx="217434" cy="9772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813E69-B4FF-EFD9-43E4-A29FD036A490}"/>
              </a:ext>
            </a:extLst>
          </p:cNvPr>
          <p:cNvSpPr/>
          <p:nvPr userDrawn="1"/>
        </p:nvSpPr>
        <p:spPr>
          <a:xfrm>
            <a:off x="0" y="4469363"/>
            <a:ext cx="12192000" cy="2388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F643CB9-45B3-4F55-4F92-8E58F5AE42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168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 image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D8E-E147-42D8-AD9D-87A78E4027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7" y="1272824"/>
            <a:ext cx="3319463" cy="1304449"/>
          </a:xfrm>
        </p:spPr>
        <p:txBody>
          <a:bodyPr anchor="b">
            <a:noAutofit/>
          </a:bodyPr>
          <a:lstStyle>
            <a:lvl1pPr algn="r">
              <a:defRPr sz="4000" b="0" i="0" baseline="0">
                <a:solidFill>
                  <a:srgbClr val="EF8943"/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n-GB"/>
              <a:t>EDIT MASTER TEXT STYLES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CF89D69-9C02-4024-948C-9ABA5A573E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9612" y="2876551"/>
            <a:ext cx="3319464" cy="3348038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FontTx/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Futura PT Book" panose="020B05020202040203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D9446FB-1FE4-4D6E-80F2-5876F933BD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876" y="2095500"/>
            <a:ext cx="5743574" cy="3448050"/>
          </a:xfrm>
        </p:spPr>
        <p:txBody>
          <a:bodyPr/>
          <a:lstStyle>
            <a:lvl1pPr>
              <a:defRPr>
                <a:latin typeface="Futura PT Light" panose="020B04020202040203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916902"/>
      </p:ext>
    </p:extLst>
  </p:cSld>
  <p:clrMapOvr>
    <a:masterClrMapping/>
  </p:clrMapOvr>
  <p:transition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25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2EFF6C6-D0CE-7184-3F8B-CC26DE2AC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029" y="539149"/>
            <a:ext cx="390595" cy="1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0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6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9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D0D3EF-C817-6B4C-5966-C5ACD5241D92}"/>
              </a:ext>
            </a:extLst>
          </p:cNvPr>
          <p:cNvSpPr txBox="1"/>
          <p:nvPr userDrawn="1"/>
        </p:nvSpPr>
        <p:spPr>
          <a:xfrm>
            <a:off x="864395" y="567821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1200" spc="0">
                <a:solidFill>
                  <a:schemeClr val="tx1">
                    <a:lumMod val="50000"/>
                    <a:lumOff val="50000"/>
                  </a:schemeClr>
                </a:solidFill>
              </a:rPr>
              <a:t>Maior integradora de tecnologia  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| www.</a:t>
            </a:r>
            <a:r>
              <a:rPr lang="pt-BR" sz="1200" b="1" spc="300">
                <a:solidFill>
                  <a:schemeClr val="bg1">
                    <a:lumMod val="75000"/>
                  </a:schemeClr>
                </a:solidFill>
              </a:rPr>
              <a:t>selbetti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.com.br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15DEC5-ED1B-A9FC-56E6-105C7BEFD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61" y="657458"/>
            <a:ext cx="217434" cy="9772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09FEFDB-9007-440E-A36F-5591835E63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2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10D02DCC-F2B2-5625-49F4-0EFA41B164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264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D0D3EF-C817-6B4C-5966-C5ACD5241D92}"/>
              </a:ext>
            </a:extLst>
          </p:cNvPr>
          <p:cNvSpPr txBox="1"/>
          <p:nvPr userDrawn="1"/>
        </p:nvSpPr>
        <p:spPr>
          <a:xfrm>
            <a:off x="864395" y="567821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1200" spc="0">
                <a:solidFill>
                  <a:schemeClr val="tx1">
                    <a:lumMod val="50000"/>
                    <a:lumOff val="50000"/>
                  </a:schemeClr>
                </a:solidFill>
              </a:rPr>
              <a:t>Maior integradora de tecnologia  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| www.</a:t>
            </a:r>
            <a:r>
              <a:rPr lang="pt-BR" sz="1200" b="1" spc="300">
                <a:solidFill>
                  <a:schemeClr val="bg1">
                    <a:lumMod val="75000"/>
                  </a:schemeClr>
                </a:solidFill>
              </a:rPr>
              <a:t>selbetti</a:t>
            </a:r>
            <a:r>
              <a:rPr lang="pt-BR" sz="1200" spc="300">
                <a:solidFill>
                  <a:schemeClr val="bg1">
                    <a:lumMod val="75000"/>
                  </a:schemeClr>
                </a:solidFill>
              </a:rPr>
              <a:t>.com.br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915DEC5-ED1B-A9FC-56E6-105C7BEFD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61" y="657458"/>
            <a:ext cx="217434" cy="9772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813E69-B4FF-EFD9-43E4-A29FD036A490}"/>
              </a:ext>
            </a:extLst>
          </p:cNvPr>
          <p:cNvSpPr/>
          <p:nvPr userDrawn="1"/>
        </p:nvSpPr>
        <p:spPr>
          <a:xfrm>
            <a:off x="0" y="4469363"/>
            <a:ext cx="12192000" cy="2388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F643CB9-45B3-4F55-4F92-8E58F5AE42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1066" y="619125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818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AD7019-01E4-56A9-04AE-443BF59ED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8216" y="41910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51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7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AD7019-01E4-56A9-04AE-443BF59ED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8216" y="419100"/>
            <a:ext cx="1063260" cy="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62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679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909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EBCD13-FC8B-92D0-9C29-33997720C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75" y="652266"/>
            <a:ext cx="917246" cy="21450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21E54D2-0FC6-E8D8-4239-9830BA7DD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" y="68084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FEBCD13-FC8B-92D0-9C29-33997720C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75" y="652266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74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73CB67D7-6582-0B7B-2912-84F7A4717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" y="68084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1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8AC7FB6-442B-455E-095A-9A6B5E278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950" y="6186291"/>
            <a:ext cx="917246" cy="2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9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45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75710CA-48BE-F6E8-9474-542AB27AE0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87743" y="2753182"/>
            <a:ext cx="5108832" cy="14239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pt-BR" sz="1400">
              <a:solidFill>
                <a:srgbClr val="17392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086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AFDD5F5-7C5E-5449-E7D5-F19DDB188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7800" y="1212979"/>
            <a:ext cx="6509887" cy="17101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algn="l"/>
            <a:r>
              <a:rPr lang="pt-BR" sz="44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9" name="Espaço Reservado para Conteúdo 1">
            <a:extLst>
              <a:ext uri="{FF2B5EF4-FFF2-40B4-BE49-F238E27FC236}">
                <a16:creationId xmlns:a16="http://schemas.microsoft.com/office/drawing/2014/main" id="{4733EA5D-BF8C-E349-CDB2-0EDF19BD7527}"/>
              </a:ext>
            </a:extLst>
          </p:cNvPr>
          <p:cNvSpPr txBox="1">
            <a:spLocks/>
          </p:cNvSpPr>
          <p:nvPr userDrawn="1"/>
        </p:nvSpPr>
        <p:spPr>
          <a:xfrm>
            <a:off x="977800" y="2904255"/>
            <a:ext cx="5764822" cy="1710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pt-BR"/>
            </a:defPPr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1739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>
              <a:lnSpc>
                <a:spcPct val="100000"/>
              </a:lnSpc>
            </a:pPr>
            <a:r>
              <a:rPr lang="en-US" sz="1200"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err="1"/>
              <a:t>popularised</a:t>
            </a:r>
            <a:r>
              <a:rPr lang="en-US" sz="1200"/>
              <a:t> in the 1960s with the release of Letraset sheets containing Lorem Ipsum passages, and more recently with desktop publishing software like Aldus PageMaker including versions of Lorem Ipsum.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4157880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65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0B9FFE-2BF0-AB89-97EB-9500BF895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8453" y="485775"/>
            <a:ext cx="1086322" cy="2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6787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5617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6317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74EEEA3-D8B4-6C05-82C1-DE660CB0ABEA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38200" y="1106506"/>
            <a:ext cx="10515600" cy="34532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310387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5AC4466-22F7-61F0-3DF0-09B70AEE24B8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38200" y="1106506"/>
            <a:ext cx="10515600" cy="34532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572080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D2160B5-4820-98D2-8DB5-97F6E348AD63}"/>
              </a:ext>
            </a:extLst>
          </p:cNvPr>
          <p:cNvSpPr txBox="1">
            <a:spLocks/>
          </p:cNvSpPr>
          <p:nvPr userDrawn="1"/>
        </p:nvSpPr>
        <p:spPr>
          <a:xfrm>
            <a:off x="931149" y="2235200"/>
            <a:ext cx="6577689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Título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extenso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ou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frase</a:t>
            </a:r>
            <a:r>
              <a:rPr lang="en-US" sz="3600" b="1">
                <a:solidFill>
                  <a:schemeClr val="bg1"/>
                </a:solidFill>
                <a:latin typeface="Futura PT Heavy" panose="020B0802020204020303" pitchFamily="34" charset="0"/>
              </a:rPr>
              <a:t> de </a:t>
            </a:r>
            <a:r>
              <a:rPr lang="en-US" sz="3600" b="1" err="1">
                <a:solidFill>
                  <a:schemeClr val="bg1"/>
                </a:solidFill>
                <a:latin typeface="Futura PT Heavy" panose="020B0802020204020303" pitchFamily="34" charset="0"/>
              </a:rPr>
              <a:t>destaque</a:t>
            </a:r>
            <a:endParaRPr lang="en-US" sz="3600" b="1">
              <a:solidFill>
                <a:schemeClr val="bg1"/>
              </a:solidFill>
              <a:latin typeface="Futura PT Heavy" panose="020B08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104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D828B6E-3668-D996-19F8-7E05E0F484AB}"/>
              </a:ext>
            </a:extLst>
          </p:cNvPr>
          <p:cNvSpPr txBox="1">
            <a:spLocks/>
          </p:cNvSpPr>
          <p:nvPr userDrawn="1"/>
        </p:nvSpPr>
        <p:spPr>
          <a:xfrm>
            <a:off x="931149" y="2235200"/>
            <a:ext cx="6577689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Título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extenso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ou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frase</a:t>
            </a:r>
            <a:r>
              <a:rPr lang="en-US" sz="3600" b="1">
                <a:solidFill>
                  <a:schemeClr val="tx1"/>
                </a:solidFill>
                <a:latin typeface="Futura PT Heavy" panose="020B0802020204020303" pitchFamily="34" charset="0"/>
              </a:rPr>
              <a:t> de </a:t>
            </a:r>
            <a:r>
              <a:rPr lang="en-US" sz="3600" b="1" err="1">
                <a:solidFill>
                  <a:schemeClr val="tx1"/>
                </a:solidFill>
                <a:latin typeface="Futura PT Heavy" panose="020B0802020204020303" pitchFamily="34" charset="0"/>
              </a:rPr>
              <a:t>destaque</a:t>
            </a:r>
            <a:endParaRPr lang="en-US" sz="3600" b="1">
              <a:solidFill>
                <a:schemeClr val="tx1"/>
              </a:solidFill>
              <a:latin typeface="Futura PT Heavy" panose="020B08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041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76FDDD3-A7C6-6808-A73F-B58E7ECC365C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181357" y="2884209"/>
            <a:ext cx="7829286" cy="1089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CF4198C-061B-1EEB-F939-99440109C08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905247" y="4346459"/>
            <a:ext cx="4216776" cy="75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pt-BR" sz="2000">
                <a:solidFill>
                  <a:srgbClr val="0075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19835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8D0D26E-0C7B-C4FC-8FC0-D08C2CC9C851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181357" y="2884209"/>
            <a:ext cx="7829286" cy="1089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TÍTULO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2EC01D7-3F27-9A9B-023F-1F5202C1099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905247" y="4346459"/>
            <a:ext cx="4216776" cy="75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pt-BR" sz="2000">
                <a:solidFill>
                  <a:srgbClr val="0075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50257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image" Target="../media/image3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81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759" r:id="rId10"/>
    <p:sldLayoutId id="2147483757" r:id="rId11"/>
    <p:sldLayoutId id="2147483758" r:id="rId12"/>
    <p:sldLayoutId id="2147483695" r:id="rId13"/>
    <p:sldLayoutId id="2147483673" r:id="rId14"/>
    <p:sldLayoutId id="2147483825" r:id="rId15"/>
    <p:sldLayoutId id="2147483826" r:id="rId16"/>
    <p:sldLayoutId id="2147483827" r:id="rId17"/>
    <p:sldLayoutId id="2147483828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662" r:id="rId25"/>
    <p:sldLayoutId id="2147483707" r:id="rId26"/>
    <p:sldLayoutId id="2147483708" r:id="rId27"/>
    <p:sldLayoutId id="2147483676" r:id="rId28"/>
    <p:sldLayoutId id="2147483717" r:id="rId29"/>
    <p:sldLayoutId id="2147483710" r:id="rId30"/>
    <p:sldLayoutId id="2147483711" r:id="rId31"/>
    <p:sldLayoutId id="2147483660" r:id="rId32"/>
    <p:sldLayoutId id="2147483661" r:id="rId33"/>
    <p:sldLayoutId id="2147483663" r:id="rId34"/>
    <p:sldLayoutId id="2147483683" r:id="rId35"/>
    <p:sldLayoutId id="2147483754" r:id="rId36"/>
    <p:sldLayoutId id="2147483830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53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  <p:sldLayoutId id="2147483860" r:id="rId28"/>
    <p:sldLayoutId id="2147483861" r:id="rId29"/>
    <p:sldLayoutId id="2147483862" r:id="rId30"/>
    <p:sldLayoutId id="2147483863" r:id="rId31"/>
    <p:sldLayoutId id="2147483864" r:id="rId32"/>
    <p:sldLayoutId id="214748386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9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1684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03.svg"/><Relationship Id="rId11" Type="http://schemas.openxmlformats.org/officeDocument/2006/relationships/image" Target="../media/image87.jpe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sv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openxmlformats.org/officeDocument/2006/relationships/image" Target="../media/image46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882544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04341" y="1049311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99213" y="1409075"/>
            <a:ext cx="48924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ATIVIDADES DO CENTRO ADMINISTRATIVO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Conciliações bancárias, contábeis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Geração de relatórios gerenciais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Entrada de notas fiscais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Baixar notas fiscais de portais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Baixar boletos de pagamentos fornecedores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Aproximadamente 10.000 notas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200388" y="3479841"/>
            <a:ext cx="212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 AJUDAR?</a:t>
            </a:r>
          </a:p>
        </p:txBody>
      </p:sp>
      <p:pic>
        <p:nvPicPr>
          <p:cNvPr id="1026" name="Picture 2" descr="Resultado de imagem para IMAGEM IDE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019" y="1409075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079740" y="5318974"/>
            <a:ext cx="64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RPA aproveitando inovação no seguimento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5563673" y="3994772"/>
            <a:ext cx="1957589" cy="904862"/>
          </a:xfrm>
          <a:prstGeom prst="downArrow">
            <a:avLst/>
          </a:prstGeom>
          <a:solidFill>
            <a:srgbClr val="FF9966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7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34321" y="901962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856814" y="1363627"/>
            <a:ext cx="63558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ESPERADOS DO RPA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30" y="1366458"/>
            <a:ext cx="3251307" cy="40899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580" y="2083633"/>
            <a:ext cx="7581639" cy="28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04341" y="1049311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36054" y="1233977"/>
            <a:ext cx="69854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DESAFIOS DA ADESÃO AO RPA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5" y="2190749"/>
            <a:ext cx="11077731" cy="33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8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PROCESSOS IMPLEMENTADOS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34321" y="671049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21" y="671049"/>
            <a:ext cx="9801319" cy="56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04341" y="1049311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005527" y="1265369"/>
            <a:ext cx="69854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OBTIDOS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rpa positi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02" y="1972641"/>
            <a:ext cx="2143125" cy="26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527" y="2188699"/>
            <a:ext cx="8691961" cy="22933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15640" y="5194550"/>
            <a:ext cx="796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ATUALMENTE TEMOS 30 PROCESSOS RPA ATIVOS</a:t>
            </a:r>
          </a:p>
        </p:txBody>
      </p:sp>
    </p:spTree>
    <p:extLst>
      <p:ext uri="{BB962C8B-B14F-4D97-AF65-F5344CB8AC3E}">
        <p14:creationId xmlns:p14="http://schemas.microsoft.com/office/powerpoint/2010/main" val="357935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29390" y="485798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67023" y="1059756"/>
            <a:ext cx="993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DEMONSTRAÇÃO PROCESSO LANÇAMENTO DE NOTAS</a:t>
            </a:r>
          </a:p>
        </p:txBody>
      </p:sp>
      <p:pic>
        <p:nvPicPr>
          <p:cNvPr id="8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91" y="1461812"/>
            <a:ext cx="2880609" cy="3262588"/>
          </a:xfrm>
          <a:prstGeom prst="rect">
            <a:avLst/>
          </a:prstGeom>
        </p:spPr>
      </p:pic>
      <p:pic>
        <p:nvPicPr>
          <p:cNvPr id="6" name="LancamentoNotaSmartRP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0953" y="1651414"/>
            <a:ext cx="7874393" cy="44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29390" y="485798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75262" y="756634"/>
            <a:ext cx="9938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INTEGRAÇÃO COM BPMS - SMARTSHARE</a:t>
            </a:r>
          </a:p>
        </p:txBody>
      </p:sp>
      <p:pic>
        <p:nvPicPr>
          <p:cNvPr id="8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29390" y="1156744"/>
            <a:ext cx="10850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E44BC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Motivos da migração  da ferramenta de processos para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44BC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Smartshare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Alto custo de manutenção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Suporte demorado com problemas recorrentes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Dificuldade em contratar técnicos experientes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Curva de aprendizado demorado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Devido alto grau de complexidade da ferramenta, ajustes ou novos processos levavam meses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Dificuldade em integração com nossos sistemas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" y="3642473"/>
            <a:ext cx="4399223" cy="2718872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6121041" y="3468430"/>
          <a:ext cx="5092700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9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89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95">
                <a:tc>
                  <a:txBody>
                    <a:bodyPr/>
                    <a:lstStyle/>
                    <a:p>
                      <a:r>
                        <a:rPr lang="pt-BR" dirty="0"/>
                        <a:t>- Diminuir</a:t>
                      </a:r>
                      <a:r>
                        <a:rPr lang="pt-BR" baseline="0" dirty="0"/>
                        <a:t> custo de manutenção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95">
                <a:tc>
                  <a:txBody>
                    <a:bodyPr/>
                    <a:lstStyle/>
                    <a:p>
                      <a:r>
                        <a:rPr lang="pt-BR" dirty="0"/>
                        <a:t>- Melhorar entrega de novos processos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95">
                <a:tc>
                  <a:txBody>
                    <a:bodyPr/>
                    <a:lstStyle/>
                    <a:p>
                      <a:r>
                        <a:rPr lang="pt-BR" dirty="0"/>
                        <a:t>- Atualizar </a:t>
                      </a:r>
                      <a:r>
                        <a:rPr lang="pt-BR" baseline="0" dirty="0"/>
                        <a:t>os processos existentes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95">
                <a:tc>
                  <a:txBody>
                    <a:bodyPr/>
                    <a:lstStyle/>
                    <a:p>
                      <a:r>
                        <a:rPr lang="pt-BR" dirty="0"/>
                        <a:t>- Utilizar menos</a:t>
                      </a:r>
                      <a:r>
                        <a:rPr lang="pt-BR" baseline="0" dirty="0"/>
                        <a:t> programação e necessidade de conhecimentos profundos de TI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95">
                <a:tc>
                  <a:txBody>
                    <a:bodyPr/>
                    <a:lstStyle/>
                    <a:p>
                      <a:r>
                        <a:rPr lang="pt-BR" dirty="0"/>
                        <a:t>- Facilidade em contratação e treinamento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95"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  <a:r>
                        <a:rPr lang="pt-BR" baseline="0" dirty="0"/>
                        <a:t> Integrar com dados do </a:t>
                      </a:r>
                      <a:r>
                        <a:rPr lang="pt-BR" baseline="0" dirty="0" err="1"/>
                        <a:t>ERPs</a:t>
                      </a:r>
                      <a:r>
                        <a:rPr lang="pt-BR" baseline="0" dirty="0"/>
                        <a:t> 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eta para baixo 2"/>
          <p:cNvSpPr/>
          <p:nvPr/>
        </p:nvSpPr>
        <p:spPr>
          <a:xfrm>
            <a:off x="8060235" y="3408407"/>
            <a:ext cx="944880" cy="372982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288171" y="3045939"/>
            <a:ext cx="321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Resultados esperados</a:t>
            </a:r>
          </a:p>
        </p:txBody>
      </p:sp>
    </p:spTree>
    <p:extLst>
      <p:ext uri="{BB962C8B-B14F-4D97-AF65-F5344CB8AC3E}">
        <p14:creationId xmlns:p14="http://schemas.microsoft.com/office/powerpoint/2010/main" val="248905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29390" y="485798"/>
            <a:ext cx="1098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067047" y="813176"/>
            <a:ext cx="69855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OBTIDOS NA IMPLANTAÇÃO SMARTSHARE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136691" y="1496810"/>
          <a:ext cx="9494770" cy="4693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2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1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Migração em 12</a:t>
                      </a:r>
                      <a:r>
                        <a:rPr lang="pt-BR" baseline="0" dirty="0"/>
                        <a:t> meses (demorado devido volume alto de pessoas e fluxos a serem migrados * 16 fluxos * 700 pessoas , 40 unidades) , inicio </a:t>
                      </a:r>
                      <a:r>
                        <a:rPr lang="pt-BR" baseline="0" dirty="0" err="1"/>
                        <a:t>jun</a:t>
                      </a:r>
                      <a:r>
                        <a:rPr lang="pt-BR" baseline="0" dirty="0"/>
                        <a:t>/22 e finalizado out/23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Junto</a:t>
                      </a:r>
                      <a:r>
                        <a:rPr lang="pt-BR" baseline="0" dirty="0"/>
                        <a:t> com a migração, a equipe após 6 meses já produzindo fluxos novos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Equipe composta com estagiários</a:t>
                      </a:r>
                      <a:r>
                        <a:rPr lang="pt-BR" baseline="0" dirty="0"/>
                        <a:t> que foram contratados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Facilidade e agilidade em criar novos fluxos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Ferramenta fácil de utilizar , adaptação rápida dos usuários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Custo</a:t>
                      </a:r>
                      <a:r>
                        <a:rPr lang="pt-BR" baseline="0" dirty="0"/>
                        <a:t> dentro do esperado para utilização sem limite de usuários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Atualmente estamos com 70 processos novos, gerando em media 30 mil processos mensais ( processos em RH, JURIDICO, CONTABIL, CSC, VEICULOS).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Em breve estaremos finalizando a implementação da integração do RPA com o BPMS com utilização de </a:t>
                      </a:r>
                      <a:r>
                        <a:rPr lang="pt-BR" dirty="0" err="1"/>
                        <a:t>APIs</a:t>
                      </a:r>
                      <a:r>
                        <a:rPr lang="pt-BR" dirty="0"/>
                        <a:t> e webservices, gerando maior agilidade nos processos iniciados pelo RPA de forma manual</a:t>
                      </a:r>
                      <a:r>
                        <a:rPr lang="pt-BR" baseline="0" dirty="0"/>
                        <a:t> e integração com assinatura eletrônica.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Seta entalhada para a direita 12"/>
          <p:cNvSpPr/>
          <p:nvPr/>
        </p:nvSpPr>
        <p:spPr>
          <a:xfrm>
            <a:off x="1405438" y="2980435"/>
            <a:ext cx="809625" cy="409575"/>
          </a:xfrm>
          <a:prstGeom prst="notchedRightArrow">
            <a:avLst/>
          </a:prstGeom>
          <a:solidFill>
            <a:srgbClr val="00B0F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 w="22225">
                <a:solidFill>
                  <a:srgbClr val="0072C7"/>
                </a:solidFill>
                <a:prstDash val="solid"/>
              </a:ln>
              <a:solidFill>
                <a:srgbClr val="0072C7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ta entalhada para a direita 13"/>
          <p:cNvSpPr/>
          <p:nvPr/>
        </p:nvSpPr>
        <p:spPr>
          <a:xfrm>
            <a:off x="1405437" y="3482672"/>
            <a:ext cx="809625" cy="409575"/>
          </a:xfrm>
          <a:prstGeom prst="notchedRightArrow">
            <a:avLst/>
          </a:prstGeom>
          <a:solidFill>
            <a:srgbClr val="FFFF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 w="22225">
                <a:solidFill>
                  <a:srgbClr val="0072C7"/>
                </a:solidFill>
                <a:prstDash val="solid"/>
              </a:ln>
              <a:solidFill>
                <a:srgbClr val="0072C7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eta entalhada para a direita 14"/>
          <p:cNvSpPr/>
          <p:nvPr/>
        </p:nvSpPr>
        <p:spPr>
          <a:xfrm>
            <a:off x="1405437" y="3890663"/>
            <a:ext cx="809625" cy="409575"/>
          </a:xfrm>
          <a:prstGeom prst="notchedRightArrow">
            <a:avLst/>
          </a:prstGeom>
          <a:solidFill>
            <a:srgbClr val="00B05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 w="22225">
                <a:solidFill>
                  <a:srgbClr val="0072C7"/>
                </a:solidFill>
                <a:prstDash val="solid"/>
              </a:ln>
              <a:solidFill>
                <a:srgbClr val="0072C7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eta entalhada para a direita 15"/>
          <p:cNvSpPr/>
          <p:nvPr/>
        </p:nvSpPr>
        <p:spPr>
          <a:xfrm>
            <a:off x="1400673" y="4260168"/>
            <a:ext cx="809625" cy="409575"/>
          </a:xfrm>
          <a:prstGeom prst="notchedRightArrow">
            <a:avLst/>
          </a:prstGeom>
          <a:solidFill>
            <a:srgbClr val="FFC0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 w="22225">
                <a:solidFill>
                  <a:srgbClr val="0072C7"/>
                </a:solidFill>
                <a:prstDash val="solid"/>
              </a:ln>
              <a:solidFill>
                <a:srgbClr val="0072C7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eta entalhada para a direita 16"/>
          <p:cNvSpPr/>
          <p:nvPr/>
        </p:nvSpPr>
        <p:spPr>
          <a:xfrm>
            <a:off x="1395909" y="4629704"/>
            <a:ext cx="809625" cy="409575"/>
          </a:xfrm>
          <a:prstGeom prst="notchedRightArrow">
            <a:avLst/>
          </a:prstGeom>
          <a:solidFill>
            <a:srgbClr val="CC24A8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 w="22225">
                <a:solidFill>
                  <a:srgbClr val="0072C7"/>
                </a:solidFill>
                <a:prstDash val="solid"/>
              </a:ln>
              <a:solidFill>
                <a:srgbClr val="0072C7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eta entalhada para a direita 17"/>
          <p:cNvSpPr/>
          <p:nvPr/>
        </p:nvSpPr>
        <p:spPr>
          <a:xfrm>
            <a:off x="1438770" y="4955545"/>
            <a:ext cx="809625" cy="409575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 w="22225">
                <a:solidFill>
                  <a:srgbClr val="0072C7"/>
                </a:solidFill>
                <a:prstDash val="solid"/>
              </a:ln>
              <a:solidFill>
                <a:srgbClr val="0072C7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0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gray">
          <a:xfrm>
            <a:off x="6780722" y="4323461"/>
            <a:ext cx="4305300" cy="234797"/>
          </a:xfrm>
        </p:spPr>
        <p:txBody>
          <a:bodyPr rtlCol="0"/>
          <a:lstStyle/>
          <a:p>
            <a:pPr marL="0" indent="0" algn="r" rtl="0">
              <a:buNone/>
            </a:pPr>
            <a:r>
              <a:rPr lang="pt-BR" dirty="0">
                <a:solidFill>
                  <a:schemeClr val="bg1"/>
                </a:solidFill>
              </a:rPr>
              <a:t>41 3330-2066 / 98527-6485</a:t>
            </a:r>
          </a:p>
        </p:txBody>
      </p:sp>
      <p:pic>
        <p:nvPicPr>
          <p:cNvPr id="12" name="Elemento gráfico 11" descr="Usuário" title="Ícone – Nome do Apresentador">
            <a:extLst>
              <a:ext uri="{FF2B5EF4-FFF2-40B4-BE49-F238E27FC236}">
                <a16:creationId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301465" y="3884812"/>
            <a:ext cx="218900" cy="218900"/>
          </a:xfrm>
          <a:prstGeom prst="rect">
            <a:avLst/>
          </a:prstGeom>
        </p:spPr>
      </p:pic>
      <p:pic>
        <p:nvPicPr>
          <p:cNvPr id="14" name="Elemento gráfico 13" descr="Smartphone" title="Ícone – Número de telefone do apresentador">
            <a:extLst>
              <a:ext uri="{FF2B5EF4-FFF2-40B4-BE49-F238E27FC236}">
                <a16:creationId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01465" y="4293572"/>
            <a:ext cx="218900" cy="218900"/>
          </a:xfrm>
          <a:prstGeom prst="rect">
            <a:avLst/>
          </a:prstGeom>
        </p:spPr>
      </p:pic>
      <p:pic>
        <p:nvPicPr>
          <p:cNvPr id="13" name="Elemento gráfico 12" descr="Envelope" title="Ícone do Email do Apresentador">
            <a:extLst>
              <a:ext uri="{FF2B5EF4-FFF2-40B4-BE49-F238E27FC236}">
                <a16:creationId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1301465" y="4661290"/>
            <a:ext cx="218900" cy="218900"/>
          </a:xfrm>
          <a:prstGeom prst="rect">
            <a:avLst/>
          </a:prstGeom>
        </p:spPr>
      </p:pic>
      <p:pic>
        <p:nvPicPr>
          <p:cNvPr id="15" name="Elemento gráfico 14" descr="Link">
            <a:extLst>
              <a:ext uri="{FF2B5EF4-FFF2-40B4-BE49-F238E27FC236}">
                <a16:creationId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1284606" y="5029008"/>
            <a:ext cx="244786" cy="24478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643668" y="3091793"/>
            <a:ext cx="329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OBRIGADA</a:t>
            </a:r>
          </a:p>
        </p:txBody>
      </p: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 txBox="1">
            <a:spLocks/>
          </p:cNvSpPr>
          <p:nvPr/>
        </p:nvSpPr>
        <p:spPr bwMode="gray">
          <a:xfrm>
            <a:off x="6813431" y="5029008"/>
            <a:ext cx="4305300" cy="252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www.gruposervopa.com.br</a:t>
            </a:r>
          </a:p>
        </p:txBody>
      </p:sp>
      <p:sp>
        <p:nvSpPr>
          <p:cNvPr id="18" name="Espaço Reservado para Texto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 txBox="1">
            <a:spLocks/>
          </p:cNvSpPr>
          <p:nvPr/>
        </p:nvSpPr>
        <p:spPr bwMode="gray">
          <a:xfrm>
            <a:off x="6759876" y="4697622"/>
            <a:ext cx="4305300" cy="252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celina@servopa.com.br</a:t>
            </a:r>
          </a:p>
        </p:txBody>
      </p: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 txBox="1">
            <a:spLocks/>
          </p:cNvSpPr>
          <p:nvPr/>
        </p:nvSpPr>
        <p:spPr bwMode="gray">
          <a:xfrm>
            <a:off x="6799772" y="3878653"/>
            <a:ext cx="4305300" cy="252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Celina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>
            <a:extLst>
              <a:ext uri="{FF2B5EF4-FFF2-40B4-BE49-F238E27FC236}">
                <a16:creationId xmlns:a16="http://schemas.microsoft.com/office/drawing/2014/main" id="{43E63B04-A8CD-A924-0BF9-DFA9C79B6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" y="2766"/>
            <a:ext cx="12182167" cy="685246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611278-0B81-CB66-EC9C-80C5FC9CC6C9}"/>
              </a:ext>
            </a:extLst>
          </p:cNvPr>
          <p:cNvSpPr txBox="1"/>
          <p:nvPr/>
        </p:nvSpPr>
        <p:spPr>
          <a:xfrm>
            <a:off x="6592230" y="2150329"/>
            <a:ext cx="44344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pt-BR" sz="3600" b="1" dirty="0">
                <a:solidFill>
                  <a:srgbClr val="EF8943"/>
                </a:solidFill>
                <a:latin typeface="Segoe UI Black"/>
                <a:ea typeface="Segoe UI Black"/>
                <a:cs typeface="Arial"/>
                <a:sym typeface="Arial"/>
              </a:rPr>
              <a:t>ONE</a:t>
            </a:r>
            <a:r>
              <a:rPr lang="pt-BR" sz="3600" b="1" dirty="0">
                <a:solidFill>
                  <a:srgbClr val="F8F9FF"/>
                </a:solidFill>
                <a:latin typeface="Segoe UI Black"/>
                <a:ea typeface="Segoe UI Black"/>
                <a:cs typeface="Arial"/>
                <a:sym typeface="Arial"/>
              </a:rPr>
              <a:t>-STOP-</a:t>
            </a:r>
            <a:r>
              <a:rPr lang="pt-BR" sz="3600" b="1" dirty="0">
                <a:solidFill>
                  <a:srgbClr val="EF8943"/>
                </a:solidFill>
                <a:latin typeface="Segoe UI Black"/>
                <a:ea typeface="Segoe UI Black"/>
                <a:cs typeface="Arial"/>
                <a:sym typeface="Arial"/>
              </a:rPr>
              <a:t>TECH</a:t>
            </a:r>
            <a:r>
              <a:rPr lang="pt-BR" sz="3600" dirty="0">
                <a:solidFill>
                  <a:srgbClr val="EF8943"/>
                </a:solidFill>
                <a:latin typeface="Segoe UI Black"/>
                <a:ea typeface="Segoe UI Black"/>
                <a:cs typeface="Arial"/>
                <a:sym typeface="Arial"/>
              </a:rPr>
              <a:t>​</a:t>
            </a:r>
            <a:endParaRPr lang="pt-BR" sz="3600" dirty="0">
              <a:solidFill>
                <a:prstClr val="black"/>
              </a:solidFill>
              <a:latin typeface="Calibri" panose="020F0502020204030204"/>
              <a:cs typeface="Calibri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222BDE-5207-EBEA-140E-EE97CCF1B849}"/>
              </a:ext>
            </a:extLst>
          </p:cNvPr>
          <p:cNvSpPr txBox="1"/>
          <p:nvPr/>
        </p:nvSpPr>
        <p:spPr>
          <a:xfrm>
            <a:off x="6620109" y="2958789"/>
            <a:ext cx="421144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soluções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tecnológicas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ponta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ponta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para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acelerar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o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crescimento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digital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na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sua</a:t>
            </a:r>
            <a:r>
              <a:rPr lang="en-US" sz="2800" dirty="0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Segoe UI Black"/>
                <a:ea typeface="Segoe UI Black"/>
                <a:cs typeface="Arial"/>
                <a:sym typeface="Arial"/>
              </a:rPr>
              <a:t>empresa</a:t>
            </a:r>
            <a:endParaRPr lang="en-US" sz="2800" dirty="0">
              <a:solidFill>
                <a:srgbClr val="FFFFFF"/>
              </a:solidFill>
              <a:latin typeface="Segoe UI Black"/>
              <a:ea typeface="Segoe UI Black"/>
              <a:cs typeface="Arial"/>
              <a:sym typeface="Arial"/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5B1D3E8-7711-114B-326D-FA1595DBB4E7}"/>
              </a:ext>
            </a:extLst>
          </p:cNvPr>
          <p:cNvCxnSpPr/>
          <p:nvPr/>
        </p:nvCxnSpPr>
        <p:spPr>
          <a:xfrm flipV="1">
            <a:off x="6735338" y="2873298"/>
            <a:ext cx="226743" cy="5575"/>
          </a:xfrm>
          <a:prstGeom prst="straightConnector1">
            <a:avLst/>
          </a:prstGeom>
          <a:ln w="28575">
            <a:solidFill>
              <a:srgbClr val="007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E0FEFAE0-F846-05CF-41BF-4D2954A4F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" y="5943022"/>
            <a:ext cx="1265382" cy="7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9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D09C915-1FA1-AD51-CBDB-7840AB11A516}"/>
              </a:ext>
            </a:extLst>
          </p:cNvPr>
          <p:cNvSpPr/>
          <p:nvPr/>
        </p:nvSpPr>
        <p:spPr>
          <a:xfrm>
            <a:off x="3890141" y="1595243"/>
            <a:ext cx="4435942" cy="3792424"/>
          </a:xfrm>
          <a:prstGeom prst="roundRect">
            <a:avLst>
              <a:gd name="adj" fmla="val 531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F5C5B77-A9E7-3DDF-382E-090224A42C8B}"/>
              </a:ext>
            </a:extLst>
          </p:cNvPr>
          <p:cNvSpPr/>
          <p:nvPr/>
        </p:nvSpPr>
        <p:spPr>
          <a:xfrm>
            <a:off x="349058" y="1595243"/>
            <a:ext cx="1405001" cy="330695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DB52530B-1DBE-2C31-C7E4-F4A87A092DB0}"/>
              </a:ext>
            </a:extLst>
          </p:cNvPr>
          <p:cNvSpPr/>
          <p:nvPr/>
        </p:nvSpPr>
        <p:spPr>
          <a:xfrm>
            <a:off x="467601" y="3993065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DE848B5-8918-E457-0AB7-FDAB29A3DF2B}"/>
              </a:ext>
            </a:extLst>
          </p:cNvPr>
          <p:cNvSpPr/>
          <p:nvPr/>
        </p:nvSpPr>
        <p:spPr>
          <a:xfrm>
            <a:off x="1926095" y="1597176"/>
            <a:ext cx="1848003" cy="51401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51857310-7EF1-C909-CBDC-81C658AA73A2}"/>
              </a:ext>
            </a:extLst>
          </p:cNvPr>
          <p:cNvSpPr/>
          <p:nvPr/>
        </p:nvSpPr>
        <p:spPr>
          <a:xfrm>
            <a:off x="2052077" y="4672836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9F18D793-CDB1-116E-652F-E3A0DBF7DA4F}"/>
              </a:ext>
            </a:extLst>
          </p:cNvPr>
          <p:cNvSpPr/>
          <p:nvPr/>
        </p:nvSpPr>
        <p:spPr>
          <a:xfrm>
            <a:off x="2051613" y="3269099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9A6D828-B42F-4757-F352-8136E9648666}"/>
              </a:ext>
            </a:extLst>
          </p:cNvPr>
          <p:cNvSpPr/>
          <p:nvPr/>
        </p:nvSpPr>
        <p:spPr>
          <a:xfrm>
            <a:off x="8520475" y="1595243"/>
            <a:ext cx="1514630" cy="37924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2" name="Título 1">
            <a:extLst>
              <a:ext uri="{FF2B5EF4-FFF2-40B4-BE49-F238E27FC236}">
                <a16:creationId xmlns:a16="http://schemas.microsoft.com/office/drawing/2014/main" id="{69B785C3-65F3-464B-92BD-DB2C0DED0581}"/>
              </a:ext>
            </a:extLst>
          </p:cNvPr>
          <p:cNvSpPr txBox="1">
            <a:spLocks/>
          </p:cNvSpPr>
          <p:nvPr/>
        </p:nvSpPr>
        <p:spPr>
          <a:xfrm>
            <a:off x="178818" y="1075163"/>
            <a:ext cx="163225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pt-BR" sz="28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Arial"/>
              </a:rPr>
              <a:t>MPS</a:t>
            </a: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F677B202-42C8-5B45-9318-571EF79F7BC2}"/>
              </a:ext>
            </a:extLst>
          </p:cNvPr>
          <p:cNvSpPr txBox="1">
            <a:spLocks/>
          </p:cNvSpPr>
          <p:nvPr/>
        </p:nvSpPr>
        <p:spPr>
          <a:xfrm>
            <a:off x="3903167" y="1039541"/>
            <a:ext cx="4385910" cy="47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pt-BR" sz="2800">
                <a:solidFill>
                  <a:srgbClr val="17392F"/>
                </a:solidFill>
                <a:latin typeface="Segoe UI Black"/>
                <a:ea typeface="Segoe UI Black"/>
                <a:sym typeface="Arial"/>
              </a:rPr>
              <a:t>SOFTWARE</a:t>
            </a:r>
            <a:endParaRPr lang="pt-BR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  <p:sp>
        <p:nvSpPr>
          <p:cNvPr id="94" name="Título 1">
            <a:extLst>
              <a:ext uri="{FF2B5EF4-FFF2-40B4-BE49-F238E27FC236}">
                <a16:creationId xmlns:a16="http://schemas.microsoft.com/office/drawing/2014/main" id="{A9571B08-B959-EA49-BD03-F503CE5003DA}"/>
              </a:ext>
            </a:extLst>
          </p:cNvPr>
          <p:cNvSpPr txBox="1">
            <a:spLocks/>
          </p:cNvSpPr>
          <p:nvPr/>
        </p:nvSpPr>
        <p:spPr>
          <a:xfrm>
            <a:off x="8520475" y="1069114"/>
            <a:ext cx="1507926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pt-BR" sz="28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Arial"/>
              </a:rPr>
              <a:t>AIDC</a:t>
            </a:r>
          </a:p>
        </p:txBody>
      </p:sp>
      <p:sp>
        <p:nvSpPr>
          <p:cNvPr id="98" name="Título 1">
            <a:extLst>
              <a:ext uri="{FF2B5EF4-FFF2-40B4-BE49-F238E27FC236}">
                <a16:creationId xmlns:a16="http://schemas.microsoft.com/office/drawing/2014/main" id="{2C65E9BB-084B-DA49-821F-25F79E80F42F}"/>
              </a:ext>
            </a:extLst>
          </p:cNvPr>
          <p:cNvSpPr txBox="1">
            <a:spLocks/>
          </p:cNvSpPr>
          <p:nvPr/>
        </p:nvSpPr>
        <p:spPr>
          <a:xfrm>
            <a:off x="994944" y="1862377"/>
            <a:ext cx="780136" cy="45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Grandes formatos</a:t>
            </a:r>
          </a:p>
        </p:txBody>
      </p:sp>
      <p:sp>
        <p:nvSpPr>
          <p:cNvPr id="99" name="Título 1">
            <a:extLst>
              <a:ext uri="{FF2B5EF4-FFF2-40B4-BE49-F238E27FC236}">
                <a16:creationId xmlns:a16="http://schemas.microsoft.com/office/drawing/2014/main" id="{19624516-4302-B94C-98E8-E7AB2A6F95BC}"/>
              </a:ext>
            </a:extLst>
          </p:cNvPr>
          <p:cNvSpPr txBox="1">
            <a:spLocks/>
          </p:cNvSpPr>
          <p:nvPr/>
        </p:nvSpPr>
        <p:spPr>
          <a:xfrm>
            <a:off x="1020533" y="2513112"/>
            <a:ext cx="703495" cy="48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Alto volume</a:t>
            </a:r>
          </a:p>
        </p:txBody>
      </p:sp>
      <p:sp>
        <p:nvSpPr>
          <p:cNvPr id="100" name="Título 1">
            <a:extLst>
              <a:ext uri="{FF2B5EF4-FFF2-40B4-BE49-F238E27FC236}">
                <a16:creationId xmlns:a16="http://schemas.microsoft.com/office/drawing/2014/main" id="{1C55A94E-5D45-2048-BA82-F2DB41690F5B}"/>
              </a:ext>
            </a:extLst>
          </p:cNvPr>
          <p:cNvSpPr txBox="1">
            <a:spLocks/>
          </p:cNvSpPr>
          <p:nvPr/>
        </p:nvSpPr>
        <p:spPr>
          <a:xfrm>
            <a:off x="1013476" y="3313841"/>
            <a:ext cx="64705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Office Mono Color</a:t>
            </a:r>
          </a:p>
        </p:txBody>
      </p:sp>
      <p:sp>
        <p:nvSpPr>
          <p:cNvPr id="109" name="Título 1">
            <a:extLst>
              <a:ext uri="{FF2B5EF4-FFF2-40B4-BE49-F238E27FC236}">
                <a16:creationId xmlns:a16="http://schemas.microsoft.com/office/drawing/2014/main" id="{6F49A56D-063B-D841-AA5C-8BD3D1BA741F}"/>
              </a:ext>
            </a:extLst>
          </p:cNvPr>
          <p:cNvSpPr txBox="1">
            <a:spLocks/>
          </p:cNvSpPr>
          <p:nvPr/>
        </p:nvSpPr>
        <p:spPr>
          <a:xfrm>
            <a:off x="1926095" y="1055210"/>
            <a:ext cx="1769134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pt-BR" sz="28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Arial"/>
              </a:rPr>
              <a:t>HAAS</a:t>
            </a:r>
          </a:p>
        </p:txBody>
      </p:sp>
      <p:sp>
        <p:nvSpPr>
          <p:cNvPr id="118" name="Título 1">
            <a:extLst>
              <a:ext uri="{FF2B5EF4-FFF2-40B4-BE49-F238E27FC236}">
                <a16:creationId xmlns:a16="http://schemas.microsoft.com/office/drawing/2014/main" id="{519FB56D-4FC4-424D-BF54-80F2C4CA2BA3}"/>
              </a:ext>
            </a:extLst>
          </p:cNvPr>
          <p:cNvSpPr txBox="1">
            <a:spLocks/>
          </p:cNvSpPr>
          <p:nvPr/>
        </p:nvSpPr>
        <p:spPr>
          <a:xfrm>
            <a:off x="2591749" y="1835614"/>
            <a:ext cx="95487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Desktops Notebooks</a:t>
            </a:r>
          </a:p>
        </p:txBody>
      </p:sp>
      <p:sp>
        <p:nvSpPr>
          <p:cNvPr id="119" name="Título 1">
            <a:extLst>
              <a:ext uri="{FF2B5EF4-FFF2-40B4-BE49-F238E27FC236}">
                <a16:creationId xmlns:a16="http://schemas.microsoft.com/office/drawing/2014/main" id="{4A717488-0A8A-8B4D-84D9-ABF292A51F53}"/>
              </a:ext>
            </a:extLst>
          </p:cNvPr>
          <p:cNvSpPr txBox="1">
            <a:spLocks/>
          </p:cNvSpPr>
          <p:nvPr/>
        </p:nvSpPr>
        <p:spPr>
          <a:xfrm>
            <a:off x="2588949" y="2541237"/>
            <a:ext cx="1106280" cy="48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Smartphones Tablets</a:t>
            </a:r>
          </a:p>
        </p:txBody>
      </p:sp>
      <p:sp>
        <p:nvSpPr>
          <p:cNvPr id="120" name="Título 1">
            <a:extLst>
              <a:ext uri="{FF2B5EF4-FFF2-40B4-BE49-F238E27FC236}">
                <a16:creationId xmlns:a16="http://schemas.microsoft.com/office/drawing/2014/main" id="{6F06210B-75E7-664E-B627-D5A0DD3878B1}"/>
              </a:ext>
            </a:extLst>
          </p:cNvPr>
          <p:cNvSpPr txBox="1">
            <a:spLocks/>
          </p:cNvSpPr>
          <p:nvPr/>
        </p:nvSpPr>
        <p:spPr>
          <a:xfrm>
            <a:off x="2587508" y="3301868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Totens</a:t>
            </a:r>
          </a:p>
        </p:txBody>
      </p:sp>
      <p:sp>
        <p:nvSpPr>
          <p:cNvPr id="121" name="Título 1">
            <a:extLst>
              <a:ext uri="{FF2B5EF4-FFF2-40B4-BE49-F238E27FC236}">
                <a16:creationId xmlns:a16="http://schemas.microsoft.com/office/drawing/2014/main" id="{7D542804-4D6E-0742-A665-27C84197EC67}"/>
              </a:ext>
            </a:extLst>
          </p:cNvPr>
          <p:cNvSpPr txBox="1">
            <a:spLocks/>
          </p:cNvSpPr>
          <p:nvPr/>
        </p:nvSpPr>
        <p:spPr>
          <a:xfrm>
            <a:off x="2587508" y="4016495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Scanners</a:t>
            </a:r>
          </a:p>
        </p:txBody>
      </p:sp>
      <p:sp>
        <p:nvSpPr>
          <p:cNvPr id="122" name="Título 1">
            <a:extLst>
              <a:ext uri="{FF2B5EF4-FFF2-40B4-BE49-F238E27FC236}">
                <a16:creationId xmlns:a16="http://schemas.microsoft.com/office/drawing/2014/main" id="{6483160B-653D-4C40-AFE1-9C7B58CDE773}"/>
              </a:ext>
            </a:extLst>
          </p:cNvPr>
          <p:cNvSpPr txBox="1">
            <a:spLocks/>
          </p:cNvSpPr>
          <p:nvPr/>
        </p:nvSpPr>
        <p:spPr>
          <a:xfrm>
            <a:off x="2619363" y="4692703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 dirty="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Microexato</a:t>
            </a:r>
          </a:p>
        </p:txBody>
      </p:sp>
      <p:sp>
        <p:nvSpPr>
          <p:cNvPr id="142" name="Título 1">
            <a:extLst>
              <a:ext uri="{FF2B5EF4-FFF2-40B4-BE49-F238E27FC236}">
                <a16:creationId xmlns:a16="http://schemas.microsoft.com/office/drawing/2014/main" id="{29BC4060-F2DA-CC47-AB3C-08A33485945E}"/>
              </a:ext>
            </a:extLst>
          </p:cNvPr>
          <p:cNvSpPr txBox="1">
            <a:spLocks/>
          </p:cNvSpPr>
          <p:nvPr/>
        </p:nvSpPr>
        <p:spPr>
          <a:xfrm>
            <a:off x="7425337" y="1923608"/>
            <a:ext cx="501803" cy="312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RPA</a:t>
            </a:r>
          </a:p>
        </p:txBody>
      </p:sp>
      <p:sp>
        <p:nvSpPr>
          <p:cNvPr id="143" name="Título 1">
            <a:extLst>
              <a:ext uri="{FF2B5EF4-FFF2-40B4-BE49-F238E27FC236}">
                <a16:creationId xmlns:a16="http://schemas.microsoft.com/office/drawing/2014/main" id="{2E412B6E-C9A8-2146-9C5A-2BD3220F18F1}"/>
              </a:ext>
            </a:extLst>
          </p:cNvPr>
          <p:cNvSpPr txBox="1">
            <a:spLocks/>
          </p:cNvSpPr>
          <p:nvPr/>
        </p:nvSpPr>
        <p:spPr>
          <a:xfrm>
            <a:off x="7342038" y="2641959"/>
            <a:ext cx="1076973" cy="380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Digitalização inteligente</a:t>
            </a:r>
          </a:p>
        </p:txBody>
      </p:sp>
      <p:sp>
        <p:nvSpPr>
          <p:cNvPr id="144" name="Título 1">
            <a:extLst>
              <a:ext uri="{FF2B5EF4-FFF2-40B4-BE49-F238E27FC236}">
                <a16:creationId xmlns:a16="http://schemas.microsoft.com/office/drawing/2014/main" id="{B7815B65-983B-F049-8D31-746B60BBBD5C}"/>
              </a:ext>
            </a:extLst>
          </p:cNvPr>
          <p:cNvSpPr txBox="1">
            <a:spLocks/>
          </p:cNvSpPr>
          <p:nvPr/>
        </p:nvSpPr>
        <p:spPr>
          <a:xfrm>
            <a:off x="7335268" y="4037459"/>
            <a:ext cx="953809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Consultoria</a:t>
            </a:r>
          </a:p>
        </p:txBody>
      </p:sp>
      <p:sp>
        <p:nvSpPr>
          <p:cNvPr id="145" name="Título 1">
            <a:extLst>
              <a:ext uri="{FF2B5EF4-FFF2-40B4-BE49-F238E27FC236}">
                <a16:creationId xmlns:a16="http://schemas.microsoft.com/office/drawing/2014/main" id="{D6A79823-6849-044A-93F9-657CDFE64848}"/>
              </a:ext>
            </a:extLst>
          </p:cNvPr>
          <p:cNvSpPr txBox="1">
            <a:spLocks/>
          </p:cNvSpPr>
          <p:nvPr/>
        </p:nvSpPr>
        <p:spPr>
          <a:xfrm>
            <a:off x="9106847" y="1836802"/>
            <a:ext cx="855376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Leitores</a:t>
            </a:r>
          </a:p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Coletores</a:t>
            </a:r>
          </a:p>
        </p:txBody>
      </p:sp>
      <p:sp>
        <p:nvSpPr>
          <p:cNvPr id="146" name="Título 1">
            <a:extLst>
              <a:ext uri="{FF2B5EF4-FFF2-40B4-BE49-F238E27FC236}">
                <a16:creationId xmlns:a16="http://schemas.microsoft.com/office/drawing/2014/main" id="{E2BCEEEE-A71C-4342-9B91-A3D765D24AD7}"/>
              </a:ext>
            </a:extLst>
          </p:cNvPr>
          <p:cNvSpPr txBox="1">
            <a:spLocks/>
          </p:cNvSpPr>
          <p:nvPr/>
        </p:nvSpPr>
        <p:spPr>
          <a:xfrm>
            <a:off x="9098437" y="2575622"/>
            <a:ext cx="1083200" cy="45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Impressoras térmicas</a:t>
            </a:r>
          </a:p>
        </p:txBody>
      </p:sp>
      <p:sp>
        <p:nvSpPr>
          <p:cNvPr id="147" name="Título 1">
            <a:extLst>
              <a:ext uri="{FF2B5EF4-FFF2-40B4-BE49-F238E27FC236}">
                <a16:creationId xmlns:a16="http://schemas.microsoft.com/office/drawing/2014/main" id="{E4A9F12D-314B-AB4C-9079-A645B1BF0FFA}"/>
              </a:ext>
            </a:extLst>
          </p:cNvPr>
          <p:cNvSpPr txBox="1">
            <a:spLocks/>
          </p:cNvSpPr>
          <p:nvPr/>
        </p:nvSpPr>
        <p:spPr>
          <a:xfrm>
            <a:off x="9107739" y="3296571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Crachá</a:t>
            </a:r>
          </a:p>
        </p:txBody>
      </p:sp>
      <p:sp>
        <p:nvSpPr>
          <p:cNvPr id="153" name="Título 1">
            <a:extLst>
              <a:ext uri="{FF2B5EF4-FFF2-40B4-BE49-F238E27FC236}">
                <a16:creationId xmlns:a16="http://schemas.microsoft.com/office/drawing/2014/main" id="{AB9DA37C-214E-A74E-A753-5B083DC7D87F}"/>
              </a:ext>
            </a:extLst>
          </p:cNvPr>
          <p:cNvSpPr txBox="1">
            <a:spLocks/>
          </p:cNvSpPr>
          <p:nvPr/>
        </p:nvSpPr>
        <p:spPr>
          <a:xfrm>
            <a:off x="9117217" y="4042260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Rótulos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190559B-EEF2-B0DF-36A8-E393E90613AF}"/>
              </a:ext>
            </a:extLst>
          </p:cNvPr>
          <p:cNvSpPr/>
          <p:nvPr/>
        </p:nvSpPr>
        <p:spPr>
          <a:xfrm>
            <a:off x="6806428" y="181645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9" name="Imagem 29" descr="Ícone&#10;&#10;Descrição gerada automaticamente">
            <a:extLst>
              <a:ext uri="{FF2B5EF4-FFF2-40B4-BE49-F238E27FC236}">
                <a16:creationId xmlns:a16="http://schemas.microsoft.com/office/drawing/2014/main" id="{4E74C7A5-295B-6D95-4BB9-C0580855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870" y="1908172"/>
            <a:ext cx="400757" cy="294469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81525610-2C94-E37C-E959-F447961FC869}"/>
              </a:ext>
            </a:extLst>
          </p:cNvPr>
          <p:cNvSpPr/>
          <p:nvPr/>
        </p:nvSpPr>
        <p:spPr>
          <a:xfrm>
            <a:off x="458308" y="1826238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1" name="Imagem 31">
            <a:extLst>
              <a:ext uri="{FF2B5EF4-FFF2-40B4-BE49-F238E27FC236}">
                <a16:creationId xmlns:a16="http://schemas.microsoft.com/office/drawing/2014/main" id="{3FBF4664-AB77-2C33-2524-725D285ED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9" y="2000455"/>
            <a:ext cx="288927" cy="185915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97AA9E9-1DE8-80B8-CC4E-B913C99DBE25}"/>
              </a:ext>
            </a:extLst>
          </p:cNvPr>
          <p:cNvSpPr/>
          <p:nvPr/>
        </p:nvSpPr>
        <p:spPr>
          <a:xfrm>
            <a:off x="458308" y="2541549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2" name="Imagem 32">
            <a:extLst>
              <a:ext uri="{FF2B5EF4-FFF2-40B4-BE49-F238E27FC236}">
                <a16:creationId xmlns:a16="http://schemas.microsoft.com/office/drawing/2014/main" id="{3C0797CE-F1E8-9516-4CFE-41CCCF176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80" y="2662369"/>
            <a:ext cx="222539" cy="266411"/>
          </a:xfrm>
          <a:prstGeom prst="rect">
            <a:avLst/>
          </a:prstGeom>
        </p:spPr>
      </p:pic>
      <p:sp>
        <p:nvSpPr>
          <p:cNvPr id="33" name="Elipse 32">
            <a:extLst>
              <a:ext uri="{FF2B5EF4-FFF2-40B4-BE49-F238E27FC236}">
                <a16:creationId xmlns:a16="http://schemas.microsoft.com/office/drawing/2014/main" id="{A7EEB5B4-D6CC-A312-3963-3A9B9523722E}"/>
              </a:ext>
            </a:extLst>
          </p:cNvPr>
          <p:cNvSpPr/>
          <p:nvPr/>
        </p:nvSpPr>
        <p:spPr>
          <a:xfrm>
            <a:off x="458308" y="3295649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4" name="Imagem 34" descr="Ícone&#10;&#10;Descrição gerada automaticamente">
            <a:extLst>
              <a:ext uri="{FF2B5EF4-FFF2-40B4-BE49-F238E27FC236}">
                <a16:creationId xmlns:a16="http://schemas.microsoft.com/office/drawing/2014/main" id="{5E45290B-F0B2-AD29-E540-3260324D8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69" y="3422421"/>
            <a:ext cx="291476" cy="273600"/>
          </a:xfrm>
          <a:prstGeom prst="rect">
            <a:avLst/>
          </a:prstGeom>
        </p:spPr>
      </p:pic>
      <p:pic>
        <p:nvPicPr>
          <p:cNvPr id="35" name="Imagem 3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AC622D3-DC93-7E43-38B7-83C7EB6CB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634" y="3359885"/>
            <a:ext cx="142877" cy="324557"/>
          </a:xfrm>
          <a:prstGeom prst="rect">
            <a:avLst/>
          </a:prstGeom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C06AAF19-7CA8-AEF8-479C-1A4C99ED25EC}"/>
              </a:ext>
            </a:extLst>
          </p:cNvPr>
          <p:cNvSpPr/>
          <p:nvPr/>
        </p:nvSpPr>
        <p:spPr>
          <a:xfrm>
            <a:off x="2051613" y="1823962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0" name="Imagem 40">
            <a:extLst>
              <a:ext uri="{FF2B5EF4-FFF2-40B4-BE49-F238E27FC236}">
                <a16:creationId xmlns:a16="http://schemas.microsoft.com/office/drawing/2014/main" id="{8B630296-A760-52F2-844C-AFCCC369E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797" y="1923608"/>
            <a:ext cx="444148" cy="2942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BADBE2AF-4B6D-4BAC-1B08-8A895E75AE5F}"/>
              </a:ext>
            </a:extLst>
          </p:cNvPr>
          <p:cNvSpPr/>
          <p:nvPr/>
        </p:nvSpPr>
        <p:spPr>
          <a:xfrm>
            <a:off x="2030445" y="2531633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4" name="Imagem 44" descr="Ícone&#10;&#10;Descrição gerada automaticamente">
            <a:extLst>
              <a:ext uri="{FF2B5EF4-FFF2-40B4-BE49-F238E27FC236}">
                <a16:creationId xmlns:a16="http://schemas.microsoft.com/office/drawing/2014/main" id="{19F0AC96-33D4-703E-128B-BB3C6DA98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1081" y="2580581"/>
            <a:ext cx="483119" cy="393493"/>
          </a:xfrm>
          <a:prstGeom prst="rect">
            <a:avLst/>
          </a:prstGeom>
        </p:spPr>
      </p:pic>
      <p:sp>
        <p:nvSpPr>
          <p:cNvPr id="45" name="Elipse 44">
            <a:extLst>
              <a:ext uri="{FF2B5EF4-FFF2-40B4-BE49-F238E27FC236}">
                <a16:creationId xmlns:a16="http://schemas.microsoft.com/office/drawing/2014/main" id="{C14BBC39-1068-31B0-855F-F1EA07D173FD}"/>
              </a:ext>
            </a:extLst>
          </p:cNvPr>
          <p:cNvSpPr/>
          <p:nvPr/>
        </p:nvSpPr>
        <p:spPr>
          <a:xfrm>
            <a:off x="2033971" y="4000212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6" name="Imagem 46" descr="Ícone&#10;&#10;Descrição gerada automaticamente">
            <a:extLst>
              <a:ext uri="{FF2B5EF4-FFF2-40B4-BE49-F238E27FC236}">
                <a16:creationId xmlns:a16="http://schemas.microsoft.com/office/drawing/2014/main" id="{2F0DC6B7-923C-7BF6-73BE-F8529356A4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9769" y="4111864"/>
            <a:ext cx="322440" cy="255412"/>
          </a:xfrm>
          <a:prstGeom prst="rect">
            <a:avLst/>
          </a:prstGeom>
        </p:spPr>
      </p:pic>
      <p:sp>
        <p:nvSpPr>
          <p:cNvPr id="50" name="Elipse 49">
            <a:extLst>
              <a:ext uri="{FF2B5EF4-FFF2-40B4-BE49-F238E27FC236}">
                <a16:creationId xmlns:a16="http://schemas.microsoft.com/office/drawing/2014/main" id="{A2D68813-5081-7A53-DBC0-9FB0344C3F3E}"/>
              </a:ext>
            </a:extLst>
          </p:cNvPr>
          <p:cNvSpPr/>
          <p:nvPr/>
        </p:nvSpPr>
        <p:spPr>
          <a:xfrm>
            <a:off x="6833464" y="2534725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1" name="Imagem 51" descr="Ícone&#10;&#10;Descrição gerada automaticamente">
            <a:extLst>
              <a:ext uri="{FF2B5EF4-FFF2-40B4-BE49-F238E27FC236}">
                <a16:creationId xmlns:a16="http://schemas.microsoft.com/office/drawing/2014/main" id="{8184BC64-2214-E141-1A52-F734129F0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5790" y="2651439"/>
            <a:ext cx="192264" cy="272699"/>
          </a:xfrm>
          <a:prstGeom prst="rect">
            <a:avLst/>
          </a:prstGeom>
        </p:spPr>
      </p:pic>
      <p:sp>
        <p:nvSpPr>
          <p:cNvPr id="53" name="Elipse 52">
            <a:extLst>
              <a:ext uri="{FF2B5EF4-FFF2-40B4-BE49-F238E27FC236}">
                <a16:creationId xmlns:a16="http://schemas.microsoft.com/office/drawing/2014/main" id="{69842CD5-5776-8430-A150-D386CF025056}"/>
              </a:ext>
            </a:extLst>
          </p:cNvPr>
          <p:cNvSpPr/>
          <p:nvPr/>
        </p:nvSpPr>
        <p:spPr>
          <a:xfrm>
            <a:off x="6836032" y="4006663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2" name="Imagem 52" descr="Uma imagem contendo objeto, relógio, placar, placa&#10;&#10;Descrição gerada automaticamente">
            <a:extLst>
              <a:ext uri="{FF2B5EF4-FFF2-40B4-BE49-F238E27FC236}">
                <a16:creationId xmlns:a16="http://schemas.microsoft.com/office/drawing/2014/main" id="{B936707D-69E6-82FC-8503-0E84A1A77B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1559" y="4113678"/>
            <a:ext cx="312915" cy="256823"/>
          </a:xfrm>
          <a:prstGeom prst="rect">
            <a:avLst/>
          </a:prstGeom>
        </p:spPr>
      </p:pic>
      <p:sp>
        <p:nvSpPr>
          <p:cNvPr id="54" name="Elipse 53">
            <a:extLst>
              <a:ext uri="{FF2B5EF4-FFF2-40B4-BE49-F238E27FC236}">
                <a16:creationId xmlns:a16="http://schemas.microsoft.com/office/drawing/2014/main" id="{3F6AA9AA-7B92-82AF-84B2-D06920670CA0}"/>
              </a:ext>
            </a:extLst>
          </p:cNvPr>
          <p:cNvSpPr/>
          <p:nvPr/>
        </p:nvSpPr>
        <p:spPr>
          <a:xfrm>
            <a:off x="8583179" y="1841487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5" name="Imagem 55" descr="Ícone&#10;&#10;Descrição gerada automaticamente">
            <a:extLst>
              <a:ext uri="{FF2B5EF4-FFF2-40B4-BE49-F238E27FC236}">
                <a16:creationId xmlns:a16="http://schemas.microsoft.com/office/drawing/2014/main" id="{220BF2C0-B8CB-F3EC-7E19-5A8FFB848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0240" y="1966816"/>
            <a:ext cx="249393" cy="250917"/>
          </a:xfrm>
          <a:prstGeom prst="rect">
            <a:avLst/>
          </a:prstGeom>
        </p:spPr>
      </p:pic>
      <p:sp>
        <p:nvSpPr>
          <p:cNvPr id="56" name="Elipse 55">
            <a:extLst>
              <a:ext uri="{FF2B5EF4-FFF2-40B4-BE49-F238E27FC236}">
                <a16:creationId xmlns:a16="http://schemas.microsoft.com/office/drawing/2014/main" id="{0E6BEAC8-039D-6AFE-9452-24EA18BE18FF}"/>
              </a:ext>
            </a:extLst>
          </p:cNvPr>
          <p:cNvSpPr/>
          <p:nvPr/>
        </p:nvSpPr>
        <p:spPr>
          <a:xfrm>
            <a:off x="8583179" y="2575265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7" name="Imagem 57">
            <a:extLst>
              <a:ext uri="{FF2B5EF4-FFF2-40B4-BE49-F238E27FC236}">
                <a16:creationId xmlns:a16="http://schemas.microsoft.com/office/drawing/2014/main" id="{7BE2E3E9-70BC-A098-B8B2-FA8D2618ED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61300" y="2691692"/>
            <a:ext cx="344313" cy="263945"/>
          </a:xfrm>
          <a:prstGeom prst="rect">
            <a:avLst/>
          </a:prstGeom>
        </p:spPr>
      </p:pic>
      <p:sp>
        <p:nvSpPr>
          <p:cNvPr id="58" name="Elipse 57">
            <a:extLst>
              <a:ext uri="{FF2B5EF4-FFF2-40B4-BE49-F238E27FC236}">
                <a16:creationId xmlns:a16="http://schemas.microsoft.com/office/drawing/2014/main" id="{74219029-47B4-E774-A21B-535EC5D2F7A8}"/>
              </a:ext>
            </a:extLst>
          </p:cNvPr>
          <p:cNvSpPr/>
          <p:nvPr/>
        </p:nvSpPr>
        <p:spPr>
          <a:xfrm>
            <a:off x="8573268" y="3274682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9" name="Imagem 59" descr="Ícone&#10;&#10;Descrição gerada automaticamente">
            <a:extLst>
              <a:ext uri="{FF2B5EF4-FFF2-40B4-BE49-F238E27FC236}">
                <a16:creationId xmlns:a16="http://schemas.microsoft.com/office/drawing/2014/main" id="{201C1951-723B-C8D9-1ACE-3ED8C4F68F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90900" y="3405430"/>
            <a:ext cx="286456" cy="242359"/>
          </a:xfrm>
          <a:prstGeom prst="rect">
            <a:avLst/>
          </a:prstGeom>
        </p:spPr>
      </p:pic>
      <p:sp>
        <p:nvSpPr>
          <p:cNvPr id="60" name="Elipse 59">
            <a:extLst>
              <a:ext uri="{FF2B5EF4-FFF2-40B4-BE49-F238E27FC236}">
                <a16:creationId xmlns:a16="http://schemas.microsoft.com/office/drawing/2014/main" id="{6C35F08C-18CD-A291-6E72-F342C0E6ABFC}"/>
              </a:ext>
            </a:extLst>
          </p:cNvPr>
          <p:cNvSpPr/>
          <p:nvPr/>
        </p:nvSpPr>
        <p:spPr>
          <a:xfrm>
            <a:off x="8586748" y="3992708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61" name="Imagem 61" descr="Ícone&#10;&#10;Descrição gerada automaticamente">
            <a:extLst>
              <a:ext uri="{FF2B5EF4-FFF2-40B4-BE49-F238E27FC236}">
                <a16:creationId xmlns:a16="http://schemas.microsoft.com/office/drawing/2014/main" id="{7A008138-5658-60F5-3140-83479E96A6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6090" y="4123185"/>
            <a:ext cx="210671" cy="279587"/>
          </a:xfrm>
          <a:prstGeom prst="rect">
            <a:avLst/>
          </a:prstGeom>
        </p:spPr>
      </p:pic>
      <p:sp>
        <p:nvSpPr>
          <p:cNvPr id="42" name="Título 1">
            <a:extLst>
              <a:ext uri="{FF2B5EF4-FFF2-40B4-BE49-F238E27FC236}">
                <a16:creationId xmlns:a16="http://schemas.microsoft.com/office/drawing/2014/main" id="{995C2C72-D563-CBF8-1313-335BB286F189}"/>
              </a:ext>
            </a:extLst>
          </p:cNvPr>
          <p:cNvSpPr txBox="1">
            <a:spLocks/>
          </p:cNvSpPr>
          <p:nvPr/>
        </p:nvSpPr>
        <p:spPr>
          <a:xfrm>
            <a:off x="4716123" y="4771303"/>
            <a:ext cx="771352" cy="3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Nexcore</a:t>
            </a:r>
            <a:endParaRPr lang="pt-BR">
              <a:solidFill>
                <a:prstClr val="black"/>
              </a:solidFill>
              <a:latin typeface="Segoe UI"/>
              <a:cs typeface="Segoe UI"/>
              <a:sym typeface="Arial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BB879C6D-5550-0DA4-40F7-ABD198BD2886}"/>
              </a:ext>
            </a:extLst>
          </p:cNvPr>
          <p:cNvSpPr/>
          <p:nvPr/>
        </p:nvSpPr>
        <p:spPr>
          <a:xfrm>
            <a:off x="4143143" y="4672573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62" name="Imagem 62">
            <a:extLst>
              <a:ext uri="{FF2B5EF4-FFF2-40B4-BE49-F238E27FC236}">
                <a16:creationId xmlns:a16="http://schemas.microsoft.com/office/drawing/2014/main" id="{38FB3304-0A1B-1108-E28D-D66C06651F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737" y="4793955"/>
            <a:ext cx="299745" cy="312235"/>
          </a:xfrm>
          <a:prstGeom prst="rect">
            <a:avLst/>
          </a:prstGeom>
        </p:spPr>
      </p:pic>
      <p:sp>
        <p:nvSpPr>
          <p:cNvPr id="63" name="Título 1">
            <a:extLst>
              <a:ext uri="{FF2B5EF4-FFF2-40B4-BE49-F238E27FC236}">
                <a16:creationId xmlns:a16="http://schemas.microsoft.com/office/drawing/2014/main" id="{7350BE0C-B38A-F27E-64EE-F371DD67D66D}"/>
              </a:ext>
            </a:extLst>
          </p:cNvPr>
          <p:cNvSpPr txBox="1">
            <a:spLocks/>
          </p:cNvSpPr>
          <p:nvPr/>
        </p:nvSpPr>
        <p:spPr>
          <a:xfrm>
            <a:off x="9106847" y="4722125"/>
            <a:ext cx="921553" cy="45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Fábrica de Etiquetas</a:t>
            </a:r>
            <a:endParaRPr lang="pt-BR" sz="1100">
              <a:solidFill>
                <a:srgbClr val="7F7F7F"/>
              </a:solidFill>
              <a:latin typeface="Segoe UI"/>
              <a:cs typeface="Segoe UI"/>
              <a:sym typeface="Arial"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70BB475D-920F-C1BF-731F-F636F33E869C}"/>
              </a:ext>
            </a:extLst>
          </p:cNvPr>
          <p:cNvSpPr/>
          <p:nvPr/>
        </p:nvSpPr>
        <p:spPr>
          <a:xfrm>
            <a:off x="8599469" y="4672573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69" name="Imagem 69" descr="Ícone&#10;&#10;Descrição gerada automaticamente">
            <a:extLst>
              <a:ext uri="{FF2B5EF4-FFF2-40B4-BE49-F238E27FC236}">
                <a16:creationId xmlns:a16="http://schemas.microsoft.com/office/drawing/2014/main" id="{2A2AC50C-977F-9730-F35D-B63B59B291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01384" y="4810000"/>
            <a:ext cx="300087" cy="259577"/>
          </a:xfrm>
          <a:prstGeom prst="rect">
            <a:avLst/>
          </a:prstGeom>
        </p:spPr>
      </p:pic>
      <p:pic>
        <p:nvPicPr>
          <p:cNvPr id="49" name="Imagem 64">
            <a:extLst>
              <a:ext uri="{FF2B5EF4-FFF2-40B4-BE49-F238E27FC236}">
                <a16:creationId xmlns:a16="http://schemas.microsoft.com/office/drawing/2014/main" id="{45D5A540-FC90-E8B2-2B46-7FAB24B875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358" y="4082363"/>
            <a:ext cx="237661" cy="294116"/>
          </a:xfrm>
          <a:prstGeom prst="rect">
            <a:avLst/>
          </a:prstGeom>
        </p:spPr>
      </p:pic>
      <p:sp>
        <p:nvSpPr>
          <p:cNvPr id="65" name="Título 1">
            <a:extLst>
              <a:ext uri="{FF2B5EF4-FFF2-40B4-BE49-F238E27FC236}">
                <a16:creationId xmlns:a16="http://schemas.microsoft.com/office/drawing/2014/main" id="{D2A1B165-3660-A50B-4740-548DB2018768}"/>
              </a:ext>
            </a:extLst>
          </p:cNvPr>
          <p:cNvSpPr txBox="1">
            <a:spLocks/>
          </p:cNvSpPr>
          <p:nvPr/>
        </p:nvSpPr>
        <p:spPr>
          <a:xfrm>
            <a:off x="1022770" y="4011257"/>
            <a:ext cx="64705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MDI</a:t>
            </a:r>
            <a:endParaRPr lang="pt-BR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BF5F9B8-110B-C1A4-7C61-93C343B2AA53}"/>
              </a:ext>
            </a:extLst>
          </p:cNvPr>
          <p:cNvSpPr txBox="1">
            <a:spLocks/>
          </p:cNvSpPr>
          <p:nvPr/>
        </p:nvSpPr>
        <p:spPr>
          <a:xfrm>
            <a:off x="1331970" y="328019"/>
            <a:ext cx="4594991" cy="587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pt-BR" sz="2000" b="1">
                <a:solidFill>
                  <a:srgbClr val="A5A5A5"/>
                </a:solidFill>
                <a:latin typeface="Segoe UI"/>
                <a:ea typeface="Segoe UI Black"/>
                <a:cs typeface="Segoe UI"/>
                <a:sym typeface="Arial"/>
              </a:rPr>
              <a:t>ONE-STOP-TECH</a:t>
            </a:r>
            <a:endParaRPr lang="pt-BR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  <p:sp>
        <p:nvSpPr>
          <p:cNvPr id="102" name="Título 1">
            <a:extLst>
              <a:ext uri="{FF2B5EF4-FFF2-40B4-BE49-F238E27FC236}">
                <a16:creationId xmlns:a16="http://schemas.microsoft.com/office/drawing/2014/main" id="{D8BBFD8E-E476-2F45-8D55-6CA1E0BD4D70}"/>
              </a:ext>
            </a:extLst>
          </p:cNvPr>
          <p:cNvSpPr txBox="1">
            <a:spLocks/>
          </p:cNvSpPr>
          <p:nvPr/>
        </p:nvSpPr>
        <p:spPr>
          <a:xfrm>
            <a:off x="2599533" y="5400366"/>
            <a:ext cx="1095696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 dirty="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Digital Signage / Etiquetas Eletrônicas</a:t>
            </a:r>
          </a:p>
        </p:txBody>
      </p:sp>
      <p:sp>
        <p:nvSpPr>
          <p:cNvPr id="103" name="Elipse 44">
            <a:extLst>
              <a:ext uri="{FF2B5EF4-FFF2-40B4-BE49-F238E27FC236}">
                <a16:creationId xmlns:a16="http://schemas.microsoft.com/office/drawing/2014/main" id="{3889BEC5-045C-3C4B-A889-42889AFBC779}"/>
              </a:ext>
            </a:extLst>
          </p:cNvPr>
          <p:cNvSpPr/>
          <p:nvPr/>
        </p:nvSpPr>
        <p:spPr>
          <a:xfrm>
            <a:off x="2045997" y="537138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4" name="Imagem 46">
            <a:extLst>
              <a:ext uri="{FF2B5EF4-FFF2-40B4-BE49-F238E27FC236}">
                <a16:creationId xmlns:a16="http://schemas.microsoft.com/office/drawing/2014/main" id="{5FD035AE-F0BE-3046-AD2E-172F2200025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2171390" y="5495736"/>
            <a:ext cx="243249" cy="255412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3B32CE7A-AB7B-E54E-9907-95419B4CD1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633" y="4785128"/>
            <a:ext cx="280109" cy="280109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3F84FDC4-BB28-D7CE-8B41-A425C98CCEE8}"/>
              </a:ext>
            </a:extLst>
          </p:cNvPr>
          <p:cNvSpPr/>
          <p:nvPr/>
        </p:nvSpPr>
        <p:spPr>
          <a:xfrm>
            <a:off x="4143143" y="3289020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8D1F2E8D-2FBB-04DE-511B-8D28A1AED754}"/>
              </a:ext>
            </a:extLst>
          </p:cNvPr>
          <p:cNvSpPr txBox="1">
            <a:spLocks/>
          </p:cNvSpPr>
          <p:nvPr/>
        </p:nvSpPr>
        <p:spPr>
          <a:xfrm>
            <a:off x="4636534" y="3307376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Print </a:t>
            </a:r>
            <a:r>
              <a:rPr lang="pt-BR" sz="1100" err="1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On</a:t>
            </a:r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 </a:t>
            </a:r>
            <a:r>
              <a:rPr lang="pt-BR" sz="1100" err="1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Demand</a:t>
            </a:r>
            <a:endParaRPr lang="pt-BR" sz="1100">
              <a:solidFill>
                <a:srgbClr val="7F7F7F"/>
              </a:solidFill>
              <a:latin typeface="Segoe UI"/>
              <a:ea typeface="Segoe UI Black"/>
              <a:cs typeface="Segoe UI"/>
              <a:sym typeface="Arial"/>
            </a:endParaRPr>
          </a:p>
        </p:txBody>
      </p:sp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2B2A6D00-F75D-FF5C-88BA-D168C670AE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50022" y="3431316"/>
            <a:ext cx="320332" cy="221844"/>
          </a:xfrm>
          <a:prstGeom prst="rect">
            <a:avLst/>
          </a:prstGeom>
        </p:spPr>
      </p:pic>
      <p:sp>
        <p:nvSpPr>
          <p:cNvPr id="141" name="Título 1">
            <a:extLst>
              <a:ext uri="{FF2B5EF4-FFF2-40B4-BE49-F238E27FC236}">
                <a16:creationId xmlns:a16="http://schemas.microsoft.com/office/drawing/2014/main" id="{EC807181-1A18-CE4E-91BC-6BF1559F1D53}"/>
              </a:ext>
            </a:extLst>
          </p:cNvPr>
          <p:cNvSpPr txBox="1">
            <a:spLocks/>
          </p:cNvSpPr>
          <p:nvPr/>
        </p:nvSpPr>
        <p:spPr>
          <a:xfrm>
            <a:off x="4701041" y="2667492"/>
            <a:ext cx="633029" cy="280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S-SIGN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087746FC-C990-184B-A4F2-16631DF56AA3}"/>
              </a:ext>
            </a:extLst>
          </p:cNvPr>
          <p:cNvSpPr txBox="1">
            <a:spLocks/>
          </p:cNvSpPr>
          <p:nvPr/>
        </p:nvSpPr>
        <p:spPr>
          <a:xfrm>
            <a:off x="6042022" y="4740780"/>
            <a:ext cx="664684" cy="37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Pricefy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7E3D75E8-59D4-ACCC-EE51-1982CF4B121F}"/>
              </a:ext>
            </a:extLst>
          </p:cNvPr>
          <p:cNvSpPr/>
          <p:nvPr/>
        </p:nvSpPr>
        <p:spPr>
          <a:xfrm>
            <a:off x="5454353" y="4665876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68" name="Imagem 27">
            <a:extLst>
              <a:ext uri="{FF2B5EF4-FFF2-40B4-BE49-F238E27FC236}">
                <a16:creationId xmlns:a16="http://schemas.microsoft.com/office/drawing/2014/main" id="{DA87B9F3-9A4D-9A81-72B4-DB148E8028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0576" y="4742467"/>
            <a:ext cx="197703" cy="379589"/>
          </a:xfrm>
          <a:prstGeom prst="rect">
            <a:avLst/>
          </a:prstGeom>
        </p:spPr>
      </p:pic>
      <p:sp>
        <p:nvSpPr>
          <p:cNvPr id="70" name="Título 1">
            <a:extLst>
              <a:ext uri="{FF2B5EF4-FFF2-40B4-BE49-F238E27FC236}">
                <a16:creationId xmlns:a16="http://schemas.microsoft.com/office/drawing/2014/main" id="{94FE4291-9CE3-A743-AFC5-C461D632B346}"/>
              </a:ext>
            </a:extLst>
          </p:cNvPr>
          <p:cNvSpPr txBox="1">
            <a:spLocks/>
          </p:cNvSpPr>
          <p:nvPr/>
        </p:nvSpPr>
        <p:spPr>
          <a:xfrm>
            <a:off x="6018761" y="1941221"/>
            <a:ext cx="619628" cy="3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iBPMS</a:t>
            </a:r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id="{A0607022-A16B-EC4D-9B72-4BB360A9AC20}"/>
              </a:ext>
            </a:extLst>
          </p:cNvPr>
          <p:cNvSpPr txBox="1">
            <a:spLocks/>
          </p:cNvSpPr>
          <p:nvPr/>
        </p:nvSpPr>
        <p:spPr>
          <a:xfrm>
            <a:off x="6021936" y="2679567"/>
            <a:ext cx="501804" cy="24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OCR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FF93F91F-0C77-72D2-388E-BB70D61AD8D3}"/>
              </a:ext>
            </a:extLst>
          </p:cNvPr>
          <p:cNvSpPr/>
          <p:nvPr/>
        </p:nvSpPr>
        <p:spPr>
          <a:xfrm>
            <a:off x="5461415" y="1816189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73" name="Imagem 22" descr="Ícone&#10;&#10;Descrição gerada automaticamente">
            <a:extLst>
              <a:ext uri="{FF2B5EF4-FFF2-40B4-BE49-F238E27FC236}">
                <a16:creationId xmlns:a16="http://schemas.microsoft.com/office/drawing/2014/main" id="{9BA77BBA-6020-A414-9073-D75D3F5EDFB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30547" y="1908055"/>
            <a:ext cx="365024" cy="303507"/>
          </a:xfrm>
          <a:prstGeom prst="rect">
            <a:avLst/>
          </a:prstGeom>
        </p:spPr>
      </p:pic>
      <p:sp>
        <p:nvSpPr>
          <p:cNvPr id="74" name="Elipse 73">
            <a:extLst>
              <a:ext uri="{FF2B5EF4-FFF2-40B4-BE49-F238E27FC236}">
                <a16:creationId xmlns:a16="http://schemas.microsoft.com/office/drawing/2014/main" id="{51E6D75A-2C58-04D6-FE2B-98F6F5FA149C}"/>
              </a:ext>
            </a:extLst>
          </p:cNvPr>
          <p:cNvSpPr/>
          <p:nvPr/>
        </p:nvSpPr>
        <p:spPr>
          <a:xfrm>
            <a:off x="5455077" y="2530568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75" name="Imagem 24" descr="Ícone&#10;&#10;Descrição gerada automaticamente">
            <a:extLst>
              <a:ext uri="{FF2B5EF4-FFF2-40B4-BE49-F238E27FC236}">
                <a16:creationId xmlns:a16="http://schemas.microsoft.com/office/drawing/2014/main" id="{40092819-6618-98BA-AB98-91F227EC6AF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24210" y="2648841"/>
            <a:ext cx="334299" cy="269133"/>
          </a:xfrm>
          <a:prstGeom prst="rect">
            <a:avLst/>
          </a:prstGeom>
        </p:spPr>
      </p:pic>
      <p:sp>
        <p:nvSpPr>
          <p:cNvPr id="76" name="Título 1">
            <a:extLst>
              <a:ext uri="{FF2B5EF4-FFF2-40B4-BE49-F238E27FC236}">
                <a16:creationId xmlns:a16="http://schemas.microsoft.com/office/drawing/2014/main" id="{6A1985A0-2C98-D944-B9A2-0A448F337AD0}"/>
              </a:ext>
            </a:extLst>
          </p:cNvPr>
          <p:cNvSpPr txBox="1">
            <a:spLocks/>
          </p:cNvSpPr>
          <p:nvPr/>
        </p:nvSpPr>
        <p:spPr>
          <a:xfrm>
            <a:off x="4705177" y="1891494"/>
            <a:ext cx="780119" cy="38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ECM</a:t>
            </a:r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8C184CE3-1F6B-3A55-26CF-1BB5F6220E6B}"/>
              </a:ext>
            </a:extLst>
          </p:cNvPr>
          <p:cNvSpPr/>
          <p:nvPr/>
        </p:nvSpPr>
        <p:spPr>
          <a:xfrm>
            <a:off x="4148488" y="1816189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78" name="Imagem 20" descr="Ícone&#10;&#10;Descrição gerada automaticamente">
            <a:extLst>
              <a:ext uri="{FF2B5EF4-FFF2-40B4-BE49-F238E27FC236}">
                <a16:creationId xmlns:a16="http://schemas.microsoft.com/office/drawing/2014/main" id="{331BE8A0-5D6A-F778-97CB-F7C9B642AE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85211" y="1905795"/>
            <a:ext cx="431105" cy="337739"/>
          </a:xfrm>
          <a:prstGeom prst="rect">
            <a:avLst/>
          </a:prstGeom>
        </p:spPr>
      </p:pic>
      <p:sp>
        <p:nvSpPr>
          <p:cNvPr id="79" name="Elipse 78">
            <a:extLst>
              <a:ext uri="{FF2B5EF4-FFF2-40B4-BE49-F238E27FC236}">
                <a16:creationId xmlns:a16="http://schemas.microsoft.com/office/drawing/2014/main" id="{DB3369EB-1B98-E2BE-DFA1-677F4FBA16C5}"/>
              </a:ext>
            </a:extLst>
          </p:cNvPr>
          <p:cNvSpPr/>
          <p:nvPr/>
        </p:nvSpPr>
        <p:spPr>
          <a:xfrm>
            <a:off x="4147747" y="2542590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80" name="Imagem 4" descr="Ícone&#10;&#10;Descrição gerada automaticamente">
            <a:extLst>
              <a:ext uri="{FF2B5EF4-FFF2-40B4-BE49-F238E27FC236}">
                <a16:creationId xmlns:a16="http://schemas.microsoft.com/office/drawing/2014/main" id="{22FA08DE-4EA1-96A7-7237-8F501C6A862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01271" y="2631999"/>
            <a:ext cx="369083" cy="313956"/>
          </a:xfrm>
          <a:prstGeom prst="rect">
            <a:avLst/>
          </a:prstGeom>
        </p:spPr>
      </p:pic>
      <p:sp>
        <p:nvSpPr>
          <p:cNvPr id="81" name="Elipse 80">
            <a:extLst>
              <a:ext uri="{FF2B5EF4-FFF2-40B4-BE49-F238E27FC236}">
                <a16:creationId xmlns:a16="http://schemas.microsoft.com/office/drawing/2014/main" id="{9D516868-811D-36DC-D5A2-DF558F3492DD}"/>
              </a:ext>
            </a:extLst>
          </p:cNvPr>
          <p:cNvSpPr/>
          <p:nvPr/>
        </p:nvSpPr>
        <p:spPr>
          <a:xfrm>
            <a:off x="6833464" y="326775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A7087D10-0204-01BF-F29F-DED196B31AEC}"/>
              </a:ext>
            </a:extLst>
          </p:cNvPr>
          <p:cNvSpPr/>
          <p:nvPr/>
        </p:nvSpPr>
        <p:spPr>
          <a:xfrm>
            <a:off x="5461415" y="326775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3" name="Título 1">
            <a:extLst>
              <a:ext uri="{FF2B5EF4-FFF2-40B4-BE49-F238E27FC236}">
                <a16:creationId xmlns:a16="http://schemas.microsoft.com/office/drawing/2014/main" id="{5F56161E-4AC8-D486-94E9-89BDFFBD6AD1}"/>
              </a:ext>
            </a:extLst>
          </p:cNvPr>
          <p:cNvSpPr txBox="1">
            <a:spLocks/>
          </p:cNvSpPr>
          <p:nvPr/>
        </p:nvSpPr>
        <p:spPr>
          <a:xfrm>
            <a:off x="7424660" y="3332902"/>
            <a:ext cx="827155" cy="388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COLLECT</a:t>
            </a:r>
          </a:p>
        </p:txBody>
      </p:sp>
      <p:pic>
        <p:nvPicPr>
          <p:cNvPr id="84" name="Imagem 83" descr="Placa com fundo preto&#10;&#10;Descrição gerada automaticamente">
            <a:extLst>
              <a:ext uri="{FF2B5EF4-FFF2-40B4-BE49-F238E27FC236}">
                <a16:creationId xmlns:a16="http://schemas.microsoft.com/office/drawing/2014/main" id="{F524E3FB-8B0C-5C00-0FCB-FD78E7D3C55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83787" y="3350459"/>
            <a:ext cx="407397" cy="321427"/>
          </a:xfrm>
          <a:prstGeom prst="rect">
            <a:avLst/>
          </a:prstGeom>
        </p:spPr>
      </p:pic>
      <p:sp>
        <p:nvSpPr>
          <p:cNvPr id="85" name="Título 1">
            <a:extLst>
              <a:ext uri="{FF2B5EF4-FFF2-40B4-BE49-F238E27FC236}">
                <a16:creationId xmlns:a16="http://schemas.microsoft.com/office/drawing/2014/main" id="{068F5F19-1131-C9A0-04A2-1AB183D5EC64}"/>
              </a:ext>
            </a:extLst>
          </p:cNvPr>
          <p:cNvSpPr txBox="1">
            <a:spLocks/>
          </p:cNvSpPr>
          <p:nvPr/>
        </p:nvSpPr>
        <p:spPr>
          <a:xfrm>
            <a:off x="5986093" y="3380888"/>
            <a:ext cx="791244" cy="325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TRACKER</a:t>
            </a:r>
          </a:p>
        </p:txBody>
      </p:sp>
      <p:pic>
        <p:nvPicPr>
          <p:cNvPr id="86" name="Imagem 85" descr="Ícone&#10;&#10;Descrição gerada automaticamente">
            <a:extLst>
              <a:ext uri="{FF2B5EF4-FFF2-40B4-BE49-F238E27FC236}">
                <a16:creationId xmlns:a16="http://schemas.microsoft.com/office/drawing/2014/main" id="{2B4B448B-BC53-322E-D7C7-31D9EB309DC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92092" y="3329430"/>
            <a:ext cx="462181" cy="366251"/>
          </a:xfrm>
          <a:prstGeom prst="rect">
            <a:avLst/>
          </a:prstGeom>
        </p:spPr>
      </p:pic>
      <p:sp>
        <p:nvSpPr>
          <p:cNvPr id="87" name="Elipse 86">
            <a:extLst>
              <a:ext uri="{FF2B5EF4-FFF2-40B4-BE49-F238E27FC236}">
                <a16:creationId xmlns:a16="http://schemas.microsoft.com/office/drawing/2014/main" id="{4D0D131B-F005-41A6-185D-7AA669693768}"/>
              </a:ext>
            </a:extLst>
          </p:cNvPr>
          <p:cNvSpPr/>
          <p:nvPr/>
        </p:nvSpPr>
        <p:spPr>
          <a:xfrm>
            <a:off x="4150150" y="399676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1E0ACF43-F0B0-0D10-6749-5FF19667DF9C}"/>
              </a:ext>
            </a:extLst>
          </p:cNvPr>
          <p:cNvSpPr/>
          <p:nvPr/>
        </p:nvSpPr>
        <p:spPr>
          <a:xfrm>
            <a:off x="5423271" y="3997606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0" name="Título 1">
            <a:extLst>
              <a:ext uri="{FF2B5EF4-FFF2-40B4-BE49-F238E27FC236}">
                <a16:creationId xmlns:a16="http://schemas.microsoft.com/office/drawing/2014/main" id="{4173C387-7D68-05F4-A6BE-2414E1D78641}"/>
              </a:ext>
            </a:extLst>
          </p:cNvPr>
          <p:cNvSpPr txBox="1">
            <a:spLocks/>
          </p:cNvSpPr>
          <p:nvPr/>
        </p:nvSpPr>
        <p:spPr>
          <a:xfrm>
            <a:off x="4704114" y="4078739"/>
            <a:ext cx="562274" cy="39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ITAM</a:t>
            </a:r>
          </a:p>
        </p:txBody>
      </p:sp>
      <p:sp>
        <p:nvSpPr>
          <p:cNvPr id="91" name="Título 1">
            <a:extLst>
              <a:ext uri="{FF2B5EF4-FFF2-40B4-BE49-F238E27FC236}">
                <a16:creationId xmlns:a16="http://schemas.microsoft.com/office/drawing/2014/main" id="{E1B9747A-0CF8-A13D-D6AB-FCAA56892E17}"/>
              </a:ext>
            </a:extLst>
          </p:cNvPr>
          <p:cNvSpPr txBox="1">
            <a:spLocks/>
          </p:cNvSpPr>
          <p:nvPr/>
        </p:nvSpPr>
        <p:spPr>
          <a:xfrm>
            <a:off x="6031570" y="4081851"/>
            <a:ext cx="664683" cy="376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MDM</a:t>
            </a:r>
          </a:p>
        </p:txBody>
      </p:sp>
      <p:pic>
        <p:nvPicPr>
          <p:cNvPr id="95" name="Imagem 94" descr="Ícone&#10;&#10;Descrição gerada automaticamente">
            <a:extLst>
              <a:ext uri="{FF2B5EF4-FFF2-40B4-BE49-F238E27FC236}">
                <a16:creationId xmlns:a16="http://schemas.microsoft.com/office/drawing/2014/main" id="{657E58FD-F57E-C51E-20FB-3181FBB6CCA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35614" y="4123185"/>
            <a:ext cx="357592" cy="276603"/>
          </a:xfrm>
          <a:prstGeom prst="rect">
            <a:avLst/>
          </a:prstGeom>
        </p:spPr>
      </p:pic>
      <p:pic>
        <p:nvPicPr>
          <p:cNvPr id="96" name="Imagem 95" descr="Ícone&#10;&#10;Descrição gerada automaticamente">
            <a:extLst>
              <a:ext uri="{FF2B5EF4-FFF2-40B4-BE49-F238E27FC236}">
                <a16:creationId xmlns:a16="http://schemas.microsoft.com/office/drawing/2014/main" id="{625B96FF-6F39-27D0-5A68-42F27C159FB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478650" y="4080515"/>
            <a:ext cx="387475" cy="311465"/>
          </a:xfrm>
          <a:prstGeom prst="rect">
            <a:avLst/>
          </a:prstGeom>
        </p:spPr>
      </p:pic>
      <p:sp>
        <p:nvSpPr>
          <p:cNvPr id="111" name="Retângulo: Cantos Arredondados 110">
            <a:extLst>
              <a:ext uri="{FF2B5EF4-FFF2-40B4-BE49-F238E27FC236}">
                <a16:creationId xmlns:a16="http://schemas.microsoft.com/office/drawing/2014/main" id="{AEA43293-ECB3-B8C8-AFAC-BBC742507CD8}"/>
              </a:ext>
            </a:extLst>
          </p:cNvPr>
          <p:cNvSpPr/>
          <p:nvPr/>
        </p:nvSpPr>
        <p:spPr>
          <a:xfrm>
            <a:off x="10255963" y="1595242"/>
            <a:ext cx="1514630" cy="44042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2" name="Título 1">
            <a:extLst>
              <a:ext uri="{FF2B5EF4-FFF2-40B4-BE49-F238E27FC236}">
                <a16:creationId xmlns:a16="http://schemas.microsoft.com/office/drawing/2014/main" id="{20662D52-0560-EBA7-420A-8882E3642B9B}"/>
              </a:ext>
            </a:extLst>
          </p:cNvPr>
          <p:cNvSpPr txBox="1">
            <a:spLocks/>
          </p:cNvSpPr>
          <p:nvPr/>
        </p:nvSpPr>
        <p:spPr>
          <a:xfrm>
            <a:off x="10265906" y="1074993"/>
            <a:ext cx="1504688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pt-BR" sz="2800">
                <a:solidFill>
                  <a:srgbClr val="17392F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Arial"/>
              </a:rPr>
              <a:t>IAAS</a:t>
            </a:r>
          </a:p>
        </p:txBody>
      </p:sp>
      <p:sp>
        <p:nvSpPr>
          <p:cNvPr id="113" name="Título 1">
            <a:extLst>
              <a:ext uri="{FF2B5EF4-FFF2-40B4-BE49-F238E27FC236}">
                <a16:creationId xmlns:a16="http://schemas.microsoft.com/office/drawing/2014/main" id="{556C09AE-90BD-7C4C-861B-181575BC9AF4}"/>
              </a:ext>
            </a:extLst>
          </p:cNvPr>
          <p:cNvSpPr txBox="1">
            <a:spLocks/>
          </p:cNvSpPr>
          <p:nvPr/>
        </p:nvSpPr>
        <p:spPr>
          <a:xfrm>
            <a:off x="10891199" y="3300794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Câmeras de segurança</a:t>
            </a:r>
          </a:p>
        </p:txBody>
      </p:sp>
      <p:sp>
        <p:nvSpPr>
          <p:cNvPr id="114" name="Elipse 44">
            <a:extLst>
              <a:ext uri="{FF2B5EF4-FFF2-40B4-BE49-F238E27FC236}">
                <a16:creationId xmlns:a16="http://schemas.microsoft.com/office/drawing/2014/main" id="{4EECD008-199C-5645-8633-AB6D277D71CC}"/>
              </a:ext>
            </a:extLst>
          </p:cNvPr>
          <p:cNvSpPr/>
          <p:nvPr/>
        </p:nvSpPr>
        <p:spPr>
          <a:xfrm>
            <a:off x="10337663" y="3284511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15" name="Imagem 46">
            <a:extLst>
              <a:ext uri="{FF2B5EF4-FFF2-40B4-BE49-F238E27FC236}">
                <a16:creationId xmlns:a16="http://schemas.microsoft.com/office/drawing/2014/main" id="{1F07749F-EE9F-6E41-9550-9E7EF60075C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8881" y="3396863"/>
            <a:ext cx="266195" cy="269789"/>
          </a:xfrm>
          <a:prstGeom prst="rect">
            <a:avLst/>
          </a:prstGeom>
          <a:ln w="28575">
            <a:noFill/>
          </a:ln>
        </p:spPr>
      </p:pic>
      <p:sp>
        <p:nvSpPr>
          <p:cNvPr id="117" name="Título 1">
            <a:extLst>
              <a:ext uri="{FF2B5EF4-FFF2-40B4-BE49-F238E27FC236}">
                <a16:creationId xmlns:a16="http://schemas.microsoft.com/office/drawing/2014/main" id="{6182F0DD-655F-78E2-E0F4-92A99005D0AF}"/>
              </a:ext>
            </a:extLst>
          </p:cNvPr>
          <p:cNvSpPr txBox="1">
            <a:spLocks/>
          </p:cNvSpPr>
          <p:nvPr/>
        </p:nvSpPr>
        <p:spPr>
          <a:xfrm>
            <a:off x="10870029" y="4090484"/>
            <a:ext cx="688443" cy="356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Catraca</a:t>
            </a:r>
          </a:p>
        </p:txBody>
      </p:sp>
      <p:sp>
        <p:nvSpPr>
          <p:cNvPr id="123" name="Elipse 44">
            <a:extLst>
              <a:ext uri="{FF2B5EF4-FFF2-40B4-BE49-F238E27FC236}">
                <a16:creationId xmlns:a16="http://schemas.microsoft.com/office/drawing/2014/main" id="{A9EE907D-BE6F-5E2D-8FFB-7D9AD1BAD597}"/>
              </a:ext>
            </a:extLst>
          </p:cNvPr>
          <p:cNvSpPr/>
          <p:nvPr/>
        </p:nvSpPr>
        <p:spPr>
          <a:xfrm>
            <a:off x="10337663" y="399497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3" name="Título 1">
            <a:extLst>
              <a:ext uri="{FF2B5EF4-FFF2-40B4-BE49-F238E27FC236}">
                <a16:creationId xmlns:a16="http://schemas.microsoft.com/office/drawing/2014/main" id="{5856C387-DD3A-5A24-15F6-D519AD7DA17E}"/>
              </a:ext>
            </a:extLst>
          </p:cNvPr>
          <p:cNvSpPr txBox="1">
            <a:spLocks/>
          </p:cNvSpPr>
          <p:nvPr/>
        </p:nvSpPr>
        <p:spPr>
          <a:xfrm>
            <a:off x="10845367" y="4708723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Proteção Perimetral</a:t>
            </a:r>
          </a:p>
        </p:txBody>
      </p:sp>
      <p:sp>
        <p:nvSpPr>
          <p:cNvPr id="134" name="Elipse 44">
            <a:extLst>
              <a:ext uri="{FF2B5EF4-FFF2-40B4-BE49-F238E27FC236}">
                <a16:creationId xmlns:a16="http://schemas.microsoft.com/office/drawing/2014/main" id="{3235AC2C-0573-DD59-2932-28EE1A9546A1}"/>
              </a:ext>
            </a:extLst>
          </p:cNvPr>
          <p:cNvSpPr/>
          <p:nvPr/>
        </p:nvSpPr>
        <p:spPr>
          <a:xfrm>
            <a:off x="10332011" y="4666828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6" name="Título 1">
            <a:extLst>
              <a:ext uri="{FF2B5EF4-FFF2-40B4-BE49-F238E27FC236}">
                <a16:creationId xmlns:a16="http://schemas.microsoft.com/office/drawing/2014/main" id="{282D1A30-3A9E-1309-024E-41331DD0E147}"/>
              </a:ext>
            </a:extLst>
          </p:cNvPr>
          <p:cNvSpPr txBox="1">
            <a:spLocks/>
          </p:cNvSpPr>
          <p:nvPr/>
        </p:nvSpPr>
        <p:spPr>
          <a:xfrm>
            <a:off x="10891199" y="5353189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Portaria Virtual</a:t>
            </a:r>
          </a:p>
        </p:txBody>
      </p:sp>
      <p:sp>
        <p:nvSpPr>
          <p:cNvPr id="158" name="Elipse 44">
            <a:extLst>
              <a:ext uri="{FF2B5EF4-FFF2-40B4-BE49-F238E27FC236}">
                <a16:creationId xmlns:a16="http://schemas.microsoft.com/office/drawing/2014/main" id="{6F2FB986-3A86-E038-2B70-A4218B4CB3A6}"/>
              </a:ext>
            </a:extLst>
          </p:cNvPr>
          <p:cNvSpPr/>
          <p:nvPr/>
        </p:nvSpPr>
        <p:spPr>
          <a:xfrm>
            <a:off x="10343727" y="5322541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0" name="Título 1">
            <a:extLst>
              <a:ext uri="{FF2B5EF4-FFF2-40B4-BE49-F238E27FC236}">
                <a16:creationId xmlns:a16="http://schemas.microsoft.com/office/drawing/2014/main" id="{3513EDCB-2BF4-491B-821F-FD47B506AD41}"/>
              </a:ext>
            </a:extLst>
          </p:cNvPr>
          <p:cNvSpPr txBox="1">
            <a:spLocks/>
          </p:cNvSpPr>
          <p:nvPr/>
        </p:nvSpPr>
        <p:spPr>
          <a:xfrm>
            <a:off x="10845367" y="2616629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Sustentação de TI</a:t>
            </a:r>
          </a:p>
        </p:txBody>
      </p:sp>
      <p:sp>
        <p:nvSpPr>
          <p:cNvPr id="161" name="Elipse 44">
            <a:extLst>
              <a:ext uri="{FF2B5EF4-FFF2-40B4-BE49-F238E27FC236}">
                <a16:creationId xmlns:a16="http://schemas.microsoft.com/office/drawing/2014/main" id="{01F2F4F8-2DE5-3EFC-5A31-DDB3DE68C736}"/>
              </a:ext>
            </a:extLst>
          </p:cNvPr>
          <p:cNvSpPr/>
          <p:nvPr/>
        </p:nvSpPr>
        <p:spPr>
          <a:xfrm>
            <a:off x="10334577" y="2571298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C14C36B2-DC09-B57E-2C16-41D9A9B8F043}"/>
              </a:ext>
            </a:extLst>
          </p:cNvPr>
          <p:cNvSpPr/>
          <p:nvPr/>
        </p:nvSpPr>
        <p:spPr>
          <a:xfrm>
            <a:off x="10332011" y="181857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7" name="Título 1">
            <a:extLst>
              <a:ext uri="{FF2B5EF4-FFF2-40B4-BE49-F238E27FC236}">
                <a16:creationId xmlns:a16="http://schemas.microsoft.com/office/drawing/2014/main" id="{5F84ADE7-7730-9384-195C-8650808EF919}"/>
              </a:ext>
            </a:extLst>
          </p:cNvPr>
          <p:cNvSpPr txBox="1">
            <a:spLocks/>
          </p:cNvSpPr>
          <p:nvPr/>
        </p:nvSpPr>
        <p:spPr>
          <a:xfrm>
            <a:off x="10824094" y="1845811"/>
            <a:ext cx="979281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Cloud</a:t>
            </a:r>
            <a:endParaRPr lang="pt-BR">
              <a:solidFill>
                <a:prstClr val="black"/>
              </a:solidFill>
              <a:latin typeface="Segoe UI"/>
              <a:cs typeface="Segoe UI"/>
              <a:sym typeface="Arial"/>
            </a:endParaRPr>
          </a:p>
        </p:txBody>
      </p:sp>
      <p:pic>
        <p:nvPicPr>
          <p:cNvPr id="101" name="Imagem 100" descr="Ícone, Seta&#10;&#10;Descrição gerada automaticamente">
            <a:extLst>
              <a:ext uri="{FF2B5EF4-FFF2-40B4-BE49-F238E27FC236}">
                <a16:creationId xmlns:a16="http://schemas.microsoft.com/office/drawing/2014/main" id="{4D056614-8EF6-A731-CEB4-6A9E2B356B0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78242" y="1888838"/>
            <a:ext cx="410739" cy="340587"/>
          </a:xfrm>
          <a:prstGeom prst="rect">
            <a:avLst/>
          </a:prstGeom>
        </p:spPr>
      </p:pic>
      <p:sp>
        <p:nvSpPr>
          <p:cNvPr id="166" name="Título 1">
            <a:extLst>
              <a:ext uri="{FF2B5EF4-FFF2-40B4-BE49-F238E27FC236}">
                <a16:creationId xmlns:a16="http://schemas.microsoft.com/office/drawing/2014/main" id="{4E82992E-963D-3054-9C4B-ACCADE9EB3FF}"/>
              </a:ext>
            </a:extLst>
          </p:cNvPr>
          <p:cNvSpPr txBox="1">
            <a:spLocks/>
          </p:cNvSpPr>
          <p:nvPr/>
        </p:nvSpPr>
        <p:spPr>
          <a:xfrm>
            <a:off x="2598111" y="6093007"/>
            <a:ext cx="1095696" cy="4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pt-BR" sz="1100">
                <a:solidFill>
                  <a:srgbClr val="7F7F7F"/>
                </a:solidFill>
                <a:latin typeface="Segoe UI"/>
                <a:ea typeface="Segoe UI Black"/>
                <a:cs typeface="Segoe UI"/>
                <a:sym typeface="Arial"/>
              </a:rPr>
              <a:t>Projetores e lousas interativas</a:t>
            </a:r>
          </a:p>
        </p:txBody>
      </p:sp>
      <p:sp>
        <p:nvSpPr>
          <p:cNvPr id="167" name="Elipse 44">
            <a:extLst>
              <a:ext uri="{FF2B5EF4-FFF2-40B4-BE49-F238E27FC236}">
                <a16:creationId xmlns:a16="http://schemas.microsoft.com/office/drawing/2014/main" id="{C30F06D3-740D-0E2E-AAE6-15398ACF3C66}"/>
              </a:ext>
            </a:extLst>
          </p:cNvPr>
          <p:cNvSpPr/>
          <p:nvPr/>
        </p:nvSpPr>
        <p:spPr>
          <a:xfrm>
            <a:off x="2044575" y="6076725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72" name="Elipse 171">
            <a:extLst>
              <a:ext uri="{FF2B5EF4-FFF2-40B4-BE49-F238E27FC236}">
                <a16:creationId xmlns:a16="http://schemas.microsoft.com/office/drawing/2014/main" id="{37D9709D-0A5B-E178-9C2C-2DF8C2374691}"/>
              </a:ext>
            </a:extLst>
          </p:cNvPr>
          <p:cNvSpPr/>
          <p:nvPr/>
        </p:nvSpPr>
        <p:spPr>
          <a:xfrm>
            <a:off x="5453754" y="3991184"/>
            <a:ext cx="501804" cy="501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73" name="Imagem 172" descr="Ícone&#10;&#10;Descrição gerada automaticamente">
            <a:extLst>
              <a:ext uri="{FF2B5EF4-FFF2-40B4-BE49-F238E27FC236}">
                <a16:creationId xmlns:a16="http://schemas.microsoft.com/office/drawing/2014/main" id="{6E25F1EE-090D-B7A3-E579-E00C9E9C45B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09133" y="4074093"/>
            <a:ext cx="387475" cy="31146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0EF040D-7128-1569-2259-075BB61DE8C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148148" y="6208068"/>
            <a:ext cx="271463" cy="2595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E22F388-99CA-8589-AEEE-E4CC1739EC64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2751" y="4098279"/>
            <a:ext cx="342900" cy="3309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9540146-AFEE-10FB-9962-EA00CD639E93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8465" y="4719785"/>
            <a:ext cx="378619" cy="3786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A1D8DCA-6DE7-5357-F247-D7F448FC8AE1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74175" y="5337721"/>
            <a:ext cx="473870" cy="461963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34B2B67-F863-5C0E-B6E5-554A2B0044A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403681" y="2631281"/>
            <a:ext cx="336176" cy="36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FF040E5-03E1-983F-BE96-8B49D8408690}"/>
              </a:ext>
            </a:extLst>
          </p:cNvPr>
          <p:cNvGrpSpPr/>
          <p:nvPr/>
        </p:nvGrpSpPr>
        <p:grpSpPr>
          <a:xfrm>
            <a:off x="1346615" y="1485822"/>
            <a:ext cx="4980506" cy="4930289"/>
            <a:chOff x="961261" y="1203118"/>
            <a:chExt cx="5134722" cy="5505993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97A7D56-9F0B-21C7-C5D3-9DA0C601CE8B}"/>
                </a:ext>
              </a:extLst>
            </p:cNvPr>
            <p:cNvSpPr/>
            <p:nvPr/>
          </p:nvSpPr>
          <p:spPr>
            <a:xfrm>
              <a:off x="961261" y="5618856"/>
              <a:ext cx="1959429" cy="109025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23077EC5-17E1-26BC-988B-24DC7B34D81E}"/>
                </a:ext>
              </a:extLst>
            </p:cNvPr>
            <p:cNvGrpSpPr/>
            <p:nvPr/>
          </p:nvGrpSpPr>
          <p:grpSpPr>
            <a:xfrm>
              <a:off x="961272" y="2125622"/>
              <a:ext cx="5134711" cy="1170787"/>
              <a:chOff x="961279" y="2356938"/>
              <a:chExt cx="5134711" cy="1170787"/>
            </a:xfrm>
          </p:grpSpPr>
          <p:sp>
            <p:nvSpPr>
              <p:cNvPr id="9" name="Título 1">
                <a:extLst>
                  <a:ext uri="{FF2B5EF4-FFF2-40B4-BE49-F238E27FC236}">
                    <a16:creationId xmlns:a16="http://schemas.microsoft.com/office/drawing/2014/main" id="{7B942C03-A26F-E3BA-7CEA-4C62DB85F7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83" y="2356938"/>
                <a:ext cx="5134707" cy="86739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4A"/>
                    </a:solidFill>
                    <a:effectLst/>
                    <a:uLnTx/>
                    <a:uFillTx/>
                    <a:latin typeface="Segoe UI Black"/>
                    <a:ea typeface="Segoe UI Black"/>
                    <a:cs typeface="+mj-cs"/>
                  </a:rPr>
                  <a:t>19 Filiais  </a:t>
                </a:r>
                <a:endPara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54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j-cs"/>
                </a:endParaRPr>
              </a:p>
            </p:txBody>
          </p:sp>
          <p:sp>
            <p:nvSpPr>
              <p:cNvPr id="10" name="Subtítulo 2">
                <a:extLst>
                  <a:ext uri="{FF2B5EF4-FFF2-40B4-BE49-F238E27FC236}">
                    <a16:creationId xmlns:a16="http://schemas.microsoft.com/office/drawing/2014/main" id="{A69DDD14-3C55-A97D-04AE-3ECB070EB3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9" y="2973834"/>
                <a:ext cx="5134707" cy="5538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Segoe UI"/>
                    <a:ea typeface="+mn-ea"/>
                    <a:cs typeface="Segoe UI"/>
                  </a:rPr>
                  <a:t>Atendimento Nacional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418E6741-7CC3-8CC8-B505-264459E4F76E}"/>
                </a:ext>
              </a:extLst>
            </p:cNvPr>
            <p:cNvGrpSpPr/>
            <p:nvPr/>
          </p:nvGrpSpPr>
          <p:grpSpPr>
            <a:xfrm>
              <a:off x="961268" y="3048126"/>
              <a:ext cx="5134709" cy="1236284"/>
              <a:chOff x="961275" y="3287554"/>
              <a:chExt cx="5134709" cy="1236284"/>
            </a:xfrm>
          </p:grpSpPr>
          <p:sp>
            <p:nvSpPr>
              <p:cNvPr id="11" name="Título 1">
                <a:extLst>
                  <a:ext uri="{FF2B5EF4-FFF2-40B4-BE49-F238E27FC236}">
                    <a16:creationId xmlns:a16="http://schemas.microsoft.com/office/drawing/2014/main" id="{C7DAF958-71C3-ABC1-7B46-D849FF4D3A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7" y="3287554"/>
                <a:ext cx="5134707" cy="86739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4A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Segoe UI Black" panose="020B0A02040204020203" pitchFamily="34" charset="0"/>
                    <a:cs typeface="+mj-cs"/>
                  </a:rPr>
                  <a:t>1.700 profissionais</a:t>
                </a:r>
              </a:p>
            </p:txBody>
          </p:sp>
          <p:sp>
            <p:nvSpPr>
              <p:cNvPr id="12" name="Subtítulo 2">
                <a:extLst>
                  <a:ext uri="{FF2B5EF4-FFF2-40B4-BE49-F238E27FC236}">
                    <a16:creationId xmlns:a16="http://schemas.microsoft.com/office/drawing/2014/main" id="{88981B8E-A994-686D-DF33-82EC20B34E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5" y="3969947"/>
                <a:ext cx="5134707" cy="5538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Segoe UI"/>
                    <a:ea typeface="+mn-ea"/>
                    <a:cs typeface="Segoe UI"/>
                  </a:rPr>
                  <a:t>7x Melhores empresas + GPTW 2022-2023</a:t>
                </a:r>
              </a:p>
            </p:txBody>
          </p: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19519DE5-ECA4-358C-3B92-5916FCE06E5A}"/>
                </a:ext>
              </a:extLst>
            </p:cNvPr>
            <p:cNvGrpSpPr/>
            <p:nvPr/>
          </p:nvGrpSpPr>
          <p:grpSpPr>
            <a:xfrm>
              <a:off x="961265" y="4036127"/>
              <a:ext cx="5134710" cy="1193304"/>
              <a:chOff x="961272" y="4259508"/>
              <a:chExt cx="5134710" cy="1193304"/>
            </a:xfrm>
          </p:grpSpPr>
          <p:sp>
            <p:nvSpPr>
              <p:cNvPr id="13" name="Título 1">
                <a:extLst>
                  <a:ext uri="{FF2B5EF4-FFF2-40B4-BE49-F238E27FC236}">
                    <a16:creationId xmlns:a16="http://schemas.microsoft.com/office/drawing/2014/main" id="{DB07B1EF-4026-3130-1B42-CB5E85E3E1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5" y="4259508"/>
                <a:ext cx="5134707" cy="86739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754A"/>
                    </a:solidFill>
                    <a:effectLst/>
                    <a:uLnTx/>
                    <a:uFillTx/>
                    <a:latin typeface="Segoe UI Black"/>
                    <a:ea typeface="Segoe UI Black"/>
                    <a:cs typeface="+mj-cs"/>
                  </a:rPr>
                  <a:t>+160 mil equipamentos</a:t>
                </a:r>
                <a:endParaRPr kumimoji="0" lang="pt-BR" sz="3200" b="0" i="0" u="none" strike="noStrike" kern="1200" cap="none" spc="0" normalizeH="0" baseline="0" noProof="0">
                  <a:ln>
                    <a:noFill/>
                  </a:ln>
                  <a:solidFill>
                    <a:srgbClr val="00754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j-cs"/>
                </a:endParaRPr>
              </a:p>
            </p:txBody>
          </p:sp>
          <p:sp>
            <p:nvSpPr>
              <p:cNvPr id="14" name="Subtítulo 2">
                <a:extLst>
                  <a:ext uri="{FF2B5EF4-FFF2-40B4-BE49-F238E27FC236}">
                    <a16:creationId xmlns:a16="http://schemas.microsoft.com/office/drawing/2014/main" id="{DA35124E-6B70-F36C-8F59-7CF882A58D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2" y="4898921"/>
                <a:ext cx="5134707" cy="5538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Segoe UI"/>
                    <a:ea typeface="+mn-ea"/>
                    <a:cs typeface="Segoe UI"/>
                  </a:rPr>
                  <a:t>Menos de 2% dos atendimentos via parceiro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0F633A80-17EF-2096-A400-49ED6AFED3A1}"/>
                </a:ext>
              </a:extLst>
            </p:cNvPr>
            <p:cNvGrpSpPr/>
            <p:nvPr/>
          </p:nvGrpSpPr>
          <p:grpSpPr>
            <a:xfrm>
              <a:off x="961272" y="1203118"/>
              <a:ext cx="5134711" cy="1170787"/>
              <a:chOff x="961279" y="1384984"/>
              <a:chExt cx="5134711" cy="1170787"/>
            </a:xfrm>
          </p:grpSpPr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D61D4196-3E25-EBBF-17E9-1360ED8746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83" y="1384984"/>
                <a:ext cx="5134707" cy="86739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4A"/>
                    </a:solidFill>
                    <a:effectLst/>
                    <a:uLnTx/>
                    <a:uFillTx/>
                    <a:latin typeface="Segoe UI Black"/>
                    <a:ea typeface="Segoe UI Black"/>
                    <a:cs typeface="+mj-cs"/>
                  </a:rPr>
                  <a:t>47 ANOS</a:t>
                </a:r>
              </a:p>
            </p:txBody>
          </p:sp>
          <p:sp>
            <p:nvSpPr>
              <p:cNvPr id="3" name="Subtítulo 2">
                <a:extLst>
                  <a:ext uri="{FF2B5EF4-FFF2-40B4-BE49-F238E27FC236}">
                    <a16:creationId xmlns:a16="http://schemas.microsoft.com/office/drawing/2014/main" id="{B07CB3FA-5FF9-DCDB-A2CE-399957DC44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9" y="2001880"/>
                <a:ext cx="5134707" cy="5538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Segoe UI"/>
                    <a:ea typeface="+mn-ea"/>
                    <a:cs typeface="Segoe UI"/>
                  </a:rPr>
                  <a:t>Escrevendo história no dia a dia dos clientes</a:t>
                </a: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434A9E81-3EF4-1B23-5DAA-58CE19C2EEEB}"/>
                </a:ext>
              </a:extLst>
            </p:cNvPr>
            <p:cNvGrpSpPr/>
            <p:nvPr/>
          </p:nvGrpSpPr>
          <p:grpSpPr>
            <a:xfrm>
              <a:off x="961265" y="5079505"/>
              <a:ext cx="5134711" cy="1170787"/>
              <a:chOff x="961272" y="5261371"/>
              <a:chExt cx="5134711" cy="1170787"/>
            </a:xfrm>
          </p:grpSpPr>
          <p:sp>
            <p:nvSpPr>
              <p:cNvPr id="5" name="Título 1">
                <a:extLst>
                  <a:ext uri="{FF2B5EF4-FFF2-40B4-BE49-F238E27FC236}">
                    <a16:creationId xmlns:a16="http://schemas.microsoft.com/office/drawing/2014/main" id="{516F79B9-04ED-1381-2973-C8A05BA175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6" y="5261371"/>
                <a:ext cx="5134707" cy="86739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754A"/>
                    </a:solidFill>
                    <a:effectLst/>
                    <a:uLnTx/>
                    <a:uFillTx/>
                    <a:latin typeface="Segoe UI Black"/>
                    <a:ea typeface="Segoe UI Black"/>
                    <a:cs typeface="+mj-cs"/>
                  </a:rPr>
                  <a:t>+5.000 Clientes</a:t>
                </a:r>
              </a:p>
            </p:txBody>
          </p:sp>
          <p:sp>
            <p:nvSpPr>
              <p:cNvPr id="6" name="Subtítulo 2">
                <a:extLst>
                  <a:ext uri="{FF2B5EF4-FFF2-40B4-BE49-F238E27FC236}">
                    <a16:creationId xmlns:a16="http://schemas.microsoft.com/office/drawing/2014/main" id="{B6D9F001-D4D5-CE11-B997-16B370FB2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72" y="5878267"/>
                <a:ext cx="5134707" cy="5538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Segoe UI"/>
                    <a:ea typeface="+mn-ea"/>
                    <a:cs typeface="Segoe UI"/>
                  </a:rPr>
                  <a:t>Em todo o território Nacional</a:t>
                </a:r>
              </a:p>
            </p:txBody>
          </p:sp>
        </p:grp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014CC8EC-B56B-BEE9-D47F-49BDCC5B1254}"/>
              </a:ext>
            </a:extLst>
          </p:cNvPr>
          <p:cNvGrpSpPr/>
          <p:nvPr/>
        </p:nvGrpSpPr>
        <p:grpSpPr>
          <a:xfrm>
            <a:off x="2946213" y="3943"/>
            <a:ext cx="9249035" cy="6858000"/>
            <a:chOff x="2951551" y="1"/>
            <a:chExt cx="9240448" cy="6858000"/>
          </a:xfrm>
        </p:grpSpPr>
        <p:pic>
          <p:nvPicPr>
            <p:cNvPr id="8" name="Imagem 7" descr="Mapa&#10;&#10;Descrição gerada automaticamente">
              <a:extLst>
                <a:ext uri="{FF2B5EF4-FFF2-40B4-BE49-F238E27FC236}">
                  <a16:creationId xmlns:a16="http://schemas.microsoft.com/office/drawing/2014/main" id="{AD67B6CD-9663-8E54-A686-B7094CF76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" r="1"/>
            <a:stretch/>
          </p:blipFill>
          <p:spPr>
            <a:xfrm>
              <a:off x="2951551" y="1"/>
              <a:ext cx="9240448" cy="6858000"/>
            </a:xfrm>
            <a:prstGeom prst="rect">
              <a:avLst/>
            </a:prstGeom>
          </p:spPr>
        </p:pic>
        <p:pic>
          <p:nvPicPr>
            <p:cNvPr id="21" name="Imagem 2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7407FF09-3C15-F6AF-D71F-71720761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280" y="1753771"/>
              <a:ext cx="316746" cy="316746"/>
            </a:xfrm>
            <a:prstGeom prst="rect">
              <a:avLst/>
            </a:prstGeom>
          </p:spPr>
        </p:pic>
        <p:pic>
          <p:nvPicPr>
            <p:cNvPr id="23" name="Imagem 2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D85C2650-58BF-2F30-DBA3-449CAE511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8983" y="886372"/>
              <a:ext cx="316746" cy="316746"/>
            </a:xfrm>
            <a:prstGeom prst="rect">
              <a:avLst/>
            </a:prstGeom>
          </p:spPr>
        </p:pic>
        <p:pic>
          <p:nvPicPr>
            <p:cNvPr id="24" name="Imagem 2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CBEEEB0D-B8AF-D092-703D-1703221AD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026" y="2749683"/>
              <a:ext cx="316746" cy="316746"/>
            </a:xfrm>
            <a:prstGeom prst="rect">
              <a:avLst/>
            </a:prstGeom>
          </p:spPr>
        </p:pic>
        <p:pic>
          <p:nvPicPr>
            <p:cNvPr id="25" name="Imagem 2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97294EA4-4BA0-8B0A-A57C-EC8521D13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866" y="3075264"/>
              <a:ext cx="316746" cy="316746"/>
            </a:xfrm>
            <a:prstGeom prst="rect">
              <a:avLst/>
            </a:prstGeom>
          </p:spPr>
        </p:pic>
        <p:pic>
          <p:nvPicPr>
            <p:cNvPr id="26" name="Imagem 2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98DDF983-EE46-0387-E446-C08A566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68" y="4105398"/>
              <a:ext cx="316746" cy="316746"/>
            </a:xfrm>
            <a:prstGeom prst="rect">
              <a:avLst/>
            </a:prstGeom>
          </p:spPr>
        </p:pic>
        <p:pic>
          <p:nvPicPr>
            <p:cNvPr id="27" name="Imagem 26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14134ED1-644A-DAFC-2591-3FDCED8E1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588" y="3481825"/>
              <a:ext cx="316746" cy="316746"/>
            </a:xfrm>
            <a:prstGeom prst="rect">
              <a:avLst/>
            </a:prstGeom>
          </p:spPr>
        </p:pic>
        <p:pic>
          <p:nvPicPr>
            <p:cNvPr id="28" name="Imagem 27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34A0C14-55C6-30EB-4CDA-9EC9B464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529" y="2676275"/>
              <a:ext cx="316746" cy="316746"/>
            </a:xfrm>
            <a:prstGeom prst="rect">
              <a:avLst/>
            </a:prstGeom>
          </p:spPr>
        </p:pic>
        <p:pic>
          <p:nvPicPr>
            <p:cNvPr id="29" name="Imagem 28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398358C0-C51C-A982-B3A0-26723BAC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830" y="1899614"/>
              <a:ext cx="316746" cy="316746"/>
            </a:xfrm>
            <a:prstGeom prst="rect">
              <a:avLst/>
            </a:prstGeom>
          </p:spPr>
        </p:pic>
        <p:pic>
          <p:nvPicPr>
            <p:cNvPr id="30" name="Imagem 29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BDC8D33B-0F10-2538-AAA1-EB5947E14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4842" y="1044745"/>
              <a:ext cx="316746" cy="316746"/>
            </a:xfrm>
            <a:prstGeom prst="rect">
              <a:avLst/>
            </a:prstGeom>
          </p:spPr>
        </p:pic>
        <p:pic>
          <p:nvPicPr>
            <p:cNvPr id="31" name="Imagem 3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5A51ABEA-CD71-76F0-11A6-9348DB383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762" y="1938586"/>
              <a:ext cx="316746" cy="316746"/>
            </a:xfrm>
            <a:prstGeom prst="rect">
              <a:avLst/>
            </a:prstGeom>
          </p:spPr>
        </p:pic>
        <p:pic>
          <p:nvPicPr>
            <p:cNvPr id="32" name="Imagem 31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511D775-4086-BBD6-87DB-B017F506F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8183" y="2216360"/>
              <a:ext cx="316746" cy="316746"/>
            </a:xfrm>
            <a:prstGeom prst="rect">
              <a:avLst/>
            </a:prstGeom>
          </p:spPr>
        </p:pic>
        <p:pic>
          <p:nvPicPr>
            <p:cNvPr id="33" name="Imagem 3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E31A6339-7ECE-FCC4-4161-AB70C371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8183" y="2993021"/>
              <a:ext cx="316746" cy="316746"/>
            </a:xfrm>
            <a:prstGeom prst="rect">
              <a:avLst/>
            </a:prstGeom>
          </p:spPr>
        </p:pic>
        <p:pic>
          <p:nvPicPr>
            <p:cNvPr id="34" name="Imagem 3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A18F009A-8C74-CCFA-B217-1ADC229C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319" y="3849091"/>
              <a:ext cx="316746" cy="316746"/>
            </a:xfrm>
            <a:prstGeom prst="rect">
              <a:avLst/>
            </a:prstGeom>
          </p:spPr>
        </p:pic>
        <p:pic>
          <p:nvPicPr>
            <p:cNvPr id="35" name="Imagem 3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3487098E-A9B6-5731-0D7C-D793E1EAD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910" y="4358794"/>
              <a:ext cx="316746" cy="316746"/>
            </a:xfrm>
            <a:prstGeom prst="rect">
              <a:avLst/>
            </a:prstGeom>
          </p:spPr>
        </p:pic>
        <p:pic>
          <p:nvPicPr>
            <p:cNvPr id="36" name="Imagem 3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BA311F6-24FB-7CB9-8C9D-F7FE1B98D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2385" y="4718120"/>
              <a:ext cx="316746" cy="316746"/>
            </a:xfrm>
            <a:prstGeom prst="rect">
              <a:avLst/>
            </a:prstGeom>
          </p:spPr>
        </p:pic>
        <p:pic>
          <p:nvPicPr>
            <p:cNvPr id="37" name="Imagem 36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7ECD14C0-3BA3-8EA8-7DEC-90C535A8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4488" y="5077390"/>
              <a:ext cx="316746" cy="316746"/>
            </a:xfrm>
            <a:prstGeom prst="rect">
              <a:avLst/>
            </a:prstGeom>
          </p:spPr>
        </p:pic>
        <p:pic>
          <p:nvPicPr>
            <p:cNvPr id="38" name="Imagem 37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9539CAE6-7B69-4384-8244-65E70BEF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1751" y="5499185"/>
              <a:ext cx="316746" cy="316746"/>
            </a:xfrm>
            <a:prstGeom prst="rect">
              <a:avLst/>
            </a:prstGeom>
          </p:spPr>
        </p:pic>
        <p:pic>
          <p:nvPicPr>
            <p:cNvPr id="39" name="Imagem 38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D887E202-D760-4FB6-4B9A-46A36E99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1730" y="4401863"/>
              <a:ext cx="316746" cy="316746"/>
            </a:xfrm>
            <a:prstGeom prst="rect">
              <a:avLst/>
            </a:prstGeom>
          </p:spPr>
        </p:pic>
        <p:pic>
          <p:nvPicPr>
            <p:cNvPr id="40" name="Imagem 39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203BF22D-7626-944A-0A5F-15BDCEBE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1832" y="3947025"/>
              <a:ext cx="316746" cy="316746"/>
            </a:xfrm>
            <a:prstGeom prst="rect">
              <a:avLst/>
            </a:prstGeom>
          </p:spPr>
        </p:pic>
        <p:pic>
          <p:nvPicPr>
            <p:cNvPr id="41" name="Imagem 4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79780F8-9C2E-7D26-60CE-28F09864A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131" y="2763798"/>
              <a:ext cx="316746" cy="316746"/>
            </a:xfrm>
            <a:prstGeom prst="rect">
              <a:avLst/>
            </a:prstGeom>
          </p:spPr>
        </p:pic>
        <p:pic>
          <p:nvPicPr>
            <p:cNvPr id="42" name="Imagem 41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2702B865-3D94-AFC0-7481-05AC73242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504" y="2566323"/>
              <a:ext cx="316746" cy="316746"/>
            </a:xfrm>
            <a:prstGeom prst="rect">
              <a:avLst/>
            </a:prstGeom>
          </p:spPr>
        </p:pic>
        <p:pic>
          <p:nvPicPr>
            <p:cNvPr id="43" name="Imagem 4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EE13B754-8AE1-5510-4F65-A2246EF5A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3877" y="2348315"/>
              <a:ext cx="316746" cy="316746"/>
            </a:xfrm>
            <a:prstGeom prst="rect">
              <a:avLst/>
            </a:prstGeom>
          </p:spPr>
        </p:pic>
        <p:pic>
          <p:nvPicPr>
            <p:cNvPr id="44" name="Imagem 4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4CCF8865-6830-FCBE-BAB5-CDFCEF529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325" y="2210772"/>
              <a:ext cx="316746" cy="316746"/>
            </a:xfrm>
            <a:prstGeom prst="rect">
              <a:avLst/>
            </a:prstGeom>
          </p:spPr>
        </p:pic>
        <p:pic>
          <p:nvPicPr>
            <p:cNvPr id="45" name="Imagem 4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66D5B650-1175-B1E6-8848-83C7B825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0156" y="1962798"/>
              <a:ext cx="316746" cy="316746"/>
            </a:xfrm>
            <a:prstGeom prst="rect">
              <a:avLst/>
            </a:prstGeom>
          </p:spPr>
        </p:pic>
        <p:pic>
          <p:nvPicPr>
            <p:cNvPr id="46" name="Imagem 4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53E1A521-617E-3D3B-0542-D5177BE5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2657" y="1891924"/>
              <a:ext cx="316746" cy="316746"/>
            </a:xfrm>
            <a:prstGeom prst="rect">
              <a:avLst/>
            </a:prstGeom>
          </p:spPr>
        </p:pic>
        <p:pic>
          <p:nvPicPr>
            <p:cNvPr id="47" name="Imagem 46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56A87AE0-1750-F449-332A-3348A07F5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531" y="2540084"/>
              <a:ext cx="316746" cy="316746"/>
            </a:xfrm>
            <a:prstGeom prst="rect">
              <a:avLst/>
            </a:prstGeom>
          </p:spPr>
        </p:pic>
        <p:pic>
          <p:nvPicPr>
            <p:cNvPr id="48" name="Imagem 47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9EE1E3CC-6917-0499-2770-53323186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438" y="1227082"/>
              <a:ext cx="316746" cy="316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038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3">
            <a:extLst>
              <a:ext uri="{FF2B5EF4-FFF2-40B4-BE49-F238E27FC236}">
                <a16:creationId xmlns:a16="http://schemas.microsoft.com/office/drawing/2014/main" id="{65FC5FCC-A0A5-8441-886D-B4567A600653}"/>
              </a:ext>
            </a:extLst>
          </p:cNvPr>
          <p:cNvGrpSpPr/>
          <p:nvPr/>
        </p:nvGrpSpPr>
        <p:grpSpPr>
          <a:xfrm>
            <a:off x="1042253" y="458934"/>
            <a:ext cx="2873559" cy="5147726"/>
            <a:chOff x="4691876" y="1330730"/>
            <a:chExt cx="2873559" cy="5147726"/>
          </a:xfrm>
        </p:grpSpPr>
        <p:sp>
          <p:nvSpPr>
            <p:cNvPr id="28" name="Rounded Rectangle 12">
              <a:extLst>
                <a:ext uri="{FF2B5EF4-FFF2-40B4-BE49-F238E27FC236}">
                  <a16:creationId xmlns:a16="http://schemas.microsoft.com/office/drawing/2014/main" id="{67089520-B27C-0845-8A10-8A230E676879}"/>
                </a:ext>
              </a:extLst>
            </p:cNvPr>
            <p:cNvSpPr/>
            <p:nvPr/>
          </p:nvSpPr>
          <p:spPr>
            <a:xfrm>
              <a:off x="4730295" y="1725867"/>
              <a:ext cx="2821694" cy="4752589"/>
            </a:xfrm>
            <a:prstGeom prst="roundRect">
              <a:avLst>
                <a:gd name="adj" fmla="val 10351"/>
              </a:avLst>
            </a:prstGeom>
            <a:solidFill>
              <a:srgbClr val="0075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B7BD33F-C189-E446-9FBA-1F82FD350256}"/>
                </a:ext>
              </a:extLst>
            </p:cNvPr>
            <p:cNvSpPr/>
            <p:nvPr/>
          </p:nvSpPr>
          <p:spPr>
            <a:xfrm>
              <a:off x="5525251" y="1330730"/>
              <a:ext cx="1177633" cy="1177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9953" dist="38100" dir="25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8C9D9DB-69E2-3F47-85B1-B0B648BC6E12}"/>
                </a:ext>
              </a:extLst>
            </p:cNvPr>
            <p:cNvSpPr txBox="1"/>
            <p:nvPr/>
          </p:nvSpPr>
          <p:spPr>
            <a:xfrm>
              <a:off x="4808892" y="2700676"/>
              <a:ext cx="257421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Chatbot, </a:t>
              </a:r>
              <a:r>
                <a:rPr lang="en-US" sz="140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Slack 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b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IA </a:t>
              </a:r>
              <a:r>
                <a:rPr lang="en-US" sz="1400" dirty="0" err="1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Conversacional</a:t>
              </a:r>
              <a:endParaRPr lang="en-US" sz="1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78F4333D-73CA-6D47-BB26-5D8AD1E48613}"/>
                </a:ext>
              </a:extLst>
            </p:cNvPr>
            <p:cNvSpPr txBox="1"/>
            <p:nvPr/>
          </p:nvSpPr>
          <p:spPr>
            <a:xfrm>
              <a:off x="4691876" y="5352524"/>
              <a:ext cx="28082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u="none" strike="noStrike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+78K</a:t>
              </a:r>
              <a:endPara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E56CB9E8-9243-5A45-8C37-F76F31563669}"/>
                </a:ext>
              </a:extLst>
            </p:cNvPr>
            <p:cNvSpPr txBox="1"/>
            <p:nvPr/>
          </p:nvSpPr>
          <p:spPr>
            <a:xfrm>
              <a:off x="4743740" y="5931556"/>
              <a:ext cx="28216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Atendimentos</a:t>
              </a:r>
              <a:r>
                <a:rPr lang="en-U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mês</a:t>
              </a:r>
              <a:r>
                <a:rPr lang="en-U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no RH</a:t>
              </a:r>
            </a:p>
          </p:txBody>
        </p:sp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E613DC24-E15E-2C42-9EB4-C2B4C9E85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86230" y="1693261"/>
              <a:ext cx="855673" cy="452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1">
              <a:extLst>
                <a:ext uri="{FF2B5EF4-FFF2-40B4-BE49-F238E27FC236}">
                  <a16:creationId xmlns:a16="http://schemas.microsoft.com/office/drawing/2014/main" id="{33DBFB0D-2D82-F645-8A39-9D94DA7AB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5" r="4565"/>
            <a:stretch/>
          </p:blipFill>
          <p:spPr>
            <a:xfrm>
              <a:off x="4730294" y="3479686"/>
              <a:ext cx="2821694" cy="1746658"/>
            </a:xfrm>
            <a:prstGeom prst="rect">
              <a:avLst/>
            </a:prstGeom>
            <a:effectLst>
              <a:softEdge rad="0"/>
            </a:effectLst>
          </p:spPr>
        </p:pic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id="{31D2862D-48EE-3543-B5EF-19099F9D7663}"/>
              </a:ext>
            </a:extLst>
          </p:cNvPr>
          <p:cNvGrpSpPr/>
          <p:nvPr/>
        </p:nvGrpSpPr>
        <p:grpSpPr>
          <a:xfrm>
            <a:off x="8289633" y="458934"/>
            <a:ext cx="2821695" cy="5147726"/>
            <a:chOff x="4730294" y="1330730"/>
            <a:chExt cx="2821695" cy="5147726"/>
          </a:xfrm>
        </p:grpSpPr>
        <p:sp>
          <p:nvSpPr>
            <p:cNvPr id="36" name="Rounded Rectangle 12">
              <a:extLst>
                <a:ext uri="{FF2B5EF4-FFF2-40B4-BE49-F238E27FC236}">
                  <a16:creationId xmlns:a16="http://schemas.microsoft.com/office/drawing/2014/main" id="{B274CA89-5C35-6849-A58B-0AAF65CA8254}"/>
                </a:ext>
              </a:extLst>
            </p:cNvPr>
            <p:cNvSpPr/>
            <p:nvPr/>
          </p:nvSpPr>
          <p:spPr>
            <a:xfrm>
              <a:off x="4730295" y="1725867"/>
              <a:ext cx="2821694" cy="4752589"/>
            </a:xfrm>
            <a:prstGeom prst="roundRect">
              <a:avLst>
                <a:gd name="adj" fmla="val 10351"/>
              </a:avLst>
            </a:prstGeom>
            <a:solidFill>
              <a:srgbClr val="0075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C2DA511-D6A7-2E43-8AC6-6652E9BC65F8}"/>
                </a:ext>
              </a:extLst>
            </p:cNvPr>
            <p:cNvSpPr/>
            <p:nvPr/>
          </p:nvSpPr>
          <p:spPr>
            <a:xfrm>
              <a:off x="5525251" y="1330730"/>
              <a:ext cx="1177633" cy="11776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9953" dist="38100" dir="25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2E73F138-6301-DD43-9785-27D98CA8031C}"/>
                </a:ext>
              </a:extLst>
            </p:cNvPr>
            <p:cNvSpPr txBox="1"/>
            <p:nvPr/>
          </p:nvSpPr>
          <p:spPr>
            <a:xfrm>
              <a:off x="4826958" y="2700676"/>
              <a:ext cx="257421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Cartazeamento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e </a:t>
              </a:r>
              <a:r>
                <a:rPr lang="en-US" sz="1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etiquetas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impressas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com </a:t>
              </a:r>
              <a:r>
                <a:rPr lang="en-US" sz="1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Pricefy</a:t>
              </a:r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CD7F1D07-30B4-9343-A5A0-91FF7A5F1882}"/>
                </a:ext>
              </a:extLst>
            </p:cNvPr>
            <p:cNvSpPr txBox="1"/>
            <p:nvPr/>
          </p:nvSpPr>
          <p:spPr>
            <a:xfrm>
              <a:off x="4743741" y="5479655"/>
              <a:ext cx="28082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u="none" strike="noStrike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15%</a:t>
              </a:r>
              <a:endPara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TextBox 22">
              <a:extLst>
                <a:ext uri="{FF2B5EF4-FFF2-40B4-BE49-F238E27FC236}">
                  <a16:creationId xmlns:a16="http://schemas.microsoft.com/office/drawing/2014/main" id="{68B2C89D-38D6-C14D-B349-9F3A13775B3B}"/>
                </a:ext>
              </a:extLst>
            </p:cNvPr>
            <p:cNvSpPr txBox="1"/>
            <p:nvPr/>
          </p:nvSpPr>
          <p:spPr>
            <a:xfrm>
              <a:off x="4730294" y="5936894"/>
              <a:ext cx="28216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</a:t>
              </a:r>
              <a:r>
                <a:rPr lang="en-US" sz="1400" u="none" strike="noStrike" err="1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edução</a:t>
              </a:r>
              <a:r>
                <a:rPr lang="en-US" sz="1400" u="none" strike="noStrike">
                  <a:solidFill>
                    <a:schemeClr val="bg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de custos</a:t>
              </a:r>
              <a:endParaRPr lang="en-US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C7838994-5820-8A40-9370-D0DA88B66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904" y="1548191"/>
              <a:ext cx="960325" cy="57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1" descr="A store with shelves and shelves&#10;&#10;Description automatically generated">
              <a:extLst>
                <a:ext uri="{FF2B5EF4-FFF2-40B4-BE49-F238E27FC236}">
                  <a16:creationId xmlns:a16="http://schemas.microsoft.com/office/drawing/2014/main" id="{96B57441-0A65-4149-BAD5-E56F0DACC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9" t="9776" r="5296" b="25900"/>
            <a:stretch/>
          </p:blipFill>
          <p:spPr>
            <a:xfrm>
              <a:off x="4730295" y="3433271"/>
              <a:ext cx="2821694" cy="1746658"/>
            </a:xfrm>
            <a:prstGeom prst="rect">
              <a:avLst/>
            </a:prstGeom>
            <a:effectLst>
              <a:softEdge rad="0"/>
            </a:effectLst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30DD69B0-7FCF-6C4E-A276-D23AD3F70916}"/>
              </a:ext>
            </a:extLst>
          </p:cNvPr>
          <p:cNvGrpSpPr/>
          <p:nvPr/>
        </p:nvGrpSpPr>
        <p:grpSpPr>
          <a:xfrm>
            <a:off x="4684533" y="458934"/>
            <a:ext cx="2827581" cy="5147726"/>
            <a:chOff x="1080255" y="1330730"/>
            <a:chExt cx="2827581" cy="5147726"/>
          </a:xfrm>
        </p:grpSpPr>
        <p:grpSp>
          <p:nvGrpSpPr>
            <p:cNvPr id="44" name="Group 2">
              <a:extLst>
                <a:ext uri="{FF2B5EF4-FFF2-40B4-BE49-F238E27FC236}">
                  <a16:creationId xmlns:a16="http://schemas.microsoft.com/office/drawing/2014/main" id="{CB91822E-3D10-FB4A-B976-6333011BD646}"/>
                </a:ext>
              </a:extLst>
            </p:cNvPr>
            <p:cNvGrpSpPr/>
            <p:nvPr/>
          </p:nvGrpSpPr>
          <p:grpSpPr>
            <a:xfrm>
              <a:off x="1080255" y="1330730"/>
              <a:ext cx="2827581" cy="5147726"/>
              <a:chOff x="1080255" y="1330730"/>
              <a:chExt cx="2827581" cy="5147726"/>
            </a:xfrm>
          </p:grpSpPr>
          <p:sp>
            <p:nvSpPr>
              <p:cNvPr id="46" name="Rounded Rectangle 8">
                <a:extLst>
                  <a:ext uri="{FF2B5EF4-FFF2-40B4-BE49-F238E27FC236}">
                    <a16:creationId xmlns:a16="http://schemas.microsoft.com/office/drawing/2014/main" id="{6D465518-6377-5046-9990-C536F15EC7B9}"/>
                  </a:ext>
                </a:extLst>
              </p:cNvPr>
              <p:cNvSpPr/>
              <p:nvPr/>
            </p:nvSpPr>
            <p:spPr>
              <a:xfrm>
                <a:off x="1086142" y="1725867"/>
                <a:ext cx="2821694" cy="4752589"/>
              </a:xfrm>
              <a:prstGeom prst="roundRect">
                <a:avLst>
                  <a:gd name="adj" fmla="val 10351"/>
                </a:avLst>
              </a:prstGeom>
              <a:solidFill>
                <a:srgbClr val="00754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B066C13-43AF-E34F-842C-EDC2A31D65C5}"/>
                  </a:ext>
                </a:extLst>
              </p:cNvPr>
              <p:cNvSpPr/>
              <p:nvPr/>
            </p:nvSpPr>
            <p:spPr>
              <a:xfrm>
                <a:off x="1881098" y="1330730"/>
                <a:ext cx="1177633" cy="11776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9953" dist="38100" dir="2580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TextBox 11">
                <a:extLst>
                  <a:ext uri="{FF2B5EF4-FFF2-40B4-BE49-F238E27FC236}">
                    <a16:creationId xmlns:a16="http://schemas.microsoft.com/office/drawing/2014/main" id="{089DADE0-BF22-134A-BBA6-0A6C6A451848}"/>
                  </a:ext>
                </a:extLst>
              </p:cNvPr>
              <p:cNvSpPr txBox="1"/>
              <p:nvPr/>
            </p:nvSpPr>
            <p:spPr>
              <a:xfrm>
                <a:off x="1209747" y="2672039"/>
                <a:ext cx="2574216" cy="7386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Monitoramento</a:t>
                </a:r>
                <a:r>
                  <a:rPr lang="en-US" sz="1400" dirty="0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,</a:t>
                </a:r>
                <a:r>
                  <a:rPr lang="en-US" sz="1400" dirty="0">
                    <a:solidFill>
                      <a:schemeClr val="bg1"/>
                    </a:solidFill>
                    <a:latin typeface="Segoe UI"/>
                    <a:ea typeface="+mn-lt"/>
                    <a:cs typeface="Segoe UI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Controle</a:t>
                </a:r>
                <a:r>
                  <a:rPr lang="en-US" sz="1400" dirty="0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 de </a:t>
                </a:r>
                <a:r>
                  <a:rPr lang="en-US" sz="1400" dirty="0" err="1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Acessos</a:t>
                </a:r>
                <a:r>
                  <a:rPr lang="en-US" sz="1400" dirty="0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 e </a:t>
                </a:r>
                <a:r>
                  <a:rPr lang="en-US" sz="1400" dirty="0" err="1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Segurança</a:t>
                </a:r>
                <a:r>
                  <a:rPr lang="en-US" sz="1400" dirty="0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Financeira</a:t>
                </a:r>
                <a:r>
                  <a:rPr lang="en-US" sz="1400" dirty="0">
                    <a:solidFill>
                      <a:schemeClr val="bg1"/>
                    </a:solidFill>
                    <a:latin typeface="Segoe UI"/>
                    <a:ea typeface="+mn-lt"/>
                    <a:cs typeface="+mn-lt"/>
                  </a:rPr>
                  <a:t> </a:t>
                </a:r>
                <a:endParaRPr lang="en-US" sz="1400" dirty="0">
                  <a:solidFill>
                    <a:schemeClr val="bg1"/>
                  </a:solidFill>
                  <a:latin typeface="Segoe UI"/>
                  <a:ea typeface="+mn-lt"/>
                  <a:cs typeface="Segoe UI"/>
                </a:endParaRP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6649C100-E440-1F47-BD8F-EF0C02F232C1}"/>
                  </a:ext>
                </a:extLst>
              </p:cNvPr>
              <p:cNvSpPr txBox="1"/>
              <p:nvPr/>
            </p:nvSpPr>
            <p:spPr>
              <a:xfrm>
                <a:off x="1260726" y="5449763"/>
                <a:ext cx="2407864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Segoe UI"/>
                    <a:cs typeface="Segoe UI"/>
                  </a:rPr>
                  <a:t>110uni</a:t>
                </a:r>
                <a:endParaRPr lang="en-US" sz="36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" name="TextBox 14">
                <a:extLst>
                  <a:ext uri="{FF2B5EF4-FFF2-40B4-BE49-F238E27FC236}">
                    <a16:creationId xmlns:a16="http://schemas.microsoft.com/office/drawing/2014/main" id="{36A1028A-04F0-A648-ABA5-907D9F161BA4}"/>
                  </a:ext>
                </a:extLst>
              </p:cNvPr>
              <p:cNvSpPr txBox="1"/>
              <p:nvPr/>
            </p:nvSpPr>
            <p:spPr>
              <a:xfrm>
                <a:off x="1267460" y="5936894"/>
                <a:ext cx="2459588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400" err="1">
                    <a:solidFill>
                      <a:schemeClr val="bg1"/>
                    </a:solidFill>
                    <a:latin typeface="Segoe UI"/>
                    <a:cs typeface="Segoe UI"/>
                  </a:rPr>
                  <a:t>em</a:t>
                </a:r>
                <a:r>
                  <a:rPr lang="en-US" sz="1400">
                    <a:solidFill>
                      <a:schemeClr val="bg1"/>
                    </a:solidFill>
                    <a:latin typeface="Segoe UI"/>
                    <a:cs typeface="Segoe UI"/>
                  </a:rPr>
                  <a:t> </a:t>
                </a:r>
                <a:r>
                  <a:rPr lang="en-US" sz="1400" err="1">
                    <a:solidFill>
                      <a:schemeClr val="bg1"/>
                    </a:solidFill>
                    <a:latin typeface="Segoe UI"/>
                    <a:cs typeface="Segoe UI"/>
                  </a:rPr>
                  <a:t>operação</a:t>
                </a:r>
                <a:endParaRPr lang="en-US" sz="1400">
                  <a:solidFill>
                    <a:schemeClr val="bg1"/>
                  </a:solidFill>
                  <a:latin typeface="Segoe UI"/>
                  <a:cs typeface="Segoe UI"/>
                </a:endParaRPr>
              </a:p>
            </p:txBody>
          </p:sp>
          <p:pic>
            <p:nvPicPr>
              <p:cNvPr id="51" name="Picture 43" descr="Ambev lança unidade de negócios para bebidas alcoólicas além da cerveja ...">
                <a:extLst>
                  <a:ext uri="{FF2B5EF4-FFF2-40B4-BE49-F238E27FC236}">
                    <a16:creationId xmlns:a16="http://schemas.microsoft.com/office/drawing/2014/main" id="{116F319E-EB0F-604B-89F3-15F1E3E407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74" r="2074"/>
              <a:stretch/>
            </p:blipFill>
            <p:spPr>
              <a:xfrm>
                <a:off x="1080255" y="3444532"/>
                <a:ext cx="2821694" cy="1746658"/>
              </a:xfrm>
              <a:prstGeom prst="rect">
                <a:avLst/>
              </a:prstGeom>
            </p:spPr>
          </p:pic>
        </p:grpSp>
        <p:pic>
          <p:nvPicPr>
            <p:cNvPr id="45" name="Imagem 44" descr="Ficheiro:Logo Ambev.png – Wikipédia, a enciclopédia livre">
              <a:extLst>
                <a:ext uri="{FF2B5EF4-FFF2-40B4-BE49-F238E27FC236}">
                  <a16:creationId xmlns:a16="http://schemas.microsoft.com/office/drawing/2014/main" id="{6A8CE797-31C4-4446-B186-AB078246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9104" y="1610519"/>
              <a:ext cx="972355" cy="567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56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04BA162-3D12-AED9-1D27-D15103EA9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740647" y="1503045"/>
            <a:ext cx="4960017" cy="2078700"/>
          </a:xfrm>
        </p:spPr>
        <p:txBody>
          <a:bodyPr rtlCol="0"/>
          <a:lstStyle/>
          <a:p>
            <a:pPr rtl="0"/>
            <a:r>
              <a:rPr lang="pt-BR" dirty="0"/>
              <a:t>CASE </a:t>
            </a:r>
            <a:br>
              <a:rPr lang="pt-BR" dirty="0"/>
            </a:br>
            <a:r>
              <a:rPr lang="pt-BR" dirty="0"/>
              <a:t>GRUPO SERVOPA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832542" y="3706303"/>
            <a:ext cx="4960017" cy="1536257"/>
          </a:xfrm>
        </p:spPr>
        <p:txBody>
          <a:bodyPr rtlCol="0"/>
          <a:lstStyle/>
          <a:p>
            <a:pPr rtl="0"/>
            <a:r>
              <a:rPr lang="pt-BR" cap="none" noProof="1">
                <a:latin typeface="Arial" panose="020B0604020202020204" pitchFamily="34" charset="0"/>
                <a:cs typeface="Arial" panose="020B0604020202020204" pitchFamily="34" charset="0"/>
              </a:rPr>
              <a:t>Como o Grupo Servopa aumentou a produtividade e eficiência de suas rotinas com RPA e BPMS</a:t>
            </a:r>
          </a:p>
          <a:p>
            <a:pPr rtl="0"/>
            <a:r>
              <a:rPr lang="pt-BR" cap="none" noProof="1">
                <a:latin typeface="Arial" panose="020B0604020202020204" pitchFamily="34" charset="0"/>
                <a:cs typeface="Arial" panose="020B0604020202020204" pitchFamily="34" charset="0"/>
              </a:rPr>
              <a:t>Celina Hara</a:t>
            </a:r>
            <a:endParaRPr lang="pt-BR" dirty="0"/>
          </a:p>
          <a:p>
            <a:pPr rtl="0"/>
            <a:endParaRPr lang="pt-BR" dirty="0"/>
          </a:p>
        </p:txBody>
      </p:sp>
      <p:pic>
        <p:nvPicPr>
          <p:cNvPr id="1026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04" y="6412968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87" y="922560"/>
            <a:ext cx="3914074" cy="571808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883994" y="922560"/>
            <a:ext cx="53364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VW automóveis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Hyundai HMB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Audi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VW caminhões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Honda automóveis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Peugeot/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Citroen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Harley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Davidson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Triumph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BYD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Volvo automóveis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Consorcio Servopa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CNPJs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administrados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Aproximadamente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2.350 colaboradores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833547" y="2353455"/>
            <a:ext cx="244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 REVENDAS</a:t>
            </a:r>
          </a:p>
        </p:txBody>
      </p:sp>
      <p:sp>
        <p:nvSpPr>
          <p:cNvPr id="6" name="Seta para a direita listrada 5"/>
          <p:cNvSpPr/>
          <p:nvPr/>
        </p:nvSpPr>
        <p:spPr>
          <a:xfrm>
            <a:off x="8552243" y="2383436"/>
            <a:ext cx="1056452" cy="494675"/>
          </a:xfrm>
          <a:prstGeom prst="stripedRightArrow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3">
                <a:lumMod val="75000"/>
                <a:lumOff val="25000"/>
              </a:schemeClr>
            </a:solidFill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80" y="6374832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7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66227" y="243511"/>
            <a:ext cx="474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 SERVOPA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40924" y="725579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 ADMINISTRATIVO</a:t>
            </a:r>
          </a:p>
        </p:txBody>
      </p:sp>
      <p:pic>
        <p:nvPicPr>
          <p:cNvPr id="3074" name="Picture 2" descr="https://docs.google.com/uc?export=download&amp;id=12Qr6e3BRpfuvRQSCmfeQXkQFI87ITKml&amp;revid=0B1TashlMAEIMaitmdERMWEZmNldQTEhlL3J1YmluUmxTWkN3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61" y="6386236"/>
            <a:ext cx="13906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9" y="1280889"/>
            <a:ext cx="7186411" cy="482837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410755" y="2638269"/>
            <a:ext cx="3221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Centro administrativo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Aproximadamente 100 colaboradores (contabilidade, financeiro, RH)</a:t>
            </a:r>
          </a:p>
        </p:txBody>
      </p:sp>
    </p:spTree>
    <p:extLst>
      <p:ext uri="{BB962C8B-B14F-4D97-AF65-F5344CB8AC3E}">
        <p14:creationId xmlns:p14="http://schemas.microsoft.com/office/powerpoint/2010/main" val="3343104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255_TF66835393" id="{5D0D3EA3-50F9-484D-B76F-38AEECFCDA8B}" vid="{A6B774DC-6718-43F4-B802-0FBB4EB58F83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5CB52CE3F01B4C99DE6A61F8BB184F" ma:contentTypeVersion="16" ma:contentTypeDescription="Crie um novo documento." ma:contentTypeScope="" ma:versionID="6b162ca9d206d0efacaf0fa68a5b03ee">
  <xsd:schema xmlns:xsd="http://www.w3.org/2001/XMLSchema" xmlns:xs="http://www.w3.org/2001/XMLSchema" xmlns:p="http://schemas.microsoft.com/office/2006/metadata/properties" xmlns:ns2="862d6618-afbd-403f-b7ab-48d22b0dd3a5" xmlns:ns3="82c48dec-2aed-465f-a56b-b77b87288810" targetNamespace="http://schemas.microsoft.com/office/2006/metadata/properties" ma:root="true" ma:fieldsID="34345bc813e5f1cc7cca4f68995733e2" ns2:_="" ns3:_="">
    <xsd:import namespace="862d6618-afbd-403f-b7ab-48d22b0dd3a5"/>
    <xsd:import namespace="82c48dec-2aed-465f-a56b-b77b872888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d6618-afbd-403f-b7ab-48d22b0dd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83a5cb55-5baa-4483-b4d2-ad00df7605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c48dec-2aed-465f-a56b-b77b8728881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36c09e9-fc77-4fb3-9f91-4f3a7efd4f94}" ma:internalName="TaxCatchAll" ma:showField="CatchAllData" ma:web="82c48dec-2aed-465f-a56b-b77b872888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2d6618-afbd-403f-b7ab-48d22b0dd3a5">
      <Terms xmlns="http://schemas.microsoft.com/office/infopath/2007/PartnerControls"/>
    </lcf76f155ced4ddcb4097134ff3c332f>
    <TaxCatchAll xmlns="82c48dec-2aed-465f-a56b-b77b87288810" xsi:nil="true"/>
  </documentManagement>
</p:properties>
</file>

<file path=customXml/itemProps1.xml><?xml version="1.0" encoding="utf-8"?>
<ds:datastoreItem xmlns:ds="http://schemas.openxmlformats.org/officeDocument/2006/customXml" ds:itemID="{F953EFE9-64A1-410F-98A0-CC92E495D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899059-937D-4055-81F7-6D211EA9A5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2d6618-afbd-403f-b7ab-48d22b0dd3a5"/>
    <ds:schemaRef ds:uri="82c48dec-2aed-465f-a56b-b77b87288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A45AC3-2E17-4F55-8F19-5F6AF015C96A}">
  <ds:schemaRefs>
    <ds:schemaRef ds:uri="82c48dec-2aed-465f-a56b-b77b87288810"/>
    <ds:schemaRef ds:uri="862d6618-afbd-403f-b7ab-48d22b0dd3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</TotalTime>
  <Words>598</Words>
  <Application>Microsoft Office PowerPoint</Application>
  <PresentationFormat>Widescreen</PresentationFormat>
  <Paragraphs>172</Paragraphs>
  <Slides>18</Slides>
  <Notes>15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18</vt:i4>
      </vt:variant>
    </vt:vector>
  </HeadingPairs>
  <TitlesOfParts>
    <vt:vector size="34" baseType="lpstr">
      <vt:lpstr>Calibri</vt:lpstr>
      <vt:lpstr>Futura PT Light</vt:lpstr>
      <vt:lpstr>Futura PT Bold</vt:lpstr>
      <vt:lpstr>Futura PT Heavy</vt:lpstr>
      <vt:lpstr>Calibri Light</vt:lpstr>
      <vt:lpstr>Futura PT Book</vt:lpstr>
      <vt:lpstr>Segoe UI Black</vt:lpstr>
      <vt:lpstr>Arial</vt:lpstr>
      <vt:lpstr>Corbel</vt:lpstr>
      <vt:lpstr>Wingdings</vt:lpstr>
      <vt:lpstr>Arial Black</vt:lpstr>
      <vt:lpstr>Segoe UI</vt:lpstr>
      <vt:lpstr>Tema do Office</vt:lpstr>
      <vt:lpstr>1_Tema do Office</vt:lpstr>
      <vt:lpstr>2_Tema do Office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CASE  GRUPO SERVOPA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/ chamada</dc:title>
  <dc:creator>Wagner</dc:creator>
  <cp:lastModifiedBy>Rodrigo Gomes</cp:lastModifiedBy>
  <cp:revision>97</cp:revision>
  <dcterms:created xsi:type="dcterms:W3CDTF">2022-05-05T17:03:29Z</dcterms:created>
  <dcterms:modified xsi:type="dcterms:W3CDTF">2024-06-17T23:33:44Z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0x010100915CB52CE3F01B4C99DE6A61F8BB184F</vt:lpwstr>
  </property>
  <property fmtid="{D5CDD505-2E9C-101B-9397-08002B2CF9AE}" pid="3" name="MediaServiceImageTags">
    <vt:lpwstr/>
  </property>
</Properties>
</file>