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1" r:id="rId4"/>
    <p:sldMasterId id="2147483681" r:id="rId5"/>
  </p:sldMasterIdLst>
  <p:notesMasterIdLst>
    <p:notesMasterId r:id="rId35"/>
  </p:notesMasterIdLst>
  <p:sldIdLst>
    <p:sldId id="275" r:id="rId6"/>
    <p:sldId id="259" r:id="rId7"/>
    <p:sldId id="1313" r:id="rId8"/>
    <p:sldId id="1322" r:id="rId9"/>
    <p:sldId id="1320" r:id="rId10"/>
    <p:sldId id="1302" r:id="rId11"/>
    <p:sldId id="1321" r:id="rId12"/>
    <p:sldId id="1314" r:id="rId13"/>
    <p:sldId id="1315" r:id="rId14"/>
    <p:sldId id="269" r:id="rId15"/>
    <p:sldId id="1318" r:id="rId16"/>
    <p:sldId id="1316" r:id="rId17"/>
    <p:sldId id="1317" r:id="rId18"/>
    <p:sldId id="1325" r:id="rId19"/>
    <p:sldId id="256" r:id="rId20"/>
    <p:sldId id="1330" r:id="rId21"/>
    <p:sldId id="258" r:id="rId22"/>
    <p:sldId id="1326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1327" r:id="rId33"/>
    <p:sldId id="270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2B6"/>
    <a:srgbClr val="4394B8"/>
    <a:srgbClr val="99CCFF"/>
    <a:srgbClr val="3399FF"/>
    <a:srgbClr val="0099FF"/>
    <a:srgbClr val="0066CC"/>
    <a:srgbClr val="0099CC"/>
    <a:srgbClr val="00CCFF"/>
    <a:srgbClr val="33CC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6BB960-D9A0-46A3-918F-848B26A0357A}" v="136" dt="2024-06-14T22:28:56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98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23EE9-AFDF-4197-BE14-ED891D8158E4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BBD16-380F-4FE6-90E8-BDDE0A8C1D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7647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vuWAx8T7sO8SBwP-czxCIngPOj2tQbzF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vuWAx8T7sO8SBwP-czxCIngPOj2tQbzF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BBD16-380F-4FE6-90E8-BDDE0A8C1D82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266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28dc1f04533_5_5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28dc1f04533_5_5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1ea610eb09d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1ea610eb09d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1e87dd0bae4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0" y="342900"/>
            <a:ext cx="3048000" cy="171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9" name="Google Shape;1189;g1e87dd0bae4_2_15:notes"/>
          <p:cNvSpPr txBox="1">
            <a:spLocks noGrp="1"/>
          </p:cNvSpPr>
          <p:nvPr>
            <p:ph type="body" idx="1"/>
          </p:nvPr>
        </p:nvSpPr>
        <p:spPr>
          <a:xfrm>
            <a:off x="457200" y="2171700"/>
            <a:ext cx="36576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900" tIns="56900" rIns="56900" bIns="56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/>
              <a:t>Slide 5 or slide 6 based on what you know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>
                <a:solidFill>
                  <a:schemeClr val="dk1"/>
                </a:solidFill>
              </a:rPr>
              <a:t>Sugestão de perguntas do Discovery Guide de TI: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Quais são os critérios mínimos/capacidades necessárias que você estaria procurando em uma plataforma de gerenciamento de fluxo/solicitações?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Quais aplicações você não conseguiu desenvolver devido ao seu tech-stack atual?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28dc1f04533_5_2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28dc1f04533_5_2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2e669ab439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2e669ab439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2e669ab439d_0_1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2e669ab439d_0_1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Market Guide</a:t>
            </a:r>
            <a:br>
              <a:rPr lang="en">
                <a:solidFill>
                  <a:schemeClr val="dk1"/>
                </a:solidFill>
              </a:rPr>
            </a:b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211ef1c41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Google Shape;1336;g211ef1c41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e889c9b2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e889c9b2b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Market Guide</a:t>
            </a:r>
            <a:br>
              <a:rPr lang="en">
                <a:solidFill>
                  <a:schemeClr val="dk1"/>
                </a:solidFill>
              </a:rPr>
            </a:b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2e669ab439d_0_1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2e669ab439d_0_1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BBD16-380F-4FE6-90E8-BDDE0A8C1D82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837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BBD16-380F-4FE6-90E8-BDDE0A8C1D82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165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2e669ab439d_0_1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2e669ab439d_0_1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1e34e519eae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1e34e519eae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2e669ab439d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2e669ab439d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2e669ab439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2e669ab439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1e3591a87c6_0_7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2" name="Google Shape;1132;g1e3591a87c6_0_7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28dc1f04533_5_7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28dc1f04533_5_7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58C1-CED0-FC38-A552-C330DFAF8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C09327-D14E-4F88-0FCF-1C19E668D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C347D-92A3-A66E-DA47-136056129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C134E-E155-DE9D-4B7F-B8DA0593A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83861-8D3B-7CA8-A982-DA51EB61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884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5889E-4738-F90D-737A-273CE26C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BA90C1-9FFE-DC86-99E1-86CAB36FE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1C291-7907-28E9-EBFF-FE4681DA7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7FBEB-D6DC-7D80-BA69-8A95A8AFE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DF531-ABC1-6687-7FEF-F66053703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56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85FBB-51B1-5594-19EC-795AFC5C4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FDB1F2-FFFA-3D8C-FFC5-5939A3217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75C62-8C3F-E7BE-9D33-C32AFA106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1D666-082B-41DC-F249-1BD9D0DF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C7DCE-E15E-9DD1-4500-20A0D9EB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072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5">
            <a:extLst>
              <a:ext uri="{FF2B5EF4-FFF2-40B4-BE49-F238E27FC236}">
                <a16:creationId xmlns:a16="http://schemas.microsoft.com/office/drawing/2014/main" id="{F72B540B-BB1C-46CB-8D99-E94CA3389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3671"/>
          <a:stretch/>
        </p:blipFill>
        <p:spPr>
          <a:xfrm>
            <a:off x="10378226" y="95931"/>
            <a:ext cx="1601934" cy="637793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 flipV="1">
            <a:off x="143573" y="784524"/>
            <a:ext cx="11917107" cy="3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V="1">
            <a:off x="137446" y="6292220"/>
            <a:ext cx="11917107" cy="3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93B83"/>
                </a:solidFill>
              </a:defRPr>
            </a:lvl1pPr>
          </a:lstStyle>
          <a:p>
            <a:fld id="{2605804C-AD73-48B8-BF65-8596AE223909}" type="datetime1">
              <a:rPr lang="pt-BR" smtClean="0"/>
              <a:t>18/06/2024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3B83"/>
                </a:solidFill>
              </a:defRPr>
            </a:lvl1pPr>
          </a:lstStyle>
          <a:p>
            <a:r>
              <a:rPr lang="en-US"/>
              <a:t>MV3 Tecnologia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3B83"/>
                </a:solidFill>
              </a:defRPr>
            </a:lvl1pPr>
          </a:lstStyle>
          <a:p>
            <a:fld id="{AB9E72B3-41BC-4563-AAEC-9DA20A1DBAB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23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741C-20B8-4A29-803A-13D0974E7E31}" type="datetime1">
              <a:rPr lang="pt-BR" smtClean="0"/>
              <a:t>18/06/2024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MV3 Tecnologia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72B3-41BC-4563-AAEC-9DA20A1DBA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93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7CCAA-1263-4946-9308-E8AAB6534A1E}" type="datetime1">
              <a:rPr lang="pt-BR" smtClean="0"/>
              <a:t>18/06/2024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MV3 Tecnologia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72B3-41BC-4563-AAEC-9DA20A1DBA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85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BF024-C1C1-41EF-8309-3B9B79365203}" type="datetime1">
              <a:rPr lang="pt-BR" smtClean="0"/>
              <a:t>18/06/2024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MV3 Tecnologia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72B3-41BC-4563-AAEC-9DA20A1DBA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08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75A23-6E44-45CC-803C-2BBEB51C35B5}" type="datetime1">
              <a:rPr lang="pt-BR" smtClean="0"/>
              <a:t>18/06/2024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MV3 Tecnologia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72B3-41BC-4563-AAEC-9DA20A1DBA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5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1C02-DA19-42D4-B829-A09E653F057B}" type="datetime1">
              <a:rPr lang="pt-BR" smtClean="0"/>
              <a:t>18/06/2024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MV3 Tecnologia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72B3-41BC-4563-AAEC-9DA20A1DBA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5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709E-23BE-4382-9748-1DD4ADE1D853}" type="datetime1">
              <a:rPr lang="pt-BR" smtClean="0"/>
              <a:t>18/06/2024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MV3 Tecnologia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72B3-41BC-4563-AAEC-9DA20A1DBA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4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5">
            <a:extLst>
              <a:ext uri="{FF2B5EF4-FFF2-40B4-BE49-F238E27FC236}">
                <a16:creationId xmlns:a16="http://schemas.microsoft.com/office/drawing/2014/main" id="{F72B540B-BB1C-46CB-8D99-E94CA3389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3671"/>
          <a:stretch/>
        </p:blipFill>
        <p:spPr>
          <a:xfrm>
            <a:off x="10378226" y="95931"/>
            <a:ext cx="1601934" cy="637793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 flipV="1">
            <a:off x="143573" y="784524"/>
            <a:ext cx="11917107" cy="3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V="1">
            <a:off x="137446" y="6292220"/>
            <a:ext cx="11917107" cy="3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93B83"/>
                </a:solidFill>
              </a:defRPr>
            </a:lvl1pPr>
          </a:lstStyle>
          <a:p>
            <a:fld id="{2605804C-AD73-48B8-BF65-8596AE223909}" type="datetime1">
              <a:rPr lang="pt-BR" smtClean="0"/>
              <a:t>18/06/2024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3B83"/>
                </a:solidFill>
              </a:defRPr>
            </a:lvl1pPr>
          </a:lstStyle>
          <a:p>
            <a:r>
              <a:rPr lang="en-US"/>
              <a:t>MV3 Tecnologia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3B83"/>
                </a:solidFill>
              </a:defRPr>
            </a:lvl1pPr>
          </a:lstStyle>
          <a:p>
            <a:fld id="{AB9E72B3-41BC-4563-AAEC-9DA20A1DBAB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0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3F4C-31C6-E796-FC36-460E3FC6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508CD-F4A4-5640-7A60-3402FE57E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8C15C-2830-56DE-450A-BC48EFB00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9E05C-264E-C604-2C03-DCDD07CB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7504F-5D08-E13D-CA6E-2FF9CDE2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5989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6ED3-FE4E-4C97-AE38-21B34A42B97A}" type="datetime1">
              <a:rPr lang="pt-BR" smtClean="0"/>
              <a:t>18/06/2024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MV3 Tecnologia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72B3-41BC-4563-AAEC-9DA20A1DBA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51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E6434-7508-43FD-BD5F-35E5D83910A4}" type="datetime1">
              <a:rPr lang="pt-BR" smtClean="0"/>
              <a:t>18/06/2024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MV3 Tecnologia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72B3-41BC-4563-AAEC-9DA20A1DBA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4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2A77-F94F-4A5A-8B09-2A5696FB14FA}" type="datetime1">
              <a:rPr lang="pt-BR" smtClean="0"/>
              <a:t>18/06/2024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MV3 Tecnologia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72B3-41BC-4563-AAEC-9DA20A1DBA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92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1653-029F-428B-A312-BB96B09B3DD8}" type="datetime1">
              <a:rPr lang="pt-BR" smtClean="0"/>
              <a:t>18/06/2024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MV3 Tecnologia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72B3-41BC-4563-AAEC-9DA20A1DBA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94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1">
  <p:cSld name="Presenter 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0"/>
          <p:cNvSpPr txBox="1">
            <a:spLocks noGrp="1"/>
          </p:cNvSpPr>
          <p:nvPr>
            <p:ph type="subTitle" idx="1"/>
          </p:nvPr>
        </p:nvSpPr>
        <p:spPr>
          <a:xfrm>
            <a:off x="6222967" y="2330433"/>
            <a:ext cx="571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Quicksand"/>
              <a:buNone/>
              <a:defRPr sz="2133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title"/>
          </p:nvPr>
        </p:nvSpPr>
        <p:spPr>
          <a:xfrm>
            <a:off x="6222967" y="2873300"/>
            <a:ext cx="5715200" cy="118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4800"/>
              <a:buFont typeface="Quicksand"/>
              <a:buNone/>
              <a:defRPr sz="6400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pic>
        <p:nvPicPr>
          <p:cNvPr id="33" name="Google Shape;3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148183"/>
            <a:ext cx="5326535" cy="263783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0"/>
          <p:cNvSpPr>
            <a:spLocks noGrp="1"/>
          </p:cNvSpPr>
          <p:nvPr>
            <p:ph type="pic" idx="2"/>
          </p:nvPr>
        </p:nvSpPr>
        <p:spPr>
          <a:xfrm>
            <a:off x="2824600" y="2278100"/>
            <a:ext cx="2378000" cy="2378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" name="Google Shape;35;p10"/>
          <p:cNvSpPr txBox="1">
            <a:spLocks noGrp="1"/>
          </p:cNvSpPr>
          <p:nvPr>
            <p:ph type="subTitle" idx="3"/>
          </p:nvPr>
        </p:nvSpPr>
        <p:spPr>
          <a:xfrm>
            <a:off x="6222967" y="4146567"/>
            <a:ext cx="571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Quicksand"/>
              <a:buNone/>
              <a:defRPr sz="2133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title" idx="4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547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5"/>
          <p:cNvSpPr txBox="1">
            <a:spLocks noGrp="1"/>
          </p:cNvSpPr>
          <p:nvPr>
            <p:ph type="title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324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5">
  <p:cSld name="Data 5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4"/>
          <p:cNvSpPr txBox="1">
            <a:spLocks noGrp="1"/>
          </p:cNvSpPr>
          <p:nvPr>
            <p:ph type="title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402" name="Google Shape;402;p44"/>
          <p:cNvSpPr txBox="1">
            <a:spLocks noGrp="1"/>
          </p:cNvSpPr>
          <p:nvPr>
            <p:ph type="title" idx="2"/>
          </p:nvPr>
        </p:nvSpPr>
        <p:spPr>
          <a:xfrm>
            <a:off x="251533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44"/>
          <p:cNvSpPr txBox="1">
            <a:spLocks noGrp="1"/>
          </p:cNvSpPr>
          <p:nvPr>
            <p:ph type="title" idx="3"/>
          </p:nvPr>
        </p:nvSpPr>
        <p:spPr>
          <a:xfrm>
            <a:off x="3232167" y="1230933"/>
            <a:ext cx="57248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44"/>
          <p:cNvSpPr txBox="1">
            <a:spLocks noGrp="1"/>
          </p:cNvSpPr>
          <p:nvPr>
            <p:ph type="title" idx="4"/>
          </p:nvPr>
        </p:nvSpPr>
        <p:spPr>
          <a:xfrm>
            <a:off x="3232167" y="3250800"/>
            <a:ext cx="57248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44"/>
          <p:cNvSpPr txBox="1">
            <a:spLocks noGrp="1"/>
          </p:cNvSpPr>
          <p:nvPr>
            <p:ph type="subTitle" idx="1"/>
          </p:nvPr>
        </p:nvSpPr>
        <p:spPr>
          <a:xfrm>
            <a:off x="10202000" y="687500"/>
            <a:ext cx="1739200" cy="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06" name="Google Shape;406;p44"/>
          <p:cNvSpPr txBox="1">
            <a:spLocks noGrp="1"/>
          </p:cNvSpPr>
          <p:nvPr>
            <p:ph type="subTitle" idx="5"/>
          </p:nvPr>
        </p:nvSpPr>
        <p:spPr>
          <a:xfrm>
            <a:off x="10202000" y="2336533"/>
            <a:ext cx="1739200" cy="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07" name="Google Shape;407;p44"/>
          <p:cNvSpPr txBox="1">
            <a:spLocks noGrp="1"/>
          </p:cNvSpPr>
          <p:nvPr>
            <p:ph type="subTitle" idx="6"/>
          </p:nvPr>
        </p:nvSpPr>
        <p:spPr>
          <a:xfrm>
            <a:off x="10202000" y="3985600"/>
            <a:ext cx="1739200" cy="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08" name="Google Shape;408;p44"/>
          <p:cNvSpPr txBox="1">
            <a:spLocks noGrp="1"/>
          </p:cNvSpPr>
          <p:nvPr>
            <p:ph type="subTitle" idx="7"/>
          </p:nvPr>
        </p:nvSpPr>
        <p:spPr>
          <a:xfrm>
            <a:off x="10202000" y="5634633"/>
            <a:ext cx="1739200" cy="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09" name="Google Shape;409;p44"/>
          <p:cNvSpPr txBox="1">
            <a:spLocks noGrp="1"/>
          </p:cNvSpPr>
          <p:nvPr>
            <p:ph type="subTitle" idx="8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526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6">
  <p:cSld name="Text 6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title" idx="2"/>
          </p:nvPr>
        </p:nvSpPr>
        <p:spPr>
          <a:xfrm>
            <a:off x="3232167" y="2567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subTitle" idx="1"/>
          </p:nvPr>
        </p:nvSpPr>
        <p:spPr>
          <a:xfrm>
            <a:off x="3232167" y="29753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title" idx="3"/>
          </p:nvPr>
        </p:nvSpPr>
        <p:spPr>
          <a:xfrm>
            <a:off x="3232167" y="1230933"/>
            <a:ext cx="87060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title" idx="4"/>
          </p:nvPr>
        </p:nvSpPr>
        <p:spPr>
          <a:xfrm>
            <a:off x="6215933" y="2567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subTitle" idx="5"/>
          </p:nvPr>
        </p:nvSpPr>
        <p:spPr>
          <a:xfrm>
            <a:off x="6215933" y="29753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93" name="Google Shape;193;p23"/>
          <p:cNvSpPr txBox="1">
            <a:spLocks noGrp="1"/>
          </p:cNvSpPr>
          <p:nvPr>
            <p:ph type="title" idx="6"/>
          </p:nvPr>
        </p:nvSpPr>
        <p:spPr>
          <a:xfrm>
            <a:off x="9199700" y="2567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23"/>
          <p:cNvSpPr txBox="1">
            <a:spLocks noGrp="1"/>
          </p:cNvSpPr>
          <p:nvPr>
            <p:ph type="subTitle" idx="7"/>
          </p:nvPr>
        </p:nvSpPr>
        <p:spPr>
          <a:xfrm>
            <a:off x="9199700" y="29753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95" name="Google Shape;195;p23"/>
          <p:cNvSpPr txBox="1">
            <a:spLocks noGrp="1"/>
          </p:cNvSpPr>
          <p:nvPr>
            <p:ph type="title" idx="8"/>
          </p:nvPr>
        </p:nvSpPr>
        <p:spPr>
          <a:xfrm>
            <a:off x="3232167" y="4594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23"/>
          <p:cNvSpPr txBox="1">
            <a:spLocks noGrp="1"/>
          </p:cNvSpPr>
          <p:nvPr>
            <p:ph type="subTitle" idx="9"/>
          </p:nvPr>
        </p:nvSpPr>
        <p:spPr>
          <a:xfrm>
            <a:off x="3232167" y="50023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97" name="Google Shape;197;p23"/>
          <p:cNvSpPr txBox="1">
            <a:spLocks noGrp="1"/>
          </p:cNvSpPr>
          <p:nvPr>
            <p:ph type="title" idx="13"/>
          </p:nvPr>
        </p:nvSpPr>
        <p:spPr>
          <a:xfrm>
            <a:off x="6215933" y="4594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subTitle" idx="14"/>
          </p:nvPr>
        </p:nvSpPr>
        <p:spPr>
          <a:xfrm>
            <a:off x="6215933" y="50023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99" name="Google Shape;199;p23"/>
          <p:cNvSpPr txBox="1">
            <a:spLocks noGrp="1"/>
          </p:cNvSpPr>
          <p:nvPr>
            <p:ph type="title" idx="15"/>
          </p:nvPr>
        </p:nvSpPr>
        <p:spPr>
          <a:xfrm>
            <a:off x="9199700" y="4594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3"/>
          <p:cNvSpPr txBox="1">
            <a:spLocks noGrp="1"/>
          </p:cNvSpPr>
          <p:nvPr>
            <p:ph type="subTitle" idx="16"/>
          </p:nvPr>
        </p:nvSpPr>
        <p:spPr>
          <a:xfrm>
            <a:off x="9199700" y="50023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01" name="Google Shape;201;p23"/>
          <p:cNvSpPr txBox="1">
            <a:spLocks noGrp="1"/>
          </p:cNvSpPr>
          <p:nvPr>
            <p:ph type="title" idx="17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202" name="Google Shape;202;p23"/>
          <p:cNvSpPr txBox="1">
            <a:spLocks noGrp="1"/>
          </p:cNvSpPr>
          <p:nvPr>
            <p:ph type="subTitle" idx="18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5845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>
  <p:cSld name="Blank 2 1">
    <p:bg>
      <p:bgPr>
        <a:solidFill>
          <a:srgbClr val="101A49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6"/>
          <p:cNvSpPr txBox="1">
            <a:spLocks noGrp="1"/>
          </p:cNvSpPr>
          <p:nvPr>
            <p:ph type="title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8977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6">
  <p:cSld name="Image 6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1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107"/>
          <p:cNvSpPr txBox="1">
            <a:spLocks noGrp="1"/>
          </p:cNvSpPr>
          <p:nvPr>
            <p:ph type="title"/>
          </p:nvPr>
        </p:nvSpPr>
        <p:spPr>
          <a:xfrm>
            <a:off x="3232167" y="149167"/>
            <a:ext cx="8706000" cy="2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908" name="Google Shape;908;p107"/>
          <p:cNvSpPr txBox="1">
            <a:spLocks noGrp="1"/>
          </p:cNvSpPr>
          <p:nvPr>
            <p:ph type="subTitle" idx="1"/>
          </p:nvPr>
        </p:nvSpPr>
        <p:spPr>
          <a:xfrm>
            <a:off x="247667" y="64473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909" name="Google Shape;909;p107"/>
          <p:cNvSpPr>
            <a:spLocks noGrp="1"/>
          </p:cNvSpPr>
          <p:nvPr>
            <p:ph type="pic" idx="2"/>
          </p:nvPr>
        </p:nvSpPr>
        <p:spPr>
          <a:xfrm>
            <a:off x="247533" y="506200"/>
            <a:ext cx="11690400" cy="5852800"/>
          </a:xfrm>
          <a:prstGeom prst="roundRect">
            <a:avLst>
              <a:gd name="adj" fmla="val 1360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980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D1972-C6CC-CA05-5A71-CDBCA5D82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96B29-BC2F-A6AC-B84C-0E47B1D5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AEFB3-3196-9CFF-6EC0-CBF10CC42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9A232-6579-93A6-9BDD-B6F2692A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517B8-84B0-2FE9-B29A-D810B6ED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301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4">
  <p:cSld name="Data 4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32167" y="2425387"/>
            <a:ext cx="8959836" cy="2003693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3"/>
          <p:cNvSpPr txBox="1">
            <a:spLocks noGrp="1"/>
          </p:cNvSpPr>
          <p:nvPr>
            <p:ph type="title"/>
          </p:nvPr>
        </p:nvSpPr>
        <p:spPr>
          <a:xfrm>
            <a:off x="6357733" y="2717733"/>
            <a:ext cx="1740400" cy="9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Quicksand Light"/>
              <a:buNone/>
              <a:defRPr sz="48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43"/>
          <p:cNvSpPr txBox="1">
            <a:spLocks noGrp="1"/>
          </p:cNvSpPr>
          <p:nvPr>
            <p:ph type="title" idx="2"/>
          </p:nvPr>
        </p:nvSpPr>
        <p:spPr>
          <a:xfrm>
            <a:off x="9034667" y="2717733"/>
            <a:ext cx="1740400" cy="9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Quicksand Light"/>
              <a:buNone/>
              <a:defRPr sz="48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43"/>
          <p:cNvSpPr txBox="1">
            <a:spLocks noGrp="1"/>
          </p:cNvSpPr>
          <p:nvPr>
            <p:ph type="title" idx="3"/>
          </p:nvPr>
        </p:nvSpPr>
        <p:spPr>
          <a:xfrm>
            <a:off x="3386300" y="2717733"/>
            <a:ext cx="1740400" cy="9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Quicksand Light"/>
              <a:buNone/>
              <a:defRPr sz="48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390" name="Google Shape;39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3"/>
          <p:cNvSpPr txBox="1">
            <a:spLocks noGrp="1"/>
          </p:cNvSpPr>
          <p:nvPr>
            <p:ph type="title" idx="4"/>
          </p:nvPr>
        </p:nvSpPr>
        <p:spPr>
          <a:xfrm>
            <a:off x="251533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43"/>
          <p:cNvSpPr txBox="1">
            <a:spLocks noGrp="1"/>
          </p:cNvSpPr>
          <p:nvPr>
            <p:ph type="title" idx="5"/>
          </p:nvPr>
        </p:nvSpPr>
        <p:spPr>
          <a:xfrm>
            <a:off x="3232267" y="1230933"/>
            <a:ext cx="57152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43"/>
          <p:cNvSpPr txBox="1">
            <a:spLocks noGrp="1"/>
          </p:cNvSpPr>
          <p:nvPr>
            <p:ph type="subTitle" idx="1"/>
          </p:nvPr>
        </p:nvSpPr>
        <p:spPr>
          <a:xfrm>
            <a:off x="3616000" y="3549567"/>
            <a:ext cx="12812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Inter Light"/>
              <a:buNone/>
              <a:defRPr sz="1067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43"/>
          <p:cNvSpPr txBox="1">
            <a:spLocks noGrp="1"/>
          </p:cNvSpPr>
          <p:nvPr>
            <p:ph type="subTitle" idx="6"/>
          </p:nvPr>
        </p:nvSpPr>
        <p:spPr>
          <a:xfrm>
            <a:off x="3232167" y="5453867"/>
            <a:ext cx="57152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395" name="Google Shape;395;p43"/>
          <p:cNvSpPr txBox="1">
            <a:spLocks noGrp="1"/>
          </p:cNvSpPr>
          <p:nvPr>
            <p:ph type="subTitle" idx="7"/>
          </p:nvPr>
        </p:nvSpPr>
        <p:spPr>
          <a:xfrm>
            <a:off x="6587433" y="3549567"/>
            <a:ext cx="12812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Inter Light"/>
              <a:buNone/>
              <a:defRPr sz="1067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43"/>
          <p:cNvSpPr txBox="1">
            <a:spLocks noGrp="1"/>
          </p:cNvSpPr>
          <p:nvPr>
            <p:ph type="subTitle" idx="8"/>
          </p:nvPr>
        </p:nvSpPr>
        <p:spPr>
          <a:xfrm>
            <a:off x="9264367" y="3549567"/>
            <a:ext cx="12812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Inter Light"/>
              <a:buNone/>
              <a:defRPr sz="1067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43"/>
          <p:cNvSpPr txBox="1">
            <a:spLocks noGrp="1"/>
          </p:cNvSpPr>
          <p:nvPr>
            <p:ph type="title" idx="9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398" name="Google Shape;398;p43"/>
          <p:cNvSpPr txBox="1">
            <a:spLocks noGrp="1"/>
          </p:cNvSpPr>
          <p:nvPr>
            <p:ph type="subTitle" idx="13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125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" type="title">
  <p:cSld name="Gri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0477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1">
  <p:cSld name="Cov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5717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122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5"/>
          <p:cNvSpPr txBox="1">
            <a:spLocks noGrp="1"/>
          </p:cNvSpPr>
          <p:nvPr>
            <p:ph type="title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734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>
  <p:cSld name="Blank 2 1">
    <p:bg>
      <p:bgPr>
        <a:solidFill>
          <a:srgbClr val="101A49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6"/>
          <p:cNvSpPr txBox="1">
            <a:spLocks noGrp="1"/>
          </p:cNvSpPr>
          <p:nvPr>
            <p:ph type="title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46009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 1">
  <p:cSld name="Blank 2 1 1">
    <p:bg>
      <p:bgPr>
        <a:solidFill>
          <a:srgbClr val="005FFF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7"/>
          <p:cNvSpPr txBox="1">
            <a:spLocks noGrp="1"/>
          </p:cNvSpPr>
          <p:nvPr>
            <p:ph type="title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SemiBold"/>
              <a:buNone/>
              <a:defRPr sz="16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856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over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4966" y="2482739"/>
            <a:ext cx="4795468" cy="18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6234" y="2831068"/>
            <a:ext cx="1519533" cy="50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863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3">
  <p:cSld name="Cover 3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40893"/>
            <a:ext cx="4500832" cy="177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6567" y="2532985"/>
            <a:ext cx="1519533" cy="50863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9"/>
          <p:cNvSpPr txBox="1">
            <a:spLocks noGrp="1"/>
          </p:cNvSpPr>
          <p:nvPr>
            <p:ph type="title"/>
          </p:nvPr>
        </p:nvSpPr>
        <p:spPr>
          <a:xfrm>
            <a:off x="5376567" y="3257517"/>
            <a:ext cx="6561600" cy="56630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subTitle" idx="1"/>
          </p:nvPr>
        </p:nvSpPr>
        <p:spPr>
          <a:xfrm>
            <a:off x="5384800" y="3982217"/>
            <a:ext cx="6561600" cy="141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0951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1">
  <p:cSld name="Presenter 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0"/>
          <p:cNvSpPr txBox="1">
            <a:spLocks noGrp="1"/>
          </p:cNvSpPr>
          <p:nvPr>
            <p:ph type="subTitle" idx="1"/>
          </p:nvPr>
        </p:nvSpPr>
        <p:spPr>
          <a:xfrm>
            <a:off x="6222967" y="2330433"/>
            <a:ext cx="571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Quicksand"/>
              <a:buNone/>
              <a:defRPr sz="2133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title"/>
          </p:nvPr>
        </p:nvSpPr>
        <p:spPr>
          <a:xfrm>
            <a:off x="6222967" y="2873300"/>
            <a:ext cx="5715200" cy="118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4800"/>
              <a:buFont typeface="Quicksand"/>
              <a:buNone/>
              <a:defRPr sz="6400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pic>
        <p:nvPicPr>
          <p:cNvPr id="33" name="Google Shape;3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148183"/>
            <a:ext cx="5326535" cy="263783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0"/>
          <p:cNvSpPr>
            <a:spLocks noGrp="1"/>
          </p:cNvSpPr>
          <p:nvPr>
            <p:ph type="pic" idx="2"/>
          </p:nvPr>
        </p:nvSpPr>
        <p:spPr>
          <a:xfrm>
            <a:off x="2824600" y="2278100"/>
            <a:ext cx="2378000" cy="2378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" name="Google Shape;35;p10"/>
          <p:cNvSpPr txBox="1">
            <a:spLocks noGrp="1"/>
          </p:cNvSpPr>
          <p:nvPr>
            <p:ph type="subTitle" idx="3"/>
          </p:nvPr>
        </p:nvSpPr>
        <p:spPr>
          <a:xfrm>
            <a:off x="6222967" y="4146567"/>
            <a:ext cx="571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Quicksand"/>
              <a:buNone/>
              <a:defRPr sz="2133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title" idx="4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60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78093-35DB-A716-6890-A3E217B56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BA627-F58B-4FA5-B634-EB4E689AD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D0DB5-36F5-DC4D-EA7C-0EE258179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A2DE4-BE3C-9C8C-C22C-221DD8D2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7E303-909A-9AC4-222C-CB12B53D3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AC640-5EAC-E66F-96EC-5B05B734C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8399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2">
  <p:cSld name="Presenter 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233" y="2539200"/>
            <a:ext cx="8010301" cy="17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1"/>
          <p:cNvSpPr txBox="1">
            <a:spLocks noGrp="1"/>
          </p:cNvSpPr>
          <p:nvPr>
            <p:ph type="subTitle" idx="1"/>
          </p:nvPr>
        </p:nvSpPr>
        <p:spPr>
          <a:xfrm>
            <a:off x="3232167" y="1194000"/>
            <a:ext cx="870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3232167" y="4589733"/>
            <a:ext cx="2737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400"/>
              <a:buFont typeface="Quicksand"/>
              <a:buNone/>
              <a:defRPr sz="3200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11"/>
          <p:cNvSpPr>
            <a:spLocks noGrp="1"/>
          </p:cNvSpPr>
          <p:nvPr>
            <p:ph type="pic" idx="2"/>
          </p:nvPr>
        </p:nvSpPr>
        <p:spPr>
          <a:xfrm>
            <a:off x="3343733" y="2641800"/>
            <a:ext cx="1574000" cy="1574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3" name="Google Shape;43;p11"/>
          <p:cNvSpPr txBox="1">
            <a:spLocks noGrp="1"/>
          </p:cNvSpPr>
          <p:nvPr>
            <p:ph type="subTitle" idx="3"/>
          </p:nvPr>
        </p:nvSpPr>
        <p:spPr>
          <a:xfrm>
            <a:off x="3232167" y="5293823"/>
            <a:ext cx="2737600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"/>
              <a:buNone/>
              <a:defRPr sz="16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>
            <a:spLocks noGrp="1"/>
          </p:cNvSpPr>
          <p:nvPr>
            <p:ph type="pic" idx="4"/>
          </p:nvPr>
        </p:nvSpPr>
        <p:spPr>
          <a:xfrm>
            <a:off x="6324867" y="2641800"/>
            <a:ext cx="1574000" cy="1574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5" name="Google Shape;45;p11"/>
          <p:cNvSpPr txBox="1">
            <a:spLocks noGrp="1"/>
          </p:cNvSpPr>
          <p:nvPr>
            <p:ph type="title" idx="5"/>
          </p:nvPr>
        </p:nvSpPr>
        <p:spPr>
          <a:xfrm>
            <a:off x="6216367" y="4589733"/>
            <a:ext cx="27376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400"/>
              <a:buFont typeface="Quicksand"/>
              <a:buNone/>
              <a:defRPr sz="3200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6"/>
          </p:nvPr>
        </p:nvSpPr>
        <p:spPr>
          <a:xfrm>
            <a:off x="6216367" y="5293823"/>
            <a:ext cx="2737600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"/>
              <a:buNone/>
              <a:defRPr sz="16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idx="7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10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3">
  <p:cSld name="Presenter 3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212767" y="2541000"/>
            <a:ext cx="10988653" cy="177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subTitle" idx="1"/>
          </p:nvPr>
        </p:nvSpPr>
        <p:spPr>
          <a:xfrm>
            <a:off x="3232167" y="1194000"/>
            <a:ext cx="870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2"/>
          </p:nvPr>
        </p:nvSpPr>
        <p:spPr>
          <a:xfrm>
            <a:off x="3232167" y="5293823"/>
            <a:ext cx="2737600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"/>
              <a:buNone/>
              <a:defRPr sz="16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3"/>
          </p:nvPr>
        </p:nvSpPr>
        <p:spPr>
          <a:xfrm>
            <a:off x="6216367" y="5293823"/>
            <a:ext cx="2737600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"/>
              <a:buNone/>
              <a:defRPr sz="16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ubTitle" idx="4"/>
          </p:nvPr>
        </p:nvSpPr>
        <p:spPr>
          <a:xfrm>
            <a:off x="9200567" y="5293823"/>
            <a:ext cx="2737600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"/>
              <a:buNone/>
              <a:defRPr sz="16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404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">
  <p:cSld name="Summar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3232167" y="1153167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232167" y="1529167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2"/>
          </p:nvPr>
        </p:nvSpPr>
        <p:spPr>
          <a:xfrm>
            <a:off x="3232167" y="18306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3"/>
          </p:nvPr>
        </p:nvSpPr>
        <p:spPr>
          <a:xfrm>
            <a:off x="3232167" y="21321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4"/>
          </p:nvPr>
        </p:nvSpPr>
        <p:spPr>
          <a:xfrm>
            <a:off x="3232167" y="3134000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5"/>
          </p:nvPr>
        </p:nvSpPr>
        <p:spPr>
          <a:xfrm>
            <a:off x="3232167" y="35100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6"/>
          </p:nvPr>
        </p:nvSpPr>
        <p:spPr>
          <a:xfrm>
            <a:off x="3232167" y="3811467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7"/>
          </p:nvPr>
        </p:nvSpPr>
        <p:spPr>
          <a:xfrm>
            <a:off x="3232167" y="41129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8"/>
          </p:nvPr>
        </p:nvSpPr>
        <p:spPr>
          <a:xfrm>
            <a:off x="3232167" y="5114833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9"/>
          </p:nvPr>
        </p:nvSpPr>
        <p:spPr>
          <a:xfrm>
            <a:off x="3232167" y="54908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3"/>
          </p:nvPr>
        </p:nvSpPr>
        <p:spPr>
          <a:xfrm>
            <a:off x="3232167" y="57923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4"/>
          </p:nvPr>
        </p:nvSpPr>
        <p:spPr>
          <a:xfrm>
            <a:off x="3232167" y="6093767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15"/>
          </p:nvPr>
        </p:nvSpPr>
        <p:spPr>
          <a:xfrm>
            <a:off x="6215933" y="1153167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6"/>
          </p:nvPr>
        </p:nvSpPr>
        <p:spPr>
          <a:xfrm>
            <a:off x="6215933" y="1529167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7"/>
          </p:nvPr>
        </p:nvSpPr>
        <p:spPr>
          <a:xfrm>
            <a:off x="6215933" y="18306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8"/>
          </p:nvPr>
        </p:nvSpPr>
        <p:spPr>
          <a:xfrm>
            <a:off x="6215933" y="21321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19"/>
          </p:nvPr>
        </p:nvSpPr>
        <p:spPr>
          <a:xfrm>
            <a:off x="6215933" y="3134000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20"/>
          </p:nvPr>
        </p:nvSpPr>
        <p:spPr>
          <a:xfrm>
            <a:off x="6215933" y="35100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21"/>
          </p:nvPr>
        </p:nvSpPr>
        <p:spPr>
          <a:xfrm>
            <a:off x="6215933" y="3811467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2"/>
          </p:nvPr>
        </p:nvSpPr>
        <p:spPr>
          <a:xfrm>
            <a:off x="6215933" y="41129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23"/>
          </p:nvPr>
        </p:nvSpPr>
        <p:spPr>
          <a:xfrm>
            <a:off x="6215933" y="5114833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24"/>
          </p:nvPr>
        </p:nvSpPr>
        <p:spPr>
          <a:xfrm>
            <a:off x="6215933" y="54908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25"/>
          </p:nvPr>
        </p:nvSpPr>
        <p:spPr>
          <a:xfrm>
            <a:off x="6215933" y="57923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26"/>
          </p:nvPr>
        </p:nvSpPr>
        <p:spPr>
          <a:xfrm>
            <a:off x="6215933" y="6093767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27"/>
          </p:nvPr>
        </p:nvSpPr>
        <p:spPr>
          <a:xfrm>
            <a:off x="9199700" y="1153167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28"/>
          </p:nvPr>
        </p:nvSpPr>
        <p:spPr>
          <a:xfrm>
            <a:off x="9199700" y="1529167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29"/>
          </p:nvPr>
        </p:nvSpPr>
        <p:spPr>
          <a:xfrm>
            <a:off x="9199700" y="18306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0"/>
          </p:nvPr>
        </p:nvSpPr>
        <p:spPr>
          <a:xfrm>
            <a:off x="9199700" y="21321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31"/>
          </p:nvPr>
        </p:nvSpPr>
        <p:spPr>
          <a:xfrm>
            <a:off x="9199700" y="3134000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32"/>
          </p:nvPr>
        </p:nvSpPr>
        <p:spPr>
          <a:xfrm>
            <a:off x="9199700" y="35100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33"/>
          </p:nvPr>
        </p:nvSpPr>
        <p:spPr>
          <a:xfrm>
            <a:off x="9199700" y="3811467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34"/>
          </p:nvPr>
        </p:nvSpPr>
        <p:spPr>
          <a:xfrm>
            <a:off x="9199700" y="41129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35"/>
          </p:nvPr>
        </p:nvSpPr>
        <p:spPr>
          <a:xfrm>
            <a:off x="9199700" y="5114833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36"/>
          </p:nvPr>
        </p:nvSpPr>
        <p:spPr>
          <a:xfrm>
            <a:off x="9199700" y="54908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37"/>
          </p:nvPr>
        </p:nvSpPr>
        <p:spPr>
          <a:xfrm>
            <a:off x="9199700" y="57923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38"/>
          </p:nvPr>
        </p:nvSpPr>
        <p:spPr>
          <a:xfrm>
            <a:off x="9199700" y="6093767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9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40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6380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3232167" y="1791700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1"/>
          </p:nvPr>
        </p:nvSpPr>
        <p:spPr>
          <a:xfrm>
            <a:off x="3232167" y="21677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2"/>
          </p:nvPr>
        </p:nvSpPr>
        <p:spPr>
          <a:xfrm>
            <a:off x="3232167" y="3612233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3"/>
          </p:nvPr>
        </p:nvSpPr>
        <p:spPr>
          <a:xfrm>
            <a:off x="3232167" y="39882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4"/>
          </p:nvPr>
        </p:nvSpPr>
        <p:spPr>
          <a:xfrm>
            <a:off x="3232167" y="4532800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5"/>
          </p:nvPr>
        </p:nvSpPr>
        <p:spPr>
          <a:xfrm>
            <a:off x="3232167" y="49088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6"/>
          </p:nvPr>
        </p:nvSpPr>
        <p:spPr>
          <a:xfrm>
            <a:off x="6215933" y="1791700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ubTitle" idx="7"/>
          </p:nvPr>
        </p:nvSpPr>
        <p:spPr>
          <a:xfrm>
            <a:off x="6215933" y="21677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title" idx="8"/>
          </p:nvPr>
        </p:nvSpPr>
        <p:spPr>
          <a:xfrm>
            <a:off x="6215933" y="3612233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subTitle" idx="9"/>
          </p:nvPr>
        </p:nvSpPr>
        <p:spPr>
          <a:xfrm>
            <a:off x="6215933" y="39882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title" idx="13"/>
          </p:nvPr>
        </p:nvSpPr>
        <p:spPr>
          <a:xfrm>
            <a:off x="6215933" y="4532800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ubTitle" idx="14"/>
          </p:nvPr>
        </p:nvSpPr>
        <p:spPr>
          <a:xfrm>
            <a:off x="6215933" y="49088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title" idx="15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title" idx="16"/>
          </p:nvPr>
        </p:nvSpPr>
        <p:spPr>
          <a:xfrm>
            <a:off x="3231317" y="2691667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subTitle" idx="17"/>
          </p:nvPr>
        </p:nvSpPr>
        <p:spPr>
          <a:xfrm>
            <a:off x="3231317" y="3067667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title" idx="18"/>
          </p:nvPr>
        </p:nvSpPr>
        <p:spPr>
          <a:xfrm>
            <a:off x="6215084" y="2691667"/>
            <a:ext cx="274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subTitle" idx="19"/>
          </p:nvPr>
        </p:nvSpPr>
        <p:spPr>
          <a:xfrm>
            <a:off x="6215084" y="3067667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title" idx="20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1010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1">
  <p:cSld name="Section Divider 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110377"/>
            <a:ext cx="12192004" cy="263724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5"/>
          <p:cNvSpPr/>
          <p:nvPr/>
        </p:nvSpPr>
        <p:spPr>
          <a:xfrm>
            <a:off x="247667" y="3042584"/>
            <a:ext cx="772800" cy="772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15"/>
          <p:cNvSpPr txBox="1">
            <a:spLocks noGrp="1"/>
          </p:cNvSpPr>
          <p:nvPr>
            <p:ph type="title"/>
          </p:nvPr>
        </p:nvSpPr>
        <p:spPr>
          <a:xfrm>
            <a:off x="1231000" y="3234400"/>
            <a:ext cx="4732800" cy="424732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None/>
              <a:defRPr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title" idx="2"/>
          </p:nvPr>
        </p:nvSpPr>
        <p:spPr>
          <a:xfrm>
            <a:off x="247667" y="3234400"/>
            <a:ext cx="772800" cy="38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01A49"/>
              </a:buClr>
              <a:buSzPts val="2000"/>
              <a:buFont typeface="Quicksand Light"/>
              <a:buNone/>
              <a:defRPr sz="2667">
                <a:solidFill>
                  <a:srgbClr val="101A49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title" idx="3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914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2">
  <p:cSld name="Section Divider 2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110377"/>
            <a:ext cx="12192004" cy="263724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/>
          <p:nvPr/>
        </p:nvSpPr>
        <p:spPr>
          <a:xfrm>
            <a:off x="247667" y="3042584"/>
            <a:ext cx="772800" cy="772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1231000" y="3005900"/>
            <a:ext cx="4732800" cy="424732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None/>
              <a:defRPr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1216933" y="3462933"/>
            <a:ext cx="4746800" cy="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 SemiBold"/>
              <a:buNone/>
              <a:defRPr sz="24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title" idx="2"/>
          </p:nvPr>
        </p:nvSpPr>
        <p:spPr>
          <a:xfrm>
            <a:off x="247667" y="3234400"/>
            <a:ext cx="772800" cy="38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01A49"/>
              </a:buClr>
              <a:buSzPts val="2000"/>
              <a:buFont typeface="Quicksand Light"/>
              <a:buNone/>
              <a:defRPr sz="2667">
                <a:solidFill>
                  <a:srgbClr val="101A49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title" idx="3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73939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Divider">
  <p:cSld name="Subsection Divid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248400" y="3112017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4" name="Google Shape;13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2169" y="2823085"/>
            <a:ext cx="8959836" cy="121184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 txBox="1">
            <a:spLocks noGrp="1"/>
          </p:cNvSpPr>
          <p:nvPr>
            <p:ph type="title" idx="2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9323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">
  <p:cSld name="Text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 idx="2"/>
          </p:nvPr>
        </p:nvSpPr>
        <p:spPr>
          <a:xfrm>
            <a:off x="3232167" y="2567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3232167" y="29470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title" idx="3"/>
          </p:nvPr>
        </p:nvSpPr>
        <p:spPr>
          <a:xfrm>
            <a:off x="3232167" y="1230933"/>
            <a:ext cx="87060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title" idx="4"/>
          </p:nvPr>
        </p:nvSpPr>
        <p:spPr>
          <a:xfrm>
            <a:off x="6215933" y="2567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5"/>
          </p:nvPr>
        </p:nvSpPr>
        <p:spPr>
          <a:xfrm>
            <a:off x="6215933" y="29470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title" idx="6"/>
          </p:nvPr>
        </p:nvSpPr>
        <p:spPr>
          <a:xfrm>
            <a:off x="9199700" y="2567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7"/>
          </p:nvPr>
        </p:nvSpPr>
        <p:spPr>
          <a:xfrm>
            <a:off x="9199700" y="29470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8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title" idx="9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40632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">
  <p:cSld name="Text 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title" idx="2"/>
          </p:nvPr>
        </p:nvSpPr>
        <p:spPr>
          <a:xfrm>
            <a:off x="3232167" y="2567733"/>
            <a:ext cx="37388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subTitle" idx="1"/>
          </p:nvPr>
        </p:nvSpPr>
        <p:spPr>
          <a:xfrm>
            <a:off x="3232167" y="2947000"/>
            <a:ext cx="3738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title" idx="3"/>
          </p:nvPr>
        </p:nvSpPr>
        <p:spPr>
          <a:xfrm>
            <a:off x="3232167" y="1230933"/>
            <a:ext cx="87060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title" idx="4"/>
          </p:nvPr>
        </p:nvSpPr>
        <p:spPr>
          <a:xfrm>
            <a:off x="7226200" y="2567733"/>
            <a:ext cx="37388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5"/>
          </p:nvPr>
        </p:nvSpPr>
        <p:spPr>
          <a:xfrm>
            <a:off x="7226200" y="2947000"/>
            <a:ext cx="3738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title" idx="6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7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8597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3">
  <p:cSld name="Text 3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title" idx="2"/>
          </p:nvPr>
        </p:nvSpPr>
        <p:spPr>
          <a:xfrm>
            <a:off x="3232167" y="1230933"/>
            <a:ext cx="87060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title" idx="3"/>
          </p:nvPr>
        </p:nvSpPr>
        <p:spPr>
          <a:xfrm>
            <a:off x="3232167" y="3250800"/>
            <a:ext cx="57248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title" idx="4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1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890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C6488-931F-A727-D1B8-4830AC81E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1B4B7-F5C4-5DB8-3523-9C24C5A5B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6995D-4A6B-116B-25E8-A9DBDEF77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91738-95D7-4CBF-AE17-EDF5098B0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E61F2B-CBFE-22E0-D880-22838E1596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BDF0CD-8141-7ECB-DE39-555B240E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679A5D-DB1B-197C-50C4-8DC8E369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E02E9D-E077-2060-7905-296520BA0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1757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4">
  <p:cSld name="Text 4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3232167" y="2546867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 idx="2"/>
          </p:nvPr>
        </p:nvSpPr>
        <p:spPr>
          <a:xfrm>
            <a:off x="3232167" y="1230933"/>
            <a:ext cx="87060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6236800" y="2546867"/>
            <a:ext cx="2716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4"/>
          </p:nvPr>
        </p:nvSpPr>
        <p:spPr>
          <a:xfrm>
            <a:off x="9220567" y="2546867"/>
            <a:ext cx="2716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title" idx="5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subTitle" idx="6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2510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5">
  <p:cSld name="Text 5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2"/>
          <p:cNvSpPr txBox="1">
            <a:spLocks noGrp="1"/>
          </p:cNvSpPr>
          <p:nvPr>
            <p:ph type="subTitle" idx="1"/>
          </p:nvPr>
        </p:nvSpPr>
        <p:spPr>
          <a:xfrm>
            <a:off x="3232167" y="3325867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title" idx="2"/>
          </p:nvPr>
        </p:nvSpPr>
        <p:spPr>
          <a:xfrm>
            <a:off x="3232167" y="1230933"/>
            <a:ext cx="87060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3"/>
          </p:nvPr>
        </p:nvSpPr>
        <p:spPr>
          <a:xfrm>
            <a:off x="3232167" y="2536667"/>
            <a:ext cx="87060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4"/>
          </p:nvPr>
        </p:nvSpPr>
        <p:spPr>
          <a:xfrm>
            <a:off x="3232167" y="5453867"/>
            <a:ext cx="87060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title" idx="5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subTitle" idx="6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subTitle" idx="7"/>
          </p:nvPr>
        </p:nvSpPr>
        <p:spPr>
          <a:xfrm>
            <a:off x="6236800" y="3325867"/>
            <a:ext cx="2716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subTitle" idx="8"/>
          </p:nvPr>
        </p:nvSpPr>
        <p:spPr>
          <a:xfrm>
            <a:off x="9220567" y="3325867"/>
            <a:ext cx="2716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91543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6">
  <p:cSld name="Text 6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title" idx="2"/>
          </p:nvPr>
        </p:nvSpPr>
        <p:spPr>
          <a:xfrm>
            <a:off x="3232167" y="2567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subTitle" idx="1"/>
          </p:nvPr>
        </p:nvSpPr>
        <p:spPr>
          <a:xfrm>
            <a:off x="3232167" y="29753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title" idx="3"/>
          </p:nvPr>
        </p:nvSpPr>
        <p:spPr>
          <a:xfrm>
            <a:off x="3232167" y="1230933"/>
            <a:ext cx="87060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title" idx="4"/>
          </p:nvPr>
        </p:nvSpPr>
        <p:spPr>
          <a:xfrm>
            <a:off x="6215933" y="2567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subTitle" idx="5"/>
          </p:nvPr>
        </p:nvSpPr>
        <p:spPr>
          <a:xfrm>
            <a:off x="6215933" y="29753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93" name="Google Shape;193;p23"/>
          <p:cNvSpPr txBox="1">
            <a:spLocks noGrp="1"/>
          </p:cNvSpPr>
          <p:nvPr>
            <p:ph type="title" idx="6"/>
          </p:nvPr>
        </p:nvSpPr>
        <p:spPr>
          <a:xfrm>
            <a:off x="9199700" y="2567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23"/>
          <p:cNvSpPr txBox="1">
            <a:spLocks noGrp="1"/>
          </p:cNvSpPr>
          <p:nvPr>
            <p:ph type="subTitle" idx="7"/>
          </p:nvPr>
        </p:nvSpPr>
        <p:spPr>
          <a:xfrm>
            <a:off x="9199700" y="29753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95" name="Google Shape;195;p23"/>
          <p:cNvSpPr txBox="1">
            <a:spLocks noGrp="1"/>
          </p:cNvSpPr>
          <p:nvPr>
            <p:ph type="title" idx="8"/>
          </p:nvPr>
        </p:nvSpPr>
        <p:spPr>
          <a:xfrm>
            <a:off x="3232167" y="4594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23"/>
          <p:cNvSpPr txBox="1">
            <a:spLocks noGrp="1"/>
          </p:cNvSpPr>
          <p:nvPr>
            <p:ph type="subTitle" idx="9"/>
          </p:nvPr>
        </p:nvSpPr>
        <p:spPr>
          <a:xfrm>
            <a:off x="3232167" y="50023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97" name="Google Shape;197;p23"/>
          <p:cNvSpPr txBox="1">
            <a:spLocks noGrp="1"/>
          </p:cNvSpPr>
          <p:nvPr>
            <p:ph type="title" idx="13"/>
          </p:nvPr>
        </p:nvSpPr>
        <p:spPr>
          <a:xfrm>
            <a:off x="6215933" y="4594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subTitle" idx="14"/>
          </p:nvPr>
        </p:nvSpPr>
        <p:spPr>
          <a:xfrm>
            <a:off x="6215933" y="50023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99" name="Google Shape;199;p23"/>
          <p:cNvSpPr txBox="1">
            <a:spLocks noGrp="1"/>
          </p:cNvSpPr>
          <p:nvPr>
            <p:ph type="title" idx="15"/>
          </p:nvPr>
        </p:nvSpPr>
        <p:spPr>
          <a:xfrm>
            <a:off x="9199700" y="4594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3"/>
          <p:cNvSpPr txBox="1">
            <a:spLocks noGrp="1"/>
          </p:cNvSpPr>
          <p:nvPr>
            <p:ph type="subTitle" idx="16"/>
          </p:nvPr>
        </p:nvSpPr>
        <p:spPr>
          <a:xfrm>
            <a:off x="9199700" y="50023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01" name="Google Shape;201;p23"/>
          <p:cNvSpPr txBox="1">
            <a:spLocks noGrp="1"/>
          </p:cNvSpPr>
          <p:nvPr>
            <p:ph type="title" idx="17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202" name="Google Shape;202;p23"/>
          <p:cNvSpPr txBox="1">
            <a:spLocks noGrp="1"/>
          </p:cNvSpPr>
          <p:nvPr>
            <p:ph type="subTitle" idx="18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7656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7">
  <p:cSld name="Text 7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title" idx="2"/>
          </p:nvPr>
        </p:nvSpPr>
        <p:spPr>
          <a:xfrm>
            <a:off x="3232167" y="2545732"/>
            <a:ext cx="17528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subTitle" idx="1"/>
          </p:nvPr>
        </p:nvSpPr>
        <p:spPr>
          <a:xfrm>
            <a:off x="3232167" y="3034599"/>
            <a:ext cx="1752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title" idx="3"/>
          </p:nvPr>
        </p:nvSpPr>
        <p:spPr>
          <a:xfrm>
            <a:off x="3232167" y="1230933"/>
            <a:ext cx="87060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title" idx="4"/>
          </p:nvPr>
        </p:nvSpPr>
        <p:spPr>
          <a:xfrm>
            <a:off x="5223133" y="2545732"/>
            <a:ext cx="17648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24"/>
          <p:cNvSpPr txBox="1">
            <a:spLocks noGrp="1"/>
          </p:cNvSpPr>
          <p:nvPr>
            <p:ph type="subTitle" idx="5"/>
          </p:nvPr>
        </p:nvSpPr>
        <p:spPr>
          <a:xfrm>
            <a:off x="5223133" y="3034599"/>
            <a:ext cx="1764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11" name="Google Shape;211;p24"/>
          <p:cNvSpPr txBox="1">
            <a:spLocks noGrp="1"/>
          </p:cNvSpPr>
          <p:nvPr>
            <p:ph type="title" idx="6"/>
          </p:nvPr>
        </p:nvSpPr>
        <p:spPr>
          <a:xfrm>
            <a:off x="7226100" y="2545732"/>
            <a:ext cx="173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24"/>
          <p:cNvSpPr txBox="1">
            <a:spLocks noGrp="1"/>
          </p:cNvSpPr>
          <p:nvPr>
            <p:ph type="subTitle" idx="7"/>
          </p:nvPr>
        </p:nvSpPr>
        <p:spPr>
          <a:xfrm>
            <a:off x="7226100" y="3034599"/>
            <a:ext cx="173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13" name="Google Shape;213;p24"/>
          <p:cNvSpPr txBox="1">
            <a:spLocks noGrp="1"/>
          </p:cNvSpPr>
          <p:nvPr>
            <p:ph type="title" idx="8"/>
          </p:nvPr>
        </p:nvSpPr>
        <p:spPr>
          <a:xfrm>
            <a:off x="9199867" y="2545732"/>
            <a:ext cx="173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subTitle" idx="9"/>
          </p:nvPr>
        </p:nvSpPr>
        <p:spPr>
          <a:xfrm>
            <a:off x="9199867" y="3034599"/>
            <a:ext cx="173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title" idx="13"/>
          </p:nvPr>
        </p:nvSpPr>
        <p:spPr>
          <a:xfrm>
            <a:off x="3232167" y="4577284"/>
            <a:ext cx="17528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14"/>
          </p:nvPr>
        </p:nvSpPr>
        <p:spPr>
          <a:xfrm>
            <a:off x="3232167" y="5059199"/>
            <a:ext cx="1752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title" idx="15"/>
          </p:nvPr>
        </p:nvSpPr>
        <p:spPr>
          <a:xfrm>
            <a:off x="5223133" y="4577284"/>
            <a:ext cx="17648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16"/>
          </p:nvPr>
        </p:nvSpPr>
        <p:spPr>
          <a:xfrm>
            <a:off x="5223133" y="5059199"/>
            <a:ext cx="1764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19" name="Google Shape;219;p24"/>
          <p:cNvSpPr txBox="1">
            <a:spLocks noGrp="1"/>
          </p:cNvSpPr>
          <p:nvPr>
            <p:ph type="title" idx="17"/>
          </p:nvPr>
        </p:nvSpPr>
        <p:spPr>
          <a:xfrm>
            <a:off x="7226100" y="4577284"/>
            <a:ext cx="173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subTitle" idx="18"/>
          </p:nvPr>
        </p:nvSpPr>
        <p:spPr>
          <a:xfrm>
            <a:off x="7226100" y="5059199"/>
            <a:ext cx="173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title" idx="19"/>
          </p:nvPr>
        </p:nvSpPr>
        <p:spPr>
          <a:xfrm>
            <a:off x="9199867" y="4577284"/>
            <a:ext cx="1735600" cy="31854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subTitle" idx="20"/>
          </p:nvPr>
        </p:nvSpPr>
        <p:spPr>
          <a:xfrm>
            <a:off x="9199867" y="5059199"/>
            <a:ext cx="173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title" idx="21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subTitle" idx="22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800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8">
  <p:cSld name="Text 8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5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 idx="2"/>
          </p:nvPr>
        </p:nvSpPr>
        <p:spPr>
          <a:xfrm>
            <a:off x="3232167" y="1230933"/>
            <a:ext cx="57248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 txBox="1">
            <a:spLocks noGrp="1"/>
          </p:cNvSpPr>
          <p:nvPr>
            <p:ph type="title" idx="3"/>
          </p:nvPr>
        </p:nvSpPr>
        <p:spPr>
          <a:xfrm>
            <a:off x="3232167" y="3250800"/>
            <a:ext cx="57248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5"/>
          <p:cNvSpPr txBox="1">
            <a:spLocks noGrp="1"/>
          </p:cNvSpPr>
          <p:nvPr>
            <p:ph type="title" idx="4"/>
          </p:nvPr>
        </p:nvSpPr>
        <p:spPr>
          <a:xfrm>
            <a:off x="9227367" y="534600"/>
            <a:ext cx="27108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25"/>
          <p:cNvSpPr txBox="1">
            <a:spLocks noGrp="1"/>
          </p:cNvSpPr>
          <p:nvPr>
            <p:ph type="subTitle" idx="1"/>
          </p:nvPr>
        </p:nvSpPr>
        <p:spPr>
          <a:xfrm>
            <a:off x="9227367" y="914900"/>
            <a:ext cx="2710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32" name="Google Shape;232;p25"/>
          <p:cNvSpPr txBox="1">
            <a:spLocks noGrp="1"/>
          </p:cNvSpPr>
          <p:nvPr>
            <p:ph type="title" idx="5"/>
          </p:nvPr>
        </p:nvSpPr>
        <p:spPr>
          <a:xfrm>
            <a:off x="9227367" y="2552684"/>
            <a:ext cx="27108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5"/>
          <p:cNvSpPr txBox="1">
            <a:spLocks noGrp="1"/>
          </p:cNvSpPr>
          <p:nvPr>
            <p:ph type="subTitle" idx="6"/>
          </p:nvPr>
        </p:nvSpPr>
        <p:spPr>
          <a:xfrm>
            <a:off x="9227367" y="2932984"/>
            <a:ext cx="2710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34" name="Google Shape;234;p25"/>
          <p:cNvSpPr txBox="1">
            <a:spLocks noGrp="1"/>
          </p:cNvSpPr>
          <p:nvPr>
            <p:ph type="title" idx="7"/>
          </p:nvPr>
        </p:nvSpPr>
        <p:spPr>
          <a:xfrm>
            <a:off x="9227367" y="4606817"/>
            <a:ext cx="27108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25"/>
          <p:cNvSpPr txBox="1">
            <a:spLocks noGrp="1"/>
          </p:cNvSpPr>
          <p:nvPr>
            <p:ph type="subTitle" idx="8"/>
          </p:nvPr>
        </p:nvSpPr>
        <p:spPr>
          <a:xfrm>
            <a:off x="9227367" y="4987117"/>
            <a:ext cx="2710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36" name="Google Shape;236;p25"/>
          <p:cNvSpPr txBox="1">
            <a:spLocks noGrp="1"/>
          </p:cNvSpPr>
          <p:nvPr>
            <p:ph type="title" idx="9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subTitle" idx="13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8923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9">
  <p:cSld name="Text 9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6"/>
          <p:cNvSpPr txBox="1">
            <a:spLocks noGrp="1"/>
          </p:cNvSpPr>
          <p:nvPr>
            <p:ph type="title"/>
          </p:nvPr>
        </p:nvSpPr>
        <p:spPr>
          <a:xfrm>
            <a:off x="247767" y="1230933"/>
            <a:ext cx="1169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6"/>
          <p:cNvSpPr txBox="1">
            <a:spLocks noGrp="1"/>
          </p:cNvSpPr>
          <p:nvPr>
            <p:ph type="subTitle" idx="1"/>
          </p:nvPr>
        </p:nvSpPr>
        <p:spPr>
          <a:xfrm>
            <a:off x="247667" y="3325867"/>
            <a:ext cx="27220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42" name="Google Shape;242;p26"/>
          <p:cNvSpPr txBox="1">
            <a:spLocks noGrp="1"/>
          </p:cNvSpPr>
          <p:nvPr>
            <p:ph type="subTitle" idx="2"/>
          </p:nvPr>
        </p:nvSpPr>
        <p:spPr>
          <a:xfrm>
            <a:off x="3255467" y="3325867"/>
            <a:ext cx="27220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3"/>
          </p:nvPr>
        </p:nvSpPr>
        <p:spPr>
          <a:xfrm>
            <a:off x="6239233" y="3325867"/>
            <a:ext cx="27220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44" name="Google Shape;244;p26"/>
          <p:cNvSpPr txBox="1">
            <a:spLocks noGrp="1"/>
          </p:cNvSpPr>
          <p:nvPr>
            <p:ph type="subTitle" idx="4"/>
          </p:nvPr>
        </p:nvSpPr>
        <p:spPr>
          <a:xfrm>
            <a:off x="247667" y="2536667"/>
            <a:ext cx="116904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45" name="Google Shape;245;p26"/>
          <p:cNvSpPr txBox="1">
            <a:spLocks noGrp="1"/>
          </p:cNvSpPr>
          <p:nvPr>
            <p:ph type="subTitle" idx="5"/>
          </p:nvPr>
        </p:nvSpPr>
        <p:spPr>
          <a:xfrm>
            <a:off x="247667" y="5453867"/>
            <a:ext cx="116904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46" name="Google Shape;246;p26"/>
          <p:cNvSpPr txBox="1">
            <a:spLocks noGrp="1"/>
          </p:cNvSpPr>
          <p:nvPr>
            <p:ph type="subTitle" idx="6"/>
          </p:nvPr>
        </p:nvSpPr>
        <p:spPr>
          <a:xfrm>
            <a:off x="9223000" y="3325867"/>
            <a:ext cx="271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47" name="Google Shape;247;p26"/>
          <p:cNvSpPr txBox="1">
            <a:spLocks noGrp="1"/>
          </p:cNvSpPr>
          <p:nvPr>
            <p:ph type="title" idx="7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248" name="Google Shape;248;p26"/>
          <p:cNvSpPr txBox="1">
            <a:spLocks noGrp="1"/>
          </p:cNvSpPr>
          <p:nvPr>
            <p:ph type="subTitle" idx="8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4364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1">
  <p:cSld name="Text and Image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7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7"/>
          <p:cNvSpPr txBox="1">
            <a:spLocks noGrp="1"/>
          </p:cNvSpPr>
          <p:nvPr>
            <p:ph type="title" idx="2"/>
          </p:nvPr>
        </p:nvSpPr>
        <p:spPr>
          <a:xfrm>
            <a:off x="3232167" y="3250800"/>
            <a:ext cx="27456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7"/>
          <p:cNvSpPr>
            <a:spLocks noGrp="1"/>
          </p:cNvSpPr>
          <p:nvPr>
            <p:ph type="pic" idx="3"/>
          </p:nvPr>
        </p:nvSpPr>
        <p:spPr>
          <a:xfrm>
            <a:off x="6215933" y="506200"/>
            <a:ext cx="5722000" cy="5852800"/>
          </a:xfrm>
          <a:prstGeom prst="roundRect">
            <a:avLst>
              <a:gd name="adj" fmla="val 5407"/>
            </a:avLst>
          </a:prstGeom>
          <a:noFill/>
          <a:ln>
            <a:noFill/>
          </a:ln>
        </p:spPr>
      </p:sp>
      <p:sp>
        <p:nvSpPr>
          <p:cNvPr id="254" name="Google Shape;254;p27"/>
          <p:cNvSpPr txBox="1">
            <a:spLocks noGrp="1"/>
          </p:cNvSpPr>
          <p:nvPr>
            <p:ph type="title" idx="4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255" name="Google Shape;255;p27"/>
          <p:cNvSpPr txBox="1">
            <a:spLocks noGrp="1"/>
          </p:cNvSpPr>
          <p:nvPr>
            <p:ph type="subTitle" idx="1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787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2">
  <p:cSld name="Text and Image 2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8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8"/>
          <p:cNvSpPr txBox="1">
            <a:spLocks noGrp="1"/>
          </p:cNvSpPr>
          <p:nvPr>
            <p:ph type="title" idx="2"/>
          </p:nvPr>
        </p:nvSpPr>
        <p:spPr>
          <a:xfrm>
            <a:off x="3232167" y="25399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8"/>
          <p:cNvSpPr txBox="1">
            <a:spLocks noGrp="1"/>
          </p:cNvSpPr>
          <p:nvPr>
            <p:ph type="subTitle" idx="1"/>
          </p:nvPr>
        </p:nvSpPr>
        <p:spPr>
          <a:xfrm>
            <a:off x="3232167" y="29475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61" name="Google Shape;261;p28"/>
          <p:cNvSpPr>
            <a:spLocks noGrp="1"/>
          </p:cNvSpPr>
          <p:nvPr>
            <p:ph type="pic" idx="3"/>
          </p:nvPr>
        </p:nvSpPr>
        <p:spPr>
          <a:xfrm>
            <a:off x="6215933" y="506200"/>
            <a:ext cx="5722000" cy="5852800"/>
          </a:xfrm>
          <a:prstGeom prst="roundRect">
            <a:avLst>
              <a:gd name="adj" fmla="val 5407"/>
            </a:avLst>
          </a:prstGeom>
          <a:noFill/>
          <a:ln>
            <a:noFill/>
          </a:ln>
        </p:spPr>
      </p:sp>
      <p:sp>
        <p:nvSpPr>
          <p:cNvPr id="262" name="Google Shape;262;p28"/>
          <p:cNvSpPr txBox="1">
            <a:spLocks noGrp="1"/>
          </p:cNvSpPr>
          <p:nvPr>
            <p:ph type="title" idx="4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263" name="Google Shape;263;p28"/>
          <p:cNvSpPr txBox="1">
            <a:spLocks noGrp="1"/>
          </p:cNvSpPr>
          <p:nvPr>
            <p:ph type="subTitle" idx="5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089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3">
  <p:cSld name="Text and Image 3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9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9"/>
          <p:cNvSpPr txBox="1">
            <a:spLocks noGrp="1"/>
          </p:cNvSpPr>
          <p:nvPr>
            <p:ph type="title" idx="2"/>
          </p:nvPr>
        </p:nvSpPr>
        <p:spPr>
          <a:xfrm>
            <a:off x="3232167" y="3250800"/>
            <a:ext cx="57360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9"/>
          <p:cNvSpPr>
            <a:spLocks noGrp="1"/>
          </p:cNvSpPr>
          <p:nvPr>
            <p:ph type="pic" idx="3"/>
          </p:nvPr>
        </p:nvSpPr>
        <p:spPr>
          <a:xfrm>
            <a:off x="9213867" y="506200"/>
            <a:ext cx="2724000" cy="5852800"/>
          </a:xfrm>
          <a:prstGeom prst="roundRect">
            <a:avLst>
              <a:gd name="adj" fmla="val 12670"/>
            </a:avLst>
          </a:prstGeom>
          <a:noFill/>
          <a:ln>
            <a:noFill/>
          </a:ln>
        </p:spPr>
      </p:sp>
      <p:sp>
        <p:nvSpPr>
          <p:cNvPr id="269" name="Google Shape;269;p29"/>
          <p:cNvSpPr txBox="1">
            <a:spLocks noGrp="1"/>
          </p:cNvSpPr>
          <p:nvPr>
            <p:ph type="title" idx="4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270" name="Google Shape;270;p29"/>
          <p:cNvSpPr txBox="1">
            <a:spLocks noGrp="1"/>
          </p:cNvSpPr>
          <p:nvPr>
            <p:ph type="subTitle" idx="1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5949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4">
  <p:cSld name="Text and Image 4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0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0"/>
          <p:cNvSpPr txBox="1">
            <a:spLocks noGrp="1"/>
          </p:cNvSpPr>
          <p:nvPr>
            <p:ph type="title" idx="2"/>
          </p:nvPr>
        </p:nvSpPr>
        <p:spPr>
          <a:xfrm>
            <a:off x="3232167" y="2567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subTitle" idx="1"/>
          </p:nvPr>
        </p:nvSpPr>
        <p:spPr>
          <a:xfrm>
            <a:off x="3232167" y="29753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76" name="Google Shape;276;p30"/>
          <p:cNvSpPr txBox="1">
            <a:spLocks noGrp="1"/>
          </p:cNvSpPr>
          <p:nvPr>
            <p:ph type="title" idx="3"/>
          </p:nvPr>
        </p:nvSpPr>
        <p:spPr>
          <a:xfrm>
            <a:off x="6215933" y="2567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30"/>
          <p:cNvSpPr txBox="1">
            <a:spLocks noGrp="1"/>
          </p:cNvSpPr>
          <p:nvPr>
            <p:ph type="subTitle" idx="4"/>
          </p:nvPr>
        </p:nvSpPr>
        <p:spPr>
          <a:xfrm>
            <a:off x="6215933" y="29753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78" name="Google Shape;278;p30"/>
          <p:cNvSpPr>
            <a:spLocks noGrp="1"/>
          </p:cNvSpPr>
          <p:nvPr>
            <p:ph type="pic" idx="5"/>
          </p:nvPr>
        </p:nvSpPr>
        <p:spPr>
          <a:xfrm>
            <a:off x="9213867" y="506200"/>
            <a:ext cx="2724000" cy="5852800"/>
          </a:xfrm>
          <a:prstGeom prst="roundRect">
            <a:avLst>
              <a:gd name="adj" fmla="val 12670"/>
            </a:avLst>
          </a:prstGeom>
          <a:noFill/>
          <a:ln>
            <a:noFill/>
          </a:ln>
        </p:spPr>
      </p:sp>
      <p:sp>
        <p:nvSpPr>
          <p:cNvPr id="279" name="Google Shape;279;p30"/>
          <p:cNvSpPr txBox="1">
            <a:spLocks noGrp="1"/>
          </p:cNvSpPr>
          <p:nvPr>
            <p:ph type="title" idx="6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280" name="Google Shape;280;p30"/>
          <p:cNvSpPr txBox="1">
            <a:spLocks noGrp="1"/>
          </p:cNvSpPr>
          <p:nvPr>
            <p:ph type="subTitle" idx="7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902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CA18E-A266-F123-884A-DE74B0DD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494515-EBF7-9AFE-90B9-C3142917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DF1C0-B30B-5451-BA5B-94405D23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04344-585F-06B8-BC24-12D3C7F4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7989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5">
  <p:cSld name="Text and Image 5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1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31"/>
          <p:cNvSpPr txBox="1">
            <a:spLocks noGrp="1"/>
          </p:cNvSpPr>
          <p:nvPr>
            <p:ph type="title" idx="2"/>
          </p:nvPr>
        </p:nvSpPr>
        <p:spPr>
          <a:xfrm>
            <a:off x="3232267" y="1230933"/>
            <a:ext cx="57152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1"/>
          <p:cNvSpPr txBox="1">
            <a:spLocks noGrp="1"/>
          </p:cNvSpPr>
          <p:nvPr>
            <p:ph type="subTitle" idx="1"/>
          </p:nvPr>
        </p:nvSpPr>
        <p:spPr>
          <a:xfrm>
            <a:off x="3232167" y="3325867"/>
            <a:ext cx="27240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subTitle" idx="3"/>
          </p:nvPr>
        </p:nvSpPr>
        <p:spPr>
          <a:xfrm>
            <a:off x="3232167" y="2536667"/>
            <a:ext cx="57152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87" name="Google Shape;287;p31"/>
          <p:cNvSpPr txBox="1">
            <a:spLocks noGrp="1"/>
          </p:cNvSpPr>
          <p:nvPr>
            <p:ph type="subTitle" idx="4"/>
          </p:nvPr>
        </p:nvSpPr>
        <p:spPr>
          <a:xfrm>
            <a:off x="3232167" y="5453867"/>
            <a:ext cx="57152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88" name="Google Shape;288;p31"/>
          <p:cNvSpPr txBox="1">
            <a:spLocks noGrp="1"/>
          </p:cNvSpPr>
          <p:nvPr>
            <p:ph type="subTitle" idx="5"/>
          </p:nvPr>
        </p:nvSpPr>
        <p:spPr>
          <a:xfrm>
            <a:off x="6223017" y="3325867"/>
            <a:ext cx="27240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89" name="Google Shape;289;p31"/>
          <p:cNvSpPr>
            <a:spLocks noGrp="1"/>
          </p:cNvSpPr>
          <p:nvPr>
            <p:ph type="pic" idx="6"/>
          </p:nvPr>
        </p:nvSpPr>
        <p:spPr>
          <a:xfrm>
            <a:off x="9213867" y="506200"/>
            <a:ext cx="2724000" cy="5852800"/>
          </a:xfrm>
          <a:prstGeom prst="roundRect">
            <a:avLst>
              <a:gd name="adj" fmla="val 12670"/>
            </a:avLst>
          </a:prstGeom>
          <a:noFill/>
          <a:ln>
            <a:noFill/>
          </a:ln>
        </p:spPr>
      </p:sp>
      <p:sp>
        <p:nvSpPr>
          <p:cNvPr id="290" name="Google Shape;290;p31"/>
          <p:cNvSpPr txBox="1">
            <a:spLocks noGrp="1"/>
          </p:cNvSpPr>
          <p:nvPr>
            <p:ph type="title" idx="7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291" name="Google Shape;291;p31"/>
          <p:cNvSpPr txBox="1">
            <a:spLocks noGrp="1"/>
          </p:cNvSpPr>
          <p:nvPr>
            <p:ph type="subTitle" idx="8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5179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6">
  <p:cSld name="Text and Image 6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2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32"/>
          <p:cNvSpPr>
            <a:spLocks noGrp="1"/>
          </p:cNvSpPr>
          <p:nvPr>
            <p:ph type="pic" idx="2"/>
          </p:nvPr>
        </p:nvSpPr>
        <p:spPr>
          <a:xfrm>
            <a:off x="3231867" y="506200"/>
            <a:ext cx="8706000" cy="3827200"/>
          </a:xfrm>
          <a:prstGeom prst="roundRect">
            <a:avLst>
              <a:gd name="adj" fmla="val 9180"/>
            </a:avLst>
          </a:prstGeom>
          <a:noFill/>
          <a:ln>
            <a:noFill/>
          </a:ln>
        </p:spPr>
      </p:sp>
      <p:sp>
        <p:nvSpPr>
          <p:cNvPr id="296" name="Google Shape;296;p32"/>
          <p:cNvSpPr txBox="1">
            <a:spLocks noGrp="1"/>
          </p:cNvSpPr>
          <p:nvPr>
            <p:ph type="title" idx="3"/>
          </p:nvPr>
        </p:nvSpPr>
        <p:spPr>
          <a:xfrm>
            <a:off x="3232167" y="4588133"/>
            <a:ext cx="87060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32"/>
          <p:cNvSpPr txBox="1">
            <a:spLocks noGrp="1"/>
          </p:cNvSpPr>
          <p:nvPr>
            <p:ph type="subTitle" idx="1"/>
          </p:nvPr>
        </p:nvSpPr>
        <p:spPr>
          <a:xfrm>
            <a:off x="3232167" y="5046132"/>
            <a:ext cx="87060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98" name="Google Shape;298;p32"/>
          <p:cNvSpPr txBox="1">
            <a:spLocks noGrp="1"/>
          </p:cNvSpPr>
          <p:nvPr>
            <p:ph type="title" idx="4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299" name="Google Shape;299;p32"/>
          <p:cNvSpPr txBox="1">
            <a:spLocks noGrp="1"/>
          </p:cNvSpPr>
          <p:nvPr>
            <p:ph type="subTitle" idx="5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801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7">
  <p:cSld name="Text and Image 7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3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33"/>
          <p:cNvSpPr>
            <a:spLocks noGrp="1"/>
          </p:cNvSpPr>
          <p:nvPr>
            <p:ph type="pic" idx="2"/>
          </p:nvPr>
        </p:nvSpPr>
        <p:spPr>
          <a:xfrm>
            <a:off x="3231867" y="506200"/>
            <a:ext cx="8706000" cy="1790800"/>
          </a:xfrm>
          <a:prstGeom prst="roundRect">
            <a:avLst>
              <a:gd name="adj" fmla="val 20898"/>
            </a:avLst>
          </a:prstGeom>
          <a:noFill/>
          <a:ln>
            <a:noFill/>
          </a:ln>
        </p:spPr>
      </p:sp>
      <p:sp>
        <p:nvSpPr>
          <p:cNvPr id="304" name="Google Shape;304;p33"/>
          <p:cNvSpPr txBox="1">
            <a:spLocks noGrp="1"/>
          </p:cNvSpPr>
          <p:nvPr>
            <p:ph type="title" idx="3"/>
          </p:nvPr>
        </p:nvSpPr>
        <p:spPr>
          <a:xfrm>
            <a:off x="3232167" y="2549233"/>
            <a:ext cx="87060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1"/>
          </p:nvPr>
        </p:nvSpPr>
        <p:spPr>
          <a:xfrm>
            <a:off x="3232167" y="4086184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306" name="Google Shape;306;p33"/>
          <p:cNvSpPr txBox="1">
            <a:spLocks noGrp="1"/>
          </p:cNvSpPr>
          <p:nvPr>
            <p:ph type="subTitle" idx="4"/>
          </p:nvPr>
        </p:nvSpPr>
        <p:spPr>
          <a:xfrm>
            <a:off x="6215933" y="4086184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307" name="Google Shape;307;p33"/>
          <p:cNvSpPr txBox="1">
            <a:spLocks noGrp="1"/>
          </p:cNvSpPr>
          <p:nvPr>
            <p:ph type="subTitle" idx="5"/>
          </p:nvPr>
        </p:nvSpPr>
        <p:spPr>
          <a:xfrm>
            <a:off x="9199700" y="4086184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308" name="Google Shape;308;p33"/>
          <p:cNvSpPr txBox="1">
            <a:spLocks noGrp="1"/>
          </p:cNvSpPr>
          <p:nvPr>
            <p:ph type="subTitle" idx="6"/>
          </p:nvPr>
        </p:nvSpPr>
        <p:spPr>
          <a:xfrm>
            <a:off x="3232167" y="3108833"/>
            <a:ext cx="87060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subTitle" idx="7"/>
          </p:nvPr>
        </p:nvSpPr>
        <p:spPr>
          <a:xfrm>
            <a:off x="3232167" y="5723133"/>
            <a:ext cx="87060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310" name="Google Shape;310;p33"/>
          <p:cNvSpPr txBox="1">
            <a:spLocks noGrp="1"/>
          </p:cNvSpPr>
          <p:nvPr>
            <p:ph type="title" idx="8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311" name="Google Shape;311;p33"/>
          <p:cNvSpPr txBox="1">
            <a:spLocks noGrp="1"/>
          </p:cNvSpPr>
          <p:nvPr>
            <p:ph type="subTitle" idx="9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0882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1">
  <p:cSld name="Image 1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4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34"/>
          <p:cNvSpPr>
            <a:spLocks noGrp="1"/>
          </p:cNvSpPr>
          <p:nvPr>
            <p:ph type="pic" idx="2"/>
          </p:nvPr>
        </p:nvSpPr>
        <p:spPr>
          <a:xfrm>
            <a:off x="3231933" y="506200"/>
            <a:ext cx="8706000" cy="5852800"/>
          </a:xfrm>
          <a:prstGeom prst="roundRect">
            <a:avLst>
              <a:gd name="adj" fmla="val 6197"/>
            </a:avLst>
          </a:prstGeom>
          <a:noFill/>
          <a:ln>
            <a:noFill/>
          </a:ln>
        </p:spPr>
      </p:sp>
      <p:sp>
        <p:nvSpPr>
          <p:cNvPr id="316" name="Google Shape;316;p34"/>
          <p:cNvSpPr txBox="1">
            <a:spLocks noGrp="1"/>
          </p:cNvSpPr>
          <p:nvPr>
            <p:ph type="title" idx="3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317" name="Google Shape;317;p34"/>
          <p:cNvSpPr txBox="1">
            <a:spLocks noGrp="1"/>
          </p:cNvSpPr>
          <p:nvPr>
            <p:ph type="subTitle" idx="1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3604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5"/>
          <p:cNvSpPr txBox="1">
            <a:spLocks noGrp="1"/>
          </p:cNvSpPr>
          <p:nvPr>
            <p:ph type="title"/>
          </p:nvPr>
        </p:nvSpPr>
        <p:spPr>
          <a:xfrm>
            <a:off x="251533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5"/>
          <p:cNvSpPr>
            <a:spLocks noGrp="1"/>
          </p:cNvSpPr>
          <p:nvPr>
            <p:ph type="pic" idx="2"/>
          </p:nvPr>
        </p:nvSpPr>
        <p:spPr>
          <a:xfrm>
            <a:off x="3231933" y="1524200"/>
            <a:ext cx="8706000" cy="3809600"/>
          </a:xfrm>
          <a:prstGeom prst="roundRect">
            <a:avLst>
              <a:gd name="adj" fmla="val 11023"/>
            </a:avLst>
          </a:prstGeom>
          <a:noFill/>
          <a:ln>
            <a:noFill/>
          </a:ln>
        </p:spPr>
      </p:sp>
      <p:sp>
        <p:nvSpPr>
          <p:cNvPr id="322" name="Google Shape;322;p35"/>
          <p:cNvSpPr txBox="1">
            <a:spLocks noGrp="1"/>
          </p:cNvSpPr>
          <p:nvPr>
            <p:ph type="title" idx="3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323" name="Google Shape;323;p35"/>
          <p:cNvSpPr txBox="1">
            <a:spLocks noGrp="1"/>
          </p:cNvSpPr>
          <p:nvPr>
            <p:ph type="subTitle" idx="1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31037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3">
  <p:cSld name="Image 3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6"/>
          <p:cNvSpPr>
            <a:spLocks noGrp="1"/>
          </p:cNvSpPr>
          <p:nvPr>
            <p:ph type="pic" idx="2"/>
          </p:nvPr>
        </p:nvSpPr>
        <p:spPr>
          <a:xfrm>
            <a:off x="3231933" y="2543684"/>
            <a:ext cx="8706000" cy="1789600"/>
          </a:xfrm>
          <a:prstGeom prst="roundRect">
            <a:avLst>
              <a:gd name="adj" fmla="val 19628"/>
            </a:avLst>
          </a:prstGeom>
          <a:noFill/>
          <a:ln>
            <a:noFill/>
          </a:ln>
        </p:spPr>
      </p:sp>
      <p:sp>
        <p:nvSpPr>
          <p:cNvPr id="328" name="Google Shape;328;p36"/>
          <p:cNvSpPr txBox="1">
            <a:spLocks noGrp="1"/>
          </p:cNvSpPr>
          <p:nvPr>
            <p:ph type="title" idx="3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329" name="Google Shape;329;p36"/>
          <p:cNvSpPr txBox="1">
            <a:spLocks noGrp="1"/>
          </p:cNvSpPr>
          <p:nvPr>
            <p:ph type="subTitle" idx="1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04179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4">
  <p:cSld name="Image 4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7"/>
          <p:cNvSpPr>
            <a:spLocks noGrp="1"/>
          </p:cNvSpPr>
          <p:nvPr>
            <p:ph type="pic" idx="2"/>
          </p:nvPr>
        </p:nvSpPr>
        <p:spPr>
          <a:xfrm>
            <a:off x="7229600" y="500467"/>
            <a:ext cx="3743200" cy="5845600"/>
          </a:xfrm>
          <a:prstGeom prst="roundRect">
            <a:avLst>
              <a:gd name="adj" fmla="val 11219"/>
            </a:avLst>
          </a:prstGeom>
          <a:noFill/>
          <a:ln>
            <a:noFill/>
          </a:ln>
        </p:spPr>
      </p:sp>
      <p:pic>
        <p:nvPicPr>
          <p:cNvPr id="332" name="Google Shape;332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7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37"/>
          <p:cNvSpPr>
            <a:spLocks noGrp="1"/>
          </p:cNvSpPr>
          <p:nvPr>
            <p:ph type="pic" idx="3"/>
          </p:nvPr>
        </p:nvSpPr>
        <p:spPr>
          <a:xfrm>
            <a:off x="3231933" y="500467"/>
            <a:ext cx="3743200" cy="5859200"/>
          </a:xfrm>
          <a:prstGeom prst="roundRect">
            <a:avLst>
              <a:gd name="adj" fmla="val 11219"/>
            </a:avLst>
          </a:prstGeom>
          <a:noFill/>
          <a:ln>
            <a:noFill/>
          </a:ln>
        </p:spPr>
      </p:sp>
      <p:sp>
        <p:nvSpPr>
          <p:cNvPr id="335" name="Google Shape;335;p37"/>
          <p:cNvSpPr txBox="1">
            <a:spLocks noGrp="1"/>
          </p:cNvSpPr>
          <p:nvPr>
            <p:ph type="title" idx="4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336" name="Google Shape;336;p37"/>
          <p:cNvSpPr txBox="1">
            <a:spLocks noGrp="1"/>
          </p:cNvSpPr>
          <p:nvPr>
            <p:ph type="subTitle" idx="1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27757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5">
  <p:cSld name="Image 5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8"/>
          <p:cNvSpPr txBox="1">
            <a:spLocks noGrp="1"/>
          </p:cNvSpPr>
          <p:nvPr>
            <p:ph type="title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38"/>
          <p:cNvSpPr>
            <a:spLocks noGrp="1"/>
          </p:cNvSpPr>
          <p:nvPr>
            <p:ph type="pic" idx="2"/>
          </p:nvPr>
        </p:nvSpPr>
        <p:spPr>
          <a:xfrm>
            <a:off x="3231933" y="508000"/>
            <a:ext cx="8706000" cy="1789600"/>
          </a:xfrm>
          <a:prstGeom prst="roundRect">
            <a:avLst>
              <a:gd name="adj" fmla="val 19628"/>
            </a:avLst>
          </a:prstGeom>
          <a:noFill/>
          <a:ln>
            <a:noFill/>
          </a:ln>
        </p:spPr>
      </p:sp>
      <p:sp>
        <p:nvSpPr>
          <p:cNvPr id="341" name="Google Shape;341;p38"/>
          <p:cNvSpPr>
            <a:spLocks noGrp="1"/>
          </p:cNvSpPr>
          <p:nvPr>
            <p:ph type="pic" idx="3"/>
          </p:nvPr>
        </p:nvSpPr>
        <p:spPr>
          <a:xfrm>
            <a:off x="3251200" y="2540000"/>
            <a:ext cx="8706000" cy="1789600"/>
          </a:xfrm>
          <a:prstGeom prst="roundRect">
            <a:avLst>
              <a:gd name="adj" fmla="val 19628"/>
            </a:avLst>
          </a:prstGeom>
          <a:noFill/>
          <a:ln>
            <a:noFill/>
          </a:ln>
        </p:spPr>
      </p:sp>
      <p:sp>
        <p:nvSpPr>
          <p:cNvPr id="342" name="Google Shape;342;p38"/>
          <p:cNvSpPr>
            <a:spLocks noGrp="1"/>
          </p:cNvSpPr>
          <p:nvPr>
            <p:ph type="pic" idx="4"/>
          </p:nvPr>
        </p:nvSpPr>
        <p:spPr>
          <a:xfrm>
            <a:off x="3251200" y="4572000"/>
            <a:ext cx="8706000" cy="1789600"/>
          </a:xfrm>
          <a:prstGeom prst="roundRect">
            <a:avLst>
              <a:gd name="adj" fmla="val 19628"/>
            </a:avLst>
          </a:prstGeom>
          <a:noFill/>
          <a:ln>
            <a:noFill/>
          </a:ln>
        </p:spPr>
      </p:sp>
      <p:sp>
        <p:nvSpPr>
          <p:cNvPr id="343" name="Google Shape;343;p38"/>
          <p:cNvSpPr txBox="1">
            <a:spLocks noGrp="1"/>
          </p:cNvSpPr>
          <p:nvPr>
            <p:ph type="title" idx="5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344" name="Google Shape;344;p38"/>
          <p:cNvSpPr txBox="1">
            <a:spLocks noGrp="1"/>
          </p:cNvSpPr>
          <p:nvPr>
            <p:ph type="subTitle" idx="1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381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6">
  <p:cSld name="Image 6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>
            <a:spLocks noGrp="1"/>
          </p:cNvSpPr>
          <p:nvPr>
            <p:ph type="pic" idx="2"/>
          </p:nvPr>
        </p:nvSpPr>
        <p:spPr>
          <a:xfrm>
            <a:off x="247533" y="506200"/>
            <a:ext cx="11690400" cy="5852800"/>
          </a:xfrm>
          <a:prstGeom prst="roundRect">
            <a:avLst>
              <a:gd name="adj" fmla="val 7898"/>
            </a:avLst>
          </a:prstGeom>
          <a:noFill/>
          <a:ln>
            <a:noFill/>
          </a:ln>
        </p:spPr>
      </p:sp>
      <p:pic>
        <p:nvPicPr>
          <p:cNvPr id="347" name="Google Shape;347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9"/>
          <p:cNvSpPr txBox="1">
            <a:spLocks noGrp="1"/>
          </p:cNvSpPr>
          <p:nvPr>
            <p:ph type="title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349" name="Google Shape;349;p39"/>
          <p:cNvSpPr txBox="1">
            <a:spLocks noGrp="1"/>
          </p:cNvSpPr>
          <p:nvPr>
            <p:ph type="subTitle" idx="1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0922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1">
  <p:cSld name="Data 1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0"/>
          <p:cNvSpPr txBox="1">
            <a:spLocks noGrp="1"/>
          </p:cNvSpPr>
          <p:nvPr>
            <p:ph type="title"/>
          </p:nvPr>
        </p:nvSpPr>
        <p:spPr>
          <a:xfrm>
            <a:off x="251533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3" name="Google Shape;35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2167" y="1259048"/>
            <a:ext cx="8959836" cy="4339904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0"/>
          <p:cNvSpPr>
            <a:spLocks noGrp="1"/>
          </p:cNvSpPr>
          <p:nvPr>
            <p:ph type="pic" idx="2"/>
          </p:nvPr>
        </p:nvSpPr>
        <p:spPr>
          <a:xfrm>
            <a:off x="7025767" y="1389617"/>
            <a:ext cx="4075200" cy="407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5" name="Google Shape;355;p40"/>
          <p:cNvSpPr txBox="1">
            <a:spLocks noGrp="1"/>
          </p:cNvSpPr>
          <p:nvPr>
            <p:ph type="title" idx="3"/>
          </p:nvPr>
        </p:nvSpPr>
        <p:spPr>
          <a:xfrm>
            <a:off x="3232267" y="1230933"/>
            <a:ext cx="57152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40"/>
          <p:cNvSpPr txBox="1">
            <a:spLocks noGrp="1"/>
          </p:cNvSpPr>
          <p:nvPr>
            <p:ph type="subTitle" idx="1"/>
          </p:nvPr>
        </p:nvSpPr>
        <p:spPr>
          <a:xfrm>
            <a:off x="3232167" y="4589700"/>
            <a:ext cx="17404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357" name="Google Shape;357;p40"/>
          <p:cNvSpPr txBox="1">
            <a:spLocks noGrp="1"/>
          </p:cNvSpPr>
          <p:nvPr>
            <p:ph type="subTitle" idx="4"/>
          </p:nvPr>
        </p:nvSpPr>
        <p:spPr>
          <a:xfrm>
            <a:off x="5219667" y="4589700"/>
            <a:ext cx="17404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358" name="Google Shape;358;p40"/>
          <p:cNvSpPr txBox="1">
            <a:spLocks noGrp="1"/>
          </p:cNvSpPr>
          <p:nvPr>
            <p:ph type="title" idx="5"/>
          </p:nvPr>
        </p:nvSpPr>
        <p:spPr>
          <a:xfrm>
            <a:off x="3232267" y="3112000"/>
            <a:ext cx="12020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 Light"/>
              <a:buNone/>
              <a:defRPr sz="32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6"/>
          </p:nvPr>
        </p:nvSpPr>
        <p:spPr>
          <a:xfrm>
            <a:off x="5042567" y="3112000"/>
            <a:ext cx="12020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 Light"/>
              <a:buNone/>
              <a:defRPr sz="32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40"/>
          <p:cNvSpPr txBox="1">
            <a:spLocks noGrp="1"/>
          </p:cNvSpPr>
          <p:nvPr>
            <p:ph type="title" idx="7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361" name="Google Shape;361;p40"/>
          <p:cNvSpPr txBox="1">
            <a:spLocks noGrp="1"/>
          </p:cNvSpPr>
          <p:nvPr>
            <p:ph type="subTitle" idx="8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206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19045C-BA5C-B72F-BD48-BF0249659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8C991-000D-D62F-D9BC-47B5682FB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57D15-CE15-C77D-236F-0AE1E2D91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5125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2">
  <p:cSld name="Data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60067" y="2109888"/>
            <a:ext cx="5231932" cy="263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1"/>
          <p:cNvSpPr txBox="1">
            <a:spLocks noGrp="1"/>
          </p:cNvSpPr>
          <p:nvPr>
            <p:ph type="title"/>
          </p:nvPr>
        </p:nvSpPr>
        <p:spPr>
          <a:xfrm>
            <a:off x="251533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41"/>
          <p:cNvSpPr txBox="1">
            <a:spLocks noGrp="1"/>
          </p:cNvSpPr>
          <p:nvPr>
            <p:ph type="title" idx="2"/>
          </p:nvPr>
        </p:nvSpPr>
        <p:spPr>
          <a:xfrm>
            <a:off x="3232267" y="1230933"/>
            <a:ext cx="57152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41"/>
          <p:cNvSpPr txBox="1">
            <a:spLocks noGrp="1"/>
          </p:cNvSpPr>
          <p:nvPr>
            <p:ph type="subTitle" idx="1"/>
          </p:nvPr>
        </p:nvSpPr>
        <p:spPr>
          <a:xfrm>
            <a:off x="7373300" y="3549567"/>
            <a:ext cx="17404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Inter Light"/>
              <a:buNone/>
              <a:defRPr sz="1067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68" name="Google Shape;368;p41"/>
          <p:cNvSpPr txBox="1">
            <a:spLocks noGrp="1"/>
          </p:cNvSpPr>
          <p:nvPr>
            <p:ph type="title" idx="3"/>
          </p:nvPr>
        </p:nvSpPr>
        <p:spPr>
          <a:xfrm>
            <a:off x="7373300" y="2851167"/>
            <a:ext cx="17404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Quicksand Light"/>
              <a:buNone/>
              <a:defRPr sz="56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69" name="Google Shape;369;p41"/>
          <p:cNvSpPr txBox="1">
            <a:spLocks noGrp="1"/>
          </p:cNvSpPr>
          <p:nvPr>
            <p:ph type="title" idx="4"/>
          </p:nvPr>
        </p:nvSpPr>
        <p:spPr>
          <a:xfrm>
            <a:off x="3232167" y="2567733"/>
            <a:ext cx="2745600" cy="33041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Font typeface="Quicksand"/>
              <a:buNone/>
              <a:defRPr sz="1867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41"/>
          <p:cNvSpPr txBox="1">
            <a:spLocks noGrp="1"/>
          </p:cNvSpPr>
          <p:nvPr>
            <p:ph type="subTitle" idx="5"/>
          </p:nvPr>
        </p:nvSpPr>
        <p:spPr>
          <a:xfrm>
            <a:off x="3232167" y="2952767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371" name="Google Shape;371;p41"/>
          <p:cNvSpPr txBox="1">
            <a:spLocks noGrp="1"/>
          </p:cNvSpPr>
          <p:nvPr>
            <p:ph type="title" idx="6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372" name="Google Shape;372;p41"/>
          <p:cNvSpPr txBox="1">
            <a:spLocks noGrp="1"/>
          </p:cNvSpPr>
          <p:nvPr>
            <p:ph type="subTitle" idx="7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4717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3">
  <p:cSld name="Data 3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31667" y="2109900"/>
            <a:ext cx="8960335" cy="26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2"/>
          <p:cNvSpPr txBox="1">
            <a:spLocks noGrp="1"/>
          </p:cNvSpPr>
          <p:nvPr>
            <p:ph type="title"/>
          </p:nvPr>
        </p:nvSpPr>
        <p:spPr>
          <a:xfrm>
            <a:off x="251533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42"/>
          <p:cNvSpPr txBox="1">
            <a:spLocks noGrp="1"/>
          </p:cNvSpPr>
          <p:nvPr>
            <p:ph type="title" idx="2"/>
          </p:nvPr>
        </p:nvSpPr>
        <p:spPr>
          <a:xfrm>
            <a:off x="3232267" y="1230933"/>
            <a:ext cx="57152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42"/>
          <p:cNvSpPr txBox="1">
            <a:spLocks noGrp="1"/>
          </p:cNvSpPr>
          <p:nvPr>
            <p:ph type="subTitle" idx="1"/>
          </p:nvPr>
        </p:nvSpPr>
        <p:spPr>
          <a:xfrm>
            <a:off x="7650967" y="3549567"/>
            <a:ext cx="17404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Inter Light"/>
              <a:buNone/>
              <a:defRPr sz="1067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79" name="Google Shape;379;p42"/>
          <p:cNvSpPr txBox="1">
            <a:spLocks noGrp="1"/>
          </p:cNvSpPr>
          <p:nvPr>
            <p:ph type="title" idx="3"/>
          </p:nvPr>
        </p:nvSpPr>
        <p:spPr>
          <a:xfrm>
            <a:off x="7650967" y="2851167"/>
            <a:ext cx="17404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Quicksand Light"/>
              <a:buNone/>
              <a:defRPr sz="56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0" name="Google Shape;380;p42"/>
          <p:cNvSpPr txBox="1">
            <a:spLocks noGrp="1"/>
          </p:cNvSpPr>
          <p:nvPr>
            <p:ph type="subTitle" idx="4"/>
          </p:nvPr>
        </p:nvSpPr>
        <p:spPr>
          <a:xfrm>
            <a:off x="3680800" y="3549567"/>
            <a:ext cx="17404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Inter Light"/>
              <a:buNone/>
              <a:defRPr sz="1067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42"/>
          <p:cNvSpPr txBox="1">
            <a:spLocks noGrp="1"/>
          </p:cNvSpPr>
          <p:nvPr>
            <p:ph type="title" idx="5"/>
          </p:nvPr>
        </p:nvSpPr>
        <p:spPr>
          <a:xfrm>
            <a:off x="3680800" y="2851167"/>
            <a:ext cx="17404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Quicksand Light"/>
              <a:buNone/>
              <a:defRPr sz="56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42"/>
          <p:cNvSpPr txBox="1">
            <a:spLocks noGrp="1"/>
          </p:cNvSpPr>
          <p:nvPr>
            <p:ph type="subTitle" idx="6"/>
          </p:nvPr>
        </p:nvSpPr>
        <p:spPr>
          <a:xfrm>
            <a:off x="3232167" y="5453867"/>
            <a:ext cx="57152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383" name="Google Shape;383;p42"/>
          <p:cNvSpPr txBox="1">
            <a:spLocks noGrp="1"/>
          </p:cNvSpPr>
          <p:nvPr>
            <p:ph type="title" idx="7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384" name="Google Shape;384;p42"/>
          <p:cNvSpPr txBox="1">
            <a:spLocks noGrp="1"/>
          </p:cNvSpPr>
          <p:nvPr>
            <p:ph type="subTitle" idx="8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19100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4">
  <p:cSld name="Data 4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32167" y="2425387"/>
            <a:ext cx="8959836" cy="2003693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3"/>
          <p:cNvSpPr txBox="1">
            <a:spLocks noGrp="1"/>
          </p:cNvSpPr>
          <p:nvPr>
            <p:ph type="title"/>
          </p:nvPr>
        </p:nvSpPr>
        <p:spPr>
          <a:xfrm>
            <a:off x="6357733" y="2717733"/>
            <a:ext cx="1740400" cy="9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Quicksand Light"/>
              <a:buNone/>
              <a:defRPr sz="48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43"/>
          <p:cNvSpPr txBox="1">
            <a:spLocks noGrp="1"/>
          </p:cNvSpPr>
          <p:nvPr>
            <p:ph type="title" idx="2"/>
          </p:nvPr>
        </p:nvSpPr>
        <p:spPr>
          <a:xfrm>
            <a:off x="9034667" y="2717733"/>
            <a:ext cx="1740400" cy="9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Quicksand Light"/>
              <a:buNone/>
              <a:defRPr sz="48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43"/>
          <p:cNvSpPr txBox="1">
            <a:spLocks noGrp="1"/>
          </p:cNvSpPr>
          <p:nvPr>
            <p:ph type="title" idx="3"/>
          </p:nvPr>
        </p:nvSpPr>
        <p:spPr>
          <a:xfrm>
            <a:off x="3386300" y="2717733"/>
            <a:ext cx="1740400" cy="9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Quicksand Light"/>
              <a:buNone/>
              <a:defRPr sz="48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390" name="Google Shape;39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3"/>
          <p:cNvSpPr txBox="1">
            <a:spLocks noGrp="1"/>
          </p:cNvSpPr>
          <p:nvPr>
            <p:ph type="title" idx="4"/>
          </p:nvPr>
        </p:nvSpPr>
        <p:spPr>
          <a:xfrm>
            <a:off x="251533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43"/>
          <p:cNvSpPr txBox="1">
            <a:spLocks noGrp="1"/>
          </p:cNvSpPr>
          <p:nvPr>
            <p:ph type="title" idx="5"/>
          </p:nvPr>
        </p:nvSpPr>
        <p:spPr>
          <a:xfrm>
            <a:off x="3232267" y="1230933"/>
            <a:ext cx="57152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43"/>
          <p:cNvSpPr txBox="1">
            <a:spLocks noGrp="1"/>
          </p:cNvSpPr>
          <p:nvPr>
            <p:ph type="subTitle" idx="1"/>
          </p:nvPr>
        </p:nvSpPr>
        <p:spPr>
          <a:xfrm>
            <a:off x="3616000" y="3549567"/>
            <a:ext cx="12812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Inter Light"/>
              <a:buNone/>
              <a:defRPr sz="1067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43"/>
          <p:cNvSpPr txBox="1">
            <a:spLocks noGrp="1"/>
          </p:cNvSpPr>
          <p:nvPr>
            <p:ph type="subTitle" idx="6"/>
          </p:nvPr>
        </p:nvSpPr>
        <p:spPr>
          <a:xfrm>
            <a:off x="3232167" y="5453867"/>
            <a:ext cx="57152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395" name="Google Shape;395;p43"/>
          <p:cNvSpPr txBox="1">
            <a:spLocks noGrp="1"/>
          </p:cNvSpPr>
          <p:nvPr>
            <p:ph type="subTitle" idx="7"/>
          </p:nvPr>
        </p:nvSpPr>
        <p:spPr>
          <a:xfrm>
            <a:off x="6587433" y="3549567"/>
            <a:ext cx="12812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Inter Light"/>
              <a:buNone/>
              <a:defRPr sz="1067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43"/>
          <p:cNvSpPr txBox="1">
            <a:spLocks noGrp="1"/>
          </p:cNvSpPr>
          <p:nvPr>
            <p:ph type="subTitle" idx="8"/>
          </p:nvPr>
        </p:nvSpPr>
        <p:spPr>
          <a:xfrm>
            <a:off x="9264367" y="3549567"/>
            <a:ext cx="12812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Inter Light"/>
              <a:buNone/>
              <a:defRPr sz="1067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10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43"/>
          <p:cNvSpPr txBox="1">
            <a:spLocks noGrp="1"/>
          </p:cNvSpPr>
          <p:nvPr>
            <p:ph type="title" idx="9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398" name="Google Shape;398;p43"/>
          <p:cNvSpPr txBox="1">
            <a:spLocks noGrp="1"/>
          </p:cNvSpPr>
          <p:nvPr>
            <p:ph type="subTitle" idx="13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6975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5">
  <p:cSld name="Data 5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4"/>
          <p:cNvSpPr txBox="1">
            <a:spLocks noGrp="1"/>
          </p:cNvSpPr>
          <p:nvPr>
            <p:ph type="title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402" name="Google Shape;402;p44"/>
          <p:cNvSpPr txBox="1">
            <a:spLocks noGrp="1"/>
          </p:cNvSpPr>
          <p:nvPr>
            <p:ph type="title" idx="2"/>
          </p:nvPr>
        </p:nvSpPr>
        <p:spPr>
          <a:xfrm>
            <a:off x="251533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44"/>
          <p:cNvSpPr txBox="1">
            <a:spLocks noGrp="1"/>
          </p:cNvSpPr>
          <p:nvPr>
            <p:ph type="title" idx="3"/>
          </p:nvPr>
        </p:nvSpPr>
        <p:spPr>
          <a:xfrm>
            <a:off x="3232167" y="1230933"/>
            <a:ext cx="57248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44"/>
          <p:cNvSpPr txBox="1">
            <a:spLocks noGrp="1"/>
          </p:cNvSpPr>
          <p:nvPr>
            <p:ph type="title" idx="4"/>
          </p:nvPr>
        </p:nvSpPr>
        <p:spPr>
          <a:xfrm>
            <a:off x="3232167" y="3250800"/>
            <a:ext cx="57248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44"/>
          <p:cNvSpPr txBox="1">
            <a:spLocks noGrp="1"/>
          </p:cNvSpPr>
          <p:nvPr>
            <p:ph type="subTitle" idx="1"/>
          </p:nvPr>
        </p:nvSpPr>
        <p:spPr>
          <a:xfrm>
            <a:off x="10202000" y="687500"/>
            <a:ext cx="1739200" cy="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06" name="Google Shape;406;p44"/>
          <p:cNvSpPr txBox="1">
            <a:spLocks noGrp="1"/>
          </p:cNvSpPr>
          <p:nvPr>
            <p:ph type="subTitle" idx="5"/>
          </p:nvPr>
        </p:nvSpPr>
        <p:spPr>
          <a:xfrm>
            <a:off x="10202000" y="2336533"/>
            <a:ext cx="1739200" cy="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07" name="Google Shape;407;p44"/>
          <p:cNvSpPr txBox="1">
            <a:spLocks noGrp="1"/>
          </p:cNvSpPr>
          <p:nvPr>
            <p:ph type="subTitle" idx="6"/>
          </p:nvPr>
        </p:nvSpPr>
        <p:spPr>
          <a:xfrm>
            <a:off x="10202000" y="3985600"/>
            <a:ext cx="1739200" cy="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08" name="Google Shape;408;p44"/>
          <p:cNvSpPr txBox="1">
            <a:spLocks noGrp="1"/>
          </p:cNvSpPr>
          <p:nvPr>
            <p:ph type="subTitle" idx="7"/>
          </p:nvPr>
        </p:nvSpPr>
        <p:spPr>
          <a:xfrm>
            <a:off x="10202000" y="5634633"/>
            <a:ext cx="1739200" cy="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09" name="Google Shape;409;p44"/>
          <p:cNvSpPr txBox="1">
            <a:spLocks noGrp="1"/>
          </p:cNvSpPr>
          <p:nvPr>
            <p:ph type="subTitle" idx="8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72566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6">
  <p:cSld name="Data 6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5"/>
          <p:cNvSpPr txBox="1">
            <a:spLocks noGrp="1"/>
          </p:cNvSpPr>
          <p:nvPr>
            <p:ph type="title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title" idx="2"/>
          </p:nvPr>
        </p:nvSpPr>
        <p:spPr>
          <a:xfrm>
            <a:off x="251533" y="3112000"/>
            <a:ext cx="2745600" cy="6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ubTitle" idx="1"/>
          </p:nvPr>
        </p:nvSpPr>
        <p:spPr>
          <a:xfrm>
            <a:off x="3232167" y="3548356"/>
            <a:ext cx="1752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15" name="Google Shape;415;p45"/>
          <p:cNvSpPr txBox="1">
            <a:spLocks noGrp="1"/>
          </p:cNvSpPr>
          <p:nvPr>
            <p:ph type="title" idx="3"/>
          </p:nvPr>
        </p:nvSpPr>
        <p:spPr>
          <a:xfrm>
            <a:off x="3232167" y="1230933"/>
            <a:ext cx="87060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 sz="1867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45"/>
          <p:cNvSpPr txBox="1">
            <a:spLocks noGrp="1"/>
          </p:cNvSpPr>
          <p:nvPr>
            <p:ph type="subTitle" idx="4"/>
          </p:nvPr>
        </p:nvSpPr>
        <p:spPr>
          <a:xfrm>
            <a:off x="5223133" y="3548356"/>
            <a:ext cx="1764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17" name="Google Shape;417;p45"/>
          <p:cNvSpPr txBox="1">
            <a:spLocks noGrp="1"/>
          </p:cNvSpPr>
          <p:nvPr>
            <p:ph type="subTitle" idx="5"/>
          </p:nvPr>
        </p:nvSpPr>
        <p:spPr>
          <a:xfrm>
            <a:off x="7226100" y="3548356"/>
            <a:ext cx="173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18" name="Google Shape;418;p45"/>
          <p:cNvSpPr txBox="1">
            <a:spLocks noGrp="1"/>
          </p:cNvSpPr>
          <p:nvPr>
            <p:ph type="subTitle" idx="6"/>
          </p:nvPr>
        </p:nvSpPr>
        <p:spPr>
          <a:xfrm>
            <a:off x="9199867" y="3548360"/>
            <a:ext cx="173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19" name="Google Shape;419;p45"/>
          <p:cNvSpPr txBox="1">
            <a:spLocks noGrp="1"/>
          </p:cNvSpPr>
          <p:nvPr>
            <p:ph type="subTitle" idx="7"/>
          </p:nvPr>
        </p:nvSpPr>
        <p:spPr>
          <a:xfrm>
            <a:off x="3232167" y="5568989"/>
            <a:ext cx="1752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20" name="Google Shape;420;p45"/>
          <p:cNvSpPr txBox="1">
            <a:spLocks noGrp="1"/>
          </p:cNvSpPr>
          <p:nvPr>
            <p:ph type="subTitle" idx="8"/>
          </p:nvPr>
        </p:nvSpPr>
        <p:spPr>
          <a:xfrm>
            <a:off x="5223133" y="5568989"/>
            <a:ext cx="17648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21" name="Google Shape;421;p45"/>
          <p:cNvSpPr txBox="1">
            <a:spLocks noGrp="1"/>
          </p:cNvSpPr>
          <p:nvPr>
            <p:ph type="subTitle" idx="9"/>
          </p:nvPr>
        </p:nvSpPr>
        <p:spPr>
          <a:xfrm>
            <a:off x="7226100" y="5568989"/>
            <a:ext cx="173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22" name="Google Shape;422;p45"/>
          <p:cNvSpPr txBox="1">
            <a:spLocks noGrp="1"/>
          </p:cNvSpPr>
          <p:nvPr>
            <p:ph type="subTitle" idx="13"/>
          </p:nvPr>
        </p:nvSpPr>
        <p:spPr>
          <a:xfrm>
            <a:off x="9199867" y="5560360"/>
            <a:ext cx="173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23" name="Google Shape;423;p45"/>
          <p:cNvSpPr txBox="1">
            <a:spLocks noGrp="1"/>
          </p:cNvSpPr>
          <p:nvPr>
            <p:ph type="subTitle" idx="14"/>
          </p:nvPr>
        </p:nvSpPr>
        <p:spPr>
          <a:xfrm>
            <a:off x="247667" y="64008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Inter Light"/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7428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1">
  <p:cSld name="Closing 1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40893"/>
            <a:ext cx="4500832" cy="177624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6"/>
          <p:cNvSpPr txBox="1">
            <a:spLocks noGrp="1"/>
          </p:cNvSpPr>
          <p:nvPr>
            <p:ph type="title"/>
          </p:nvPr>
        </p:nvSpPr>
        <p:spPr>
          <a:xfrm>
            <a:off x="5426033" y="2873300"/>
            <a:ext cx="6530400" cy="118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4800"/>
              <a:buFont typeface="Quicksand"/>
              <a:buNone/>
              <a:defRPr sz="6400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46"/>
          <p:cNvSpPr txBox="1">
            <a:spLocks noGrp="1"/>
          </p:cNvSpPr>
          <p:nvPr>
            <p:ph type="title" idx="2"/>
          </p:nvPr>
        </p:nvSpPr>
        <p:spPr>
          <a:xfrm>
            <a:off x="5426033" y="4592333"/>
            <a:ext cx="6530400" cy="3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46"/>
          <p:cNvSpPr txBox="1">
            <a:spLocks noGrp="1"/>
          </p:cNvSpPr>
          <p:nvPr>
            <p:ph type="subTitle" idx="1"/>
          </p:nvPr>
        </p:nvSpPr>
        <p:spPr>
          <a:xfrm>
            <a:off x="5426033" y="5117133"/>
            <a:ext cx="65304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7262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2">
  <p:cSld name="Closing 2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40893"/>
            <a:ext cx="4500832" cy="177624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7"/>
          <p:cNvSpPr txBox="1">
            <a:spLocks noGrp="1"/>
          </p:cNvSpPr>
          <p:nvPr>
            <p:ph type="title"/>
          </p:nvPr>
        </p:nvSpPr>
        <p:spPr>
          <a:xfrm>
            <a:off x="5426033" y="2873300"/>
            <a:ext cx="6530400" cy="118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4800"/>
              <a:buFont typeface="Quicksand"/>
              <a:buNone/>
              <a:defRPr sz="6400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47"/>
          <p:cNvSpPr txBox="1">
            <a:spLocks noGrp="1"/>
          </p:cNvSpPr>
          <p:nvPr>
            <p:ph type="title" idx="2"/>
          </p:nvPr>
        </p:nvSpPr>
        <p:spPr>
          <a:xfrm>
            <a:off x="5426033" y="4592333"/>
            <a:ext cx="6530400" cy="3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47"/>
          <p:cNvSpPr txBox="1">
            <a:spLocks noGrp="1"/>
          </p:cNvSpPr>
          <p:nvPr>
            <p:ph type="subTitle" idx="1"/>
          </p:nvPr>
        </p:nvSpPr>
        <p:spPr>
          <a:xfrm>
            <a:off x="5426033" y="5117133"/>
            <a:ext cx="27104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34" name="Google Shape;434;p47"/>
          <p:cNvSpPr txBox="1">
            <a:spLocks noGrp="1"/>
          </p:cNvSpPr>
          <p:nvPr>
            <p:ph type="subTitle" idx="3"/>
          </p:nvPr>
        </p:nvSpPr>
        <p:spPr>
          <a:xfrm>
            <a:off x="8397500" y="5117133"/>
            <a:ext cx="27104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5609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3">
  <p:cSld name="Closing 3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40893"/>
            <a:ext cx="4500832" cy="177624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8"/>
          <p:cNvSpPr txBox="1">
            <a:spLocks noGrp="1"/>
          </p:cNvSpPr>
          <p:nvPr>
            <p:ph type="title"/>
          </p:nvPr>
        </p:nvSpPr>
        <p:spPr>
          <a:xfrm>
            <a:off x="5426033" y="2873300"/>
            <a:ext cx="6530400" cy="118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4800"/>
              <a:buFont typeface="Quicksand"/>
              <a:buNone/>
              <a:defRPr sz="6400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1400"/>
              <a:buNone/>
              <a:defRPr>
                <a:solidFill>
                  <a:srgbClr val="005FFF"/>
                </a:solidFill>
              </a:defRPr>
            </a:lvl9pPr>
          </a:lstStyle>
          <a:p>
            <a:endParaRPr/>
          </a:p>
        </p:txBody>
      </p:sp>
      <p:sp>
        <p:nvSpPr>
          <p:cNvPr id="438" name="Google Shape;438;p48"/>
          <p:cNvSpPr txBox="1">
            <a:spLocks noGrp="1"/>
          </p:cNvSpPr>
          <p:nvPr>
            <p:ph type="title" idx="2"/>
          </p:nvPr>
        </p:nvSpPr>
        <p:spPr>
          <a:xfrm>
            <a:off x="5426033" y="4592333"/>
            <a:ext cx="6530400" cy="32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48"/>
          <p:cNvSpPr txBox="1">
            <a:spLocks noGrp="1"/>
          </p:cNvSpPr>
          <p:nvPr>
            <p:ph type="subTitle" idx="1"/>
          </p:nvPr>
        </p:nvSpPr>
        <p:spPr>
          <a:xfrm>
            <a:off x="5426033" y="5117133"/>
            <a:ext cx="1717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40" name="Google Shape;440;p48"/>
          <p:cNvSpPr txBox="1">
            <a:spLocks noGrp="1"/>
          </p:cNvSpPr>
          <p:nvPr>
            <p:ph type="subTitle" idx="3"/>
          </p:nvPr>
        </p:nvSpPr>
        <p:spPr>
          <a:xfrm>
            <a:off x="7396200" y="5117133"/>
            <a:ext cx="1717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441" name="Google Shape;441;p48"/>
          <p:cNvSpPr txBox="1">
            <a:spLocks noGrp="1"/>
          </p:cNvSpPr>
          <p:nvPr>
            <p:ph type="subTitle" idx="4"/>
          </p:nvPr>
        </p:nvSpPr>
        <p:spPr>
          <a:xfrm>
            <a:off x="9366367" y="5117133"/>
            <a:ext cx="1717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21456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9"/>
          <p:cNvSpPr txBox="1">
            <a:spLocks noGrp="1"/>
          </p:cNvSpPr>
          <p:nvPr>
            <p:ph type="ctrTitle"/>
          </p:nvPr>
        </p:nvSpPr>
        <p:spPr>
          <a:xfrm>
            <a:off x="247600" y="508000"/>
            <a:ext cx="2728000" cy="583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6933"/>
            </a:lvl9pPr>
          </a:lstStyle>
          <a:p>
            <a:endParaRPr/>
          </a:p>
        </p:txBody>
      </p:sp>
      <p:sp>
        <p:nvSpPr>
          <p:cNvPr id="444" name="Google Shape;444;p49"/>
          <p:cNvSpPr txBox="1">
            <a:spLocks noGrp="1"/>
          </p:cNvSpPr>
          <p:nvPr>
            <p:ph type="subTitle" idx="1"/>
          </p:nvPr>
        </p:nvSpPr>
        <p:spPr>
          <a:xfrm>
            <a:off x="3232000" y="508000"/>
            <a:ext cx="8706000" cy="17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pic>
        <p:nvPicPr>
          <p:cNvPr id="445" name="Google Shape;445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9"/>
          <p:cNvSpPr txBox="1">
            <a:spLocks noGrp="1"/>
          </p:cNvSpPr>
          <p:nvPr>
            <p:ph type="title" idx="2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447" name="Google Shape;447;p49"/>
          <p:cNvSpPr txBox="1">
            <a:spLocks noGrp="1"/>
          </p:cNvSpPr>
          <p:nvPr>
            <p:ph type="sldNum" idx="12"/>
          </p:nvPr>
        </p:nvSpPr>
        <p:spPr>
          <a:xfrm>
            <a:off x="247667" y="64364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1185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0"/>
          <p:cNvSpPr txBox="1">
            <a:spLocks noGrp="1"/>
          </p:cNvSpPr>
          <p:nvPr>
            <p:ph type="title"/>
          </p:nvPr>
        </p:nvSpPr>
        <p:spPr>
          <a:xfrm>
            <a:off x="247667" y="3059668"/>
            <a:ext cx="11690800" cy="738664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800"/>
            </a:lvl9pPr>
          </a:lstStyle>
          <a:p>
            <a:endParaRPr/>
          </a:p>
        </p:txBody>
      </p:sp>
      <p:pic>
        <p:nvPicPr>
          <p:cNvPr id="450" name="Google Shape;450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0"/>
          <p:cNvSpPr txBox="1">
            <a:spLocks noGrp="1"/>
          </p:cNvSpPr>
          <p:nvPr>
            <p:ph type="title" idx="2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452" name="Google Shape;452;p50"/>
          <p:cNvSpPr txBox="1">
            <a:spLocks noGrp="1"/>
          </p:cNvSpPr>
          <p:nvPr>
            <p:ph type="sldNum" idx="12"/>
          </p:nvPr>
        </p:nvSpPr>
        <p:spPr>
          <a:xfrm>
            <a:off x="247667" y="64364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3377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5EE22-2A11-F9AD-CA58-0D6368819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48F36-4FEB-B70D-4F32-7D061F191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73E32-5F62-F5E2-8302-E8E9D08F7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1C42A-E3FC-2B7E-33C1-25552E883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440CE-2339-07A3-364D-99F3E3FA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CF15D-FF9B-B1FB-83C1-AE9A19E9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1266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1"/>
          <p:cNvSpPr txBox="1">
            <a:spLocks noGrp="1"/>
          </p:cNvSpPr>
          <p:nvPr>
            <p:ph type="title"/>
          </p:nvPr>
        </p:nvSpPr>
        <p:spPr>
          <a:xfrm>
            <a:off x="247667" y="3290500"/>
            <a:ext cx="2731200" cy="276999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5" name="Google Shape;455;p51"/>
          <p:cNvSpPr txBox="1">
            <a:spLocks noGrp="1"/>
          </p:cNvSpPr>
          <p:nvPr>
            <p:ph type="body" idx="1"/>
          </p:nvPr>
        </p:nvSpPr>
        <p:spPr>
          <a:xfrm>
            <a:off x="3232000" y="518700"/>
            <a:ext cx="8706000" cy="58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456" name="Google Shape;456;p51"/>
          <p:cNvSpPr txBox="1">
            <a:spLocks noGrp="1"/>
          </p:cNvSpPr>
          <p:nvPr>
            <p:ph type="sldNum" idx="12"/>
          </p:nvPr>
        </p:nvSpPr>
        <p:spPr>
          <a:xfrm>
            <a:off x="247667" y="64364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57" name="Google Shape;457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1"/>
          <p:cNvSpPr txBox="1">
            <a:spLocks noGrp="1"/>
          </p:cNvSpPr>
          <p:nvPr>
            <p:ph type="title" idx="2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1055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2"/>
          <p:cNvSpPr txBox="1">
            <a:spLocks noGrp="1"/>
          </p:cNvSpPr>
          <p:nvPr>
            <p:ph type="title"/>
          </p:nvPr>
        </p:nvSpPr>
        <p:spPr>
          <a:xfrm>
            <a:off x="247667" y="3286900"/>
            <a:ext cx="2731200" cy="276999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61" name="Google Shape;461;p52"/>
          <p:cNvSpPr txBox="1">
            <a:spLocks noGrp="1"/>
          </p:cNvSpPr>
          <p:nvPr>
            <p:ph type="body" idx="1"/>
          </p:nvPr>
        </p:nvSpPr>
        <p:spPr>
          <a:xfrm>
            <a:off x="3232167" y="508000"/>
            <a:ext cx="3753200" cy="58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462" name="Google Shape;462;p52"/>
          <p:cNvSpPr txBox="1">
            <a:spLocks noGrp="1"/>
          </p:cNvSpPr>
          <p:nvPr>
            <p:ph type="body" idx="2"/>
          </p:nvPr>
        </p:nvSpPr>
        <p:spPr>
          <a:xfrm>
            <a:off x="7238667" y="3363844"/>
            <a:ext cx="3753200" cy="123111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pic>
        <p:nvPicPr>
          <p:cNvPr id="463" name="Google Shape;463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2"/>
          <p:cNvSpPr txBox="1">
            <a:spLocks noGrp="1"/>
          </p:cNvSpPr>
          <p:nvPr>
            <p:ph type="title" idx="3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465" name="Google Shape;465;p52"/>
          <p:cNvSpPr txBox="1">
            <a:spLocks noGrp="1"/>
          </p:cNvSpPr>
          <p:nvPr>
            <p:ph type="sldNum" idx="12"/>
          </p:nvPr>
        </p:nvSpPr>
        <p:spPr>
          <a:xfrm>
            <a:off x="247667" y="64364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01723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3"/>
          <p:cNvSpPr txBox="1">
            <a:spLocks noGrp="1"/>
          </p:cNvSpPr>
          <p:nvPr>
            <p:ph type="title"/>
          </p:nvPr>
        </p:nvSpPr>
        <p:spPr>
          <a:xfrm>
            <a:off x="247667" y="3291367"/>
            <a:ext cx="2731200" cy="276999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pic>
        <p:nvPicPr>
          <p:cNvPr id="468" name="Google Shape;468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3"/>
          <p:cNvSpPr txBox="1">
            <a:spLocks noGrp="1"/>
          </p:cNvSpPr>
          <p:nvPr>
            <p:ph type="title" idx="2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470" name="Google Shape;470;p53"/>
          <p:cNvSpPr txBox="1">
            <a:spLocks noGrp="1"/>
          </p:cNvSpPr>
          <p:nvPr>
            <p:ph type="sldNum" idx="12"/>
          </p:nvPr>
        </p:nvSpPr>
        <p:spPr>
          <a:xfrm>
            <a:off x="247667" y="64364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01594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4"/>
          <p:cNvSpPr txBox="1">
            <a:spLocks noGrp="1"/>
          </p:cNvSpPr>
          <p:nvPr>
            <p:ph type="title"/>
          </p:nvPr>
        </p:nvSpPr>
        <p:spPr>
          <a:xfrm>
            <a:off x="250800" y="506800"/>
            <a:ext cx="2731200" cy="583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73" name="Google Shape;473;p54"/>
          <p:cNvSpPr txBox="1">
            <a:spLocks noGrp="1"/>
          </p:cNvSpPr>
          <p:nvPr>
            <p:ph type="body" idx="1"/>
          </p:nvPr>
        </p:nvSpPr>
        <p:spPr>
          <a:xfrm>
            <a:off x="3232400" y="506767"/>
            <a:ext cx="8706000" cy="58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pic>
        <p:nvPicPr>
          <p:cNvPr id="474" name="Google Shape;474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4"/>
          <p:cNvSpPr txBox="1">
            <a:spLocks noGrp="1"/>
          </p:cNvSpPr>
          <p:nvPr>
            <p:ph type="title" idx="2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476" name="Google Shape;476;p54"/>
          <p:cNvSpPr txBox="1">
            <a:spLocks noGrp="1"/>
          </p:cNvSpPr>
          <p:nvPr>
            <p:ph type="sldNum" idx="12"/>
          </p:nvPr>
        </p:nvSpPr>
        <p:spPr>
          <a:xfrm>
            <a:off x="247667" y="64364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114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5"/>
          <p:cNvSpPr txBox="1">
            <a:spLocks noGrp="1"/>
          </p:cNvSpPr>
          <p:nvPr>
            <p:ph type="title"/>
          </p:nvPr>
        </p:nvSpPr>
        <p:spPr>
          <a:xfrm>
            <a:off x="250800" y="505917"/>
            <a:ext cx="2731200" cy="582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pic>
        <p:nvPicPr>
          <p:cNvPr id="479" name="Google Shape;479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5"/>
          <p:cNvSpPr txBox="1">
            <a:spLocks noGrp="1"/>
          </p:cNvSpPr>
          <p:nvPr>
            <p:ph type="title" idx="2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481" name="Google Shape;481;p55"/>
          <p:cNvSpPr txBox="1">
            <a:spLocks noGrp="1"/>
          </p:cNvSpPr>
          <p:nvPr>
            <p:ph type="sldNum" idx="12"/>
          </p:nvPr>
        </p:nvSpPr>
        <p:spPr>
          <a:xfrm>
            <a:off x="247667" y="64364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0409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6"/>
          <p:cNvSpPr txBox="1">
            <a:spLocks noGrp="1"/>
          </p:cNvSpPr>
          <p:nvPr>
            <p:ph type="title"/>
          </p:nvPr>
        </p:nvSpPr>
        <p:spPr>
          <a:xfrm>
            <a:off x="250800" y="508000"/>
            <a:ext cx="2723600" cy="584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84" name="Google Shape;484;p56"/>
          <p:cNvSpPr txBox="1">
            <a:spLocks noGrp="1"/>
          </p:cNvSpPr>
          <p:nvPr>
            <p:ph type="subTitle" idx="1"/>
          </p:nvPr>
        </p:nvSpPr>
        <p:spPr>
          <a:xfrm>
            <a:off x="3229067" y="508000"/>
            <a:ext cx="8706000" cy="17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85" name="Google Shape;485;p56"/>
          <p:cNvSpPr txBox="1">
            <a:spLocks noGrp="1"/>
          </p:cNvSpPr>
          <p:nvPr>
            <p:ph type="body" idx="2"/>
          </p:nvPr>
        </p:nvSpPr>
        <p:spPr>
          <a:xfrm>
            <a:off x="3245000" y="2555900"/>
            <a:ext cx="8706000" cy="3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486" name="Google Shape;486;p56"/>
          <p:cNvSpPr txBox="1">
            <a:spLocks noGrp="1"/>
          </p:cNvSpPr>
          <p:nvPr>
            <p:ph type="sldNum" idx="12"/>
          </p:nvPr>
        </p:nvSpPr>
        <p:spPr>
          <a:xfrm>
            <a:off x="247667" y="64364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87" name="Google Shape;487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6"/>
          <p:cNvSpPr txBox="1">
            <a:spLocks noGrp="1"/>
          </p:cNvSpPr>
          <p:nvPr>
            <p:ph type="title" idx="3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807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body" idx="1"/>
          </p:nvPr>
        </p:nvSpPr>
        <p:spPr>
          <a:xfrm>
            <a:off x="3235600" y="508400"/>
            <a:ext cx="8706000" cy="58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sldNum" idx="12"/>
          </p:nvPr>
        </p:nvSpPr>
        <p:spPr>
          <a:xfrm>
            <a:off x="247667" y="64364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92" name="Google Shape;492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57"/>
          <p:cNvSpPr txBox="1">
            <a:spLocks noGrp="1"/>
          </p:cNvSpPr>
          <p:nvPr>
            <p:ph type="title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5343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8"/>
          <p:cNvSpPr txBox="1">
            <a:spLocks noGrp="1"/>
          </p:cNvSpPr>
          <p:nvPr>
            <p:ph type="title" hasCustomPrompt="1"/>
          </p:nvPr>
        </p:nvSpPr>
        <p:spPr>
          <a:xfrm>
            <a:off x="3235600" y="515625"/>
            <a:ext cx="8706000" cy="17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6000"/>
            </a:lvl9pPr>
          </a:lstStyle>
          <a:p>
            <a:r>
              <a:t>xx%</a:t>
            </a:r>
          </a:p>
        </p:txBody>
      </p:sp>
      <p:sp>
        <p:nvSpPr>
          <p:cNvPr id="496" name="Google Shape;496;p58"/>
          <p:cNvSpPr txBox="1">
            <a:spLocks noGrp="1"/>
          </p:cNvSpPr>
          <p:nvPr>
            <p:ph type="body" idx="1"/>
          </p:nvPr>
        </p:nvSpPr>
        <p:spPr>
          <a:xfrm>
            <a:off x="3235600" y="2541233"/>
            <a:ext cx="8706000" cy="3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pic>
        <p:nvPicPr>
          <p:cNvPr id="497" name="Google Shape;497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800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8"/>
          <p:cNvSpPr txBox="1">
            <a:spLocks noGrp="1"/>
          </p:cNvSpPr>
          <p:nvPr>
            <p:ph type="title" idx="2"/>
          </p:nvPr>
        </p:nvSpPr>
        <p:spPr>
          <a:xfrm>
            <a:off x="3232167" y="100967"/>
            <a:ext cx="87060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499" name="Google Shape;499;p58"/>
          <p:cNvSpPr txBox="1">
            <a:spLocks noGrp="1"/>
          </p:cNvSpPr>
          <p:nvPr>
            <p:ph type="sldNum" idx="12"/>
          </p:nvPr>
        </p:nvSpPr>
        <p:spPr>
          <a:xfrm>
            <a:off x="247667" y="64364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 rtl="0"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0174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 1">
  <p:cSld name="Cover 2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540893"/>
            <a:ext cx="4500832" cy="177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6567" y="2812334"/>
            <a:ext cx="1519533" cy="508633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9"/>
          <p:cNvSpPr txBox="1">
            <a:spLocks noGrp="1"/>
          </p:cNvSpPr>
          <p:nvPr>
            <p:ph type="title"/>
          </p:nvPr>
        </p:nvSpPr>
        <p:spPr>
          <a:xfrm>
            <a:off x="5376567" y="3536867"/>
            <a:ext cx="6561600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32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62843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3 1">
  <p:cSld name="Presenter 3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212767" y="2541000"/>
            <a:ext cx="10988653" cy="177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60"/>
          <p:cNvSpPr txBox="1">
            <a:spLocks noGrp="1"/>
          </p:cNvSpPr>
          <p:nvPr>
            <p:ph type="subTitle" idx="1"/>
          </p:nvPr>
        </p:nvSpPr>
        <p:spPr>
          <a:xfrm>
            <a:off x="3232167" y="1194000"/>
            <a:ext cx="870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24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BB1CF-5D8A-4437-006B-2D6A948B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F47D43-F4E2-9CF4-FE11-FE94E3FDA6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C1D36-D1CE-C7C0-72BF-C8037A6A5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AFBCE-F9C9-6AD6-433A-F6780BC6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2DF18-137D-96B0-F0E2-96547F7E2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0FEBE-D0C3-6805-F3EB-C2066FF7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1939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1">
  <p:cSld name="Agenda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1"/>
          <p:cNvSpPr/>
          <p:nvPr/>
        </p:nvSpPr>
        <p:spPr>
          <a:xfrm>
            <a:off x="247667" y="100968"/>
            <a:ext cx="914400" cy="306033"/>
          </a:xfrm>
          <a:prstGeom prst="rect">
            <a:avLst/>
          </a:prstGeom>
          <a:noFill/>
          <a:ln>
            <a:noFill/>
          </a:ln>
        </p:spPr>
      </p:sp>
      <p:sp>
        <p:nvSpPr>
          <p:cNvPr id="510" name="Google Shape;510;p61"/>
          <p:cNvSpPr txBox="1">
            <a:spLocks noGrp="1"/>
          </p:cNvSpPr>
          <p:nvPr>
            <p:ph type="title"/>
          </p:nvPr>
        </p:nvSpPr>
        <p:spPr>
          <a:xfrm>
            <a:off x="3232167" y="149167"/>
            <a:ext cx="8706000" cy="2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6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  <p:sp>
        <p:nvSpPr>
          <p:cNvPr id="511" name="Google Shape;511;p61"/>
          <p:cNvSpPr txBox="1">
            <a:spLocks noGrp="1"/>
          </p:cNvSpPr>
          <p:nvPr>
            <p:ph type="title" idx="2"/>
          </p:nvPr>
        </p:nvSpPr>
        <p:spPr>
          <a:xfrm>
            <a:off x="3232167" y="1791700"/>
            <a:ext cx="2745600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"/>
              <a:buNone/>
              <a:defRPr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12" name="Google Shape;512;p61"/>
          <p:cNvSpPr txBox="1">
            <a:spLocks noGrp="1"/>
          </p:cNvSpPr>
          <p:nvPr>
            <p:ph type="subTitle" idx="1"/>
          </p:nvPr>
        </p:nvSpPr>
        <p:spPr>
          <a:xfrm>
            <a:off x="3232167" y="21677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513" name="Google Shape;513;p61"/>
          <p:cNvSpPr txBox="1">
            <a:spLocks noGrp="1"/>
          </p:cNvSpPr>
          <p:nvPr>
            <p:ph type="title" idx="3"/>
          </p:nvPr>
        </p:nvSpPr>
        <p:spPr>
          <a:xfrm>
            <a:off x="3232167" y="3612233"/>
            <a:ext cx="2745600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514" name="Google Shape;514;p61"/>
          <p:cNvSpPr txBox="1">
            <a:spLocks noGrp="1"/>
          </p:cNvSpPr>
          <p:nvPr>
            <p:ph type="subTitle" idx="4"/>
          </p:nvPr>
        </p:nvSpPr>
        <p:spPr>
          <a:xfrm>
            <a:off x="3232167" y="39882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515" name="Google Shape;515;p61"/>
          <p:cNvSpPr txBox="1">
            <a:spLocks noGrp="1"/>
          </p:cNvSpPr>
          <p:nvPr>
            <p:ph type="title" idx="5"/>
          </p:nvPr>
        </p:nvSpPr>
        <p:spPr>
          <a:xfrm>
            <a:off x="3232167" y="4532800"/>
            <a:ext cx="2745600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516" name="Google Shape;516;p61"/>
          <p:cNvSpPr txBox="1">
            <a:spLocks noGrp="1"/>
          </p:cNvSpPr>
          <p:nvPr>
            <p:ph type="subTitle" idx="6"/>
          </p:nvPr>
        </p:nvSpPr>
        <p:spPr>
          <a:xfrm>
            <a:off x="3232167" y="49088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517" name="Google Shape;517;p61"/>
          <p:cNvSpPr txBox="1">
            <a:spLocks noGrp="1"/>
          </p:cNvSpPr>
          <p:nvPr>
            <p:ph type="title" idx="7"/>
          </p:nvPr>
        </p:nvSpPr>
        <p:spPr>
          <a:xfrm>
            <a:off x="6215933" y="1791700"/>
            <a:ext cx="2745600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518" name="Google Shape;518;p61"/>
          <p:cNvSpPr txBox="1">
            <a:spLocks noGrp="1"/>
          </p:cNvSpPr>
          <p:nvPr>
            <p:ph type="subTitle" idx="8"/>
          </p:nvPr>
        </p:nvSpPr>
        <p:spPr>
          <a:xfrm>
            <a:off x="6215933" y="21677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519" name="Google Shape;519;p61"/>
          <p:cNvSpPr txBox="1">
            <a:spLocks noGrp="1"/>
          </p:cNvSpPr>
          <p:nvPr>
            <p:ph type="title" idx="9"/>
          </p:nvPr>
        </p:nvSpPr>
        <p:spPr>
          <a:xfrm>
            <a:off x="6215933" y="3612233"/>
            <a:ext cx="2745600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520" name="Google Shape;520;p61"/>
          <p:cNvSpPr txBox="1">
            <a:spLocks noGrp="1"/>
          </p:cNvSpPr>
          <p:nvPr>
            <p:ph type="subTitle" idx="13"/>
          </p:nvPr>
        </p:nvSpPr>
        <p:spPr>
          <a:xfrm>
            <a:off x="6215933" y="3988233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521" name="Google Shape;521;p61"/>
          <p:cNvSpPr txBox="1">
            <a:spLocks noGrp="1"/>
          </p:cNvSpPr>
          <p:nvPr>
            <p:ph type="title" idx="14"/>
          </p:nvPr>
        </p:nvSpPr>
        <p:spPr>
          <a:xfrm>
            <a:off x="6215933" y="4532800"/>
            <a:ext cx="2745600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522" name="Google Shape;522;p61"/>
          <p:cNvSpPr txBox="1">
            <a:spLocks noGrp="1"/>
          </p:cNvSpPr>
          <p:nvPr>
            <p:ph type="subTitle" idx="15"/>
          </p:nvPr>
        </p:nvSpPr>
        <p:spPr>
          <a:xfrm>
            <a:off x="6215933" y="4908800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523" name="Google Shape;523;p61"/>
          <p:cNvSpPr txBox="1">
            <a:spLocks noGrp="1"/>
          </p:cNvSpPr>
          <p:nvPr>
            <p:ph type="title" idx="16"/>
          </p:nvPr>
        </p:nvSpPr>
        <p:spPr>
          <a:xfrm>
            <a:off x="248400" y="3112000"/>
            <a:ext cx="2745600" cy="6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61"/>
          <p:cNvSpPr txBox="1">
            <a:spLocks noGrp="1"/>
          </p:cNvSpPr>
          <p:nvPr>
            <p:ph type="title" idx="17"/>
          </p:nvPr>
        </p:nvSpPr>
        <p:spPr>
          <a:xfrm>
            <a:off x="3231317" y="2691667"/>
            <a:ext cx="2745600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525" name="Google Shape;525;p61"/>
          <p:cNvSpPr txBox="1">
            <a:spLocks noGrp="1"/>
          </p:cNvSpPr>
          <p:nvPr>
            <p:ph type="subTitle" idx="18"/>
          </p:nvPr>
        </p:nvSpPr>
        <p:spPr>
          <a:xfrm>
            <a:off x="3231317" y="3067667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526" name="Google Shape;526;p61"/>
          <p:cNvSpPr txBox="1">
            <a:spLocks noGrp="1"/>
          </p:cNvSpPr>
          <p:nvPr>
            <p:ph type="title" idx="19"/>
          </p:nvPr>
        </p:nvSpPr>
        <p:spPr>
          <a:xfrm>
            <a:off x="6215084" y="2691667"/>
            <a:ext cx="2745600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FF"/>
              </a:buClr>
              <a:buSzPts val="2800"/>
              <a:buFont typeface="Quicksand Light"/>
              <a:buNone/>
              <a:defRPr>
                <a:solidFill>
                  <a:srgbClr val="005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527" name="Google Shape;527;p61"/>
          <p:cNvSpPr txBox="1">
            <a:spLocks noGrp="1"/>
          </p:cNvSpPr>
          <p:nvPr>
            <p:ph type="subTitle" idx="20"/>
          </p:nvPr>
        </p:nvSpPr>
        <p:spPr>
          <a:xfrm>
            <a:off x="6215084" y="3067667"/>
            <a:ext cx="27456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1067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05187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C">
  <p:cSld name="Content C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2"/>
          <p:cNvSpPr txBox="1">
            <a:spLocks noGrp="1"/>
          </p:cNvSpPr>
          <p:nvPr>
            <p:ph type="title"/>
          </p:nvPr>
        </p:nvSpPr>
        <p:spPr>
          <a:xfrm>
            <a:off x="650000" y="608289"/>
            <a:ext cx="4958400" cy="246221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sp>
        <p:nvSpPr>
          <p:cNvPr id="530" name="Google Shape;530;p62"/>
          <p:cNvSpPr txBox="1">
            <a:spLocks noGrp="1"/>
          </p:cNvSpPr>
          <p:nvPr>
            <p:ph type="body" idx="1"/>
          </p:nvPr>
        </p:nvSpPr>
        <p:spPr>
          <a:xfrm>
            <a:off x="650000" y="1462800"/>
            <a:ext cx="5120800" cy="49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099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1219170" lvl="1" indent="-380990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828754" lvl="2" indent="-380990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2438339" lvl="3" indent="-380990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3047924" lvl="4" indent="-380990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3657509" lvl="5" indent="-380990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4267093" lvl="6" indent="-380990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4876678" lvl="7" indent="-380990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5486263" lvl="8" indent="-380990" rtl="0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31" name="Google Shape;531;p62"/>
          <p:cNvSpPr txBox="1">
            <a:spLocks noGrp="1"/>
          </p:cNvSpPr>
          <p:nvPr>
            <p:ph type="body" idx="2"/>
          </p:nvPr>
        </p:nvSpPr>
        <p:spPr>
          <a:xfrm>
            <a:off x="6746000" y="1462800"/>
            <a:ext cx="5120800" cy="22159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38099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1219170" lvl="1" indent="-380990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828754" lvl="2" indent="-380990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2438339" lvl="3" indent="-380990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3047924" lvl="4" indent="-380990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3657509" lvl="5" indent="-380990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4267093" lvl="6" indent="-380990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4876678" lvl="7" indent="-380990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5486263" lvl="8" indent="-380990" rtl="0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32" name="Google Shape;532;p62"/>
          <p:cNvSpPr txBox="1">
            <a:spLocks noGrp="1"/>
          </p:cNvSpPr>
          <p:nvPr>
            <p:ph type="title" idx="3"/>
          </p:nvPr>
        </p:nvSpPr>
        <p:spPr>
          <a:xfrm>
            <a:off x="6746000" y="608289"/>
            <a:ext cx="4958400" cy="246221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SemiBold"/>
              <a:buNone/>
              <a:defRPr sz="16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pic>
        <p:nvPicPr>
          <p:cNvPr id="533" name="Google Shape;533;p62"/>
          <p:cNvPicPr preferRelativeResize="0"/>
          <p:nvPr/>
        </p:nvPicPr>
        <p:blipFill rotWithShape="1">
          <a:blip r:embed="rId2">
            <a:alphaModFix/>
          </a:blip>
          <a:srcRect t="1390" b="1390"/>
          <a:stretch/>
        </p:blipFill>
        <p:spPr>
          <a:xfrm>
            <a:off x="0" y="1"/>
            <a:ext cx="385763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3724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3"/>
          <p:cNvSpPr txBox="1">
            <a:spLocks noGrp="1"/>
          </p:cNvSpPr>
          <p:nvPr>
            <p:ph type="title"/>
          </p:nvPr>
        </p:nvSpPr>
        <p:spPr>
          <a:xfrm>
            <a:off x="415600" y="836667"/>
            <a:ext cx="11360800" cy="276999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6" name="Google Shape;536;p6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7" name="Google Shape;537;p6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pt-BR" smtClean="0"/>
              <a:pPr algn="l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24375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4"/>
          <p:cNvSpPr txBox="1">
            <a:spLocks noGrp="1"/>
          </p:cNvSpPr>
          <p:nvPr>
            <p:ph type="title"/>
          </p:nvPr>
        </p:nvSpPr>
        <p:spPr>
          <a:xfrm>
            <a:off x="415600" y="3059668"/>
            <a:ext cx="11360800" cy="738664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800"/>
            </a:lvl9pPr>
          </a:lstStyle>
          <a:p>
            <a:endParaRPr/>
          </a:p>
        </p:txBody>
      </p:sp>
      <p:sp>
        <p:nvSpPr>
          <p:cNvPr id="540" name="Google Shape;540;p6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pt-BR" smtClean="0"/>
              <a:pPr algn="l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6631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2434" y="6318399"/>
            <a:ext cx="787268" cy="2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65"/>
          <p:cNvSpPr txBox="1">
            <a:spLocks noGrp="1"/>
          </p:cNvSpPr>
          <p:nvPr>
            <p:ph type="body" idx="1"/>
          </p:nvPr>
        </p:nvSpPr>
        <p:spPr>
          <a:xfrm>
            <a:off x="2258200" y="1918900"/>
            <a:ext cx="5691200" cy="1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609585" lvl="0" indent="-5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●"/>
              <a:defRPr sz="32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2pPr>
            <a:lvl3pPr marL="1828754" lvl="2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3pPr>
            <a:lvl4pPr marL="2438339" lvl="3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  <a:defRPr sz="4000"/>
            </a:lvl4pPr>
            <a:lvl5pPr marL="3047924" lvl="4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5pPr>
            <a:lvl6pPr marL="3657509" lvl="5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6pPr>
            <a:lvl7pPr marL="4267093" lvl="6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  <a:defRPr sz="4000"/>
            </a:lvl7pPr>
            <a:lvl8pPr marL="4876678" lvl="7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8pPr>
            <a:lvl9pPr marL="5486263" lvl="8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9pPr>
          </a:lstStyle>
          <a:p>
            <a:endParaRPr/>
          </a:p>
        </p:txBody>
      </p:sp>
      <p:sp>
        <p:nvSpPr>
          <p:cNvPr id="544" name="Google Shape;544;p65"/>
          <p:cNvSpPr txBox="1">
            <a:spLocks noGrp="1"/>
          </p:cNvSpPr>
          <p:nvPr>
            <p:ph type="body" idx="2"/>
          </p:nvPr>
        </p:nvSpPr>
        <p:spPr>
          <a:xfrm>
            <a:off x="2258200" y="5209967"/>
            <a:ext cx="5691200" cy="28732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415AF4"/>
              </a:buClr>
              <a:buSzPts val="1400"/>
              <a:buFont typeface="Helvetica Neue"/>
              <a:buChar char="●"/>
              <a:defRPr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Char char="○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Char char="■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Char char="●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Char char="○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Char char="■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Char char="●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Char char="○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"/>
              <a:buChar char="■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6979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03 1">
  <p:cSld name="Blank 03 1">
    <p:bg>
      <p:bgPr>
        <a:solidFill>
          <a:srgbClr val="FFFFFF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32434" y="6318399"/>
            <a:ext cx="787268" cy="2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66"/>
          <p:cNvSpPr txBox="1">
            <a:spLocks noGrp="1"/>
          </p:cNvSpPr>
          <p:nvPr>
            <p:ph type="body" idx="1"/>
          </p:nvPr>
        </p:nvSpPr>
        <p:spPr>
          <a:xfrm>
            <a:off x="2258200" y="272300"/>
            <a:ext cx="5691200" cy="1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609585" lvl="0" indent="-5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●"/>
              <a:defRPr sz="32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2pPr>
            <a:lvl3pPr marL="1828754" lvl="2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3pPr>
            <a:lvl4pPr marL="2438339" lvl="3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  <a:defRPr sz="4000"/>
            </a:lvl4pPr>
            <a:lvl5pPr marL="3047924" lvl="4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5pPr>
            <a:lvl6pPr marL="3657509" lvl="5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6pPr>
            <a:lvl7pPr marL="4267093" lvl="6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  <a:defRPr sz="4000"/>
            </a:lvl7pPr>
            <a:lvl8pPr marL="4876678" lvl="7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8pPr>
            <a:lvl9pPr marL="5486263" lvl="8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3918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oduct">
  <p:cSld name="produc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7"/>
          <p:cNvSpPr/>
          <p:nvPr/>
        </p:nvSpPr>
        <p:spPr>
          <a:xfrm>
            <a:off x="5110300" y="876"/>
            <a:ext cx="7096000" cy="6856400"/>
          </a:xfrm>
          <a:prstGeom prst="rect">
            <a:avLst/>
          </a:prstGeom>
          <a:solidFill>
            <a:srgbClr val="048CF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67"/>
          <p:cNvSpPr>
            <a:spLocks noGrp="1"/>
          </p:cNvSpPr>
          <p:nvPr>
            <p:ph type="pic" idx="2"/>
          </p:nvPr>
        </p:nvSpPr>
        <p:spPr>
          <a:xfrm>
            <a:off x="4565663" y="841147"/>
            <a:ext cx="7744800" cy="5163200"/>
          </a:xfrm>
          <a:prstGeom prst="rect">
            <a:avLst/>
          </a:prstGeom>
          <a:noFill/>
          <a:ln>
            <a:noFill/>
          </a:ln>
          <a:effectLst>
            <a:outerShdw blurRad="469900" dist="177218" dir="2520749" rotWithShape="0">
              <a:srgbClr val="035DAE">
                <a:alpha val="1882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1" name="Google Shape;551;p67"/>
          <p:cNvSpPr txBox="1">
            <a:spLocks noGrp="1"/>
          </p:cNvSpPr>
          <p:nvPr>
            <p:ph type="body" idx="1"/>
          </p:nvPr>
        </p:nvSpPr>
        <p:spPr>
          <a:xfrm>
            <a:off x="1137284" y="1210507"/>
            <a:ext cx="2756400" cy="8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475C"/>
              </a:buClr>
              <a:buSzPts val="3000"/>
              <a:buNone/>
              <a:defRPr sz="4000">
                <a:solidFill>
                  <a:srgbClr val="2E475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552" name="Google Shape;552;p67"/>
          <p:cNvCxnSpPr/>
          <p:nvPr/>
        </p:nvCxnSpPr>
        <p:spPr>
          <a:xfrm>
            <a:off x="1195763" y="858269"/>
            <a:ext cx="231600" cy="0"/>
          </a:xfrm>
          <a:prstGeom prst="straightConnector1">
            <a:avLst/>
          </a:prstGeom>
          <a:noFill/>
          <a:ln w="88900" cap="flat" cmpd="sng">
            <a:solidFill>
              <a:srgbClr val="048C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3" name="Google Shape;553;p67"/>
          <p:cNvSpPr txBox="1">
            <a:spLocks noGrp="1"/>
          </p:cNvSpPr>
          <p:nvPr>
            <p:ph type="body" idx="4"/>
          </p:nvPr>
        </p:nvSpPr>
        <p:spPr>
          <a:xfrm>
            <a:off x="1149095" y="2424131"/>
            <a:ext cx="2841200" cy="18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E475C"/>
              </a:buClr>
              <a:buSzPts val="1100"/>
              <a:buNone/>
              <a:defRPr sz="1467">
                <a:solidFill>
                  <a:srgbClr val="2E475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4" name="Google Shape;554;p6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7791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03 - 1">
  <p:cSld name="Blank 03 -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32434" y="6318399"/>
            <a:ext cx="787268" cy="2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68"/>
          <p:cNvSpPr txBox="1">
            <a:spLocks noGrp="1"/>
          </p:cNvSpPr>
          <p:nvPr>
            <p:ph type="body" idx="1"/>
          </p:nvPr>
        </p:nvSpPr>
        <p:spPr>
          <a:xfrm>
            <a:off x="1987333" y="3297500"/>
            <a:ext cx="5691200" cy="1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609585" lvl="0" indent="-5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●"/>
              <a:defRPr sz="32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2pPr>
            <a:lvl3pPr marL="1828754" lvl="2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3pPr>
            <a:lvl4pPr marL="2438339" lvl="3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  <a:defRPr sz="4000"/>
            </a:lvl4pPr>
            <a:lvl5pPr marL="3047924" lvl="4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5pPr>
            <a:lvl6pPr marL="3657509" lvl="5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6pPr>
            <a:lvl7pPr marL="4267093" lvl="6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  <a:defRPr sz="4000"/>
            </a:lvl7pPr>
            <a:lvl8pPr marL="4876678" lvl="7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8pPr>
            <a:lvl9pPr marL="5486263" lvl="8" indent="-558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9pPr>
          </a:lstStyle>
          <a:p>
            <a:endParaRPr/>
          </a:p>
        </p:txBody>
      </p:sp>
      <p:sp>
        <p:nvSpPr>
          <p:cNvPr id="558" name="Google Shape;558;p68"/>
          <p:cNvSpPr txBox="1">
            <a:spLocks noGrp="1"/>
          </p:cNvSpPr>
          <p:nvPr>
            <p:ph type="body" idx="2"/>
          </p:nvPr>
        </p:nvSpPr>
        <p:spPr>
          <a:xfrm>
            <a:off x="1987333" y="4939100"/>
            <a:ext cx="5691200" cy="47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●"/>
              <a:defRPr sz="18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3725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3725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3725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3725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3725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267093" lvl="6" indent="-3725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876678" lvl="7" indent="-3725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486263" lvl="8" indent="-3725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9951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9"/>
          <p:cNvSpPr txBox="1">
            <a:spLocks noGrp="1"/>
          </p:cNvSpPr>
          <p:nvPr>
            <p:ph type="ctrTitle"/>
          </p:nvPr>
        </p:nvSpPr>
        <p:spPr>
          <a:xfrm>
            <a:off x="415611" y="2662672"/>
            <a:ext cx="11360800" cy="1066895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6933"/>
            </a:lvl9pPr>
          </a:lstStyle>
          <a:p>
            <a:endParaRPr/>
          </a:p>
        </p:txBody>
      </p:sp>
      <p:sp>
        <p:nvSpPr>
          <p:cNvPr id="561" name="Google Shape;561;p6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62" name="Google Shape;562;p6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pt-BR" smtClean="0"/>
              <a:pPr algn="l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03919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0"/>
          <p:cNvSpPr txBox="1">
            <a:spLocks noGrp="1"/>
          </p:cNvSpPr>
          <p:nvPr>
            <p:ph type="title"/>
          </p:nvPr>
        </p:nvSpPr>
        <p:spPr>
          <a:xfrm>
            <a:off x="457200" y="361951"/>
            <a:ext cx="112748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447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72.xml"/><Relationship Id="rId47" Type="http://schemas.openxmlformats.org/officeDocument/2006/relationships/slideLayout" Target="../slideLayouts/slideLayout77.xml"/><Relationship Id="rId63" Type="http://schemas.openxmlformats.org/officeDocument/2006/relationships/slideLayout" Target="../slideLayouts/slideLayout93.xml"/><Relationship Id="rId68" Type="http://schemas.openxmlformats.org/officeDocument/2006/relationships/slideLayout" Target="../slideLayouts/slideLayout98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40" Type="http://schemas.openxmlformats.org/officeDocument/2006/relationships/slideLayout" Target="../slideLayouts/slideLayout70.xml"/><Relationship Id="rId45" Type="http://schemas.openxmlformats.org/officeDocument/2006/relationships/slideLayout" Target="../slideLayouts/slideLayout75.xml"/><Relationship Id="rId53" Type="http://schemas.openxmlformats.org/officeDocument/2006/relationships/slideLayout" Target="../slideLayouts/slideLayout83.xml"/><Relationship Id="rId58" Type="http://schemas.openxmlformats.org/officeDocument/2006/relationships/slideLayout" Target="../slideLayouts/slideLayout88.xml"/><Relationship Id="rId6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35.xml"/><Relationship Id="rId61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73.xml"/><Relationship Id="rId48" Type="http://schemas.openxmlformats.org/officeDocument/2006/relationships/slideLayout" Target="../slideLayouts/slideLayout78.xml"/><Relationship Id="rId56" Type="http://schemas.openxmlformats.org/officeDocument/2006/relationships/slideLayout" Target="../slideLayouts/slideLayout86.xml"/><Relationship Id="rId64" Type="http://schemas.openxmlformats.org/officeDocument/2006/relationships/slideLayout" Target="../slideLayouts/slideLayout94.xml"/><Relationship Id="rId69" Type="http://schemas.openxmlformats.org/officeDocument/2006/relationships/slideLayout" Target="../slideLayouts/slideLayout99.xml"/><Relationship Id="rId8" Type="http://schemas.openxmlformats.org/officeDocument/2006/relationships/slideLayout" Target="../slideLayouts/slideLayout38.xml"/><Relationship Id="rId51" Type="http://schemas.openxmlformats.org/officeDocument/2006/relationships/slideLayout" Target="../slideLayouts/slideLayout81.xml"/><Relationship Id="rId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46" Type="http://schemas.openxmlformats.org/officeDocument/2006/relationships/slideLayout" Target="../slideLayouts/slideLayout76.xml"/><Relationship Id="rId59" Type="http://schemas.openxmlformats.org/officeDocument/2006/relationships/slideLayout" Target="../slideLayouts/slideLayout89.xml"/><Relationship Id="rId67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50.xml"/><Relationship Id="rId41" Type="http://schemas.openxmlformats.org/officeDocument/2006/relationships/slideLayout" Target="../slideLayouts/slideLayout71.xml"/><Relationship Id="rId54" Type="http://schemas.openxmlformats.org/officeDocument/2006/relationships/slideLayout" Target="../slideLayouts/slideLayout84.xml"/><Relationship Id="rId62" Type="http://schemas.openxmlformats.org/officeDocument/2006/relationships/slideLayout" Target="../slideLayouts/slideLayout92.xml"/><Relationship Id="rId7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49" Type="http://schemas.openxmlformats.org/officeDocument/2006/relationships/slideLayout" Target="../slideLayouts/slideLayout79.xml"/><Relationship Id="rId57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61.xml"/><Relationship Id="rId44" Type="http://schemas.openxmlformats.org/officeDocument/2006/relationships/slideLayout" Target="../slideLayouts/slideLayout74.xml"/><Relationship Id="rId52" Type="http://schemas.openxmlformats.org/officeDocument/2006/relationships/slideLayout" Target="../slideLayouts/slideLayout82.xml"/><Relationship Id="rId60" Type="http://schemas.openxmlformats.org/officeDocument/2006/relationships/slideLayout" Target="../slideLayouts/slideLayout90.xml"/><Relationship Id="rId6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80.xml"/><Relationship Id="rId55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7B10E8-23CC-72FE-9740-1E64414F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23EFB-DD5C-F462-BF03-A10A47DAA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C51BF-69E9-595B-8E9D-8E5AF3909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548233-A450-46C4-975E-FE0C6C8EB3E8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C8BD4-9D0C-2158-E7E6-90330E362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E6574-52FC-B302-73F2-623803008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860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D7027-4019-4061-A127-767A7DA4B364}" type="datetime1">
              <a:rPr lang="pt-BR" smtClean="0"/>
              <a:t>18/06/2024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MV3 Tecnologia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E72B3-41BC-4563-AAEC-9DA20A1DBA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0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7667" y="3290500"/>
            <a:ext cx="27312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Quicksand"/>
              <a:buChar char="●"/>
              <a:defRPr sz="180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Char char="○"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Char char="■"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Char char="●"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Char char="○"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Char char="■"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Char char="●"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Char char="○"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Quicksand"/>
              <a:buChar char="■"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232000" y="3363744"/>
            <a:ext cx="87060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●"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○"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Char char="■"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47667" y="6436400"/>
            <a:ext cx="1169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1pPr>
            <a:lvl2pPr marL="0" marR="0" lvl="1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2pPr>
            <a:lvl3pPr marL="0" marR="0" lvl="2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3pPr>
            <a:lvl4pPr marL="0" marR="0" lvl="3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4pPr>
            <a:lvl5pPr marL="0" marR="0" lvl="4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5pPr>
            <a:lvl6pPr marL="0" marR="0" lvl="5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6pPr>
            <a:lvl7pPr marL="0" marR="0" lvl="6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7pPr>
            <a:lvl8pPr marL="0" marR="0" lvl="7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8pPr>
            <a:lvl9pPr marL="0" marR="0" lvl="8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33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-59265">
              <a:buSzPts val="700"/>
            </a:pPr>
            <a:fld id="{00000000-1234-1234-1234-123412341234}" type="slidenum">
              <a:rPr lang="pt-BR" smtClean="0"/>
              <a:pPr indent="-59265">
                <a:buSzPts val="700"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72704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  <p:sldLayoutId id="2147483722" r:id="rId41"/>
    <p:sldLayoutId id="2147483723" r:id="rId42"/>
    <p:sldLayoutId id="2147483724" r:id="rId43"/>
    <p:sldLayoutId id="2147483725" r:id="rId44"/>
    <p:sldLayoutId id="2147483726" r:id="rId45"/>
    <p:sldLayoutId id="2147483727" r:id="rId46"/>
    <p:sldLayoutId id="2147483728" r:id="rId47"/>
    <p:sldLayoutId id="2147483729" r:id="rId48"/>
    <p:sldLayoutId id="2147483730" r:id="rId49"/>
    <p:sldLayoutId id="2147483731" r:id="rId50"/>
    <p:sldLayoutId id="2147483732" r:id="rId51"/>
    <p:sldLayoutId id="2147483733" r:id="rId52"/>
    <p:sldLayoutId id="2147483734" r:id="rId53"/>
    <p:sldLayoutId id="2147483735" r:id="rId54"/>
    <p:sldLayoutId id="2147483736" r:id="rId55"/>
    <p:sldLayoutId id="2147483737" r:id="rId56"/>
    <p:sldLayoutId id="2147483738" r:id="rId57"/>
    <p:sldLayoutId id="2147483739" r:id="rId58"/>
    <p:sldLayoutId id="2147483740" r:id="rId59"/>
    <p:sldLayoutId id="2147483741" r:id="rId60"/>
    <p:sldLayoutId id="2147483742" r:id="rId61"/>
    <p:sldLayoutId id="2147483743" r:id="rId62"/>
    <p:sldLayoutId id="2147483744" r:id="rId63"/>
    <p:sldLayoutId id="2147483745" r:id="rId64"/>
    <p:sldLayoutId id="2147483746" r:id="rId65"/>
    <p:sldLayoutId id="2147483747" r:id="rId66"/>
    <p:sldLayoutId id="2147483748" r:id="rId67"/>
    <p:sldLayoutId id="2147483749" r:id="rId68"/>
    <p:sldLayoutId id="2147483750" r:id="rId69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8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107.png"/><Relationship Id="rId4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49.png"/><Relationship Id="rId39" Type="http://schemas.openxmlformats.org/officeDocument/2006/relationships/image" Target="../media/image162.png"/><Relationship Id="rId21" Type="http://schemas.openxmlformats.org/officeDocument/2006/relationships/image" Target="../media/image144.png"/><Relationship Id="rId34" Type="http://schemas.openxmlformats.org/officeDocument/2006/relationships/image" Target="../media/image157.png"/><Relationship Id="rId42" Type="http://schemas.openxmlformats.org/officeDocument/2006/relationships/image" Target="../media/image165.png"/><Relationship Id="rId47" Type="http://schemas.openxmlformats.org/officeDocument/2006/relationships/image" Target="../media/image170.png"/><Relationship Id="rId50" Type="http://schemas.openxmlformats.org/officeDocument/2006/relationships/image" Target="../media/image173.png"/><Relationship Id="rId55" Type="http://schemas.openxmlformats.org/officeDocument/2006/relationships/image" Target="../media/image178.png"/><Relationship Id="rId63" Type="http://schemas.openxmlformats.org/officeDocument/2006/relationships/image" Target="../media/image18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9.png"/><Relationship Id="rId29" Type="http://schemas.openxmlformats.org/officeDocument/2006/relationships/image" Target="../media/image152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32" Type="http://schemas.openxmlformats.org/officeDocument/2006/relationships/image" Target="../media/image155.png"/><Relationship Id="rId37" Type="http://schemas.openxmlformats.org/officeDocument/2006/relationships/image" Target="../media/image160.png"/><Relationship Id="rId40" Type="http://schemas.openxmlformats.org/officeDocument/2006/relationships/image" Target="../media/image163.png"/><Relationship Id="rId45" Type="http://schemas.openxmlformats.org/officeDocument/2006/relationships/image" Target="../media/image168.png"/><Relationship Id="rId53" Type="http://schemas.openxmlformats.org/officeDocument/2006/relationships/image" Target="../media/image176.png"/><Relationship Id="rId58" Type="http://schemas.openxmlformats.org/officeDocument/2006/relationships/image" Target="../media/image181.png"/><Relationship Id="rId5" Type="http://schemas.openxmlformats.org/officeDocument/2006/relationships/image" Target="../media/image128.png"/><Relationship Id="rId61" Type="http://schemas.openxmlformats.org/officeDocument/2006/relationships/image" Target="../media/image184.png"/><Relationship Id="rId19" Type="http://schemas.openxmlformats.org/officeDocument/2006/relationships/image" Target="../media/image14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0.png"/><Relationship Id="rId30" Type="http://schemas.openxmlformats.org/officeDocument/2006/relationships/image" Target="../media/image153.png"/><Relationship Id="rId35" Type="http://schemas.openxmlformats.org/officeDocument/2006/relationships/image" Target="../media/image158.png"/><Relationship Id="rId43" Type="http://schemas.openxmlformats.org/officeDocument/2006/relationships/image" Target="../media/image166.png"/><Relationship Id="rId48" Type="http://schemas.openxmlformats.org/officeDocument/2006/relationships/image" Target="../media/image171.png"/><Relationship Id="rId56" Type="http://schemas.openxmlformats.org/officeDocument/2006/relationships/image" Target="../media/image179.png"/><Relationship Id="rId64" Type="http://schemas.openxmlformats.org/officeDocument/2006/relationships/image" Target="../media/image187.png"/><Relationship Id="rId8" Type="http://schemas.openxmlformats.org/officeDocument/2006/relationships/image" Target="../media/image131.png"/><Relationship Id="rId51" Type="http://schemas.openxmlformats.org/officeDocument/2006/relationships/image" Target="../media/image174.png"/><Relationship Id="rId3" Type="http://schemas.openxmlformats.org/officeDocument/2006/relationships/image" Target="../media/image126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48.png"/><Relationship Id="rId33" Type="http://schemas.openxmlformats.org/officeDocument/2006/relationships/image" Target="../media/image156.png"/><Relationship Id="rId38" Type="http://schemas.openxmlformats.org/officeDocument/2006/relationships/image" Target="../media/image161.png"/><Relationship Id="rId46" Type="http://schemas.openxmlformats.org/officeDocument/2006/relationships/image" Target="../media/image169.png"/><Relationship Id="rId59" Type="http://schemas.openxmlformats.org/officeDocument/2006/relationships/image" Target="../media/image182.png"/><Relationship Id="rId20" Type="http://schemas.openxmlformats.org/officeDocument/2006/relationships/image" Target="../media/image143.png"/><Relationship Id="rId41" Type="http://schemas.openxmlformats.org/officeDocument/2006/relationships/image" Target="../media/image164.png"/><Relationship Id="rId54" Type="http://schemas.openxmlformats.org/officeDocument/2006/relationships/image" Target="../media/image177.png"/><Relationship Id="rId62" Type="http://schemas.openxmlformats.org/officeDocument/2006/relationships/image" Target="../media/image18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9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28" Type="http://schemas.openxmlformats.org/officeDocument/2006/relationships/image" Target="../media/image151.png"/><Relationship Id="rId36" Type="http://schemas.openxmlformats.org/officeDocument/2006/relationships/image" Target="../media/image159.png"/><Relationship Id="rId49" Type="http://schemas.openxmlformats.org/officeDocument/2006/relationships/image" Target="../media/image172.png"/><Relationship Id="rId57" Type="http://schemas.openxmlformats.org/officeDocument/2006/relationships/image" Target="../media/image180.png"/><Relationship Id="rId10" Type="http://schemas.openxmlformats.org/officeDocument/2006/relationships/image" Target="../media/image133.png"/><Relationship Id="rId31" Type="http://schemas.openxmlformats.org/officeDocument/2006/relationships/image" Target="../media/image154.png"/><Relationship Id="rId44" Type="http://schemas.openxmlformats.org/officeDocument/2006/relationships/image" Target="../media/image167.png"/><Relationship Id="rId52" Type="http://schemas.openxmlformats.org/officeDocument/2006/relationships/image" Target="../media/image175.png"/><Relationship Id="rId60" Type="http://schemas.openxmlformats.org/officeDocument/2006/relationships/image" Target="../media/image18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93.png"/><Relationship Id="rId4" Type="http://schemas.openxmlformats.org/officeDocument/2006/relationships/image" Target="../media/image19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18" Type="http://schemas.openxmlformats.org/officeDocument/2006/relationships/image" Target="../media/image209.png"/><Relationship Id="rId26" Type="http://schemas.openxmlformats.org/officeDocument/2006/relationships/image" Target="../media/image217.png"/><Relationship Id="rId3" Type="http://schemas.openxmlformats.org/officeDocument/2006/relationships/image" Target="../media/image194.png"/><Relationship Id="rId21" Type="http://schemas.openxmlformats.org/officeDocument/2006/relationships/image" Target="../media/image212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17" Type="http://schemas.openxmlformats.org/officeDocument/2006/relationships/image" Target="../media/image208.png"/><Relationship Id="rId25" Type="http://schemas.openxmlformats.org/officeDocument/2006/relationships/image" Target="../media/image21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07.png"/><Relationship Id="rId20" Type="http://schemas.openxmlformats.org/officeDocument/2006/relationships/image" Target="../media/image2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24" Type="http://schemas.openxmlformats.org/officeDocument/2006/relationships/image" Target="../media/image215.png"/><Relationship Id="rId5" Type="http://schemas.openxmlformats.org/officeDocument/2006/relationships/image" Target="../media/image196.png"/><Relationship Id="rId15" Type="http://schemas.openxmlformats.org/officeDocument/2006/relationships/image" Target="../media/image206.png"/><Relationship Id="rId23" Type="http://schemas.openxmlformats.org/officeDocument/2006/relationships/image" Target="../media/image214.png"/><Relationship Id="rId10" Type="http://schemas.openxmlformats.org/officeDocument/2006/relationships/image" Target="../media/image201.png"/><Relationship Id="rId19" Type="http://schemas.openxmlformats.org/officeDocument/2006/relationships/image" Target="../media/image210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Relationship Id="rId14" Type="http://schemas.openxmlformats.org/officeDocument/2006/relationships/image" Target="../media/image205.png"/><Relationship Id="rId22" Type="http://schemas.openxmlformats.org/officeDocument/2006/relationships/image" Target="../media/image213.png"/><Relationship Id="rId27" Type="http://schemas.openxmlformats.org/officeDocument/2006/relationships/image" Target="../media/image2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Relationship Id="rId9" Type="http://schemas.openxmlformats.org/officeDocument/2006/relationships/image" Target="../media/image2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41.jpe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26" Type="http://schemas.openxmlformats.org/officeDocument/2006/relationships/image" Target="../media/image65.jpeg"/><Relationship Id="rId39" Type="http://schemas.microsoft.com/office/2007/relationships/hdphoto" Target="../media/hdphoto1.wdp"/><Relationship Id="rId21" Type="http://schemas.openxmlformats.org/officeDocument/2006/relationships/image" Target="../media/image60.png"/><Relationship Id="rId34" Type="http://schemas.openxmlformats.org/officeDocument/2006/relationships/image" Target="../media/image73.pn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38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5.png"/><Relationship Id="rId20" Type="http://schemas.openxmlformats.org/officeDocument/2006/relationships/image" Target="../media/image59.jpe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24" Type="http://schemas.openxmlformats.org/officeDocument/2006/relationships/image" Target="../media/image63.jpeg"/><Relationship Id="rId32" Type="http://schemas.openxmlformats.org/officeDocument/2006/relationships/image" Target="../media/image71.jpeg"/><Relationship Id="rId37" Type="http://schemas.openxmlformats.org/officeDocument/2006/relationships/image" Target="../media/image76.png"/><Relationship Id="rId40" Type="http://schemas.openxmlformats.org/officeDocument/2006/relationships/image" Target="../media/image78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jpeg"/><Relationship Id="rId36" Type="http://schemas.openxmlformats.org/officeDocument/2006/relationships/image" Target="../media/image75.jpeg"/><Relationship Id="rId10" Type="http://schemas.openxmlformats.org/officeDocument/2006/relationships/image" Target="../media/image49.jpeg"/><Relationship Id="rId19" Type="http://schemas.openxmlformats.org/officeDocument/2006/relationships/image" Target="../media/image58.png"/><Relationship Id="rId31" Type="http://schemas.openxmlformats.org/officeDocument/2006/relationships/image" Target="../media/image70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Relationship Id="rId14" Type="http://schemas.openxmlformats.org/officeDocument/2006/relationships/image" Target="../media/image53.png"/><Relationship Id="rId22" Type="http://schemas.openxmlformats.org/officeDocument/2006/relationships/image" Target="../media/image61.jpe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8" Type="http://schemas.openxmlformats.org/officeDocument/2006/relationships/image" Target="../media/image47.jpeg"/><Relationship Id="rId3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26" Type="http://schemas.openxmlformats.org/officeDocument/2006/relationships/image" Target="../media/image65.jpeg"/><Relationship Id="rId39" Type="http://schemas.microsoft.com/office/2007/relationships/hdphoto" Target="../media/hdphoto1.wdp"/><Relationship Id="rId21" Type="http://schemas.openxmlformats.org/officeDocument/2006/relationships/image" Target="../media/image60.png"/><Relationship Id="rId34" Type="http://schemas.openxmlformats.org/officeDocument/2006/relationships/image" Target="../media/image73.png"/><Relationship Id="rId42" Type="http://schemas.openxmlformats.org/officeDocument/2006/relationships/image" Target="../media/image80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png"/><Relationship Id="rId20" Type="http://schemas.openxmlformats.org/officeDocument/2006/relationships/image" Target="../media/image59.jpeg"/><Relationship Id="rId29" Type="http://schemas.openxmlformats.org/officeDocument/2006/relationships/image" Target="../media/image68.png"/><Relationship Id="rId41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24" Type="http://schemas.openxmlformats.org/officeDocument/2006/relationships/image" Target="../media/image63.jpeg"/><Relationship Id="rId32" Type="http://schemas.openxmlformats.org/officeDocument/2006/relationships/image" Target="../media/image71.jpeg"/><Relationship Id="rId37" Type="http://schemas.openxmlformats.org/officeDocument/2006/relationships/image" Target="../media/image76.png"/><Relationship Id="rId40" Type="http://schemas.openxmlformats.org/officeDocument/2006/relationships/image" Target="../media/image78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jpeg"/><Relationship Id="rId36" Type="http://schemas.openxmlformats.org/officeDocument/2006/relationships/image" Target="../media/image75.jpeg"/><Relationship Id="rId10" Type="http://schemas.openxmlformats.org/officeDocument/2006/relationships/image" Target="../media/image49.jpeg"/><Relationship Id="rId19" Type="http://schemas.openxmlformats.org/officeDocument/2006/relationships/image" Target="../media/image58.png"/><Relationship Id="rId31" Type="http://schemas.openxmlformats.org/officeDocument/2006/relationships/image" Target="../media/image70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Relationship Id="rId14" Type="http://schemas.openxmlformats.org/officeDocument/2006/relationships/image" Target="../media/image53.png"/><Relationship Id="rId22" Type="http://schemas.openxmlformats.org/officeDocument/2006/relationships/image" Target="../media/image61.jpe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12" Type="http://schemas.openxmlformats.org/officeDocument/2006/relationships/image" Target="../media/image51.jpe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38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rain&#10;&#10;Description automatically generated with medium confidence">
            <a:extLst>
              <a:ext uri="{FF2B5EF4-FFF2-40B4-BE49-F238E27FC236}">
                <a16:creationId xmlns:a16="http://schemas.microsoft.com/office/drawing/2014/main" id="{300B8E10-153D-890F-C093-DEC0C99CA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1E458D06-E91E-4156-BEA5-DD8628788BA2}"/>
              </a:ext>
            </a:extLst>
          </p:cNvPr>
          <p:cNvSpPr/>
          <p:nvPr/>
        </p:nvSpPr>
        <p:spPr>
          <a:xfrm>
            <a:off x="-1497150" y="-362383"/>
            <a:ext cx="15501689" cy="6657637"/>
          </a:xfrm>
          <a:custGeom>
            <a:avLst/>
            <a:gdLst>
              <a:gd name="connsiteX0" fmla="*/ 2273575 w 31003378"/>
              <a:gd name="connsiteY0" fmla="*/ 12516716 h 13315273"/>
              <a:gd name="connsiteX1" fmla="*/ 27895825 w 31003378"/>
              <a:gd name="connsiteY1" fmla="*/ 4630016 h 13315273"/>
              <a:gd name="connsiteX2" fmla="*/ 27667225 w 31003378"/>
              <a:gd name="connsiteY2" fmla="*/ 553316 h 13315273"/>
              <a:gd name="connsiteX3" fmla="*/ 1759225 w 31003378"/>
              <a:gd name="connsiteY3" fmla="*/ 1353416 h 13315273"/>
              <a:gd name="connsiteX4" fmla="*/ 2330725 w 31003378"/>
              <a:gd name="connsiteY4" fmla="*/ 12516716 h 13315273"/>
              <a:gd name="connsiteX5" fmla="*/ 2368825 w 31003378"/>
              <a:gd name="connsiteY5" fmla="*/ 12421466 h 13315273"/>
              <a:gd name="connsiteX6" fmla="*/ 2616475 w 31003378"/>
              <a:gd name="connsiteY6" fmla="*/ 12440516 h 13315273"/>
              <a:gd name="connsiteX7" fmla="*/ 2654575 w 31003378"/>
              <a:gd name="connsiteY7" fmla="*/ 12326216 h 13315273"/>
              <a:gd name="connsiteX8" fmla="*/ 2654575 w 31003378"/>
              <a:gd name="connsiteY8" fmla="*/ 12211916 h 13315273"/>
              <a:gd name="connsiteX9" fmla="*/ 2654575 w 31003378"/>
              <a:gd name="connsiteY9" fmla="*/ 13297766 h 1331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3378" h="13315273">
                <a:moveTo>
                  <a:pt x="2273575" y="12516716"/>
                </a:moveTo>
                <a:cubicBezTo>
                  <a:pt x="12968562" y="9570316"/>
                  <a:pt x="23663550" y="6623916"/>
                  <a:pt x="27895825" y="4630016"/>
                </a:cubicBezTo>
                <a:cubicBezTo>
                  <a:pt x="32128100" y="2636116"/>
                  <a:pt x="32023325" y="1099416"/>
                  <a:pt x="27667225" y="553316"/>
                </a:cubicBezTo>
                <a:cubicBezTo>
                  <a:pt x="23311125" y="7216"/>
                  <a:pt x="5981975" y="-640484"/>
                  <a:pt x="1759225" y="1353416"/>
                </a:cubicBezTo>
                <a:cubicBezTo>
                  <a:pt x="-2463525" y="3347316"/>
                  <a:pt x="2229125" y="10672041"/>
                  <a:pt x="2330725" y="12516716"/>
                </a:cubicBezTo>
                <a:cubicBezTo>
                  <a:pt x="2432325" y="14361391"/>
                  <a:pt x="2321200" y="12434166"/>
                  <a:pt x="2368825" y="12421466"/>
                </a:cubicBezTo>
                <a:cubicBezTo>
                  <a:pt x="2416450" y="12408766"/>
                  <a:pt x="2568850" y="12456391"/>
                  <a:pt x="2616475" y="12440516"/>
                </a:cubicBezTo>
                <a:cubicBezTo>
                  <a:pt x="2664100" y="12424641"/>
                  <a:pt x="2648225" y="12364316"/>
                  <a:pt x="2654575" y="12326216"/>
                </a:cubicBezTo>
                <a:cubicBezTo>
                  <a:pt x="2660925" y="12288116"/>
                  <a:pt x="2654575" y="12211916"/>
                  <a:pt x="2654575" y="12211916"/>
                </a:cubicBezTo>
                <a:cubicBezTo>
                  <a:pt x="2654575" y="12373841"/>
                  <a:pt x="2619650" y="13081866"/>
                  <a:pt x="2654575" y="13297766"/>
                </a:cubicBez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4F2AD78-4BD6-4ADF-BFC0-EBC0A36AF1F3}"/>
              </a:ext>
            </a:extLst>
          </p:cNvPr>
          <p:cNvGrpSpPr/>
          <p:nvPr/>
        </p:nvGrpSpPr>
        <p:grpSpPr>
          <a:xfrm>
            <a:off x="5860829" y="-2"/>
            <a:ext cx="6329584" cy="6443664"/>
            <a:chOff x="614268" y="-1034400"/>
            <a:chExt cx="5253258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C56373-8BAF-4DB8-981B-2EDA77CD244C}"/>
                </a:ext>
              </a:extLst>
            </p:cNvPr>
            <p:cNvSpPr/>
            <p:nvPr/>
          </p:nvSpPr>
          <p:spPr>
            <a:xfrm>
              <a:off x="615584" y="-1034400"/>
              <a:ext cx="5251942" cy="6858001"/>
            </a:xfrm>
            <a:prstGeom prst="rect">
              <a:avLst/>
            </a:prstGeom>
            <a:solidFill>
              <a:schemeClr val="lt1">
                <a:alpha val="9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CaixaDeTexto 3">
              <a:extLst>
                <a:ext uri="{FF2B5EF4-FFF2-40B4-BE49-F238E27FC236}">
                  <a16:creationId xmlns:a16="http://schemas.microsoft.com/office/drawing/2014/main" id="{B0C10E40-0168-4DE5-ACEC-0C46C563EDE1}"/>
                </a:ext>
              </a:extLst>
            </p:cNvPr>
            <p:cNvSpPr txBox="1"/>
            <p:nvPr/>
          </p:nvSpPr>
          <p:spPr>
            <a:xfrm>
              <a:off x="614268" y="233688"/>
              <a:ext cx="5251939" cy="16705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/>
                <a:t>Power Automate como solução de Hiperautomação: Melhores Práticas e Cases de Sucesso</a:t>
              </a:r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6B322D84-C750-4E66-AD59-21E2A2DBC0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671"/>
          <a:stretch/>
        </p:blipFill>
        <p:spPr>
          <a:xfrm>
            <a:off x="7789715" y="4662136"/>
            <a:ext cx="2473394" cy="984756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7A405ADE-2B3C-4C19-B6AB-26285DF2A350}"/>
              </a:ext>
            </a:extLst>
          </p:cNvPr>
          <p:cNvSpPr/>
          <p:nvPr/>
        </p:nvSpPr>
        <p:spPr>
          <a:xfrm>
            <a:off x="-1" y="6449998"/>
            <a:ext cx="12188825" cy="414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www.mv3.com.br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8C1115C-5ACF-4854-8475-24CDA42B99E8}"/>
              </a:ext>
            </a:extLst>
          </p:cNvPr>
          <p:cNvSpPr/>
          <p:nvPr/>
        </p:nvSpPr>
        <p:spPr>
          <a:xfrm>
            <a:off x="7139518" y="3426642"/>
            <a:ext cx="37737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dirty="0"/>
              <a:t>18 de Junho de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53BAE4-99D5-E72D-1169-39BB643FF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5" y="438146"/>
            <a:ext cx="2816773" cy="7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1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MV3 Tecnologia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72B3-41BC-4563-AAEC-9DA20A1DB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183" y="244699"/>
            <a:ext cx="2414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Melhores Práticas</a:t>
            </a: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19C3A001-1FA1-C42D-3D7F-72B01D6BBEFC}"/>
              </a:ext>
            </a:extLst>
          </p:cNvPr>
          <p:cNvSpPr txBox="1"/>
          <p:nvPr/>
        </p:nvSpPr>
        <p:spPr>
          <a:xfrm>
            <a:off x="2665624" y="141767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/>
              <a:t>01</a:t>
            </a:r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622D1693-7CC5-62EB-EADC-0898DD6B4A88}"/>
              </a:ext>
            </a:extLst>
          </p:cNvPr>
          <p:cNvSpPr txBox="1"/>
          <p:nvPr/>
        </p:nvSpPr>
        <p:spPr>
          <a:xfrm>
            <a:off x="2665623" y="239620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/>
              <a:t>02</a:t>
            </a: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29F1E579-7BD8-0C99-A2B2-5CC937272A98}"/>
              </a:ext>
            </a:extLst>
          </p:cNvPr>
          <p:cNvSpPr txBox="1"/>
          <p:nvPr/>
        </p:nvSpPr>
        <p:spPr>
          <a:xfrm>
            <a:off x="2665623" y="337474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/>
              <a:t>03</a:t>
            </a:r>
          </a:p>
        </p:txBody>
      </p:sp>
      <p:sp>
        <p:nvSpPr>
          <p:cNvPr id="18" name="TextBox 27">
            <a:extLst>
              <a:ext uri="{FF2B5EF4-FFF2-40B4-BE49-F238E27FC236}">
                <a16:creationId xmlns:a16="http://schemas.microsoft.com/office/drawing/2014/main" id="{DA09B8BF-0B08-1F50-618B-DFF3CADEBFBF}"/>
              </a:ext>
            </a:extLst>
          </p:cNvPr>
          <p:cNvSpPr txBox="1"/>
          <p:nvPr/>
        </p:nvSpPr>
        <p:spPr>
          <a:xfrm>
            <a:off x="2663884" y="4475228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/>
              <a:t>04</a:t>
            </a:r>
          </a:p>
        </p:txBody>
      </p:sp>
      <p:sp>
        <p:nvSpPr>
          <p:cNvPr id="20" name="TextBox 32">
            <a:extLst>
              <a:ext uri="{FF2B5EF4-FFF2-40B4-BE49-F238E27FC236}">
                <a16:creationId xmlns:a16="http://schemas.microsoft.com/office/drawing/2014/main" id="{033B9D91-3F4A-8170-581A-0242469F71E8}"/>
              </a:ext>
            </a:extLst>
          </p:cNvPr>
          <p:cNvSpPr txBox="1"/>
          <p:nvPr/>
        </p:nvSpPr>
        <p:spPr>
          <a:xfrm>
            <a:off x="591128" y="1294564"/>
            <a:ext cx="1994892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Todos os dados que serão processados, são inseridos em uma tabela de fila única vinculados ao robô que irá executar.</a:t>
            </a:r>
          </a:p>
        </p:txBody>
      </p:sp>
      <p:sp>
        <p:nvSpPr>
          <p:cNvPr id="22" name="TextBox 33">
            <a:extLst>
              <a:ext uri="{FF2B5EF4-FFF2-40B4-BE49-F238E27FC236}">
                <a16:creationId xmlns:a16="http://schemas.microsoft.com/office/drawing/2014/main" id="{52838439-6BDB-B55D-E7A9-17ED425A7E0C}"/>
              </a:ext>
            </a:extLst>
          </p:cNvPr>
          <p:cNvSpPr txBox="1"/>
          <p:nvPr/>
        </p:nvSpPr>
        <p:spPr>
          <a:xfrm>
            <a:off x="591128" y="2273096"/>
            <a:ext cx="1994892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Com a utilização do </a:t>
            </a:r>
            <a:r>
              <a:rPr lang="en-US" sz="1000" i="1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guideline</a:t>
            </a:r>
            <a:r>
              <a:rPr lang="en-US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 todos os códigos seguem uma mesma linha, o que facilita consideralvemente a sustentação dos robôs.</a:t>
            </a:r>
          </a:p>
        </p:txBody>
      </p:sp>
      <p:sp>
        <p:nvSpPr>
          <p:cNvPr id="24" name="TextBox 34">
            <a:extLst>
              <a:ext uri="{FF2B5EF4-FFF2-40B4-BE49-F238E27FC236}">
                <a16:creationId xmlns:a16="http://schemas.microsoft.com/office/drawing/2014/main" id="{A1AB579C-7C5E-5E17-0F5C-535244836A3C}"/>
              </a:ext>
            </a:extLst>
          </p:cNvPr>
          <p:cNvSpPr txBox="1"/>
          <p:nvPr/>
        </p:nvSpPr>
        <p:spPr>
          <a:xfrm>
            <a:off x="591128" y="3097741"/>
            <a:ext cx="1994892" cy="101566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Utilizando o sistema de gerenciamento dos dados em fila, e com a possibilidade de execução dos robôs em paralelo, conseguimos utilizar melhor as máquinas disponibilizadas.</a:t>
            </a:r>
          </a:p>
        </p:txBody>
      </p:sp>
      <p:sp>
        <p:nvSpPr>
          <p:cNvPr id="26" name="TextBox 35">
            <a:extLst>
              <a:ext uri="{FF2B5EF4-FFF2-40B4-BE49-F238E27FC236}">
                <a16:creationId xmlns:a16="http://schemas.microsoft.com/office/drawing/2014/main" id="{596F6EA4-DBFF-116D-49DC-DB45987D36D8}"/>
              </a:ext>
            </a:extLst>
          </p:cNvPr>
          <p:cNvSpPr txBox="1"/>
          <p:nvPr/>
        </p:nvSpPr>
        <p:spPr>
          <a:xfrm>
            <a:off x="589389" y="4352117"/>
            <a:ext cx="1994891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Com todos os dados concentrados em um mesmo local de forma padronizada, conseguimos integrar facilmente com ferramentas de BI.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A926405-0DDE-F548-D8D6-9277EBC7B213}"/>
              </a:ext>
            </a:extLst>
          </p:cNvPr>
          <p:cNvGrpSpPr>
            <a:grpSpLocks noChangeAspect="1"/>
          </p:cNvGrpSpPr>
          <p:nvPr/>
        </p:nvGrpSpPr>
        <p:grpSpPr>
          <a:xfrm>
            <a:off x="3294892" y="948162"/>
            <a:ext cx="5640315" cy="5127923"/>
            <a:chOff x="3637035" y="1349061"/>
            <a:chExt cx="4917930" cy="4471163"/>
          </a:xfrm>
        </p:grpSpPr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DCFAC6D5-EDA8-3F64-7B34-A253340FAB7D}"/>
                </a:ext>
              </a:extLst>
            </p:cNvPr>
            <p:cNvSpPr/>
            <p:nvPr/>
          </p:nvSpPr>
          <p:spPr>
            <a:xfrm>
              <a:off x="6130631" y="4258259"/>
              <a:ext cx="2223458" cy="1357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7570" y="14051"/>
                    <a:pt x="21600" y="14051"/>
                  </a:cubicBezTo>
                  <a:lnTo>
                    <a:pt x="21600" y="0"/>
                  </a:lnTo>
                  <a:cubicBezTo>
                    <a:pt x="7570" y="0"/>
                    <a:pt x="0" y="6722"/>
                    <a:pt x="0" y="6722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D635D2E6-8D8B-2EF9-15BC-7557396F2E4B}"/>
                </a:ext>
              </a:extLst>
            </p:cNvPr>
            <p:cNvSpPr/>
            <p:nvPr/>
          </p:nvSpPr>
          <p:spPr>
            <a:xfrm>
              <a:off x="6130631" y="3323162"/>
              <a:ext cx="2223458" cy="1271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7570" y="14420"/>
                    <a:pt x="21600" y="14420"/>
                  </a:cubicBezTo>
                  <a:lnTo>
                    <a:pt x="21600" y="0"/>
                  </a:lnTo>
                  <a:cubicBezTo>
                    <a:pt x="7570" y="0"/>
                    <a:pt x="0" y="7180"/>
                    <a:pt x="0" y="718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99F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F288E65F-383D-0441-0B45-B580A8D14488}"/>
                </a:ext>
              </a:extLst>
            </p:cNvPr>
            <p:cNvSpPr/>
            <p:nvPr/>
          </p:nvSpPr>
          <p:spPr>
            <a:xfrm>
              <a:off x="6130631" y="1349061"/>
              <a:ext cx="2223458" cy="1406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7570" y="14311"/>
                    <a:pt x="21600" y="14311"/>
                  </a:cubicBezTo>
                  <a:lnTo>
                    <a:pt x="21600" y="0"/>
                  </a:lnTo>
                  <a:cubicBezTo>
                    <a:pt x="7570" y="0"/>
                    <a:pt x="0" y="7289"/>
                    <a:pt x="0" y="7289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33CCF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DF50E4A8-FA5D-F428-D795-02965F887548}"/>
                </a:ext>
              </a:extLst>
            </p:cNvPr>
            <p:cNvSpPr/>
            <p:nvPr/>
          </p:nvSpPr>
          <p:spPr>
            <a:xfrm>
              <a:off x="6130631" y="2353430"/>
              <a:ext cx="2223458" cy="1319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7570" y="14683"/>
                    <a:pt x="21600" y="14683"/>
                  </a:cubicBezTo>
                  <a:lnTo>
                    <a:pt x="21600" y="0"/>
                  </a:lnTo>
                  <a:cubicBezTo>
                    <a:pt x="7570" y="0"/>
                    <a:pt x="0" y="7767"/>
                    <a:pt x="0" y="7767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99CC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65B45D1D-DB14-5F92-8398-5194D2B58DBB}"/>
                </a:ext>
              </a:extLst>
            </p:cNvPr>
            <p:cNvSpPr/>
            <p:nvPr/>
          </p:nvSpPr>
          <p:spPr>
            <a:xfrm>
              <a:off x="3810199" y="4258259"/>
              <a:ext cx="2223458" cy="1357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21600"/>
                    <a:pt x="14030" y="14051"/>
                    <a:pt x="0" y="14051"/>
                  </a:cubicBezTo>
                  <a:lnTo>
                    <a:pt x="0" y="0"/>
                  </a:lnTo>
                  <a:cubicBezTo>
                    <a:pt x="14030" y="0"/>
                    <a:pt x="21600" y="6722"/>
                    <a:pt x="21600" y="6722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3399F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9401586D-0ED1-A93B-3385-3E4674C604FD}"/>
                </a:ext>
              </a:extLst>
            </p:cNvPr>
            <p:cNvSpPr/>
            <p:nvPr/>
          </p:nvSpPr>
          <p:spPr>
            <a:xfrm>
              <a:off x="3810199" y="3323162"/>
              <a:ext cx="2223458" cy="1271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21600"/>
                    <a:pt x="14030" y="14420"/>
                    <a:pt x="0" y="14420"/>
                  </a:cubicBezTo>
                  <a:lnTo>
                    <a:pt x="0" y="0"/>
                  </a:lnTo>
                  <a:cubicBezTo>
                    <a:pt x="14030" y="0"/>
                    <a:pt x="21600" y="7180"/>
                    <a:pt x="21600" y="718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0066CC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3072CF60-2C4B-7CC7-4237-BABA8BD2BEA2}"/>
                </a:ext>
              </a:extLst>
            </p:cNvPr>
            <p:cNvSpPr/>
            <p:nvPr/>
          </p:nvSpPr>
          <p:spPr>
            <a:xfrm>
              <a:off x="3810199" y="1349061"/>
              <a:ext cx="2223458" cy="1406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21600"/>
                    <a:pt x="14030" y="14311"/>
                    <a:pt x="0" y="14311"/>
                  </a:cubicBezTo>
                  <a:lnTo>
                    <a:pt x="0" y="0"/>
                  </a:lnTo>
                  <a:cubicBezTo>
                    <a:pt x="14030" y="0"/>
                    <a:pt x="21600" y="7289"/>
                    <a:pt x="21600" y="7289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66CCF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A83EBC06-243D-E3DD-FF24-D67B93B7F7B6}"/>
                </a:ext>
              </a:extLst>
            </p:cNvPr>
            <p:cNvSpPr/>
            <p:nvPr/>
          </p:nvSpPr>
          <p:spPr>
            <a:xfrm>
              <a:off x="3810199" y="2353430"/>
              <a:ext cx="2223458" cy="1319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21600"/>
                    <a:pt x="14030" y="14683"/>
                    <a:pt x="0" y="14683"/>
                  </a:cubicBezTo>
                  <a:lnTo>
                    <a:pt x="0" y="0"/>
                  </a:lnTo>
                  <a:cubicBezTo>
                    <a:pt x="14030" y="0"/>
                    <a:pt x="21600" y="7767"/>
                    <a:pt x="21600" y="7767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00CCF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404708AA-E1BD-327E-2FF6-7FE0B7BFA86D}"/>
                </a:ext>
              </a:extLst>
            </p:cNvPr>
            <p:cNvSpPr/>
            <p:nvPr/>
          </p:nvSpPr>
          <p:spPr>
            <a:xfrm>
              <a:off x="3637035" y="1660764"/>
              <a:ext cx="4917930" cy="415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17"/>
                  </a:moveTo>
                  <a:cubicBezTo>
                    <a:pt x="21600" y="504"/>
                    <a:pt x="21372" y="144"/>
                    <a:pt x="21068" y="0"/>
                  </a:cubicBezTo>
                  <a:lnTo>
                    <a:pt x="21068" y="3237"/>
                  </a:lnTo>
                  <a:cubicBezTo>
                    <a:pt x="21068" y="3309"/>
                    <a:pt x="21052" y="3363"/>
                    <a:pt x="21022" y="3417"/>
                  </a:cubicBezTo>
                  <a:cubicBezTo>
                    <a:pt x="21052" y="3471"/>
                    <a:pt x="21068" y="3525"/>
                    <a:pt x="21068" y="3597"/>
                  </a:cubicBezTo>
                  <a:lnTo>
                    <a:pt x="21068" y="8255"/>
                  </a:lnTo>
                  <a:cubicBezTo>
                    <a:pt x="21068" y="8327"/>
                    <a:pt x="21052" y="8381"/>
                    <a:pt x="21022" y="8435"/>
                  </a:cubicBezTo>
                  <a:cubicBezTo>
                    <a:pt x="21052" y="8489"/>
                    <a:pt x="21068" y="8543"/>
                    <a:pt x="21068" y="8615"/>
                  </a:cubicBezTo>
                  <a:lnTo>
                    <a:pt x="21068" y="13021"/>
                  </a:lnTo>
                  <a:cubicBezTo>
                    <a:pt x="21068" y="13093"/>
                    <a:pt x="21052" y="13147"/>
                    <a:pt x="21022" y="13201"/>
                  </a:cubicBezTo>
                  <a:cubicBezTo>
                    <a:pt x="21052" y="13255"/>
                    <a:pt x="21068" y="13309"/>
                    <a:pt x="21068" y="13381"/>
                  </a:cubicBezTo>
                  <a:lnTo>
                    <a:pt x="21068" y="17967"/>
                  </a:lnTo>
                  <a:cubicBezTo>
                    <a:pt x="21068" y="18165"/>
                    <a:pt x="20931" y="18327"/>
                    <a:pt x="20763" y="18327"/>
                  </a:cubicBezTo>
                  <a:cubicBezTo>
                    <a:pt x="14572" y="18327"/>
                    <a:pt x="11180" y="20719"/>
                    <a:pt x="11150" y="20737"/>
                  </a:cubicBezTo>
                  <a:cubicBezTo>
                    <a:pt x="11104" y="20773"/>
                    <a:pt x="11043" y="20791"/>
                    <a:pt x="10998" y="20791"/>
                  </a:cubicBezTo>
                  <a:cubicBezTo>
                    <a:pt x="10952" y="20791"/>
                    <a:pt x="10891" y="20773"/>
                    <a:pt x="10846" y="20737"/>
                  </a:cubicBezTo>
                  <a:cubicBezTo>
                    <a:pt x="10830" y="20719"/>
                    <a:pt x="10815" y="20719"/>
                    <a:pt x="10800" y="20701"/>
                  </a:cubicBezTo>
                  <a:cubicBezTo>
                    <a:pt x="10785" y="20719"/>
                    <a:pt x="10770" y="20737"/>
                    <a:pt x="10754" y="20737"/>
                  </a:cubicBezTo>
                  <a:cubicBezTo>
                    <a:pt x="10709" y="20773"/>
                    <a:pt x="10663" y="20791"/>
                    <a:pt x="10602" y="20791"/>
                  </a:cubicBezTo>
                  <a:cubicBezTo>
                    <a:pt x="10541" y="20791"/>
                    <a:pt x="10496" y="20773"/>
                    <a:pt x="10450" y="20737"/>
                  </a:cubicBezTo>
                  <a:cubicBezTo>
                    <a:pt x="10435" y="20737"/>
                    <a:pt x="9583" y="20125"/>
                    <a:pt x="7986" y="19532"/>
                  </a:cubicBezTo>
                  <a:cubicBezTo>
                    <a:pt x="6510" y="18974"/>
                    <a:pt x="4061" y="18327"/>
                    <a:pt x="837" y="18327"/>
                  </a:cubicBezTo>
                  <a:cubicBezTo>
                    <a:pt x="669" y="18327"/>
                    <a:pt x="532" y="18165"/>
                    <a:pt x="532" y="17967"/>
                  </a:cubicBezTo>
                  <a:lnTo>
                    <a:pt x="532" y="13381"/>
                  </a:lnTo>
                  <a:cubicBezTo>
                    <a:pt x="532" y="13309"/>
                    <a:pt x="548" y="13255"/>
                    <a:pt x="578" y="13201"/>
                  </a:cubicBezTo>
                  <a:cubicBezTo>
                    <a:pt x="548" y="13147"/>
                    <a:pt x="532" y="13093"/>
                    <a:pt x="532" y="13021"/>
                  </a:cubicBezTo>
                  <a:lnTo>
                    <a:pt x="532" y="8615"/>
                  </a:lnTo>
                  <a:cubicBezTo>
                    <a:pt x="532" y="8543"/>
                    <a:pt x="548" y="8489"/>
                    <a:pt x="578" y="8435"/>
                  </a:cubicBezTo>
                  <a:cubicBezTo>
                    <a:pt x="548" y="8381"/>
                    <a:pt x="532" y="8327"/>
                    <a:pt x="532" y="8255"/>
                  </a:cubicBezTo>
                  <a:lnTo>
                    <a:pt x="532" y="3597"/>
                  </a:lnTo>
                  <a:cubicBezTo>
                    <a:pt x="532" y="3525"/>
                    <a:pt x="548" y="3471"/>
                    <a:pt x="578" y="3417"/>
                  </a:cubicBezTo>
                  <a:cubicBezTo>
                    <a:pt x="548" y="3363"/>
                    <a:pt x="532" y="3309"/>
                    <a:pt x="532" y="3237"/>
                  </a:cubicBezTo>
                  <a:lnTo>
                    <a:pt x="532" y="0"/>
                  </a:lnTo>
                  <a:cubicBezTo>
                    <a:pt x="228" y="144"/>
                    <a:pt x="0" y="504"/>
                    <a:pt x="0" y="917"/>
                  </a:cubicBezTo>
                  <a:lnTo>
                    <a:pt x="0" y="5755"/>
                  </a:lnTo>
                  <a:cubicBezTo>
                    <a:pt x="0" y="5809"/>
                    <a:pt x="0" y="5881"/>
                    <a:pt x="15" y="5935"/>
                  </a:cubicBezTo>
                  <a:cubicBezTo>
                    <a:pt x="0" y="5989"/>
                    <a:pt x="0" y="6061"/>
                    <a:pt x="0" y="6115"/>
                  </a:cubicBezTo>
                  <a:lnTo>
                    <a:pt x="0" y="10773"/>
                  </a:lnTo>
                  <a:cubicBezTo>
                    <a:pt x="0" y="10827"/>
                    <a:pt x="0" y="10899"/>
                    <a:pt x="15" y="10953"/>
                  </a:cubicBezTo>
                  <a:cubicBezTo>
                    <a:pt x="0" y="11007"/>
                    <a:pt x="0" y="11079"/>
                    <a:pt x="0" y="11133"/>
                  </a:cubicBezTo>
                  <a:lnTo>
                    <a:pt x="0" y="15539"/>
                  </a:lnTo>
                  <a:cubicBezTo>
                    <a:pt x="0" y="15593"/>
                    <a:pt x="0" y="15665"/>
                    <a:pt x="15" y="15719"/>
                  </a:cubicBezTo>
                  <a:cubicBezTo>
                    <a:pt x="0" y="15773"/>
                    <a:pt x="0" y="15845"/>
                    <a:pt x="0" y="15899"/>
                  </a:cubicBezTo>
                  <a:lnTo>
                    <a:pt x="0" y="18147"/>
                  </a:lnTo>
                  <a:cubicBezTo>
                    <a:pt x="0" y="18686"/>
                    <a:pt x="380" y="19136"/>
                    <a:pt x="837" y="19136"/>
                  </a:cubicBezTo>
                  <a:cubicBezTo>
                    <a:pt x="6815" y="19136"/>
                    <a:pt x="10115" y="21420"/>
                    <a:pt x="10176" y="21456"/>
                  </a:cubicBezTo>
                  <a:cubicBezTo>
                    <a:pt x="10313" y="21546"/>
                    <a:pt x="10465" y="21600"/>
                    <a:pt x="10602" y="21600"/>
                  </a:cubicBezTo>
                  <a:cubicBezTo>
                    <a:pt x="10663" y="21600"/>
                    <a:pt x="10739" y="21582"/>
                    <a:pt x="10800" y="21564"/>
                  </a:cubicBezTo>
                  <a:cubicBezTo>
                    <a:pt x="10861" y="21582"/>
                    <a:pt x="10922" y="21600"/>
                    <a:pt x="10983" y="21600"/>
                  </a:cubicBezTo>
                  <a:cubicBezTo>
                    <a:pt x="11135" y="21600"/>
                    <a:pt x="11287" y="21546"/>
                    <a:pt x="11408" y="21456"/>
                  </a:cubicBezTo>
                  <a:cubicBezTo>
                    <a:pt x="11439" y="21438"/>
                    <a:pt x="14755" y="19136"/>
                    <a:pt x="20748" y="19136"/>
                  </a:cubicBezTo>
                  <a:cubicBezTo>
                    <a:pt x="21205" y="19136"/>
                    <a:pt x="21585" y="18686"/>
                    <a:pt x="21585" y="18147"/>
                  </a:cubicBezTo>
                  <a:lnTo>
                    <a:pt x="21585" y="15899"/>
                  </a:lnTo>
                  <a:cubicBezTo>
                    <a:pt x="21585" y="15845"/>
                    <a:pt x="21585" y="15773"/>
                    <a:pt x="21570" y="15719"/>
                  </a:cubicBezTo>
                  <a:cubicBezTo>
                    <a:pt x="21585" y="15665"/>
                    <a:pt x="21585" y="15593"/>
                    <a:pt x="21585" y="15539"/>
                  </a:cubicBezTo>
                  <a:lnTo>
                    <a:pt x="21585" y="11133"/>
                  </a:lnTo>
                  <a:cubicBezTo>
                    <a:pt x="21585" y="11079"/>
                    <a:pt x="21585" y="11007"/>
                    <a:pt x="21570" y="10953"/>
                  </a:cubicBezTo>
                  <a:cubicBezTo>
                    <a:pt x="21585" y="10899"/>
                    <a:pt x="21585" y="10827"/>
                    <a:pt x="21585" y="10773"/>
                  </a:cubicBezTo>
                  <a:lnTo>
                    <a:pt x="21585" y="6115"/>
                  </a:lnTo>
                  <a:cubicBezTo>
                    <a:pt x="21585" y="6061"/>
                    <a:pt x="21585" y="5989"/>
                    <a:pt x="21570" y="5935"/>
                  </a:cubicBezTo>
                  <a:cubicBezTo>
                    <a:pt x="21585" y="5881"/>
                    <a:pt x="21585" y="5809"/>
                    <a:pt x="21585" y="5755"/>
                  </a:cubicBezTo>
                  <a:lnTo>
                    <a:pt x="21585" y="9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" name="TextBox 12">
              <a:extLst>
                <a:ext uri="{FF2B5EF4-FFF2-40B4-BE49-F238E27FC236}">
                  <a16:creationId xmlns:a16="http://schemas.microsoft.com/office/drawing/2014/main" id="{FF4D8189-FD54-8E42-90CF-653A50A20FA1}"/>
                </a:ext>
              </a:extLst>
            </p:cNvPr>
            <p:cNvSpPr txBox="1"/>
            <p:nvPr/>
          </p:nvSpPr>
          <p:spPr>
            <a:xfrm>
              <a:off x="6783063" y="1547099"/>
              <a:ext cx="1488869" cy="7245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b="1" dirty="0"/>
                <a:t>Possibilidade de Execuções em Paralelo</a:t>
              </a:r>
            </a:p>
          </p:txBody>
        </p:sp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6E67F0FE-F968-0C02-3464-327B1B265BA7}"/>
                </a:ext>
              </a:extLst>
            </p:cNvPr>
            <p:cNvSpPr txBox="1"/>
            <p:nvPr/>
          </p:nvSpPr>
          <p:spPr>
            <a:xfrm>
              <a:off x="3863927" y="1667024"/>
              <a:ext cx="146536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Controle de Fila a Nível de Dados</a:t>
              </a:r>
            </a:p>
          </p:txBody>
        </p:sp>
        <p:sp>
          <p:nvSpPr>
            <p:cNvPr id="38" name="TextBox 13">
              <a:extLst>
                <a:ext uri="{FF2B5EF4-FFF2-40B4-BE49-F238E27FC236}">
                  <a16:creationId xmlns:a16="http://schemas.microsoft.com/office/drawing/2014/main" id="{2B27F4CB-8D91-16E5-1658-BDA9C45DA348}"/>
                </a:ext>
              </a:extLst>
            </p:cNvPr>
            <p:cNvSpPr txBox="1"/>
            <p:nvPr/>
          </p:nvSpPr>
          <p:spPr>
            <a:xfrm>
              <a:off x="6865220" y="2389019"/>
              <a:ext cx="1488869" cy="7245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b="1" dirty="0"/>
                <a:t>Maior Estabilidade nas Execuções</a:t>
              </a:r>
            </a:p>
          </p:txBody>
        </p: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1514FCC1-BF06-EDD6-7269-FBFF0209ADC9}"/>
                </a:ext>
              </a:extLst>
            </p:cNvPr>
            <p:cNvSpPr txBox="1"/>
            <p:nvPr/>
          </p:nvSpPr>
          <p:spPr>
            <a:xfrm>
              <a:off x="3810199" y="2496363"/>
              <a:ext cx="1261080" cy="5098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Facilidade de Sustentação</a:t>
              </a:r>
            </a:p>
          </p:txBody>
        </p:sp>
        <p:sp>
          <p:nvSpPr>
            <p:cNvPr id="40" name="TextBox 14">
              <a:extLst>
                <a:ext uri="{FF2B5EF4-FFF2-40B4-BE49-F238E27FC236}">
                  <a16:creationId xmlns:a16="http://schemas.microsoft.com/office/drawing/2014/main" id="{D2EEAC85-ED83-3A4E-BFAC-EA38F9D92962}"/>
                </a:ext>
              </a:extLst>
            </p:cNvPr>
            <p:cNvSpPr txBox="1"/>
            <p:nvPr/>
          </p:nvSpPr>
          <p:spPr>
            <a:xfrm>
              <a:off x="6865220" y="3389504"/>
              <a:ext cx="1488869" cy="7245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b="1" dirty="0">
                  <a:solidFill>
                    <a:schemeClr val="bg1"/>
                  </a:solidFill>
                </a:rPr>
                <a:t>Facilidade de Transição de Desenvolvedores</a:t>
              </a:r>
            </a:p>
          </p:txBody>
        </p:sp>
        <p:sp>
          <p:nvSpPr>
            <p:cNvPr id="41" name="TextBox 18">
              <a:extLst>
                <a:ext uri="{FF2B5EF4-FFF2-40B4-BE49-F238E27FC236}">
                  <a16:creationId xmlns:a16="http://schemas.microsoft.com/office/drawing/2014/main" id="{BFBCCD8A-6E15-3070-E55B-459929B8F525}"/>
                </a:ext>
              </a:extLst>
            </p:cNvPr>
            <p:cNvSpPr txBox="1"/>
            <p:nvPr/>
          </p:nvSpPr>
          <p:spPr>
            <a:xfrm>
              <a:off x="3859385" y="3376231"/>
              <a:ext cx="1285984" cy="7245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bg1"/>
                  </a:solidFill>
                </a:rPr>
                <a:t>Melhor Utilização dos Bots</a:t>
              </a:r>
            </a:p>
          </p:txBody>
        </p:sp>
        <p:sp>
          <p:nvSpPr>
            <p:cNvPr id="42" name="TextBox 15">
              <a:extLst>
                <a:ext uri="{FF2B5EF4-FFF2-40B4-BE49-F238E27FC236}">
                  <a16:creationId xmlns:a16="http://schemas.microsoft.com/office/drawing/2014/main" id="{28865015-8FC9-8FB2-5D27-0832674DD433}"/>
                </a:ext>
              </a:extLst>
            </p:cNvPr>
            <p:cNvSpPr txBox="1"/>
            <p:nvPr/>
          </p:nvSpPr>
          <p:spPr>
            <a:xfrm>
              <a:off x="6881919" y="4511439"/>
              <a:ext cx="1455470" cy="5098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b="1" dirty="0">
                  <a:solidFill>
                    <a:schemeClr val="bg1"/>
                  </a:solidFill>
                </a:rPr>
                <a:t>Reutilização de Códigos</a:t>
              </a:r>
            </a:p>
          </p:txBody>
        </p:sp>
        <p:sp>
          <p:nvSpPr>
            <p:cNvPr id="43" name="TextBox 19">
              <a:extLst>
                <a:ext uri="{FF2B5EF4-FFF2-40B4-BE49-F238E27FC236}">
                  <a16:creationId xmlns:a16="http://schemas.microsoft.com/office/drawing/2014/main" id="{1A085A07-C3B0-3B8B-92F1-7CB8DB28008C}"/>
                </a:ext>
              </a:extLst>
            </p:cNvPr>
            <p:cNvSpPr txBox="1"/>
            <p:nvPr/>
          </p:nvSpPr>
          <p:spPr>
            <a:xfrm>
              <a:off x="3859385" y="4331947"/>
              <a:ext cx="1439683" cy="7245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bg1"/>
                  </a:solidFill>
                </a:rPr>
                <a:t>Fácil Integração com Ferramentas de BI</a:t>
              </a:r>
            </a:p>
          </p:txBody>
        </p:sp>
      </p:grpSp>
      <p:sp>
        <p:nvSpPr>
          <p:cNvPr id="53" name="TextBox 32">
            <a:extLst>
              <a:ext uri="{FF2B5EF4-FFF2-40B4-BE49-F238E27FC236}">
                <a16:creationId xmlns:a16="http://schemas.microsoft.com/office/drawing/2014/main" id="{ECF8BD60-1496-FF97-1B60-148F8E8D8D8F}"/>
              </a:ext>
            </a:extLst>
          </p:cNvPr>
          <p:cNvSpPr txBox="1"/>
          <p:nvPr/>
        </p:nvSpPr>
        <p:spPr>
          <a:xfrm>
            <a:off x="9644080" y="1217620"/>
            <a:ext cx="1956793" cy="86177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Com o gerenciamento dos dados utilizando a fila, todos os robôs são construídos para, caso necessário, manter diversas execuções em paralelo.</a:t>
            </a:r>
          </a:p>
        </p:txBody>
      </p:sp>
      <p:sp>
        <p:nvSpPr>
          <p:cNvPr id="54" name="TextBox 33">
            <a:extLst>
              <a:ext uri="{FF2B5EF4-FFF2-40B4-BE49-F238E27FC236}">
                <a16:creationId xmlns:a16="http://schemas.microsoft.com/office/drawing/2014/main" id="{AC31CB1E-A2EC-7146-58A2-7D63BF78DEB8}"/>
              </a:ext>
            </a:extLst>
          </p:cNvPr>
          <p:cNvSpPr txBox="1"/>
          <p:nvPr/>
        </p:nvSpPr>
        <p:spPr>
          <a:xfrm>
            <a:off x="9644080" y="2196152"/>
            <a:ext cx="1972077" cy="86177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Diversos padrões utilizados agregam segurança as execuções dos robôs, como validações de carregamento, formas de mapear elementos e tratativas de erro genéricas.</a:t>
            </a:r>
          </a:p>
        </p:txBody>
      </p:sp>
      <p:sp>
        <p:nvSpPr>
          <p:cNvPr id="55" name="TextBox 34">
            <a:extLst>
              <a:ext uri="{FF2B5EF4-FFF2-40B4-BE49-F238E27FC236}">
                <a16:creationId xmlns:a16="http://schemas.microsoft.com/office/drawing/2014/main" id="{C814B485-A646-DF21-DA91-6E6FB4846415}"/>
              </a:ext>
            </a:extLst>
          </p:cNvPr>
          <p:cNvSpPr txBox="1"/>
          <p:nvPr/>
        </p:nvSpPr>
        <p:spPr>
          <a:xfrm>
            <a:off x="9657625" y="3114618"/>
            <a:ext cx="1958532" cy="101566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Todos os desenvolvedores são iniciados e treinados com o </a:t>
            </a:r>
            <a:r>
              <a:rPr lang="en-US" sz="1000" i="1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guideline</a:t>
            </a:r>
            <a:r>
              <a:rPr lang="en-US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 de desenvolvimento, sendo assim, quando há necessidade de substituição o processo é mais prático e rápido.</a:t>
            </a:r>
          </a:p>
        </p:txBody>
      </p:sp>
      <p:sp>
        <p:nvSpPr>
          <p:cNvPr id="56" name="TextBox 35">
            <a:extLst>
              <a:ext uri="{FF2B5EF4-FFF2-40B4-BE49-F238E27FC236}">
                <a16:creationId xmlns:a16="http://schemas.microsoft.com/office/drawing/2014/main" id="{13AFA0B8-0791-D0D8-A9A9-E3B4F6A26B3D}"/>
              </a:ext>
            </a:extLst>
          </p:cNvPr>
          <p:cNvSpPr txBox="1"/>
          <p:nvPr/>
        </p:nvSpPr>
        <p:spPr>
          <a:xfrm>
            <a:off x="9642341" y="4198229"/>
            <a:ext cx="1958532" cy="101566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Com o </a:t>
            </a:r>
            <a:r>
              <a:rPr lang="en-US" sz="1000" i="1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guideline</a:t>
            </a:r>
            <a:r>
              <a:rPr lang="en-US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 criamos diversos </a:t>
            </a:r>
            <a:r>
              <a:rPr lang="en-US" sz="1000" i="1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scripts</a:t>
            </a:r>
            <a:r>
              <a:rPr lang="en-US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 que são reutilizados para adiantar o desenvolvimento, com a ajuda deles mesmo com segurança conseguimos manter um desenvolvimento rápido dos robôs.</a:t>
            </a:r>
          </a:p>
        </p:txBody>
      </p:sp>
      <p:sp>
        <p:nvSpPr>
          <p:cNvPr id="57" name="TextBox 24">
            <a:extLst>
              <a:ext uri="{FF2B5EF4-FFF2-40B4-BE49-F238E27FC236}">
                <a16:creationId xmlns:a16="http://schemas.microsoft.com/office/drawing/2014/main" id="{C4688388-EE53-8D83-1D38-D9F516569AC4}"/>
              </a:ext>
            </a:extLst>
          </p:cNvPr>
          <p:cNvSpPr txBox="1"/>
          <p:nvPr/>
        </p:nvSpPr>
        <p:spPr>
          <a:xfrm>
            <a:off x="9090425" y="1417675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/>
              <a:t>05</a:t>
            </a:r>
          </a:p>
        </p:txBody>
      </p:sp>
      <p:sp>
        <p:nvSpPr>
          <p:cNvPr id="58" name="TextBox 25">
            <a:extLst>
              <a:ext uri="{FF2B5EF4-FFF2-40B4-BE49-F238E27FC236}">
                <a16:creationId xmlns:a16="http://schemas.microsoft.com/office/drawing/2014/main" id="{F9CDBE8D-CF0D-1A7E-564D-0A19636110F6}"/>
              </a:ext>
            </a:extLst>
          </p:cNvPr>
          <p:cNvSpPr txBox="1"/>
          <p:nvPr/>
        </p:nvSpPr>
        <p:spPr>
          <a:xfrm>
            <a:off x="9090425" y="239620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/>
              <a:t>06</a:t>
            </a:r>
          </a:p>
        </p:txBody>
      </p:sp>
      <p:sp>
        <p:nvSpPr>
          <p:cNvPr id="59" name="TextBox 26">
            <a:extLst>
              <a:ext uri="{FF2B5EF4-FFF2-40B4-BE49-F238E27FC236}">
                <a16:creationId xmlns:a16="http://schemas.microsoft.com/office/drawing/2014/main" id="{20853572-07AF-C8C1-1FBD-B3E40BB7EDA9}"/>
              </a:ext>
            </a:extLst>
          </p:cNvPr>
          <p:cNvSpPr txBox="1"/>
          <p:nvPr/>
        </p:nvSpPr>
        <p:spPr>
          <a:xfrm>
            <a:off x="9090425" y="337474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/>
              <a:t>07</a:t>
            </a:r>
          </a:p>
        </p:txBody>
      </p:sp>
      <p:sp>
        <p:nvSpPr>
          <p:cNvPr id="60" name="TextBox 27">
            <a:extLst>
              <a:ext uri="{FF2B5EF4-FFF2-40B4-BE49-F238E27FC236}">
                <a16:creationId xmlns:a16="http://schemas.microsoft.com/office/drawing/2014/main" id="{8C725A55-4177-042F-2784-80FB0CEDADE5}"/>
              </a:ext>
            </a:extLst>
          </p:cNvPr>
          <p:cNvSpPr txBox="1"/>
          <p:nvPr/>
        </p:nvSpPr>
        <p:spPr>
          <a:xfrm>
            <a:off x="9088686" y="4475228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/>
              <a:t>08</a:t>
            </a:r>
          </a:p>
        </p:txBody>
      </p:sp>
      <p:pic>
        <p:nvPicPr>
          <p:cNvPr id="65" name="Picture 64" descr="A blue and black square with black background&#10;&#10;Description automatically generated">
            <a:extLst>
              <a:ext uri="{FF2B5EF4-FFF2-40B4-BE49-F238E27FC236}">
                <a16:creationId xmlns:a16="http://schemas.microsoft.com/office/drawing/2014/main" id="{D1F04FF6-0C01-0BFB-D46B-6EF9F96CEBB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93" y="1423739"/>
            <a:ext cx="712800" cy="712800"/>
          </a:xfrm>
          <a:prstGeom prst="rect">
            <a:avLst/>
          </a:prstGeom>
        </p:spPr>
      </p:pic>
      <p:pic>
        <p:nvPicPr>
          <p:cNvPr id="67" name="Picture 66" descr="A white outline of gears and arrows&#10;&#10;Description automatically generated">
            <a:extLst>
              <a:ext uri="{FF2B5EF4-FFF2-40B4-BE49-F238E27FC236}">
                <a16:creationId xmlns:a16="http://schemas.microsoft.com/office/drawing/2014/main" id="{67647A00-B99D-F2DD-C398-14118D476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59" y="1425683"/>
            <a:ext cx="712800" cy="712800"/>
          </a:xfrm>
          <a:prstGeom prst="rect">
            <a:avLst/>
          </a:prstGeom>
        </p:spPr>
      </p:pic>
      <p:pic>
        <p:nvPicPr>
          <p:cNvPr id="69" name="Picture 68" descr="A person with headset and computer&#10;&#10;Description automatically generated">
            <a:extLst>
              <a:ext uri="{FF2B5EF4-FFF2-40B4-BE49-F238E27FC236}">
                <a16:creationId xmlns:a16="http://schemas.microsoft.com/office/drawing/2014/main" id="{9960DF2B-05AE-0CF5-E204-02FAA61B1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93" y="2561022"/>
            <a:ext cx="712800" cy="712800"/>
          </a:xfrm>
          <a:prstGeom prst="rect">
            <a:avLst/>
          </a:prstGeom>
        </p:spPr>
      </p:pic>
      <p:pic>
        <p:nvPicPr>
          <p:cNvPr id="71" name="Picture 70" descr="A white circle with arrows around it and a check mark in it&#10;&#10;Description automatically generated">
            <a:extLst>
              <a:ext uri="{FF2B5EF4-FFF2-40B4-BE49-F238E27FC236}">
                <a16:creationId xmlns:a16="http://schemas.microsoft.com/office/drawing/2014/main" id="{5EAF42A8-C8FA-362B-A6CE-B38DBC65C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59" y="2561138"/>
            <a:ext cx="712800" cy="712800"/>
          </a:xfrm>
          <a:prstGeom prst="rect">
            <a:avLst/>
          </a:prstGeom>
        </p:spPr>
      </p:pic>
      <p:pic>
        <p:nvPicPr>
          <p:cNvPr id="73" name="Picture 72" descr="A white line drawing of a clock&#10;&#10;Description automatically generated">
            <a:extLst>
              <a:ext uri="{FF2B5EF4-FFF2-40B4-BE49-F238E27FC236}">
                <a16:creationId xmlns:a16="http://schemas.microsoft.com/office/drawing/2014/main" id="{F081DADA-4FB2-E128-EB6C-E6E896101B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76" y="3658827"/>
            <a:ext cx="712800" cy="712800"/>
          </a:xfrm>
          <a:prstGeom prst="rect">
            <a:avLst/>
          </a:prstGeom>
        </p:spPr>
      </p:pic>
      <p:pic>
        <p:nvPicPr>
          <p:cNvPr id="75" name="Picture 74" descr="A black and white circle with two people&#10;&#10;Description automatically generated">
            <a:extLst>
              <a:ext uri="{FF2B5EF4-FFF2-40B4-BE49-F238E27FC236}">
                <a16:creationId xmlns:a16="http://schemas.microsoft.com/office/drawing/2014/main" id="{9BC85D22-9BFE-4D8E-577F-C6B37C45DC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0" y="3658827"/>
            <a:ext cx="712800" cy="712800"/>
          </a:xfrm>
          <a:prstGeom prst="rect">
            <a:avLst/>
          </a:prstGeom>
        </p:spPr>
      </p:pic>
      <p:pic>
        <p:nvPicPr>
          <p:cNvPr id="77" name="Picture 76" descr="A white line drawing of a graph on a computer screen&#10;&#10;Description automatically generated">
            <a:extLst>
              <a:ext uri="{FF2B5EF4-FFF2-40B4-BE49-F238E27FC236}">
                <a16:creationId xmlns:a16="http://schemas.microsoft.com/office/drawing/2014/main" id="{D7A511CD-0B1E-1BB5-2055-7D01FC4F9C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76" y="4763918"/>
            <a:ext cx="712800" cy="712800"/>
          </a:xfrm>
          <a:prstGeom prst="rect">
            <a:avLst/>
          </a:prstGeom>
        </p:spPr>
      </p:pic>
      <p:pic>
        <p:nvPicPr>
          <p:cNvPr id="79" name="Picture 78" descr="A white gear with arrows around it&#10;&#10;Description automatically generated">
            <a:extLst>
              <a:ext uri="{FF2B5EF4-FFF2-40B4-BE49-F238E27FC236}">
                <a16:creationId xmlns:a16="http://schemas.microsoft.com/office/drawing/2014/main" id="{A2FCAA2F-F63C-5EA3-C181-B409EB75D9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0" y="4763918"/>
            <a:ext cx="712800" cy="7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15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MV3 Tecnologia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72B3-41BC-4563-AAEC-9DA20A1DB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183" y="244699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DashBots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183" y="983354"/>
            <a:ext cx="11745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DashBots é uma plataforma de orquestração de fluxos RPAs, se integrando diretamente com as ferramentas, permite a consulta do histórico de execuções e seus respectivos resultados finais (sucesso ou erro), o tempo de duração e em quais máquinas foram executados.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508" y="2375394"/>
            <a:ext cx="35288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Dentre outras funcionalidades como extração de relatórios de execução, relatórios de consumo de máquinas, integração usuário x robô, acompanhamento das execuções atuais, vale destacar o gerenciamento de fila, que permite definir prioridades entre os robôs, mantê-los em fila ou não, e até redirecionar automaticamente para uma máquina disponível.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B90992-ED26-8634-1072-5A27EA4163B3}"/>
              </a:ext>
            </a:extLst>
          </p:cNvPr>
          <p:cNvGrpSpPr/>
          <p:nvPr/>
        </p:nvGrpSpPr>
        <p:grpSpPr>
          <a:xfrm>
            <a:off x="3795648" y="2183674"/>
            <a:ext cx="8143067" cy="3799760"/>
            <a:chOff x="3795648" y="2183674"/>
            <a:chExt cx="8143067" cy="37997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13689" r="2422" b="5324"/>
            <a:stretch/>
          </p:blipFill>
          <p:spPr>
            <a:xfrm>
              <a:off x="3795648" y="2183674"/>
              <a:ext cx="8143067" cy="379976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0E277C6-12CE-D88F-4825-14BA18FDBAEF}"/>
                </a:ext>
              </a:extLst>
            </p:cNvPr>
            <p:cNvSpPr/>
            <p:nvPr/>
          </p:nvSpPr>
          <p:spPr>
            <a:xfrm>
              <a:off x="3884023" y="2192384"/>
              <a:ext cx="923108" cy="217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1372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5F8A7-9132-3435-3676-8A7DA0469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Shape">
            <a:extLst>
              <a:ext uri="{FF2B5EF4-FFF2-40B4-BE49-F238E27FC236}">
                <a16:creationId xmlns:a16="http://schemas.microsoft.com/office/drawing/2014/main" id="{089CC9D1-B77B-BBCF-A459-79B60024256A}"/>
              </a:ext>
            </a:extLst>
          </p:cNvPr>
          <p:cNvSpPr/>
          <p:nvPr/>
        </p:nvSpPr>
        <p:spPr>
          <a:xfrm>
            <a:off x="321418" y="1072242"/>
            <a:ext cx="1305995" cy="1299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80" y="0"/>
                </a:moveTo>
                <a:cubicBezTo>
                  <a:pt x="1293" y="0"/>
                  <a:pt x="0" y="1288"/>
                  <a:pt x="0" y="2880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880" y="0"/>
                </a:lnTo>
                <a:close/>
              </a:path>
            </a:pathLst>
          </a:custGeom>
          <a:solidFill>
            <a:srgbClr val="4472C4">
              <a:lumMod val="60000"/>
              <a:lumOff val="4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A820C-12AE-FEB5-2017-F4DB756E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EFA56-C1C2-2D01-C5C8-BF533FD86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MV3 Tecnologia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3958F-B1CB-455C-801A-8D75CC77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72B3-41BC-4563-AAEC-9DA20A1DB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E2C55-0E11-2670-C9A5-F23A352AACAA}"/>
              </a:ext>
            </a:extLst>
          </p:cNvPr>
          <p:cNvSpPr txBox="1"/>
          <p:nvPr/>
        </p:nvSpPr>
        <p:spPr>
          <a:xfrm>
            <a:off x="193183" y="244699"/>
            <a:ext cx="543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1 – Empresa Setor Bem-Estar/Fitness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8EB0667F-C72B-FF2B-F029-18D08F0306EC}"/>
              </a:ext>
            </a:extLst>
          </p:cNvPr>
          <p:cNvGrpSpPr/>
          <p:nvPr/>
        </p:nvGrpSpPr>
        <p:grpSpPr>
          <a:xfrm>
            <a:off x="387017" y="1133614"/>
            <a:ext cx="11417966" cy="4590771"/>
            <a:chOff x="3697756" y="1745783"/>
            <a:chExt cx="13654933" cy="5322514"/>
          </a:xfrm>
        </p:grpSpPr>
        <p:sp>
          <p:nvSpPr>
            <p:cNvPr id="2052" name="Shape">
              <a:extLst>
                <a:ext uri="{FF2B5EF4-FFF2-40B4-BE49-F238E27FC236}">
                  <a16:creationId xmlns:a16="http://schemas.microsoft.com/office/drawing/2014/main" id="{59EBBD33-D784-FEDC-3299-1D2389BFC539}"/>
                </a:ext>
              </a:extLst>
            </p:cNvPr>
            <p:cNvSpPr/>
            <p:nvPr/>
          </p:nvSpPr>
          <p:spPr>
            <a:xfrm>
              <a:off x="3697756" y="1745783"/>
              <a:ext cx="13654933" cy="5322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66" y="0"/>
                  </a:moveTo>
                  <a:lnTo>
                    <a:pt x="2034" y="0"/>
                  </a:lnTo>
                  <a:cubicBezTo>
                    <a:pt x="913" y="0"/>
                    <a:pt x="0" y="598"/>
                    <a:pt x="0" y="1338"/>
                  </a:cubicBezTo>
                  <a:lnTo>
                    <a:pt x="0" y="20262"/>
                  </a:lnTo>
                  <a:cubicBezTo>
                    <a:pt x="0" y="20999"/>
                    <a:pt x="909" y="21600"/>
                    <a:pt x="2034" y="21600"/>
                  </a:cubicBezTo>
                  <a:lnTo>
                    <a:pt x="19566" y="21600"/>
                  </a:lnTo>
                  <a:cubicBezTo>
                    <a:pt x="20687" y="21600"/>
                    <a:pt x="21600" y="21002"/>
                    <a:pt x="21600" y="20262"/>
                  </a:cubicBezTo>
                  <a:lnTo>
                    <a:pt x="21600" y="1335"/>
                  </a:lnTo>
                  <a:cubicBezTo>
                    <a:pt x="21600" y="598"/>
                    <a:pt x="20691" y="0"/>
                    <a:pt x="19566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54" name="Group 2053">
              <a:extLst>
                <a:ext uri="{FF2B5EF4-FFF2-40B4-BE49-F238E27FC236}">
                  <a16:creationId xmlns:a16="http://schemas.microsoft.com/office/drawing/2014/main" id="{10834732-C8F6-5C23-C858-01A81D502394}"/>
                </a:ext>
              </a:extLst>
            </p:cNvPr>
            <p:cNvGrpSpPr/>
            <p:nvPr/>
          </p:nvGrpSpPr>
          <p:grpSpPr>
            <a:xfrm>
              <a:off x="4214773" y="2152584"/>
              <a:ext cx="6073136" cy="4359728"/>
              <a:chOff x="1588441" y="2152584"/>
              <a:chExt cx="6073136" cy="4359728"/>
            </a:xfrm>
          </p:grpSpPr>
          <p:sp>
            <p:nvSpPr>
              <p:cNvPr id="2057" name="TextBox 23">
                <a:extLst>
                  <a:ext uri="{FF2B5EF4-FFF2-40B4-BE49-F238E27FC236}">
                    <a16:creationId xmlns:a16="http://schemas.microsoft.com/office/drawing/2014/main" id="{B3CE141C-EFAA-3588-E595-2EF26840B8A0}"/>
                  </a:ext>
                </a:extLst>
              </p:cNvPr>
              <p:cNvSpPr txBox="1"/>
              <p:nvPr/>
            </p:nvSpPr>
            <p:spPr>
              <a:xfrm>
                <a:off x="2242289" y="2152584"/>
                <a:ext cx="5419288" cy="749353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Escrituração de Notas Fiscais em Diversas Prefeituras</a:t>
                </a:r>
                <a:endPara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8" name="TextBox 24">
                <a:extLst>
                  <a:ext uri="{FF2B5EF4-FFF2-40B4-BE49-F238E27FC236}">
                    <a16:creationId xmlns:a16="http://schemas.microsoft.com/office/drawing/2014/main" id="{EE1F5E46-6FAB-5551-A8DE-5C9657CADBC6}"/>
                  </a:ext>
                </a:extLst>
              </p:cNvPr>
              <p:cNvSpPr txBox="1"/>
              <p:nvPr/>
            </p:nvSpPr>
            <p:spPr>
              <a:xfrm>
                <a:off x="1588441" y="3158068"/>
                <a:ext cx="5681347" cy="3354244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3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 IS –</a:t>
                </a:r>
                <a:r>
                  <a:rPr kumimoji="0" lang="pt-BR" sz="13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Por obrigação do governo, a empresa precisa escriturar todas as notas recebidas de outras prefeituras que não a que o CNPJ está cadastrado. O volume de escrituração é de cerca de </a:t>
                </a:r>
                <a:r>
                  <a:rPr kumimoji="0" lang="pt-BR" sz="13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9.000 notas fiscais</a:t>
                </a:r>
                <a:r>
                  <a:rPr kumimoji="0" lang="pt-BR" sz="13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mensais, diluído entre </a:t>
                </a:r>
                <a:r>
                  <a:rPr kumimoji="0" lang="pt-BR" sz="13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 usuários</a:t>
                </a:r>
                <a:r>
                  <a:rPr kumimoji="0" lang="pt-BR" sz="130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que realizam essa atividade durante todo o mês, durante </a:t>
                </a:r>
                <a:r>
                  <a:rPr kumimoji="0" lang="pt-BR" sz="13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 horas por dia</a:t>
                </a:r>
                <a:r>
                  <a:rPr kumimoji="0" lang="pt-BR" sz="130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Devido ao alto volume, e diferentes demandas, o processo não era feito por completo.</a:t>
                </a:r>
                <a:endParaRPr kumimoji="0" lang="pt-BR" sz="1300" b="1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3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3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 BE -</a:t>
                </a:r>
                <a:r>
                  <a:rPr kumimoji="0" lang="pt-BR" sz="13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Para suprir esta necessidade, criamos fluxos automatizados por robôs que realizam o acesso ao site das prefeituras e realiza a escrituração da nota. Porém para que este processo seja feito, utilizamos </a:t>
                </a:r>
                <a:r>
                  <a:rPr kumimoji="0" lang="pt-BR" sz="13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Inteligência Aritifical</a:t>
                </a:r>
                <a:r>
                  <a:rPr kumimoji="0" lang="pt-BR" sz="13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atrelada a </a:t>
                </a:r>
                <a:r>
                  <a:rPr kumimoji="0" lang="pt-BR" sz="13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OCR</a:t>
                </a:r>
                <a:r>
                  <a:rPr kumimoji="0" lang="pt-BR" sz="13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para extrair todos os dados necessários do arquivo PDF da nota fiscal, dessa forma conseguimos confrontar com os dados do sistema e então partir para escrituração de fato.</a:t>
                </a:r>
              </a:p>
            </p:txBody>
          </p:sp>
        </p:grpSp>
        <p:sp>
          <p:nvSpPr>
            <p:cNvPr id="2055" name="Freeform: Shape 2054">
              <a:extLst>
                <a:ext uri="{FF2B5EF4-FFF2-40B4-BE49-F238E27FC236}">
                  <a16:creationId xmlns:a16="http://schemas.microsoft.com/office/drawing/2014/main" id="{E2A6F838-685F-8A3C-B531-35E517C3BA62}"/>
                </a:ext>
              </a:extLst>
            </p:cNvPr>
            <p:cNvSpPr/>
            <p:nvPr/>
          </p:nvSpPr>
          <p:spPr>
            <a:xfrm>
              <a:off x="3697757" y="1745783"/>
              <a:ext cx="1483410" cy="1432214"/>
            </a:xfrm>
            <a:custGeom>
              <a:avLst/>
              <a:gdLst>
                <a:gd name="connsiteX0" fmla="*/ 207883 w 1308687"/>
                <a:gd name="connsiteY0" fmla="*/ 0 h 1308687"/>
                <a:gd name="connsiteX1" fmla="*/ 1308687 w 1308687"/>
                <a:gd name="connsiteY1" fmla="*/ 0 h 1308687"/>
                <a:gd name="connsiteX2" fmla="*/ 0 w 1308687"/>
                <a:gd name="connsiteY2" fmla="*/ 1308687 h 1308687"/>
                <a:gd name="connsiteX3" fmla="*/ 0 w 1308687"/>
                <a:gd name="connsiteY3" fmla="*/ 207881 h 1308687"/>
                <a:gd name="connsiteX4" fmla="*/ 207883 w 1308687"/>
                <a:gd name="connsiteY4" fmla="*/ 0 h 130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687" h="1308687">
                  <a:moveTo>
                    <a:pt x="207883" y="0"/>
                  </a:moveTo>
                  <a:lnTo>
                    <a:pt x="1308687" y="0"/>
                  </a:lnTo>
                  <a:lnTo>
                    <a:pt x="0" y="1308687"/>
                  </a:lnTo>
                  <a:lnTo>
                    <a:pt x="0" y="207881"/>
                  </a:lnTo>
                  <a:cubicBezTo>
                    <a:pt x="0" y="92910"/>
                    <a:pt x="93312" y="0"/>
                    <a:pt x="207883" y="0"/>
                  </a:cubicBezTo>
                  <a:close/>
                </a:path>
              </a:pathLst>
            </a:custGeom>
            <a:solidFill>
              <a:sysClr val="windowText" lastClr="000000">
                <a:alpha val="24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71" name="Group 2070">
            <a:extLst>
              <a:ext uri="{FF2B5EF4-FFF2-40B4-BE49-F238E27FC236}">
                <a16:creationId xmlns:a16="http://schemas.microsoft.com/office/drawing/2014/main" id="{33ED2B7C-9DDC-5EB2-25D6-720A66435B63}"/>
              </a:ext>
            </a:extLst>
          </p:cNvPr>
          <p:cNvGrpSpPr>
            <a:grpSpLocks noChangeAspect="1"/>
          </p:cNvGrpSpPr>
          <p:nvPr/>
        </p:nvGrpSpPr>
        <p:grpSpPr>
          <a:xfrm>
            <a:off x="6153716" y="1576989"/>
            <a:ext cx="2378387" cy="774748"/>
            <a:chOff x="7126649" y="1736631"/>
            <a:chExt cx="2451205" cy="811686"/>
          </a:xfrm>
        </p:grpSpPr>
        <p:pic>
          <p:nvPicPr>
            <p:cNvPr id="2061" name="Picture 2060" descr="A group of people with black background&#10;&#10;Description automatically generated">
              <a:extLst>
                <a:ext uri="{FF2B5EF4-FFF2-40B4-BE49-F238E27FC236}">
                  <a16:creationId xmlns:a16="http://schemas.microsoft.com/office/drawing/2014/main" id="{1829D0CC-79D6-302A-6A7D-43D719D9C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649" y="1736631"/>
              <a:ext cx="811686" cy="811686"/>
            </a:xfrm>
            <a:prstGeom prst="rect">
              <a:avLst/>
            </a:prstGeom>
          </p:spPr>
        </p:pic>
        <p:sp>
          <p:nvSpPr>
            <p:cNvPr id="2062" name="TextBox 24">
              <a:extLst>
                <a:ext uri="{FF2B5EF4-FFF2-40B4-BE49-F238E27FC236}">
                  <a16:creationId xmlns:a16="http://schemas.microsoft.com/office/drawing/2014/main" id="{29F8EA1D-DB29-3B86-97D3-FB4F185E19E7}"/>
                </a:ext>
              </a:extLst>
            </p:cNvPr>
            <p:cNvSpPr txBox="1"/>
            <p:nvPr/>
          </p:nvSpPr>
          <p:spPr>
            <a:xfrm>
              <a:off x="8100169" y="1947185"/>
              <a:ext cx="1477685" cy="41918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5 Usuários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925A4790-31B1-09FA-8071-6AF3F91B4295}"/>
              </a:ext>
            </a:extLst>
          </p:cNvPr>
          <p:cNvGrpSpPr>
            <a:grpSpLocks noChangeAspect="1"/>
          </p:cNvGrpSpPr>
          <p:nvPr/>
        </p:nvGrpSpPr>
        <p:grpSpPr>
          <a:xfrm>
            <a:off x="6054591" y="2435414"/>
            <a:ext cx="2556009" cy="960536"/>
            <a:chOff x="7029137" y="2833181"/>
            <a:chExt cx="2820116" cy="1077330"/>
          </a:xfrm>
        </p:grpSpPr>
        <p:pic>
          <p:nvPicPr>
            <p:cNvPr id="2064" name="Picture 2063" descr="A blue clock with a black background&#10;&#10;Description automatically generated">
              <a:extLst>
                <a:ext uri="{FF2B5EF4-FFF2-40B4-BE49-F238E27FC236}">
                  <a16:creationId xmlns:a16="http://schemas.microsoft.com/office/drawing/2014/main" id="{3F5EA0DE-0924-2E3C-00C9-06A48975D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137" y="2833181"/>
              <a:ext cx="1077330" cy="1077330"/>
            </a:xfrm>
            <a:prstGeom prst="rect">
              <a:avLst/>
            </a:prstGeom>
          </p:spPr>
        </p:pic>
        <p:sp>
          <p:nvSpPr>
            <p:cNvPr id="2065" name="TextBox 24">
              <a:extLst>
                <a:ext uri="{FF2B5EF4-FFF2-40B4-BE49-F238E27FC236}">
                  <a16:creationId xmlns:a16="http://schemas.microsoft.com/office/drawing/2014/main" id="{EE058382-A08E-25F3-C60A-93FFDB6E02AA}"/>
                </a:ext>
              </a:extLst>
            </p:cNvPr>
            <p:cNvSpPr txBox="1"/>
            <p:nvPr/>
          </p:nvSpPr>
          <p:spPr>
            <a:xfrm>
              <a:off x="8181069" y="3141013"/>
              <a:ext cx="1668184" cy="44876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15 Dias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1AD2A8E7-C72B-C1B0-A622-37EB4D773A3F}"/>
              </a:ext>
            </a:extLst>
          </p:cNvPr>
          <p:cNvGrpSpPr>
            <a:grpSpLocks noChangeAspect="1"/>
          </p:cNvGrpSpPr>
          <p:nvPr/>
        </p:nvGrpSpPr>
        <p:grpSpPr>
          <a:xfrm>
            <a:off x="9243896" y="1563320"/>
            <a:ext cx="2378387" cy="774748"/>
            <a:chOff x="7126649" y="1736631"/>
            <a:chExt cx="2451205" cy="811686"/>
          </a:xfrm>
        </p:grpSpPr>
        <p:pic>
          <p:nvPicPr>
            <p:cNvPr id="1043" name="Picture 1042" descr="A group of people with black background&#10;&#10;Description automatically generated">
              <a:extLst>
                <a:ext uri="{FF2B5EF4-FFF2-40B4-BE49-F238E27FC236}">
                  <a16:creationId xmlns:a16="http://schemas.microsoft.com/office/drawing/2014/main" id="{4810721C-1067-7E05-C38E-06F562909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649" y="1736631"/>
              <a:ext cx="811686" cy="811686"/>
            </a:xfrm>
            <a:prstGeom prst="rect">
              <a:avLst/>
            </a:prstGeom>
          </p:spPr>
        </p:pic>
        <p:sp>
          <p:nvSpPr>
            <p:cNvPr id="1044" name="TextBox 24">
              <a:extLst>
                <a:ext uri="{FF2B5EF4-FFF2-40B4-BE49-F238E27FC236}">
                  <a16:creationId xmlns:a16="http://schemas.microsoft.com/office/drawing/2014/main" id="{C69A7D61-12E1-CB2B-2EE5-92564F2B34BE}"/>
                </a:ext>
              </a:extLst>
            </p:cNvPr>
            <p:cNvSpPr txBox="1"/>
            <p:nvPr/>
          </p:nvSpPr>
          <p:spPr>
            <a:xfrm>
              <a:off x="8100169" y="1947185"/>
              <a:ext cx="1477685" cy="41918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0 Usuários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3EC402B1-B5CB-5CF8-5757-681E1CC05FE6}"/>
              </a:ext>
            </a:extLst>
          </p:cNvPr>
          <p:cNvGrpSpPr>
            <a:grpSpLocks noChangeAspect="1"/>
          </p:cNvGrpSpPr>
          <p:nvPr/>
        </p:nvGrpSpPr>
        <p:grpSpPr>
          <a:xfrm>
            <a:off x="9144771" y="2421745"/>
            <a:ext cx="2556009" cy="960536"/>
            <a:chOff x="7029137" y="2833181"/>
            <a:chExt cx="2820116" cy="1077330"/>
          </a:xfrm>
        </p:grpSpPr>
        <p:pic>
          <p:nvPicPr>
            <p:cNvPr id="1046" name="Picture 1045" descr="A blue clock with a black background&#10;&#10;Description automatically generated">
              <a:extLst>
                <a:ext uri="{FF2B5EF4-FFF2-40B4-BE49-F238E27FC236}">
                  <a16:creationId xmlns:a16="http://schemas.microsoft.com/office/drawing/2014/main" id="{762ACD55-DC22-42FE-FF7F-E7E79918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137" y="2833181"/>
              <a:ext cx="1077330" cy="1077330"/>
            </a:xfrm>
            <a:prstGeom prst="rect">
              <a:avLst/>
            </a:prstGeom>
          </p:spPr>
        </p:pic>
        <p:sp>
          <p:nvSpPr>
            <p:cNvPr id="1047" name="TextBox 24">
              <a:extLst>
                <a:ext uri="{FF2B5EF4-FFF2-40B4-BE49-F238E27FC236}">
                  <a16:creationId xmlns:a16="http://schemas.microsoft.com/office/drawing/2014/main" id="{1CCEC94E-F00F-EDF9-A091-ADCCE40C2FF5}"/>
                </a:ext>
              </a:extLst>
            </p:cNvPr>
            <p:cNvSpPr txBox="1"/>
            <p:nvPr/>
          </p:nvSpPr>
          <p:spPr>
            <a:xfrm>
              <a:off x="8181069" y="3141013"/>
              <a:ext cx="1668184" cy="44876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10 Dias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1" name="Arrow: Chevron 1050">
            <a:extLst>
              <a:ext uri="{FF2B5EF4-FFF2-40B4-BE49-F238E27FC236}">
                <a16:creationId xmlns:a16="http://schemas.microsoft.com/office/drawing/2014/main" id="{66C407E5-D113-6AA4-C051-EE19AA8D24BC}"/>
              </a:ext>
            </a:extLst>
          </p:cNvPr>
          <p:cNvSpPr/>
          <p:nvPr/>
        </p:nvSpPr>
        <p:spPr>
          <a:xfrm>
            <a:off x="8522884" y="1678892"/>
            <a:ext cx="392855" cy="570910"/>
          </a:xfrm>
          <a:prstGeom prst="chevron">
            <a:avLst/>
          </a:prstGeom>
          <a:solidFill>
            <a:srgbClr val="4292B6"/>
          </a:solidFill>
          <a:ln>
            <a:solidFill>
              <a:srgbClr val="3C85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52" name="Arrow: Chevron 1051">
            <a:extLst>
              <a:ext uri="{FF2B5EF4-FFF2-40B4-BE49-F238E27FC236}">
                <a16:creationId xmlns:a16="http://schemas.microsoft.com/office/drawing/2014/main" id="{3FE8AF99-361B-3690-6A0F-297F2364BF75}"/>
              </a:ext>
            </a:extLst>
          </p:cNvPr>
          <p:cNvSpPr/>
          <p:nvPr/>
        </p:nvSpPr>
        <p:spPr>
          <a:xfrm>
            <a:off x="8522884" y="2610805"/>
            <a:ext cx="392855" cy="570910"/>
          </a:xfrm>
          <a:prstGeom prst="chevron">
            <a:avLst/>
          </a:prstGeom>
          <a:solidFill>
            <a:srgbClr val="4292B6"/>
          </a:solidFill>
          <a:ln>
            <a:solidFill>
              <a:srgbClr val="3C85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85" name="Shape">
            <a:extLst>
              <a:ext uri="{FF2B5EF4-FFF2-40B4-BE49-F238E27FC236}">
                <a16:creationId xmlns:a16="http://schemas.microsoft.com/office/drawing/2014/main" id="{4D7BDC85-2A2E-1C63-AA43-9F9691BEFC20}"/>
              </a:ext>
            </a:extLst>
          </p:cNvPr>
          <p:cNvSpPr/>
          <p:nvPr/>
        </p:nvSpPr>
        <p:spPr>
          <a:xfrm>
            <a:off x="321417" y="1072242"/>
            <a:ext cx="1293082" cy="129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80" y="0"/>
                </a:moveTo>
                <a:cubicBezTo>
                  <a:pt x="1293" y="0"/>
                  <a:pt x="0" y="1288"/>
                  <a:pt x="0" y="2880"/>
                </a:cubicBezTo>
                <a:lnTo>
                  <a:pt x="0" y="21600"/>
                </a:lnTo>
                <a:lnTo>
                  <a:pt x="21600" y="0"/>
                </a:lnTo>
                <a:lnTo>
                  <a:pt x="2880" y="0"/>
                </a:lnTo>
                <a:close/>
              </a:path>
            </a:pathLst>
          </a:custGeom>
          <a:solidFill>
            <a:srgbClr val="4472C4">
              <a:lumMod val="40000"/>
              <a:lumOff val="6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86" name="Picture 208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3CBCE29-0AD8-E73B-064C-2A1E1CB5A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1" y="1157636"/>
            <a:ext cx="565752" cy="565752"/>
          </a:xfrm>
          <a:prstGeom prst="rect">
            <a:avLst/>
          </a:prstGeom>
        </p:spPr>
      </p:pic>
      <p:grpSp>
        <p:nvGrpSpPr>
          <p:cNvPr id="2089" name="Group 2088">
            <a:extLst>
              <a:ext uri="{FF2B5EF4-FFF2-40B4-BE49-F238E27FC236}">
                <a16:creationId xmlns:a16="http://schemas.microsoft.com/office/drawing/2014/main" id="{8C905BB8-979B-C9FC-A77B-B500BA6BFE98}"/>
              </a:ext>
            </a:extLst>
          </p:cNvPr>
          <p:cNvGrpSpPr/>
          <p:nvPr/>
        </p:nvGrpSpPr>
        <p:grpSpPr>
          <a:xfrm>
            <a:off x="6153716" y="3477661"/>
            <a:ext cx="2223428" cy="830997"/>
            <a:chOff x="6119171" y="4046306"/>
            <a:chExt cx="2223428" cy="830997"/>
          </a:xfrm>
        </p:grpSpPr>
        <p:sp>
          <p:nvSpPr>
            <p:cNvPr id="1050" name="TextBox 24">
              <a:extLst>
                <a:ext uri="{FF2B5EF4-FFF2-40B4-BE49-F238E27FC236}">
                  <a16:creationId xmlns:a16="http://schemas.microsoft.com/office/drawing/2014/main" id="{4AF59D67-2030-5C0C-811D-33F23A8471F3}"/>
                </a:ext>
              </a:extLst>
            </p:cNvPr>
            <p:cNvSpPr txBox="1"/>
            <p:nvPr/>
          </p:nvSpPr>
          <p:spPr>
            <a:xfrm>
              <a:off x="7013919" y="4046306"/>
              <a:ext cx="1328680" cy="83099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Não se fazia a escrituração de todas as notas.</a:t>
              </a:r>
              <a:endParaRPr kumimoji="0" lang="pt-BR" sz="16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88" name="Picture 2087" descr="A paper with dollar bills and a black background&#10;&#10;Description automatically generated">
              <a:extLst>
                <a:ext uri="{FF2B5EF4-FFF2-40B4-BE49-F238E27FC236}">
                  <a16:creationId xmlns:a16="http://schemas.microsoft.com/office/drawing/2014/main" id="{40B67FFE-9351-C2E6-01AB-A1F7F7391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171" y="4063734"/>
              <a:ext cx="799948" cy="799948"/>
            </a:xfrm>
            <a:prstGeom prst="rect">
              <a:avLst/>
            </a:prstGeom>
          </p:spPr>
        </p:pic>
      </p:grpSp>
      <p:sp>
        <p:nvSpPr>
          <p:cNvPr id="2090" name="Arrow: Chevron 2089">
            <a:extLst>
              <a:ext uri="{FF2B5EF4-FFF2-40B4-BE49-F238E27FC236}">
                <a16:creationId xmlns:a16="http://schemas.microsoft.com/office/drawing/2014/main" id="{1EC9503E-6562-5C8D-B7CB-927A14669883}"/>
              </a:ext>
            </a:extLst>
          </p:cNvPr>
          <p:cNvSpPr/>
          <p:nvPr/>
        </p:nvSpPr>
        <p:spPr>
          <a:xfrm>
            <a:off x="8522884" y="3609608"/>
            <a:ext cx="392855" cy="570910"/>
          </a:xfrm>
          <a:prstGeom prst="chevron">
            <a:avLst/>
          </a:prstGeom>
          <a:solidFill>
            <a:srgbClr val="4292B6"/>
          </a:solidFill>
          <a:ln>
            <a:solidFill>
              <a:srgbClr val="3C85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091" name="Group 2090">
            <a:extLst>
              <a:ext uri="{FF2B5EF4-FFF2-40B4-BE49-F238E27FC236}">
                <a16:creationId xmlns:a16="http://schemas.microsoft.com/office/drawing/2014/main" id="{96FD4795-BA92-6A3B-3865-66FA954C910A}"/>
              </a:ext>
            </a:extLst>
          </p:cNvPr>
          <p:cNvGrpSpPr/>
          <p:nvPr/>
        </p:nvGrpSpPr>
        <p:grpSpPr>
          <a:xfrm>
            <a:off x="9243896" y="3498585"/>
            <a:ext cx="2456884" cy="817376"/>
            <a:chOff x="6119171" y="4046306"/>
            <a:chExt cx="2456884" cy="817376"/>
          </a:xfrm>
        </p:grpSpPr>
        <p:sp>
          <p:nvSpPr>
            <p:cNvPr id="2092" name="TextBox 24">
              <a:extLst>
                <a:ext uri="{FF2B5EF4-FFF2-40B4-BE49-F238E27FC236}">
                  <a16:creationId xmlns:a16="http://schemas.microsoft.com/office/drawing/2014/main" id="{BBC0C0E3-C874-096B-4E7E-776B5DCE69AE}"/>
                </a:ext>
              </a:extLst>
            </p:cNvPr>
            <p:cNvSpPr txBox="1"/>
            <p:nvPr/>
          </p:nvSpPr>
          <p:spPr>
            <a:xfrm>
              <a:off x="7013919" y="4046306"/>
              <a:ext cx="1562136" cy="70788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9.000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Notas Mensais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93" name="Picture 2092" descr="A paper with dollar bills and a black background&#10;&#10;Description automatically generated">
              <a:extLst>
                <a:ext uri="{FF2B5EF4-FFF2-40B4-BE49-F238E27FC236}">
                  <a16:creationId xmlns:a16="http://schemas.microsoft.com/office/drawing/2014/main" id="{A52D4375-45B5-97EC-D779-F35C42BF5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171" y="4063734"/>
              <a:ext cx="799948" cy="799948"/>
            </a:xfrm>
            <a:prstGeom prst="rect">
              <a:avLst/>
            </a:prstGeom>
          </p:spPr>
        </p:pic>
      </p:grpSp>
      <p:pic>
        <p:nvPicPr>
          <p:cNvPr id="2096" name="Picture 2095" descr="A blue and white logo&#10;&#10;Description automatically generated">
            <a:extLst>
              <a:ext uri="{FF2B5EF4-FFF2-40B4-BE49-F238E27FC236}">
                <a16:creationId xmlns:a16="http://schemas.microsoft.com/office/drawing/2014/main" id="{CD343606-C959-DC2A-69DF-0F5FF2489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71" y="4482737"/>
            <a:ext cx="930378" cy="9303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4C8C15-AEF0-145C-BFD1-6C319B33CCFE}"/>
              </a:ext>
            </a:extLst>
          </p:cNvPr>
          <p:cNvGrpSpPr/>
          <p:nvPr/>
        </p:nvGrpSpPr>
        <p:grpSpPr>
          <a:xfrm>
            <a:off x="7083856" y="4434000"/>
            <a:ext cx="1883981" cy="1310913"/>
            <a:chOff x="7083856" y="4434000"/>
            <a:chExt cx="1883981" cy="1310913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25EC933B-941C-8D94-9AF0-D96A892A34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8" r="80462" b="19583"/>
            <a:stretch/>
          </p:blipFill>
          <p:spPr bwMode="auto">
            <a:xfrm>
              <a:off x="7499836" y="4434000"/>
              <a:ext cx="1052023" cy="851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24">
              <a:extLst>
                <a:ext uri="{FF2B5EF4-FFF2-40B4-BE49-F238E27FC236}">
                  <a16:creationId xmlns:a16="http://schemas.microsoft.com/office/drawing/2014/main" id="{4DE06D16-3E34-DA3E-1C8F-B6ED4CFBFF92}"/>
                </a:ext>
              </a:extLst>
            </p:cNvPr>
            <p:cNvSpPr txBox="1"/>
            <p:nvPr/>
          </p:nvSpPr>
          <p:spPr>
            <a:xfrm>
              <a:off x="7083856" y="5344803"/>
              <a:ext cx="1883981" cy="40011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 Automate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198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5F8A7-9132-3435-3676-8A7DA0469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A820C-12AE-FEB5-2017-F4DB756E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EFA56-C1C2-2D01-C5C8-BF533FD86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MV3 Tecnologia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3958F-B1CB-455C-801A-8D75CC77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72B3-41BC-4563-AAEC-9DA20A1DB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E2C55-0E11-2670-C9A5-F23A352AACAA}"/>
              </a:ext>
            </a:extLst>
          </p:cNvPr>
          <p:cNvSpPr txBox="1"/>
          <p:nvPr/>
        </p:nvSpPr>
        <p:spPr>
          <a:xfrm>
            <a:off x="193183" y="244699"/>
            <a:ext cx="4337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2 – Empresa Setor Marítimo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3F857DE-1327-FB60-454A-DF8435D98BA9}"/>
              </a:ext>
            </a:extLst>
          </p:cNvPr>
          <p:cNvGrpSpPr/>
          <p:nvPr/>
        </p:nvGrpSpPr>
        <p:grpSpPr>
          <a:xfrm>
            <a:off x="308503" y="1067718"/>
            <a:ext cx="11496480" cy="4656306"/>
            <a:chOff x="4495887" y="1303940"/>
            <a:chExt cx="11309264" cy="4656306"/>
          </a:xfrm>
        </p:grpSpPr>
        <p:grpSp>
          <p:nvGrpSpPr>
            <p:cNvPr id="2048" name="Group 2047">
              <a:extLst>
                <a:ext uri="{FF2B5EF4-FFF2-40B4-BE49-F238E27FC236}">
                  <a16:creationId xmlns:a16="http://schemas.microsoft.com/office/drawing/2014/main" id="{8EB0667F-C72B-FF2B-F029-18D08F0306EC}"/>
                </a:ext>
              </a:extLst>
            </p:cNvPr>
            <p:cNvGrpSpPr/>
            <p:nvPr/>
          </p:nvGrpSpPr>
          <p:grpSpPr>
            <a:xfrm>
              <a:off x="4495887" y="1303940"/>
              <a:ext cx="11309264" cy="4656306"/>
              <a:chOff x="3603860" y="1669383"/>
              <a:chExt cx="13748829" cy="5398495"/>
            </a:xfrm>
          </p:grpSpPr>
          <p:sp>
            <p:nvSpPr>
              <p:cNvPr id="2051" name="Shape">
                <a:extLst>
                  <a:ext uri="{FF2B5EF4-FFF2-40B4-BE49-F238E27FC236}">
                    <a16:creationId xmlns:a16="http://schemas.microsoft.com/office/drawing/2014/main" id="{8BE76081-56CD-16AE-45DE-27CEAC1327D4}"/>
                  </a:ext>
                </a:extLst>
              </p:cNvPr>
              <p:cNvSpPr/>
              <p:nvPr/>
            </p:nvSpPr>
            <p:spPr>
              <a:xfrm>
                <a:off x="3603860" y="1672599"/>
                <a:ext cx="1562824" cy="1548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80" y="0"/>
                    </a:moveTo>
                    <a:cubicBezTo>
                      <a:pt x="1293" y="0"/>
                      <a:pt x="0" y="1288"/>
                      <a:pt x="0" y="2880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880" y="0"/>
                    </a:lnTo>
                    <a:close/>
                  </a:path>
                </a:pathLst>
              </a:custGeom>
              <a:solidFill>
                <a:srgbClr val="4472C4">
                  <a:lumMod val="7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2" name="Shape">
                <a:extLst>
                  <a:ext uri="{FF2B5EF4-FFF2-40B4-BE49-F238E27FC236}">
                    <a16:creationId xmlns:a16="http://schemas.microsoft.com/office/drawing/2014/main" id="{59EBBD33-D784-FEDC-3299-1D2389BFC539}"/>
                  </a:ext>
                </a:extLst>
              </p:cNvPr>
              <p:cNvSpPr/>
              <p:nvPr/>
            </p:nvSpPr>
            <p:spPr>
              <a:xfrm>
                <a:off x="3697756" y="1745364"/>
                <a:ext cx="13654933" cy="5322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66" y="0"/>
                    </a:moveTo>
                    <a:lnTo>
                      <a:pt x="2034" y="0"/>
                    </a:lnTo>
                    <a:cubicBezTo>
                      <a:pt x="913" y="0"/>
                      <a:pt x="0" y="598"/>
                      <a:pt x="0" y="1338"/>
                    </a:cubicBezTo>
                    <a:lnTo>
                      <a:pt x="0" y="20262"/>
                    </a:lnTo>
                    <a:cubicBezTo>
                      <a:pt x="0" y="20999"/>
                      <a:pt x="909" y="21600"/>
                      <a:pt x="2034" y="21600"/>
                    </a:cubicBezTo>
                    <a:lnTo>
                      <a:pt x="19566" y="21600"/>
                    </a:lnTo>
                    <a:cubicBezTo>
                      <a:pt x="20687" y="21600"/>
                      <a:pt x="21600" y="21002"/>
                      <a:pt x="21600" y="20262"/>
                    </a:cubicBezTo>
                    <a:lnTo>
                      <a:pt x="21600" y="1335"/>
                    </a:lnTo>
                    <a:cubicBezTo>
                      <a:pt x="21600" y="598"/>
                      <a:pt x="20691" y="0"/>
                      <a:pt x="19566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54" name="Group 2053">
                <a:extLst>
                  <a:ext uri="{FF2B5EF4-FFF2-40B4-BE49-F238E27FC236}">
                    <a16:creationId xmlns:a16="http://schemas.microsoft.com/office/drawing/2014/main" id="{10834732-C8F6-5C23-C858-01A81D502394}"/>
                  </a:ext>
                </a:extLst>
              </p:cNvPr>
              <p:cNvGrpSpPr/>
              <p:nvPr/>
            </p:nvGrpSpPr>
            <p:grpSpPr>
              <a:xfrm>
                <a:off x="4162259" y="2152584"/>
                <a:ext cx="6125650" cy="4125073"/>
                <a:chOff x="1535927" y="2152584"/>
                <a:chExt cx="6125650" cy="4125073"/>
              </a:xfrm>
            </p:grpSpPr>
            <p:sp>
              <p:nvSpPr>
                <p:cNvPr id="2057" name="TextBox 23">
                  <a:extLst>
                    <a:ext uri="{FF2B5EF4-FFF2-40B4-BE49-F238E27FC236}">
                      <a16:creationId xmlns:a16="http://schemas.microsoft.com/office/drawing/2014/main" id="{B3CE141C-EFAA-3588-E595-2EF26840B8A0}"/>
                    </a:ext>
                  </a:extLst>
                </p:cNvPr>
                <p:cNvSpPr txBox="1"/>
                <p:nvPr/>
              </p:nvSpPr>
              <p:spPr>
                <a:xfrm>
                  <a:off x="2242289" y="2152584"/>
                  <a:ext cx="5419288" cy="749353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b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Extração de Comprovantes de Pagamentos do Banco Bradesco</a:t>
                  </a:r>
                  <a:endParaRPr kumimoji="0" lang="en-US" sz="18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TextBox 24">
                  <a:extLst>
                    <a:ext uri="{FF2B5EF4-FFF2-40B4-BE49-F238E27FC236}">
                      <a16:creationId xmlns:a16="http://schemas.microsoft.com/office/drawing/2014/main" id="{EE1F5E46-6FAB-5551-A8DE-5C9657CADBC6}"/>
                    </a:ext>
                  </a:extLst>
                </p:cNvPr>
                <p:cNvSpPr txBox="1"/>
                <p:nvPr/>
              </p:nvSpPr>
              <p:spPr>
                <a:xfrm>
                  <a:off x="1535927" y="3387300"/>
                  <a:ext cx="5681347" cy="2890357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t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3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AS IS –</a:t>
                  </a:r>
                  <a:r>
                    <a:rPr kumimoji="0" lang="pt-BR" sz="13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Devido a clausulas de contrato e legislação, a empresa precisa disponibilizar mensalmente todos os comprovantes de pagamentos dos funcionários, afim de comprovar que a companhia não possui nenhuma pendência trabalhista. Este processo levava cerca de </a:t>
                  </a:r>
                  <a:r>
                    <a:rPr kumimoji="0" lang="pt-BR" sz="13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 dias úteis</a:t>
                  </a:r>
                  <a:r>
                    <a:rPr kumimoji="0" lang="pt-BR" sz="13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para ser realizado, com o esforço de </a:t>
                  </a:r>
                  <a:r>
                    <a:rPr lang="pt-BR" sz="1300" b="1" noProof="1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Calibri" panose="020F0502020204030204"/>
                    </a:rPr>
                    <a:t>3</a:t>
                  </a:r>
                  <a:r>
                    <a:rPr kumimoji="0" lang="pt-BR" sz="13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pessoas</a:t>
                  </a:r>
                  <a:r>
                    <a:rPr kumimoji="0" lang="pt-BR" sz="13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.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3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3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TO BE -</a:t>
                  </a:r>
                  <a:r>
                    <a:rPr kumimoji="0" lang="pt-BR" sz="13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Para suprir esta necessidade, criamos fluxos automatizados por robôs que realizam o acesso ao site do banco, realizam os filtros necessários dos dias de pagamento, confirmam se aquele comprovante é referente a um funcionário ou a uma empresa através da leitura do PDF, e realizando o salvamento do arquivo informando o nome e CPF do funcionário.</a:t>
                  </a:r>
                </a:p>
              </p:txBody>
            </p:sp>
          </p:grpSp>
          <p:sp>
            <p:nvSpPr>
              <p:cNvPr id="2055" name="Freeform: Shape 2054">
                <a:extLst>
                  <a:ext uri="{FF2B5EF4-FFF2-40B4-BE49-F238E27FC236}">
                    <a16:creationId xmlns:a16="http://schemas.microsoft.com/office/drawing/2014/main" id="{E2A6F838-685F-8A3C-B531-35E517C3BA62}"/>
                  </a:ext>
                </a:extLst>
              </p:cNvPr>
              <p:cNvSpPr/>
              <p:nvPr/>
            </p:nvSpPr>
            <p:spPr>
              <a:xfrm>
                <a:off x="3697756" y="1745364"/>
                <a:ext cx="1465038" cy="1475722"/>
              </a:xfrm>
              <a:custGeom>
                <a:avLst/>
                <a:gdLst>
                  <a:gd name="connsiteX0" fmla="*/ 207883 w 1308687"/>
                  <a:gd name="connsiteY0" fmla="*/ 0 h 1308687"/>
                  <a:gd name="connsiteX1" fmla="*/ 1308687 w 1308687"/>
                  <a:gd name="connsiteY1" fmla="*/ 0 h 1308687"/>
                  <a:gd name="connsiteX2" fmla="*/ 0 w 1308687"/>
                  <a:gd name="connsiteY2" fmla="*/ 1308687 h 1308687"/>
                  <a:gd name="connsiteX3" fmla="*/ 0 w 1308687"/>
                  <a:gd name="connsiteY3" fmla="*/ 207881 h 1308687"/>
                  <a:gd name="connsiteX4" fmla="*/ 207883 w 1308687"/>
                  <a:gd name="connsiteY4" fmla="*/ 0 h 130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8687" h="1308687">
                    <a:moveTo>
                      <a:pt x="207883" y="0"/>
                    </a:moveTo>
                    <a:lnTo>
                      <a:pt x="1308687" y="0"/>
                    </a:lnTo>
                    <a:lnTo>
                      <a:pt x="0" y="1308687"/>
                    </a:lnTo>
                    <a:lnTo>
                      <a:pt x="0" y="207881"/>
                    </a:lnTo>
                    <a:cubicBezTo>
                      <a:pt x="0" y="92910"/>
                      <a:pt x="93312" y="0"/>
                      <a:pt x="2078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24000"/>
                </a:sys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6" name="Shape">
                <a:extLst>
                  <a:ext uri="{FF2B5EF4-FFF2-40B4-BE49-F238E27FC236}">
                    <a16:creationId xmlns:a16="http://schemas.microsoft.com/office/drawing/2014/main" id="{72E757F1-3B83-0B0F-02E8-BCB13ADE7D26}"/>
                  </a:ext>
                </a:extLst>
              </p:cNvPr>
              <p:cNvSpPr/>
              <p:nvPr/>
            </p:nvSpPr>
            <p:spPr>
              <a:xfrm>
                <a:off x="3603860" y="1669383"/>
                <a:ext cx="1558935" cy="1558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80" y="0"/>
                    </a:moveTo>
                    <a:cubicBezTo>
                      <a:pt x="1293" y="0"/>
                      <a:pt x="0" y="1288"/>
                      <a:pt x="0" y="2880"/>
                    </a:cubicBezTo>
                    <a:lnTo>
                      <a:pt x="0" y="21600"/>
                    </a:lnTo>
                    <a:lnTo>
                      <a:pt x="21600" y="0"/>
                    </a:lnTo>
                    <a:lnTo>
                      <a:pt x="2880" y="0"/>
                    </a:lnTo>
                    <a:close/>
                  </a:path>
                </a:pathLst>
              </a:custGeom>
              <a:solidFill>
                <a:srgbClr val="4472C4">
                  <a:lumMod val="60000"/>
                  <a:lumOff val="40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49" name="Picture 2048" descr="A white line on a black background&#10;&#10;Description automatically generated">
              <a:extLst>
                <a:ext uri="{FF2B5EF4-FFF2-40B4-BE49-F238E27FC236}">
                  <a16:creationId xmlns:a16="http://schemas.microsoft.com/office/drawing/2014/main" id="{54258676-E63F-3390-1A27-3F20DA528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743" y="1441065"/>
              <a:ext cx="565200" cy="565200"/>
            </a:xfrm>
            <a:prstGeom prst="rect">
              <a:avLst/>
            </a:prstGeom>
          </p:spPr>
        </p:pic>
      </p:grpSp>
      <p:grpSp>
        <p:nvGrpSpPr>
          <p:cNvPr id="2071" name="Group 2070">
            <a:extLst>
              <a:ext uri="{FF2B5EF4-FFF2-40B4-BE49-F238E27FC236}">
                <a16:creationId xmlns:a16="http://schemas.microsoft.com/office/drawing/2014/main" id="{33ED2B7C-9DDC-5EB2-25D6-720A66435B63}"/>
              </a:ext>
            </a:extLst>
          </p:cNvPr>
          <p:cNvGrpSpPr>
            <a:grpSpLocks noChangeAspect="1"/>
          </p:cNvGrpSpPr>
          <p:nvPr/>
        </p:nvGrpSpPr>
        <p:grpSpPr>
          <a:xfrm>
            <a:off x="6153716" y="1576989"/>
            <a:ext cx="2378387" cy="774748"/>
            <a:chOff x="7126649" y="1736631"/>
            <a:chExt cx="2451205" cy="811686"/>
          </a:xfrm>
        </p:grpSpPr>
        <p:pic>
          <p:nvPicPr>
            <p:cNvPr id="2061" name="Picture 2060" descr="A group of people with black background&#10;&#10;Description automatically generated">
              <a:extLst>
                <a:ext uri="{FF2B5EF4-FFF2-40B4-BE49-F238E27FC236}">
                  <a16:creationId xmlns:a16="http://schemas.microsoft.com/office/drawing/2014/main" id="{1829D0CC-79D6-302A-6A7D-43D719D9C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649" y="1736631"/>
              <a:ext cx="811686" cy="811686"/>
            </a:xfrm>
            <a:prstGeom prst="rect">
              <a:avLst/>
            </a:prstGeom>
          </p:spPr>
        </p:pic>
        <p:sp>
          <p:nvSpPr>
            <p:cNvPr id="2062" name="TextBox 24">
              <a:extLst>
                <a:ext uri="{FF2B5EF4-FFF2-40B4-BE49-F238E27FC236}">
                  <a16:creationId xmlns:a16="http://schemas.microsoft.com/office/drawing/2014/main" id="{29F8EA1D-DB29-3B86-97D3-FB4F185E19E7}"/>
                </a:ext>
              </a:extLst>
            </p:cNvPr>
            <p:cNvSpPr txBox="1"/>
            <p:nvPr/>
          </p:nvSpPr>
          <p:spPr>
            <a:xfrm>
              <a:off x="8100169" y="1947185"/>
              <a:ext cx="1477685" cy="40011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3 Usuários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925A4790-31B1-09FA-8071-6AF3F91B4295}"/>
              </a:ext>
            </a:extLst>
          </p:cNvPr>
          <p:cNvGrpSpPr>
            <a:grpSpLocks noChangeAspect="1"/>
          </p:cNvGrpSpPr>
          <p:nvPr/>
        </p:nvGrpSpPr>
        <p:grpSpPr>
          <a:xfrm>
            <a:off x="6054591" y="2673539"/>
            <a:ext cx="2556009" cy="960536"/>
            <a:chOff x="7029137" y="2833181"/>
            <a:chExt cx="2820116" cy="1077330"/>
          </a:xfrm>
        </p:grpSpPr>
        <p:pic>
          <p:nvPicPr>
            <p:cNvPr id="2064" name="Picture 2063" descr="A blue clock with a black background&#10;&#10;Description automatically generated">
              <a:extLst>
                <a:ext uri="{FF2B5EF4-FFF2-40B4-BE49-F238E27FC236}">
                  <a16:creationId xmlns:a16="http://schemas.microsoft.com/office/drawing/2014/main" id="{3F5EA0DE-0924-2E3C-00C9-06A48975D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137" y="2833181"/>
              <a:ext cx="1077330" cy="1077330"/>
            </a:xfrm>
            <a:prstGeom prst="rect">
              <a:avLst/>
            </a:prstGeom>
          </p:spPr>
        </p:pic>
        <p:sp>
          <p:nvSpPr>
            <p:cNvPr id="2065" name="TextBox 24">
              <a:extLst>
                <a:ext uri="{FF2B5EF4-FFF2-40B4-BE49-F238E27FC236}">
                  <a16:creationId xmlns:a16="http://schemas.microsoft.com/office/drawing/2014/main" id="{EE058382-A08E-25F3-C60A-93FFDB6E02AA}"/>
                </a:ext>
              </a:extLst>
            </p:cNvPr>
            <p:cNvSpPr txBox="1"/>
            <p:nvPr/>
          </p:nvSpPr>
          <p:spPr>
            <a:xfrm>
              <a:off x="8181069" y="3141013"/>
              <a:ext cx="1668184" cy="40011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8 Dias Úteis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1AD2A8E7-C72B-C1B0-A622-37EB4D773A3F}"/>
              </a:ext>
            </a:extLst>
          </p:cNvPr>
          <p:cNvGrpSpPr>
            <a:grpSpLocks noChangeAspect="1"/>
          </p:cNvGrpSpPr>
          <p:nvPr/>
        </p:nvGrpSpPr>
        <p:grpSpPr>
          <a:xfrm>
            <a:off x="9243896" y="1563320"/>
            <a:ext cx="2378387" cy="774748"/>
            <a:chOff x="7126649" y="1736631"/>
            <a:chExt cx="2451205" cy="811686"/>
          </a:xfrm>
        </p:grpSpPr>
        <p:pic>
          <p:nvPicPr>
            <p:cNvPr id="1043" name="Picture 1042" descr="A group of people with black background&#10;&#10;Description automatically generated">
              <a:extLst>
                <a:ext uri="{FF2B5EF4-FFF2-40B4-BE49-F238E27FC236}">
                  <a16:creationId xmlns:a16="http://schemas.microsoft.com/office/drawing/2014/main" id="{4810721C-1067-7E05-C38E-06F562909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649" y="1736631"/>
              <a:ext cx="811686" cy="811686"/>
            </a:xfrm>
            <a:prstGeom prst="rect">
              <a:avLst/>
            </a:prstGeom>
          </p:spPr>
        </p:pic>
        <p:sp>
          <p:nvSpPr>
            <p:cNvPr id="1044" name="TextBox 24">
              <a:extLst>
                <a:ext uri="{FF2B5EF4-FFF2-40B4-BE49-F238E27FC236}">
                  <a16:creationId xmlns:a16="http://schemas.microsoft.com/office/drawing/2014/main" id="{C69A7D61-12E1-CB2B-2EE5-92564F2B34BE}"/>
                </a:ext>
              </a:extLst>
            </p:cNvPr>
            <p:cNvSpPr txBox="1"/>
            <p:nvPr/>
          </p:nvSpPr>
          <p:spPr>
            <a:xfrm>
              <a:off x="8100169" y="1947185"/>
              <a:ext cx="1477685" cy="41918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0 Usuários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3EC402B1-B5CB-5CF8-5757-681E1CC05FE6}"/>
              </a:ext>
            </a:extLst>
          </p:cNvPr>
          <p:cNvGrpSpPr>
            <a:grpSpLocks noChangeAspect="1"/>
          </p:cNvGrpSpPr>
          <p:nvPr/>
        </p:nvGrpSpPr>
        <p:grpSpPr>
          <a:xfrm>
            <a:off x="9144771" y="2659870"/>
            <a:ext cx="2556009" cy="960536"/>
            <a:chOff x="7029137" y="2833181"/>
            <a:chExt cx="2820116" cy="1077330"/>
          </a:xfrm>
        </p:grpSpPr>
        <p:pic>
          <p:nvPicPr>
            <p:cNvPr id="1046" name="Picture 1045" descr="A blue clock with a black background&#10;&#10;Description automatically generated">
              <a:extLst>
                <a:ext uri="{FF2B5EF4-FFF2-40B4-BE49-F238E27FC236}">
                  <a16:creationId xmlns:a16="http://schemas.microsoft.com/office/drawing/2014/main" id="{762ACD55-DC22-42FE-FF7F-E7E79918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137" y="2833181"/>
              <a:ext cx="1077330" cy="1077330"/>
            </a:xfrm>
            <a:prstGeom prst="rect">
              <a:avLst/>
            </a:prstGeom>
          </p:spPr>
        </p:pic>
        <p:sp>
          <p:nvSpPr>
            <p:cNvPr id="1047" name="TextBox 24">
              <a:extLst>
                <a:ext uri="{FF2B5EF4-FFF2-40B4-BE49-F238E27FC236}">
                  <a16:creationId xmlns:a16="http://schemas.microsoft.com/office/drawing/2014/main" id="{1CCEC94E-F00F-EDF9-A091-ADCCE40C2FF5}"/>
                </a:ext>
              </a:extLst>
            </p:cNvPr>
            <p:cNvSpPr txBox="1"/>
            <p:nvPr/>
          </p:nvSpPr>
          <p:spPr>
            <a:xfrm>
              <a:off x="8181069" y="3141013"/>
              <a:ext cx="1668184" cy="44876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1 Dia Útil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35DED023-6DFD-E638-A4B6-2647C454D57E}"/>
              </a:ext>
            </a:extLst>
          </p:cNvPr>
          <p:cNvGrpSpPr>
            <a:grpSpLocks noChangeAspect="1"/>
          </p:cNvGrpSpPr>
          <p:nvPr/>
        </p:nvGrpSpPr>
        <p:grpSpPr>
          <a:xfrm>
            <a:off x="8832611" y="3965479"/>
            <a:ext cx="2866801" cy="1020058"/>
            <a:chOff x="7029137" y="4063255"/>
            <a:chExt cx="3318504" cy="1200329"/>
          </a:xfrm>
        </p:grpSpPr>
        <p:pic>
          <p:nvPicPr>
            <p:cNvPr id="1049" name="Picture 1048" descr="A blue line on a black background&#10;&#10;Description automatically generated">
              <a:extLst>
                <a:ext uri="{FF2B5EF4-FFF2-40B4-BE49-F238E27FC236}">
                  <a16:creationId xmlns:a16="http://schemas.microsoft.com/office/drawing/2014/main" id="{18E25C4F-E06B-E0C3-7BDB-D31E0E700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137" y="4124755"/>
              <a:ext cx="1077330" cy="1077331"/>
            </a:xfrm>
            <a:prstGeom prst="rect">
              <a:avLst/>
            </a:prstGeom>
          </p:spPr>
        </p:pic>
        <p:sp>
          <p:nvSpPr>
            <p:cNvPr id="1050" name="TextBox 24">
              <a:extLst>
                <a:ext uri="{FF2B5EF4-FFF2-40B4-BE49-F238E27FC236}">
                  <a16:creationId xmlns:a16="http://schemas.microsoft.com/office/drawing/2014/main" id="{4AF59D67-2030-5C0C-811D-33F23A8471F3}"/>
                </a:ext>
              </a:extLst>
            </p:cNvPr>
            <p:cNvSpPr txBox="1"/>
            <p:nvPr/>
          </p:nvSpPr>
          <p:spPr>
            <a:xfrm>
              <a:off x="8181068" y="4063255"/>
              <a:ext cx="2166573" cy="120032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+ 20.000 Comprovantes Baixados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1" name="Arrow: Chevron 1050">
            <a:extLst>
              <a:ext uri="{FF2B5EF4-FFF2-40B4-BE49-F238E27FC236}">
                <a16:creationId xmlns:a16="http://schemas.microsoft.com/office/drawing/2014/main" id="{66C407E5-D113-6AA4-C051-EE19AA8D24BC}"/>
              </a:ext>
            </a:extLst>
          </p:cNvPr>
          <p:cNvSpPr/>
          <p:nvPr/>
        </p:nvSpPr>
        <p:spPr>
          <a:xfrm>
            <a:off x="8522884" y="1678892"/>
            <a:ext cx="392855" cy="570910"/>
          </a:xfrm>
          <a:prstGeom prst="chevron">
            <a:avLst/>
          </a:prstGeom>
          <a:solidFill>
            <a:srgbClr val="4292B6"/>
          </a:solidFill>
          <a:ln>
            <a:solidFill>
              <a:srgbClr val="3C85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52" name="Arrow: Chevron 1051">
            <a:extLst>
              <a:ext uri="{FF2B5EF4-FFF2-40B4-BE49-F238E27FC236}">
                <a16:creationId xmlns:a16="http://schemas.microsoft.com/office/drawing/2014/main" id="{3FE8AF99-361B-3690-6A0F-297F2364BF75}"/>
              </a:ext>
            </a:extLst>
          </p:cNvPr>
          <p:cNvSpPr/>
          <p:nvPr/>
        </p:nvSpPr>
        <p:spPr>
          <a:xfrm>
            <a:off x="8522884" y="2848930"/>
            <a:ext cx="392855" cy="570910"/>
          </a:xfrm>
          <a:prstGeom prst="chevron">
            <a:avLst/>
          </a:prstGeom>
          <a:solidFill>
            <a:srgbClr val="4292B6"/>
          </a:solidFill>
          <a:ln>
            <a:solidFill>
              <a:srgbClr val="3C85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D59103-4DEC-784C-550A-6AA2095DE99D}"/>
              </a:ext>
            </a:extLst>
          </p:cNvPr>
          <p:cNvGrpSpPr/>
          <p:nvPr/>
        </p:nvGrpSpPr>
        <p:grpSpPr>
          <a:xfrm>
            <a:off x="6585759" y="3858922"/>
            <a:ext cx="1883981" cy="1310913"/>
            <a:chOff x="7083856" y="4434000"/>
            <a:chExt cx="1883981" cy="1310913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2401D7DF-F04E-5B51-BFC3-CFE43C9A1A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8" r="80462" b="19583"/>
            <a:stretch/>
          </p:blipFill>
          <p:spPr bwMode="auto">
            <a:xfrm>
              <a:off x="7499836" y="4434000"/>
              <a:ext cx="1052023" cy="851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24">
              <a:extLst>
                <a:ext uri="{FF2B5EF4-FFF2-40B4-BE49-F238E27FC236}">
                  <a16:creationId xmlns:a16="http://schemas.microsoft.com/office/drawing/2014/main" id="{0272F9CD-9577-D67D-008B-97933C69F161}"/>
                </a:ext>
              </a:extLst>
            </p:cNvPr>
            <p:cNvSpPr txBox="1"/>
            <p:nvPr/>
          </p:nvSpPr>
          <p:spPr>
            <a:xfrm>
              <a:off x="7083856" y="5344803"/>
              <a:ext cx="1883981" cy="40011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 Automate</a:t>
              </a:r>
              <a:endParaRPr kumimoji="0" lang="pt-BR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382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MV3 Tecnologia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72B3-41BC-4563-AAEC-9DA20A1DB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183" y="244699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Dúvidas</a:t>
            </a:r>
          </a:p>
        </p:txBody>
      </p:sp>
      <p:pic>
        <p:nvPicPr>
          <p:cNvPr id="8" name="Picture 7" descr="A person with question marks above his head&#10;&#10;Description automatically generated">
            <a:extLst>
              <a:ext uri="{FF2B5EF4-FFF2-40B4-BE49-F238E27FC236}">
                <a16:creationId xmlns:a16="http://schemas.microsoft.com/office/drawing/2014/main" id="{484AF529-BFEE-7D6C-2B92-6CB6757F8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53" y="1870963"/>
            <a:ext cx="3116073" cy="3116073"/>
          </a:xfrm>
          <a:prstGeom prst="rect">
            <a:avLst/>
          </a:prstGeom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5646AB3-E18D-CB6B-7299-1E195F476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96" t="26822" r="16192" b="40309"/>
          <a:stretch/>
        </p:blipFill>
        <p:spPr>
          <a:xfrm>
            <a:off x="4817386" y="3886977"/>
            <a:ext cx="2036330" cy="198028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A5496B8-0091-8325-378C-3CC07E9571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114"/>
          <a:stretch/>
        </p:blipFill>
        <p:spPr>
          <a:xfrm>
            <a:off x="4682298" y="989587"/>
            <a:ext cx="2306506" cy="2306506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CA0C9C0-F91A-9E85-DB9A-D8CC08D8B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654" y="989587"/>
            <a:ext cx="2307600" cy="23076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BF85F34-A56A-1163-77ED-25681B980E10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384654" y="3888128"/>
            <a:ext cx="2037600" cy="198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302B695-3235-EAE7-BC5D-680C695F93B7}"/>
              </a:ext>
            </a:extLst>
          </p:cNvPr>
          <p:cNvSpPr txBox="1"/>
          <p:nvPr/>
        </p:nvSpPr>
        <p:spPr>
          <a:xfrm>
            <a:off x="5190342" y="3415849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Paulo Mota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D1E110-0293-EAF0-8230-8E3BBD27C692}"/>
              </a:ext>
            </a:extLst>
          </p:cNvPr>
          <p:cNvSpPr txBox="1"/>
          <p:nvPr/>
        </p:nvSpPr>
        <p:spPr>
          <a:xfrm>
            <a:off x="8758245" y="3415849"/>
            <a:ext cx="125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Victor Eiras</a:t>
            </a:r>
          </a:p>
        </p:txBody>
      </p:sp>
    </p:spTree>
    <p:extLst>
      <p:ext uri="{BB962C8B-B14F-4D97-AF65-F5344CB8AC3E}">
        <p14:creationId xmlns:p14="http://schemas.microsoft.com/office/powerpoint/2010/main" val="3587943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19"/>
          <p:cNvSpPr txBox="1">
            <a:spLocks noGrp="1"/>
          </p:cNvSpPr>
          <p:nvPr>
            <p:ph type="title" idx="4"/>
          </p:nvPr>
        </p:nvSpPr>
        <p:spPr>
          <a:xfrm>
            <a:off x="1279533" y="148633"/>
            <a:ext cx="8706000" cy="3060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1100"/>
            </a:pPr>
            <a:r>
              <a:rPr lang="en">
                <a:solidFill>
                  <a:schemeClr val="dk1"/>
                </a:solidFill>
              </a:rPr>
              <a:t>Moderno, seguro e escalável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12" name="Google Shape;1012;p119"/>
          <p:cNvSpPr txBox="1">
            <a:spLocks noGrp="1"/>
          </p:cNvSpPr>
          <p:nvPr>
            <p:ph type="subTitle" idx="1"/>
          </p:nvPr>
        </p:nvSpPr>
        <p:spPr>
          <a:xfrm>
            <a:off x="6222967" y="2330433"/>
            <a:ext cx="5715200" cy="4572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pPr marL="0" indent="0"/>
            <a:r>
              <a:rPr lang="en"/>
              <a:t>Olá, eu sou</a:t>
            </a:r>
            <a:endParaRPr/>
          </a:p>
        </p:txBody>
      </p:sp>
      <p:sp>
        <p:nvSpPr>
          <p:cNvPr id="1013" name="Google Shape;1013;p119"/>
          <p:cNvSpPr txBox="1">
            <a:spLocks noGrp="1"/>
          </p:cNvSpPr>
          <p:nvPr>
            <p:ph type="title"/>
          </p:nvPr>
        </p:nvSpPr>
        <p:spPr>
          <a:xfrm>
            <a:off x="6222967" y="2873300"/>
            <a:ext cx="5715200" cy="11876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rmAutofit fontScale="90000"/>
          </a:bodyPr>
          <a:lstStyle/>
          <a:p>
            <a:r>
              <a:rPr lang="en"/>
              <a:t>Egmon Rethondin</a:t>
            </a:r>
            <a:endParaRPr/>
          </a:p>
        </p:txBody>
      </p:sp>
      <p:pic>
        <p:nvPicPr>
          <p:cNvPr id="1014" name="Google Shape;1014;p1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24600" y="2278100"/>
            <a:ext cx="2378000" cy="2378000"/>
          </a:xfrm>
          <a:prstGeom prst="ellipse">
            <a:avLst/>
          </a:prstGeom>
        </p:spPr>
      </p:pic>
      <p:sp>
        <p:nvSpPr>
          <p:cNvPr id="1015" name="Google Shape;1015;p119"/>
          <p:cNvSpPr txBox="1">
            <a:spLocks noGrp="1"/>
          </p:cNvSpPr>
          <p:nvPr>
            <p:ph type="subTitle" idx="3"/>
          </p:nvPr>
        </p:nvSpPr>
        <p:spPr>
          <a:xfrm>
            <a:off x="6222967" y="4146567"/>
            <a:ext cx="5715200" cy="4572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pPr marL="0" indent="0"/>
            <a:r>
              <a:rPr lang="en"/>
              <a:t>Parcerias e alianças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20"/>
          <p:cNvSpPr txBox="1">
            <a:spLocks noGrp="1"/>
          </p:cNvSpPr>
          <p:nvPr>
            <p:ph type="title" idx="4294967295"/>
          </p:nvPr>
        </p:nvSpPr>
        <p:spPr>
          <a:xfrm>
            <a:off x="488100" y="3615709"/>
            <a:ext cx="4870400" cy="1575816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" sz="64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Workflows</a:t>
            </a:r>
            <a:endParaRPr sz="6400">
              <a:solidFill>
                <a:srgbClr val="FFFFFF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>
              <a:lnSpc>
                <a:spcPct val="80000"/>
              </a:lnSpc>
              <a:buNone/>
            </a:pPr>
            <a:r>
              <a:rPr lang="en" sz="64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de Negócios</a:t>
            </a:r>
            <a:endParaRPr sz="6400">
              <a:solidFill>
                <a:srgbClr val="FFFFFF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sp>
        <p:nvSpPr>
          <p:cNvPr id="1021" name="Google Shape;1021;p120"/>
          <p:cNvSpPr txBox="1">
            <a:spLocks noGrp="1"/>
          </p:cNvSpPr>
          <p:nvPr>
            <p:ph type="title" idx="4294967295"/>
          </p:nvPr>
        </p:nvSpPr>
        <p:spPr>
          <a:xfrm>
            <a:off x="488100" y="2261415"/>
            <a:ext cx="5806400" cy="1231106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>
              <a:buNone/>
            </a:pPr>
            <a:r>
              <a:rPr lang="en" sz="4000">
                <a:solidFill>
                  <a:srgbClr val="FFFFFF"/>
                </a:solidFill>
              </a:rPr>
              <a:t>A melhor plataforma de BPA no/low-code para 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1022" name="Google Shape;1022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100" y="1074651"/>
            <a:ext cx="1471045" cy="49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oogle Shape;1027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2947" y="2791585"/>
            <a:ext cx="1865376" cy="29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3525" y="2785501"/>
            <a:ext cx="1438656" cy="295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21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10949" y="2498583"/>
            <a:ext cx="5627368" cy="3494411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121"/>
          <p:cNvSpPr/>
          <p:nvPr/>
        </p:nvSpPr>
        <p:spPr>
          <a:xfrm>
            <a:off x="9174633" y="2513200"/>
            <a:ext cx="548800" cy="5488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5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31" name="Google Shape;1031;p121"/>
          <p:cNvSpPr/>
          <p:nvPr/>
        </p:nvSpPr>
        <p:spPr>
          <a:xfrm>
            <a:off x="9174633" y="5427867"/>
            <a:ext cx="548800" cy="5488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5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32" name="Google Shape;1032;p121"/>
          <p:cNvSpPr txBox="1">
            <a:spLocks noGrp="1"/>
          </p:cNvSpPr>
          <p:nvPr>
            <p:ph type="subTitle" idx="1"/>
          </p:nvPr>
        </p:nvSpPr>
        <p:spPr>
          <a:xfrm>
            <a:off x="9008833" y="3126487"/>
            <a:ext cx="874000" cy="147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" sz="1067">
                <a:latin typeface="Inter Light"/>
                <a:ea typeface="Inter Light"/>
                <a:cs typeface="Inter Light"/>
                <a:sym typeface="Inter Light"/>
              </a:rPr>
              <a:t>Aplicações</a:t>
            </a:r>
            <a:endParaRPr sz="1067"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33" name="Google Shape;1033;p121"/>
          <p:cNvSpPr txBox="1">
            <a:spLocks noGrp="1"/>
          </p:cNvSpPr>
          <p:nvPr>
            <p:ph type="subTitle" idx="2"/>
          </p:nvPr>
        </p:nvSpPr>
        <p:spPr>
          <a:xfrm>
            <a:off x="9008817" y="6045183"/>
            <a:ext cx="874000" cy="147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" sz="1067">
                <a:latin typeface="Inter Light"/>
                <a:ea typeface="Inter Light"/>
                <a:cs typeface="Inter Light"/>
                <a:sym typeface="Inter Light"/>
              </a:rPr>
              <a:t>Dados</a:t>
            </a:r>
            <a:endParaRPr sz="1067">
              <a:latin typeface="Inter Light"/>
              <a:ea typeface="Inter Light"/>
              <a:cs typeface="Inter Light"/>
              <a:sym typeface="Inter Light"/>
            </a:endParaRPr>
          </a:p>
        </p:txBody>
      </p:sp>
      <p:grpSp>
        <p:nvGrpSpPr>
          <p:cNvPr id="1034" name="Google Shape;1034;p121"/>
          <p:cNvGrpSpPr/>
          <p:nvPr/>
        </p:nvGrpSpPr>
        <p:grpSpPr>
          <a:xfrm>
            <a:off x="9384003" y="2687968"/>
            <a:ext cx="136011" cy="199339"/>
            <a:chOff x="2599150" y="1164775"/>
            <a:chExt cx="2125175" cy="3088925"/>
          </a:xfrm>
        </p:grpSpPr>
        <p:sp>
          <p:nvSpPr>
            <p:cNvPr id="1035" name="Google Shape;1035;p121"/>
            <p:cNvSpPr/>
            <p:nvPr/>
          </p:nvSpPr>
          <p:spPr>
            <a:xfrm>
              <a:off x="2599150" y="1733125"/>
              <a:ext cx="2125175" cy="2520575"/>
            </a:xfrm>
            <a:custGeom>
              <a:avLst/>
              <a:gdLst/>
              <a:ahLst/>
              <a:cxnLst/>
              <a:rect l="l" t="t" r="r" b="b"/>
              <a:pathLst>
                <a:path w="85007" h="100823" extrusionOk="0">
                  <a:moveTo>
                    <a:pt x="19275" y="7414"/>
                  </a:moveTo>
                  <a:cubicBezTo>
                    <a:pt x="12850" y="7414"/>
                    <a:pt x="7414" y="12851"/>
                    <a:pt x="7414" y="19770"/>
                  </a:cubicBezTo>
                  <a:lnTo>
                    <a:pt x="7414" y="59307"/>
                  </a:lnTo>
                  <a:cubicBezTo>
                    <a:pt x="7414" y="61284"/>
                    <a:pt x="5931" y="62767"/>
                    <a:pt x="3460" y="62767"/>
                  </a:cubicBezTo>
                  <a:cubicBezTo>
                    <a:pt x="1483" y="62767"/>
                    <a:pt x="0" y="61284"/>
                    <a:pt x="0" y="59307"/>
                  </a:cubicBezTo>
                  <a:lnTo>
                    <a:pt x="0" y="19770"/>
                  </a:lnTo>
                  <a:cubicBezTo>
                    <a:pt x="0" y="8897"/>
                    <a:pt x="8402" y="1"/>
                    <a:pt x="19275" y="1"/>
                  </a:cubicBezTo>
                  <a:lnTo>
                    <a:pt x="65732" y="1"/>
                  </a:lnTo>
                  <a:cubicBezTo>
                    <a:pt x="76605" y="1"/>
                    <a:pt x="85006" y="8897"/>
                    <a:pt x="85006" y="19770"/>
                  </a:cubicBezTo>
                  <a:lnTo>
                    <a:pt x="85006" y="59307"/>
                  </a:lnTo>
                  <a:cubicBezTo>
                    <a:pt x="85006" y="61284"/>
                    <a:pt x="83524" y="62767"/>
                    <a:pt x="81547" y="62767"/>
                  </a:cubicBezTo>
                  <a:cubicBezTo>
                    <a:pt x="79076" y="62767"/>
                    <a:pt x="77593" y="61284"/>
                    <a:pt x="77593" y="59307"/>
                  </a:cubicBezTo>
                  <a:lnTo>
                    <a:pt x="77593" y="19770"/>
                  </a:lnTo>
                  <a:cubicBezTo>
                    <a:pt x="77593" y="12851"/>
                    <a:pt x="72157" y="7414"/>
                    <a:pt x="65732" y="7414"/>
                  </a:cubicBezTo>
                  <a:close/>
                  <a:moveTo>
                    <a:pt x="42503" y="55848"/>
                  </a:moveTo>
                  <a:cubicBezTo>
                    <a:pt x="44480" y="55848"/>
                    <a:pt x="45963" y="57331"/>
                    <a:pt x="45963" y="59307"/>
                  </a:cubicBezTo>
                  <a:lnTo>
                    <a:pt x="45963" y="96868"/>
                  </a:lnTo>
                  <a:cubicBezTo>
                    <a:pt x="45963" y="99339"/>
                    <a:pt x="44480" y="100822"/>
                    <a:pt x="42503" y="100822"/>
                  </a:cubicBezTo>
                  <a:cubicBezTo>
                    <a:pt x="40526" y="100822"/>
                    <a:pt x="38550" y="99339"/>
                    <a:pt x="38550" y="96868"/>
                  </a:cubicBezTo>
                  <a:lnTo>
                    <a:pt x="38550" y="59307"/>
                  </a:lnTo>
                  <a:cubicBezTo>
                    <a:pt x="38550" y="57331"/>
                    <a:pt x="40526" y="55848"/>
                    <a:pt x="42503" y="55848"/>
                  </a:cubicBezTo>
                  <a:close/>
                  <a:moveTo>
                    <a:pt x="36078" y="25206"/>
                  </a:moveTo>
                  <a:cubicBezTo>
                    <a:pt x="34102" y="25206"/>
                    <a:pt x="32125" y="26689"/>
                    <a:pt x="32125" y="29160"/>
                  </a:cubicBezTo>
                  <a:cubicBezTo>
                    <a:pt x="32125" y="31137"/>
                    <a:pt x="34102" y="32619"/>
                    <a:pt x="36078" y="32619"/>
                  </a:cubicBezTo>
                  <a:lnTo>
                    <a:pt x="48928" y="32619"/>
                  </a:lnTo>
                  <a:cubicBezTo>
                    <a:pt x="50905" y="32619"/>
                    <a:pt x="52882" y="31137"/>
                    <a:pt x="52882" y="29160"/>
                  </a:cubicBezTo>
                  <a:cubicBezTo>
                    <a:pt x="52882" y="26689"/>
                    <a:pt x="50905" y="25206"/>
                    <a:pt x="48928" y="25206"/>
                  </a:cubicBezTo>
                  <a:close/>
                </a:path>
              </a:pathLst>
            </a:custGeom>
            <a:solidFill>
              <a:srgbClr val="00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6" name="Google Shape;1036;p121"/>
            <p:cNvSpPr/>
            <p:nvPr/>
          </p:nvSpPr>
          <p:spPr>
            <a:xfrm>
              <a:off x="2599150" y="1164775"/>
              <a:ext cx="2125175" cy="2137525"/>
            </a:xfrm>
            <a:custGeom>
              <a:avLst/>
              <a:gdLst/>
              <a:ahLst/>
              <a:cxnLst/>
              <a:rect l="l" t="t" r="r" b="b"/>
              <a:pathLst>
                <a:path w="85007" h="85501" extrusionOk="0">
                  <a:moveTo>
                    <a:pt x="23723" y="1"/>
                  </a:moveTo>
                  <a:cubicBezTo>
                    <a:pt x="25700" y="1"/>
                    <a:pt x="27677" y="1483"/>
                    <a:pt x="27677" y="3954"/>
                  </a:cubicBezTo>
                  <a:lnTo>
                    <a:pt x="27677" y="25700"/>
                  </a:lnTo>
                  <a:cubicBezTo>
                    <a:pt x="27677" y="28171"/>
                    <a:pt x="25700" y="29654"/>
                    <a:pt x="23723" y="29654"/>
                  </a:cubicBezTo>
                  <a:cubicBezTo>
                    <a:pt x="21746" y="29654"/>
                    <a:pt x="20263" y="28171"/>
                    <a:pt x="20263" y="25700"/>
                  </a:cubicBezTo>
                  <a:lnTo>
                    <a:pt x="20263" y="3954"/>
                  </a:lnTo>
                  <a:cubicBezTo>
                    <a:pt x="20263" y="1483"/>
                    <a:pt x="21746" y="1"/>
                    <a:pt x="23723" y="1"/>
                  </a:cubicBezTo>
                  <a:close/>
                  <a:moveTo>
                    <a:pt x="61284" y="1"/>
                  </a:moveTo>
                  <a:cubicBezTo>
                    <a:pt x="63261" y="1"/>
                    <a:pt x="64743" y="1483"/>
                    <a:pt x="64743" y="3954"/>
                  </a:cubicBezTo>
                  <a:lnTo>
                    <a:pt x="64743" y="25700"/>
                  </a:lnTo>
                  <a:cubicBezTo>
                    <a:pt x="64743" y="28171"/>
                    <a:pt x="63261" y="29654"/>
                    <a:pt x="61284" y="29654"/>
                  </a:cubicBezTo>
                  <a:cubicBezTo>
                    <a:pt x="59307" y="29654"/>
                    <a:pt x="57330" y="28171"/>
                    <a:pt x="57330" y="25700"/>
                  </a:cubicBezTo>
                  <a:lnTo>
                    <a:pt x="57330" y="3954"/>
                  </a:lnTo>
                  <a:cubicBezTo>
                    <a:pt x="57330" y="1483"/>
                    <a:pt x="59307" y="1"/>
                    <a:pt x="61284" y="1"/>
                  </a:cubicBezTo>
                  <a:close/>
                  <a:moveTo>
                    <a:pt x="3460" y="78088"/>
                  </a:moveTo>
                  <a:cubicBezTo>
                    <a:pt x="1483" y="78088"/>
                    <a:pt x="0" y="79570"/>
                    <a:pt x="0" y="82041"/>
                  </a:cubicBezTo>
                  <a:cubicBezTo>
                    <a:pt x="0" y="84018"/>
                    <a:pt x="1483" y="85501"/>
                    <a:pt x="3460" y="85501"/>
                  </a:cubicBezTo>
                  <a:lnTo>
                    <a:pt x="81053" y="85501"/>
                  </a:lnTo>
                  <a:cubicBezTo>
                    <a:pt x="83524" y="85501"/>
                    <a:pt x="85006" y="84018"/>
                    <a:pt x="85006" y="82041"/>
                  </a:cubicBezTo>
                  <a:cubicBezTo>
                    <a:pt x="85006" y="79570"/>
                    <a:pt x="83524" y="78088"/>
                    <a:pt x="81053" y="78088"/>
                  </a:cubicBezTo>
                  <a:close/>
                </a:path>
              </a:pathLst>
            </a:custGeom>
            <a:solidFill>
              <a:srgbClr val="00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37" name="Google Shape;1037;p121"/>
          <p:cNvSpPr/>
          <p:nvPr/>
        </p:nvSpPr>
        <p:spPr>
          <a:xfrm>
            <a:off x="9352465" y="5598176"/>
            <a:ext cx="187377" cy="196899"/>
          </a:xfrm>
          <a:custGeom>
            <a:avLst/>
            <a:gdLst/>
            <a:ahLst/>
            <a:cxnLst/>
            <a:rect l="l" t="t" r="r" b="b"/>
            <a:pathLst>
              <a:path w="116143" h="123062" extrusionOk="0">
                <a:moveTo>
                  <a:pt x="85501" y="1"/>
                </a:moveTo>
                <a:cubicBezTo>
                  <a:pt x="89455" y="1"/>
                  <a:pt x="92915" y="2966"/>
                  <a:pt x="92915" y="6920"/>
                </a:cubicBezTo>
                <a:lnTo>
                  <a:pt x="92915" y="50411"/>
                </a:lnTo>
                <a:cubicBezTo>
                  <a:pt x="92915" y="54365"/>
                  <a:pt x="89455" y="57330"/>
                  <a:pt x="85501" y="57330"/>
                </a:cubicBezTo>
                <a:cubicBezTo>
                  <a:pt x="82042" y="57330"/>
                  <a:pt x="78582" y="54365"/>
                  <a:pt x="78582" y="50411"/>
                </a:cubicBezTo>
                <a:lnTo>
                  <a:pt x="78582" y="6920"/>
                </a:lnTo>
                <a:cubicBezTo>
                  <a:pt x="78582" y="2966"/>
                  <a:pt x="82042" y="1"/>
                  <a:pt x="85501" y="1"/>
                </a:cubicBezTo>
                <a:close/>
                <a:moveTo>
                  <a:pt x="116143" y="14333"/>
                </a:moveTo>
                <a:cubicBezTo>
                  <a:pt x="116143" y="10379"/>
                  <a:pt x="113178" y="7414"/>
                  <a:pt x="109224" y="7414"/>
                </a:cubicBezTo>
                <a:cubicBezTo>
                  <a:pt x="105270" y="7414"/>
                  <a:pt x="102305" y="10379"/>
                  <a:pt x="102305" y="14333"/>
                </a:cubicBezTo>
                <a:lnTo>
                  <a:pt x="102305" y="48928"/>
                </a:lnTo>
                <a:cubicBezTo>
                  <a:pt x="102305" y="52882"/>
                  <a:pt x="105270" y="55848"/>
                  <a:pt x="109224" y="55848"/>
                </a:cubicBezTo>
                <a:cubicBezTo>
                  <a:pt x="113178" y="55848"/>
                  <a:pt x="116143" y="52882"/>
                  <a:pt x="116143" y="48928"/>
                </a:cubicBezTo>
                <a:close/>
                <a:moveTo>
                  <a:pt x="60790" y="32619"/>
                </a:moveTo>
                <a:cubicBezTo>
                  <a:pt x="46458" y="30148"/>
                  <a:pt x="31137" y="35584"/>
                  <a:pt x="21747" y="47940"/>
                </a:cubicBezTo>
                <a:cubicBezTo>
                  <a:pt x="21747" y="47940"/>
                  <a:pt x="21747" y="47940"/>
                  <a:pt x="21747" y="47940"/>
                </a:cubicBezTo>
                <a:cubicBezTo>
                  <a:pt x="8403" y="65732"/>
                  <a:pt x="12356" y="90937"/>
                  <a:pt x="29654" y="104281"/>
                </a:cubicBezTo>
                <a:cubicBezTo>
                  <a:pt x="31631" y="105270"/>
                  <a:pt x="31631" y="107741"/>
                  <a:pt x="30643" y="109224"/>
                </a:cubicBezTo>
                <a:cubicBezTo>
                  <a:pt x="29654" y="110706"/>
                  <a:pt x="27183" y="111200"/>
                  <a:pt x="25700" y="110212"/>
                </a:cubicBezTo>
                <a:cubicBezTo>
                  <a:pt x="4449" y="94397"/>
                  <a:pt x="1" y="65238"/>
                  <a:pt x="15322" y="43986"/>
                </a:cubicBezTo>
                <a:cubicBezTo>
                  <a:pt x="15322" y="43986"/>
                  <a:pt x="15816" y="43986"/>
                  <a:pt x="15816" y="43986"/>
                </a:cubicBezTo>
                <a:cubicBezTo>
                  <a:pt x="27677" y="27677"/>
                  <a:pt x="47940" y="21252"/>
                  <a:pt x="66721" y="26194"/>
                </a:cubicBezTo>
                <a:cubicBezTo>
                  <a:pt x="67215" y="26688"/>
                  <a:pt x="68203" y="27183"/>
                  <a:pt x="68698" y="28171"/>
                </a:cubicBezTo>
                <a:cubicBezTo>
                  <a:pt x="69192" y="29160"/>
                  <a:pt x="69192" y="30148"/>
                  <a:pt x="69192" y="31136"/>
                </a:cubicBezTo>
                <a:lnTo>
                  <a:pt x="64744" y="45469"/>
                </a:lnTo>
                <a:cubicBezTo>
                  <a:pt x="63755" y="49917"/>
                  <a:pt x="59307" y="52388"/>
                  <a:pt x="54859" y="52388"/>
                </a:cubicBezTo>
                <a:lnTo>
                  <a:pt x="54859" y="52388"/>
                </a:lnTo>
                <a:lnTo>
                  <a:pt x="54859" y="52388"/>
                </a:lnTo>
                <a:cubicBezTo>
                  <a:pt x="48435" y="51894"/>
                  <a:pt x="41515" y="54859"/>
                  <a:pt x="37562" y="60296"/>
                </a:cubicBezTo>
                <a:cubicBezTo>
                  <a:pt x="32125" y="67215"/>
                  <a:pt x="32125" y="76111"/>
                  <a:pt x="36573" y="83030"/>
                </a:cubicBezTo>
                <a:cubicBezTo>
                  <a:pt x="37562" y="85007"/>
                  <a:pt x="37067" y="86984"/>
                  <a:pt x="35585" y="88466"/>
                </a:cubicBezTo>
                <a:cubicBezTo>
                  <a:pt x="33608" y="89455"/>
                  <a:pt x="31137" y="88960"/>
                  <a:pt x="30148" y="86984"/>
                </a:cubicBezTo>
                <a:cubicBezTo>
                  <a:pt x="24218" y="77593"/>
                  <a:pt x="24712" y="65238"/>
                  <a:pt x="31631" y="55848"/>
                </a:cubicBezTo>
                <a:lnTo>
                  <a:pt x="31631" y="55848"/>
                </a:lnTo>
                <a:cubicBezTo>
                  <a:pt x="37562" y="47940"/>
                  <a:pt x="46458" y="44480"/>
                  <a:pt x="55354" y="44975"/>
                </a:cubicBezTo>
                <a:cubicBezTo>
                  <a:pt x="56836" y="44975"/>
                  <a:pt x="57331" y="44480"/>
                  <a:pt x="57825" y="43492"/>
                </a:cubicBezTo>
                <a:lnTo>
                  <a:pt x="57825" y="43492"/>
                </a:lnTo>
                <a:lnTo>
                  <a:pt x="57825" y="43492"/>
                </a:lnTo>
                <a:close/>
                <a:moveTo>
                  <a:pt x="80065" y="80064"/>
                </a:moveTo>
                <a:cubicBezTo>
                  <a:pt x="80559" y="79076"/>
                  <a:pt x="81547" y="78088"/>
                  <a:pt x="82536" y="78088"/>
                </a:cubicBezTo>
                <a:lnTo>
                  <a:pt x="93409" y="78088"/>
                </a:lnTo>
                <a:cubicBezTo>
                  <a:pt x="92420" y="84512"/>
                  <a:pt x="89949" y="90443"/>
                  <a:pt x="85995" y="95880"/>
                </a:cubicBezTo>
                <a:lnTo>
                  <a:pt x="85995" y="95880"/>
                </a:lnTo>
                <a:cubicBezTo>
                  <a:pt x="76605" y="108729"/>
                  <a:pt x="61284" y="114166"/>
                  <a:pt x="46458" y="111695"/>
                </a:cubicBezTo>
                <a:lnTo>
                  <a:pt x="49423" y="101316"/>
                </a:lnTo>
                <a:cubicBezTo>
                  <a:pt x="49917" y="99833"/>
                  <a:pt x="50906" y="99339"/>
                  <a:pt x="51894" y="99339"/>
                </a:cubicBezTo>
                <a:lnTo>
                  <a:pt x="51894" y="99339"/>
                </a:lnTo>
                <a:lnTo>
                  <a:pt x="51894" y="99339"/>
                </a:lnTo>
                <a:cubicBezTo>
                  <a:pt x="60790" y="99833"/>
                  <a:pt x="70180" y="95880"/>
                  <a:pt x="76111" y="88466"/>
                </a:cubicBezTo>
                <a:cubicBezTo>
                  <a:pt x="77594" y="85501"/>
                  <a:pt x="79076" y="83030"/>
                  <a:pt x="80065" y="80064"/>
                </a:cubicBezTo>
                <a:close/>
                <a:moveTo>
                  <a:pt x="82536" y="70674"/>
                </a:moveTo>
                <a:cubicBezTo>
                  <a:pt x="78088" y="70674"/>
                  <a:pt x="74134" y="73640"/>
                  <a:pt x="73146" y="78088"/>
                </a:cubicBezTo>
                <a:cubicBezTo>
                  <a:pt x="72157" y="80064"/>
                  <a:pt x="71169" y="82041"/>
                  <a:pt x="70180" y="84018"/>
                </a:cubicBezTo>
                <a:lnTo>
                  <a:pt x="70180" y="84018"/>
                </a:lnTo>
                <a:cubicBezTo>
                  <a:pt x="65732" y="89455"/>
                  <a:pt x="59307" y="92420"/>
                  <a:pt x="52388" y="91926"/>
                </a:cubicBezTo>
                <a:cubicBezTo>
                  <a:pt x="47940" y="91432"/>
                  <a:pt x="43492" y="94891"/>
                  <a:pt x="42504" y="99339"/>
                </a:cubicBezTo>
                <a:lnTo>
                  <a:pt x="42504" y="99339"/>
                </a:lnTo>
                <a:lnTo>
                  <a:pt x="38550" y="113177"/>
                </a:lnTo>
                <a:cubicBezTo>
                  <a:pt x="38056" y="114166"/>
                  <a:pt x="38056" y="115154"/>
                  <a:pt x="38550" y="116143"/>
                </a:cubicBezTo>
                <a:cubicBezTo>
                  <a:pt x="39044" y="117131"/>
                  <a:pt x="40033" y="117625"/>
                  <a:pt x="41021" y="117625"/>
                </a:cubicBezTo>
                <a:cubicBezTo>
                  <a:pt x="59307" y="123062"/>
                  <a:pt x="79571" y="116637"/>
                  <a:pt x="91926" y="100328"/>
                </a:cubicBezTo>
                <a:cubicBezTo>
                  <a:pt x="97363" y="92914"/>
                  <a:pt x="100822" y="83524"/>
                  <a:pt x="101316" y="74628"/>
                </a:cubicBezTo>
                <a:cubicBezTo>
                  <a:pt x="101316" y="73640"/>
                  <a:pt x="100822" y="72651"/>
                  <a:pt x="100328" y="72157"/>
                </a:cubicBezTo>
                <a:cubicBezTo>
                  <a:pt x="99339" y="71168"/>
                  <a:pt x="98351" y="70674"/>
                  <a:pt x="97363" y="70674"/>
                </a:cubicBezTo>
                <a:lnTo>
                  <a:pt x="97363" y="70674"/>
                </a:lnTo>
                <a:close/>
              </a:path>
            </a:pathLst>
          </a:custGeom>
          <a:solidFill>
            <a:srgbClr val="005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038" name="Google Shape;1038;p121"/>
          <p:cNvPicPr preferRelativeResize="0"/>
          <p:nvPr/>
        </p:nvPicPr>
        <p:blipFill rotWithShape="1">
          <a:blip r:embed="rId6">
            <a:alphaModFix/>
          </a:blip>
          <a:srcRect t="10898" b="1909"/>
          <a:stretch/>
        </p:blipFill>
        <p:spPr>
          <a:xfrm>
            <a:off x="3727183" y="3181250"/>
            <a:ext cx="3594903" cy="2127381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121"/>
          <p:cNvSpPr/>
          <p:nvPr/>
        </p:nvSpPr>
        <p:spPr>
          <a:xfrm>
            <a:off x="1090331" y="3091944"/>
            <a:ext cx="584000" cy="2515600"/>
          </a:xfrm>
          <a:prstGeom prst="roundRect">
            <a:avLst>
              <a:gd name="adj" fmla="val 50000"/>
            </a:avLst>
          </a:prstGeom>
          <a:solidFill>
            <a:srgbClr val="D2DE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40" name="Google Shape;1040;p121"/>
          <p:cNvGrpSpPr/>
          <p:nvPr/>
        </p:nvGrpSpPr>
        <p:grpSpPr>
          <a:xfrm>
            <a:off x="1213311" y="3301034"/>
            <a:ext cx="338191" cy="334367"/>
            <a:chOff x="936075" y="1578075"/>
            <a:chExt cx="229500" cy="229500"/>
          </a:xfrm>
        </p:grpSpPr>
        <p:sp>
          <p:nvSpPr>
            <p:cNvPr id="1041" name="Google Shape;1041;p121"/>
            <p:cNvSpPr/>
            <p:nvPr/>
          </p:nvSpPr>
          <p:spPr>
            <a:xfrm>
              <a:off x="936075" y="1578075"/>
              <a:ext cx="229500" cy="229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042" name="Google Shape;1042;p1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76762" y="1636901"/>
              <a:ext cx="148149" cy="1118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43" name="Google Shape;1043;p121"/>
          <p:cNvGrpSpPr/>
          <p:nvPr/>
        </p:nvGrpSpPr>
        <p:grpSpPr>
          <a:xfrm>
            <a:off x="1213341" y="4182627"/>
            <a:ext cx="338191" cy="334367"/>
            <a:chOff x="1474925" y="1578075"/>
            <a:chExt cx="229500" cy="229500"/>
          </a:xfrm>
        </p:grpSpPr>
        <p:sp>
          <p:nvSpPr>
            <p:cNvPr id="1044" name="Google Shape;1044;p121"/>
            <p:cNvSpPr/>
            <p:nvPr/>
          </p:nvSpPr>
          <p:spPr>
            <a:xfrm>
              <a:off x="1474925" y="1578075"/>
              <a:ext cx="229500" cy="229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045" name="Google Shape;1045;p1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515606" y="1618775"/>
              <a:ext cx="148144" cy="1481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46" name="Google Shape;1046;p121"/>
          <p:cNvGrpSpPr/>
          <p:nvPr/>
        </p:nvGrpSpPr>
        <p:grpSpPr>
          <a:xfrm>
            <a:off x="1213367" y="4623423"/>
            <a:ext cx="338191" cy="334367"/>
            <a:chOff x="1744350" y="1578075"/>
            <a:chExt cx="229500" cy="229500"/>
          </a:xfrm>
        </p:grpSpPr>
        <p:sp>
          <p:nvSpPr>
            <p:cNvPr id="1047" name="Google Shape;1047;p121"/>
            <p:cNvSpPr/>
            <p:nvPr/>
          </p:nvSpPr>
          <p:spPr>
            <a:xfrm>
              <a:off x="1744350" y="1578075"/>
              <a:ext cx="229500" cy="229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048" name="Google Shape;1048;p12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773137" y="1623912"/>
              <a:ext cx="148144" cy="13780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49" name="Google Shape;1049;p121"/>
          <p:cNvGrpSpPr/>
          <p:nvPr/>
        </p:nvGrpSpPr>
        <p:grpSpPr>
          <a:xfrm>
            <a:off x="1213315" y="3741830"/>
            <a:ext cx="338191" cy="334367"/>
            <a:chOff x="1205500" y="1578075"/>
            <a:chExt cx="229500" cy="229500"/>
          </a:xfrm>
        </p:grpSpPr>
        <p:sp>
          <p:nvSpPr>
            <p:cNvPr id="1050" name="Google Shape;1050;p121"/>
            <p:cNvSpPr/>
            <p:nvPr/>
          </p:nvSpPr>
          <p:spPr>
            <a:xfrm>
              <a:off x="1205500" y="1578075"/>
              <a:ext cx="229500" cy="229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051" name="Google Shape;1051;p12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46186" y="1624258"/>
              <a:ext cx="148144" cy="1371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2" name="Google Shape;1052;p121"/>
          <p:cNvGrpSpPr/>
          <p:nvPr/>
        </p:nvGrpSpPr>
        <p:grpSpPr>
          <a:xfrm>
            <a:off x="1213371" y="5064219"/>
            <a:ext cx="338191" cy="334367"/>
            <a:chOff x="2013775" y="1578075"/>
            <a:chExt cx="229500" cy="229500"/>
          </a:xfrm>
        </p:grpSpPr>
        <p:sp>
          <p:nvSpPr>
            <p:cNvPr id="1053" name="Google Shape;1053;p121"/>
            <p:cNvSpPr/>
            <p:nvPr/>
          </p:nvSpPr>
          <p:spPr>
            <a:xfrm>
              <a:off x="2013775" y="1578075"/>
              <a:ext cx="229500" cy="229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054" name="Google Shape;1054;p12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54442" y="1618765"/>
              <a:ext cx="148144" cy="1481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55" name="Google Shape;1055;p1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374950" y="3542490"/>
            <a:ext cx="2055900" cy="1404869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121"/>
          <p:cNvSpPr txBox="1"/>
          <p:nvPr/>
        </p:nvSpPr>
        <p:spPr>
          <a:xfrm>
            <a:off x="619100" y="992301"/>
            <a:ext cx="11255200" cy="109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2400">
                <a:solidFill>
                  <a:srgbClr val="1E5FFF"/>
                </a:solidFill>
                <a:latin typeface="Quicksand"/>
                <a:ea typeface="Quicksand"/>
                <a:cs typeface="Quicksand"/>
                <a:sym typeface="Quicksand"/>
              </a:rPr>
              <a:t>A alternativa mais rápida e econômica para executar e automatizar workflows das áreas de negócios.</a:t>
            </a:r>
            <a:endParaRPr sz="2400">
              <a:solidFill>
                <a:srgbClr val="1E5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22"/>
          <p:cNvSpPr txBox="1"/>
          <p:nvPr/>
        </p:nvSpPr>
        <p:spPr>
          <a:xfrm>
            <a:off x="9200767" y="1406084"/>
            <a:ext cx="2745600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600">
                <a:solidFill>
                  <a:srgbClr val="CD4D0A"/>
                </a:solidFill>
                <a:latin typeface="Quicksand"/>
                <a:ea typeface="Quicksand"/>
                <a:cs typeface="Quicksand"/>
                <a:sym typeface="Quicksand"/>
              </a:rPr>
              <a:t>Financial Services</a:t>
            </a:r>
            <a:endParaRPr sz="1600">
              <a:solidFill>
                <a:srgbClr val="CD4D0A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2" name="Google Shape;1062;p122"/>
          <p:cNvSpPr txBox="1"/>
          <p:nvPr/>
        </p:nvSpPr>
        <p:spPr>
          <a:xfrm>
            <a:off x="6217000" y="1406084"/>
            <a:ext cx="2745600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600">
                <a:solidFill>
                  <a:srgbClr val="CD4D0A"/>
                </a:solidFill>
                <a:latin typeface="Quicksand"/>
                <a:ea typeface="Quicksand"/>
                <a:cs typeface="Quicksand"/>
                <a:sym typeface="Quicksand"/>
              </a:rPr>
              <a:t>Telecommunications</a:t>
            </a:r>
            <a:endParaRPr sz="1600">
              <a:solidFill>
                <a:srgbClr val="CD4D0A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3" name="Google Shape;1063;p122"/>
          <p:cNvSpPr txBox="1"/>
          <p:nvPr/>
        </p:nvSpPr>
        <p:spPr>
          <a:xfrm>
            <a:off x="3233233" y="1406084"/>
            <a:ext cx="2745600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600">
                <a:solidFill>
                  <a:srgbClr val="CD4D0A"/>
                </a:solidFill>
                <a:latin typeface="Quicksand"/>
                <a:ea typeface="Quicksand"/>
                <a:cs typeface="Quicksand"/>
                <a:sym typeface="Quicksand"/>
              </a:rPr>
              <a:t>Technology</a:t>
            </a:r>
            <a:endParaRPr sz="1600">
              <a:solidFill>
                <a:srgbClr val="CD4D0A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4" name="Google Shape;1064;p122"/>
          <p:cNvSpPr txBox="1"/>
          <p:nvPr/>
        </p:nvSpPr>
        <p:spPr>
          <a:xfrm>
            <a:off x="3233233" y="3812952"/>
            <a:ext cx="2745600" cy="84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600">
                <a:solidFill>
                  <a:srgbClr val="CD4D0A"/>
                </a:solidFill>
                <a:latin typeface="Quicksand"/>
                <a:ea typeface="Quicksand"/>
                <a:cs typeface="Quicksand"/>
                <a:sym typeface="Quicksand"/>
              </a:rPr>
              <a:t>Consumer Goods</a:t>
            </a:r>
            <a:endParaRPr sz="1600">
              <a:solidFill>
                <a:srgbClr val="CD4D0A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600">
                <a:solidFill>
                  <a:srgbClr val="CD4D0A"/>
                </a:solidFill>
                <a:latin typeface="Quicksand"/>
                <a:ea typeface="Quicksand"/>
                <a:cs typeface="Quicksand"/>
                <a:sym typeface="Quicksand"/>
              </a:rPr>
              <a:t>and Retail</a:t>
            </a:r>
            <a:endParaRPr sz="1600">
              <a:solidFill>
                <a:srgbClr val="CD4D0A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>
              <a:lnSpc>
                <a:spcPct val="115000"/>
              </a:lnSpc>
            </a:pPr>
            <a:endParaRPr sz="1600">
              <a:solidFill>
                <a:srgbClr val="CD4D0A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5" name="Google Shape;1065;p122"/>
          <p:cNvSpPr txBox="1"/>
          <p:nvPr/>
        </p:nvSpPr>
        <p:spPr>
          <a:xfrm>
            <a:off x="6217000" y="3812968"/>
            <a:ext cx="2336000" cy="84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600">
                <a:solidFill>
                  <a:srgbClr val="CD4D0A"/>
                </a:solidFill>
                <a:latin typeface="Quicksand"/>
                <a:ea typeface="Quicksand"/>
                <a:cs typeface="Quicksand"/>
                <a:sym typeface="Quicksand"/>
              </a:rPr>
              <a:t>Professional Services and Consulting</a:t>
            </a:r>
            <a:endParaRPr sz="1600">
              <a:solidFill>
                <a:srgbClr val="CD4D0A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>
              <a:lnSpc>
                <a:spcPct val="115000"/>
              </a:lnSpc>
            </a:pPr>
            <a:endParaRPr sz="1600">
              <a:solidFill>
                <a:srgbClr val="CD4D0A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6" name="Google Shape;1066;p122"/>
          <p:cNvSpPr txBox="1"/>
          <p:nvPr/>
        </p:nvSpPr>
        <p:spPr>
          <a:xfrm>
            <a:off x="9200767" y="3812951"/>
            <a:ext cx="2745600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600">
                <a:solidFill>
                  <a:srgbClr val="CD4D0A"/>
                </a:solidFill>
                <a:latin typeface="Quicksand"/>
                <a:ea typeface="Quicksand"/>
                <a:cs typeface="Quicksand"/>
                <a:sym typeface="Quicksand"/>
              </a:rPr>
              <a:t>Others</a:t>
            </a:r>
            <a:endParaRPr sz="1600">
              <a:solidFill>
                <a:srgbClr val="CD4D0A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067" name="Google Shape;1067;p12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3233" y="1896918"/>
            <a:ext cx="711200" cy="13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122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6833" y="1890568"/>
            <a:ext cx="711200" cy="135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122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4085" y="1846117"/>
            <a:ext cx="603249" cy="22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122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3951" y="2278700"/>
            <a:ext cx="711200" cy="134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22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81200" y="2246951"/>
            <a:ext cx="711200" cy="20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122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44800" y="2240601"/>
            <a:ext cx="417693" cy="22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22" descr="preencode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39584" y="2684951"/>
            <a:ext cx="708416" cy="120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122" descr="preencoded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28583" y="2634151"/>
            <a:ext cx="679965" cy="22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122" descr="preencoded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85834" y="2634152"/>
            <a:ext cx="479847" cy="21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22" descr="preencoded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23968" y="3051567"/>
            <a:ext cx="710009" cy="17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122" descr="preencoded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112967" y="3051567"/>
            <a:ext cx="711200" cy="183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22" descr="preencoded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001967" y="3038867"/>
            <a:ext cx="711200" cy="205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122" descr="preencoded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213434" y="1846100"/>
            <a:ext cx="317500" cy="22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122" descr="preencoded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678200" y="1865151"/>
            <a:ext cx="711200" cy="18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122" descr="preencoded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536652" y="1877851"/>
            <a:ext cx="603249" cy="16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122" descr="preencoded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069851" y="2213500"/>
            <a:ext cx="616136" cy="22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122" descr="preencoded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817867" y="2265434"/>
            <a:ext cx="576883" cy="17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22" descr="preencoded.png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222551" y="2650017"/>
            <a:ext cx="711200" cy="194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122" descr="preencoded.png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223834" y="2260751"/>
            <a:ext cx="708615" cy="18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122" descr="preencoded.png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200751" y="1846100"/>
            <a:ext cx="219701" cy="22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122" descr="preencoded.png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594084" y="1871501"/>
            <a:ext cx="528235" cy="172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122" descr="preencoded.png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295917" y="1896901"/>
            <a:ext cx="711200" cy="123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122" descr="preencoded.png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1161284" y="1860718"/>
            <a:ext cx="605427" cy="193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122" descr="preencoded.png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9208284" y="2216817"/>
            <a:ext cx="576888" cy="21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122" descr="preencoded.png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9963451" y="2280468"/>
            <a:ext cx="708416" cy="14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122" descr="preencoded.png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0850134" y="2285317"/>
            <a:ext cx="671829" cy="133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122" descr="preencoded.png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9208300" y="2637367"/>
            <a:ext cx="711200" cy="1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22" descr="preencoded.png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0078251" y="2605618"/>
            <a:ext cx="617575" cy="190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122" descr="preencoded.png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0859301" y="2611967"/>
            <a:ext cx="711913" cy="182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122" descr="preencoded.png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4786067" y="4615118"/>
            <a:ext cx="711200" cy="202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122" descr="preencoded.png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3223967" y="4653217"/>
            <a:ext cx="710661" cy="130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122" descr="preencoded.png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4100267" y="4608767"/>
            <a:ext cx="520024" cy="22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22" descr="preencoded.png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3223967" y="5014384"/>
            <a:ext cx="280876" cy="21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122" descr="preencoded.png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5206901" y="5013716"/>
            <a:ext cx="380361" cy="20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122" descr="preencoded.png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3631900" y="5056751"/>
            <a:ext cx="711200" cy="1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22" descr="preencoded.png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4438384" y="5025000"/>
            <a:ext cx="711200" cy="18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122" descr="preencoded.png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4328867" y="5414201"/>
            <a:ext cx="697520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122" descr="preencoded.png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3223967" y="5407851"/>
            <a:ext cx="374651" cy="22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122" descr="preencoded.png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3865317" y="5407851"/>
            <a:ext cx="196851" cy="22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122" descr="preencoded.png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5230567" y="5407851"/>
            <a:ext cx="382371" cy="22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122" descr="preencoded.png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3233217" y="5803517"/>
            <a:ext cx="711200" cy="11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122" descr="preencoded.png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4147618" y="5746367"/>
            <a:ext cx="462005" cy="22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122" descr="preencoded.png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7098401" y="4608767"/>
            <a:ext cx="713673" cy="18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122" descr="preencoded.png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6203051" y="4678618"/>
            <a:ext cx="711200" cy="8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122" descr="preencoded.png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7993751" y="4589718"/>
            <a:ext cx="559067" cy="22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122" descr="preencoded.png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6272790" y="4955901"/>
            <a:ext cx="468777" cy="18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122" descr="preencoded.png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6924890" y="5009333"/>
            <a:ext cx="708961" cy="13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122" descr="preencoded.png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7820241" y="4971234"/>
            <a:ext cx="618876" cy="216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122" descr="preencoded.png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6812667" y="5332984"/>
            <a:ext cx="711207" cy="158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122" descr="preencoded.png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6203067" y="5301233"/>
            <a:ext cx="421984" cy="22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122" descr="preencoded.png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9773451" y="4297185"/>
            <a:ext cx="560263" cy="21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122" descr="preencoded.png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9208301" y="4297185"/>
            <a:ext cx="419887" cy="21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122" descr="preencoded.png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10554501" y="4297184"/>
            <a:ext cx="579623" cy="22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22" descr="preencoded.png"/>
          <p:cNvPicPr preferRelativeResize="0"/>
          <p:nvPr/>
        </p:nvPicPr>
        <p:blipFill rotWithShape="1">
          <a:blip r:embed="rId56">
            <a:alphaModFix/>
          </a:blip>
          <a:srcRect/>
          <a:stretch/>
        </p:blipFill>
        <p:spPr>
          <a:xfrm>
            <a:off x="9208300" y="4702001"/>
            <a:ext cx="534373" cy="208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22" descr="preencoded.png"/>
          <p:cNvPicPr preferRelativeResize="0"/>
          <p:nvPr/>
        </p:nvPicPr>
        <p:blipFill rotWithShape="1">
          <a:blip r:embed="rId57">
            <a:alphaModFix/>
          </a:blip>
          <a:srcRect/>
          <a:stretch/>
        </p:blipFill>
        <p:spPr>
          <a:xfrm>
            <a:off x="9963951" y="4740101"/>
            <a:ext cx="712608" cy="13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122" descr="preencoded.png"/>
          <p:cNvPicPr preferRelativeResize="0"/>
          <p:nvPr/>
        </p:nvPicPr>
        <p:blipFill rotWithShape="1">
          <a:blip r:embed="rId58">
            <a:alphaModFix/>
          </a:blip>
          <a:srcRect/>
          <a:stretch/>
        </p:blipFill>
        <p:spPr>
          <a:xfrm>
            <a:off x="10897400" y="4752800"/>
            <a:ext cx="709221" cy="104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122" descr="preencoded.png"/>
          <p:cNvPicPr preferRelativeResize="0"/>
          <p:nvPr/>
        </p:nvPicPr>
        <p:blipFill rotWithShape="1">
          <a:blip r:embed="rId59">
            <a:alphaModFix/>
          </a:blip>
          <a:srcRect/>
          <a:stretch/>
        </p:blipFill>
        <p:spPr>
          <a:xfrm>
            <a:off x="11108384" y="5078851"/>
            <a:ext cx="711200" cy="12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122" descr="preencoded.png"/>
          <p:cNvPicPr preferRelativeResize="0"/>
          <p:nvPr/>
        </p:nvPicPr>
        <p:blipFill rotWithShape="1">
          <a:blip r:embed="rId60">
            <a:alphaModFix/>
          </a:blip>
          <a:srcRect/>
          <a:stretch/>
        </p:blipFill>
        <p:spPr>
          <a:xfrm>
            <a:off x="9199484" y="5034400"/>
            <a:ext cx="222251" cy="22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122" descr="preencoded.png"/>
          <p:cNvPicPr preferRelativeResize="0"/>
          <p:nvPr/>
        </p:nvPicPr>
        <p:blipFill rotWithShape="1">
          <a:blip r:embed="rId61">
            <a:alphaModFix/>
          </a:blip>
          <a:srcRect/>
          <a:stretch/>
        </p:blipFill>
        <p:spPr>
          <a:xfrm>
            <a:off x="9554067" y="4996300"/>
            <a:ext cx="727404" cy="30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122" descr="preencoded.png"/>
          <p:cNvPicPr preferRelativeResize="0"/>
          <p:nvPr/>
        </p:nvPicPr>
        <p:blipFill rotWithShape="1">
          <a:blip r:embed="rId62">
            <a:alphaModFix/>
          </a:blip>
          <a:srcRect/>
          <a:stretch/>
        </p:blipFill>
        <p:spPr>
          <a:xfrm>
            <a:off x="10430367" y="5034400"/>
            <a:ext cx="457200" cy="22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122" descr="preencoded.png"/>
          <p:cNvPicPr preferRelativeResize="0"/>
          <p:nvPr/>
        </p:nvPicPr>
        <p:blipFill rotWithShape="1">
          <a:blip r:embed="rId63">
            <a:alphaModFix/>
          </a:blip>
          <a:srcRect/>
          <a:stretch/>
        </p:blipFill>
        <p:spPr>
          <a:xfrm>
            <a:off x="9208284" y="5467818"/>
            <a:ext cx="711200" cy="9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22" descr="preencoded.png"/>
          <p:cNvPicPr preferRelativeResize="0"/>
          <p:nvPr/>
        </p:nvPicPr>
        <p:blipFill rotWithShape="1">
          <a:blip r:embed="rId64">
            <a:alphaModFix/>
          </a:blip>
          <a:srcRect/>
          <a:stretch/>
        </p:blipFill>
        <p:spPr>
          <a:xfrm>
            <a:off x="10141733" y="5455117"/>
            <a:ext cx="711200" cy="120651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22"/>
          <p:cNvSpPr txBox="1"/>
          <p:nvPr/>
        </p:nvSpPr>
        <p:spPr>
          <a:xfrm>
            <a:off x="177367" y="2133033"/>
            <a:ext cx="2472400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2400">
                <a:solidFill>
                  <a:srgbClr val="1E5FFF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Mais de 3.700</a:t>
            </a:r>
            <a:r>
              <a:rPr lang="en" sz="2400">
                <a:solidFill>
                  <a:srgbClr val="1E5FFF"/>
                </a:solidFill>
                <a:latin typeface="Quicksand"/>
                <a:ea typeface="Quicksand"/>
                <a:cs typeface="Quicksand"/>
                <a:sym typeface="Quicksand"/>
              </a:rPr>
              <a:t> clientes em mais de </a:t>
            </a:r>
            <a:r>
              <a:rPr lang="en" sz="2400" b="1">
                <a:solidFill>
                  <a:srgbClr val="1E5FFF"/>
                </a:solidFill>
                <a:latin typeface="Quicksand"/>
                <a:ea typeface="Quicksand"/>
                <a:cs typeface="Quicksand"/>
                <a:sym typeface="Quicksand"/>
              </a:rPr>
              <a:t>150 </a:t>
            </a:r>
            <a:r>
              <a:rPr lang="en" sz="2400">
                <a:solidFill>
                  <a:srgbClr val="1E5FFF"/>
                </a:solidFill>
                <a:latin typeface="Quicksand"/>
                <a:ea typeface="Quicksand"/>
                <a:cs typeface="Quicksand"/>
                <a:sym typeface="Quicksand"/>
              </a:rPr>
              <a:t>países</a:t>
            </a:r>
            <a:br>
              <a:rPr lang="en" sz="2400">
                <a:solidFill>
                  <a:srgbClr val="1E5FFF"/>
                </a:solidFill>
                <a:latin typeface="Quicksand"/>
                <a:ea typeface="Quicksand"/>
                <a:cs typeface="Quicksand"/>
                <a:sym typeface="Quicksand"/>
              </a:rPr>
            </a:b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123"/>
          <p:cNvSpPr/>
          <p:nvPr/>
        </p:nvSpPr>
        <p:spPr>
          <a:xfrm>
            <a:off x="2230833" y="3418284"/>
            <a:ext cx="674000" cy="673600"/>
          </a:xfrm>
          <a:prstGeom prst="ellipse">
            <a:avLst/>
          </a:prstGeom>
          <a:solidFill>
            <a:srgbClr val="E9F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5" name="Google Shape;1135;p123"/>
          <p:cNvSpPr txBox="1">
            <a:spLocks noGrp="1"/>
          </p:cNvSpPr>
          <p:nvPr>
            <p:ph type="title" idx="8"/>
          </p:nvPr>
        </p:nvSpPr>
        <p:spPr>
          <a:xfrm>
            <a:off x="863700" y="3508933"/>
            <a:ext cx="3152400" cy="574644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">
                <a:solidFill>
                  <a:srgbClr val="101A49"/>
                </a:solidFill>
              </a:rPr>
              <a:t>Automação </a:t>
            </a:r>
            <a:br>
              <a:rPr lang="en">
                <a:solidFill>
                  <a:srgbClr val="101A49"/>
                </a:solidFill>
              </a:rPr>
            </a:br>
            <a:r>
              <a:rPr lang="en">
                <a:solidFill>
                  <a:srgbClr val="101A49"/>
                </a:solidFill>
              </a:rPr>
              <a:t>              de</a:t>
            </a:r>
            <a:endParaRPr sz="4000" baseline="30000">
              <a:solidFill>
                <a:srgbClr val="101A49"/>
              </a:solidFill>
            </a:endParaRPr>
          </a:p>
        </p:txBody>
      </p:sp>
      <p:sp>
        <p:nvSpPr>
          <p:cNvPr id="1136" name="Google Shape;1136;p123"/>
          <p:cNvSpPr/>
          <p:nvPr/>
        </p:nvSpPr>
        <p:spPr>
          <a:xfrm>
            <a:off x="5125100" y="1933517"/>
            <a:ext cx="674000" cy="673600"/>
          </a:xfrm>
          <a:prstGeom prst="ellipse">
            <a:avLst/>
          </a:prstGeom>
          <a:solidFill>
            <a:srgbClr val="E9F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7" name="Google Shape;1137;p123"/>
          <p:cNvSpPr/>
          <p:nvPr/>
        </p:nvSpPr>
        <p:spPr>
          <a:xfrm>
            <a:off x="5665525" y="3381733"/>
            <a:ext cx="674000" cy="673600"/>
          </a:xfrm>
          <a:prstGeom prst="ellipse">
            <a:avLst/>
          </a:prstGeom>
          <a:solidFill>
            <a:srgbClr val="E9F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8" name="Google Shape;1138;p123"/>
          <p:cNvSpPr/>
          <p:nvPr/>
        </p:nvSpPr>
        <p:spPr>
          <a:xfrm>
            <a:off x="5125100" y="4792533"/>
            <a:ext cx="674000" cy="673600"/>
          </a:xfrm>
          <a:prstGeom prst="ellipse">
            <a:avLst/>
          </a:prstGeom>
          <a:solidFill>
            <a:srgbClr val="E9F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9" name="Google Shape;1139;p123"/>
          <p:cNvSpPr/>
          <p:nvPr/>
        </p:nvSpPr>
        <p:spPr>
          <a:xfrm>
            <a:off x="863700" y="1914817"/>
            <a:ext cx="674000" cy="673600"/>
          </a:xfrm>
          <a:prstGeom prst="ellipse">
            <a:avLst/>
          </a:prstGeom>
          <a:solidFill>
            <a:srgbClr val="E9F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0" name="Google Shape;1140;p123"/>
          <p:cNvSpPr/>
          <p:nvPr/>
        </p:nvSpPr>
        <p:spPr>
          <a:xfrm>
            <a:off x="863700" y="4773833"/>
            <a:ext cx="674000" cy="673600"/>
          </a:xfrm>
          <a:prstGeom prst="ellipse">
            <a:avLst/>
          </a:prstGeom>
          <a:solidFill>
            <a:srgbClr val="E9F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141" name="Google Shape;1141;p123"/>
          <p:cNvPicPr preferRelativeResize="0"/>
          <p:nvPr/>
        </p:nvPicPr>
        <p:blipFill rotWithShape="1">
          <a:blip r:embed="rId3">
            <a:alphaModFix/>
          </a:blip>
          <a:srcRect l="17743" r="12429"/>
          <a:stretch/>
        </p:blipFill>
        <p:spPr>
          <a:xfrm>
            <a:off x="9213867" y="506200"/>
            <a:ext cx="2724000" cy="5852800"/>
          </a:xfrm>
          <a:prstGeom prst="roundRect">
            <a:avLst>
              <a:gd name="adj" fmla="val 12670"/>
            </a:avLst>
          </a:prstGeom>
          <a:noFill/>
          <a:ln>
            <a:noFill/>
          </a:ln>
        </p:spPr>
      </p:pic>
      <p:sp>
        <p:nvSpPr>
          <p:cNvPr id="1142" name="Google Shape;1142;p123"/>
          <p:cNvSpPr txBox="1">
            <a:spLocks noGrp="1"/>
          </p:cNvSpPr>
          <p:nvPr>
            <p:ph type="title"/>
          </p:nvPr>
        </p:nvSpPr>
        <p:spPr>
          <a:xfrm>
            <a:off x="863700" y="912600"/>
            <a:ext cx="8020800" cy="6340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">
                <a:solidFill>
                  <a:srgbClr val="1E5FFF"/>
                </a:solidFill>
              </a:rPr>
              <a:t>A alternativa mais rápida e econômica para executar e automatizar workflows das áreas de negócios.</a:t>
            </a:r>
            <a:endParaRPr>
              <a:solidFill>
                <a:srgbClr val="1E5FFF"/>
              </a:solidFill>
            </a:endParaRPr>
          </a:p>
        </p:txBody>
      </p:sp>
      <p:sp>
        <p:nvSpPr>
          <p:cNvPr id="1143" name="Google Shape;1143;p123"/>
          <p:cNvSpPr txBox="1">
            <a:spLocks noGrp="1"/>
          </p:cNvSpPr>
          <p:nvPr>
            <p:ph type="title" idx="2"/>
          </p:nvPr>
        </p:nvSpPr>
        <p:spPr>
          <a:xfrm>
            <a:off x="970000" y="1997518"/>
            <a:ext cx="2745600" cy="84946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en" sz="4800" b="1">
                <a:solidFill>
                  <a:srgbClr val="1E5FFF"/>
                </a:solidFill>
              </a:rPr>
              <a:t>2.5</a:t>
            </a:r>
            <a:r>
              <a:rPr lang="en">
                <a:solidFill>
                  <a:schemeClr val="dk1"/>
                </a:solidFill>
              </a:rPr>
              <a:t> semanas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44" name="Google Shape;1144;p123"/>
          <p:cNvSpPr txBox="1">
            <a:spLocks noGrp="1"/>
          </p:cNvSpPr>
          <p:nvPr>
            <p:ph type="title" idx="4"/>
          </p:nvPr>
        </p:nvSpPr>
        <p:spPr>
          <a:xfrm>
            <a:off x="4504317" y="1997518"/>
            <a:ext cx="2745600" cy="84946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en">
                <a:solidFill>
                  <a:srgbClr val="101A49"/>
                </a:solidFill>
              </a:rPr>
              <a:t>Até </a:t>
            </a:r>
            <a:r>
              <a:rPr lang="en" sz="4800" b="1">
                <a:solidFill>
                  <a:srgbClr val="1E5FFF"/>
                </a:solidFill>
              </a:rPr>
              <a:t>85</a:t>
            </a:r>
            <a:r>
              <a:rPr lang="en" sz="4000" baseline="30000">
                <a:solidFill>
                  <a:srgbClr val="101A49"/>
                </a:solidFill>
              </a:rPr>
              <a:t>%</a:t>
            </a:r>
            <a:endParaRPr sz="4000" baseline="30000">
              <a:solidFill>
                <a:srgbClr val="101A49"/>
              </a:solidFill>
            </a:endParaRPr>
          </a:p>
        </p:txBody>
      </p:sp>
      <p:sp>
        <p:nvSpPr>
          <p:cNvPr id="1145" name="Google Shape;1145;p123"/>
          <p:cNvSpPr txBox="1">
            <a:spLocks noGrp="1"/>
          </p:cNvSpPr>
          <p:nvPr>
            <p:ph type="title" idx="6"/>
          </p:nvPr>
        </p:nvSpPr>
        <p:spPr>
          <a:xfrm>
            <a:off x="966033" y="4856334"/>
            <a:ext cx="2745600" cy="84946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en" sz="4800" b="1">
                <a:solidFill>
                  <a:srgbClr val="1E5FFF"/>
                </a:solidFill>
              </a:rPr>
              <a:t>66</a:t>
            </a:r>
            <a:r>
              <a:rPr lang="en" sz="4000" baseline="30000">
                <a:solidFill>
                  <a:srgbClr val="101A49"/>
                </a:solidFill>
              </a:rPr>
              <a:t>%</a:t>
            </a:r>
            <a:endParaRPr sz="4000" baseline="30000">
              <a:solidFill>
                <a:srgbClr val="101A49"/>
              </a:solidFill>
            </a:endParaRPr>
          </a:p>
        </p:txBody>
      </p:sp>
      <p:sp>
        <p:nvSpPr>
          <p:cNvPr id="1146" name="Google Shape;1146;p123"/>
          <p:cNvSpPr txBox="1">
            <a:spLocks noGrp="1"/>
          </p:cNvSpPr>
          <p:nvPr>
            <p:ph type="title" idx="13"/>
          </p:nvPr>
        </p:nvSpPr>
        <p:spPr>
          <a:xfrm>
            <a:off x="4502333" y="3395034"/>
            <a:ext cx="2745600" cy="84946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en">
                <a:solidFill>
                  <a:srgbClr val="101A49"/>
                </a:solidFill>
              </a:rPr>
              <a:t>Mais de </a:t>
            </a:r>
            <a:r>
              <a:rPr lang="en" sz="4800" b="1">
                <a:solidFill>
                  <a:srgbClr val="1E5FFF"/>
                </a:solidFill>
              </a:rPr>
              <a:t>150</a:t>
            </a:r>
            <a:r>
              <a:rPr lang="en" sz="4000" baseline="30000">
                <a:solidFill>
                  <a:srgbClr val="101A49"/>
                </a:solidFill>
              </a:rPr>
              <a:t>%</a:t>
            </a:r>
            <a:r>
              <a:rPr lang="en">
                <a:solidFill>
                  <a:srgbClr val="101A49"/>
                </a:solidFill>
              </a:rPr>
              <a:t> </a:t>
            </a:r>
            <a:endParaRPr baseline="30000">
              <a:solidFill>
                <a:srgbClr val="101A49"/>
              </a:solidFill>
            </a:endParaRPr>
          </a:p>
        </p:txBody>
      </p:sp>
      <p:sp>
        <p:nvSpPr>
          <p:cNvPr id="1147" name="Google Shape;1147;p123"/>
          <p:cNvSpPr txBox="1">
            <a:spLocks noGrp="1"/>
          </p:cNvSpPr>
          <p:nvPr>
            <p:ph type="title" idx="15"/>
          </p:nvPr>
        </p:nvSpPr>
        <p:spPr>
          <a:xfrm>
            <a:off x="4500351" y="4856334"/>
            <a:ext cx="2745600" cy="84946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en">
                <a:solidFill>
                  <a:srgbClr val="101A49"/>
                </a:solidFill>
              </a:rPr>
              <a:t>Até </a:t>
            </a:r>
            <a:r>
              <a:rPr lang="en" sz="4800" b="1">
                <a:solidFill>
                  <a:srgbClr val="1E5FFF"/>
                </a:solidFill>
              </a:rPr>
              <a:t>42</a:t>
            </a:r>
            <a:r>
              <a:rPr lang="en" sz="4000" baseline="30000">
                <a:solidFill>
                  <a:srgbClr val="101A49"/>
                </a:solidFill>
              </a:rPr>
              <a:t>%</a:t>
            </a:r>
            <a:endParaRPr sz="4000" baseline="30000">
              <a:solidFill>
                <a:srgbClr val="101A49"/>
              </a:solidFill>
            </a:endParaRPr>
          </a:p>
        </p:txBody>
      </p:sp>
      <p:sp>
        <p:nvSpPr>
          <p:cNvPr id="1148" name="Google Shape;1148;p123"/>
          <p:cNvSpPr txBox="1">
            <a:spLocks noGrp="1"/>
          </p:cNvSpPr>
          <p:nvPr>
            <p:ph type="subTitle" idx="1"/>
          </p:nvPr>
        </p:nvSpPr>
        <p:spPr>
          <a:xfrm>
            <a:off x="966033" y="2673934"/>
            <a:ext cx="1781200" cy="4247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/>
            <a:r>
              <a:rPr lang="en" sz="1200">
                <a:solidFill>
                  <a:schemeClr val="dk1"/>
                </a:solidFill>
              </a:rPr>
              <a:t>Para implementação de um novo processo</a:t>
            </a:r>
            <a:r>
              <a:rPr lang="en" sz="1200" baseline="30000">
                <a:solidFill>
                  <a:schemeClr val="dk1"/>
                </a:solidFill>
              </a:rPr>
              <a:t>1</a:t>
            </a:r>
            <a:endParaRPr sz="1200" baseline="30000">
              <a:solidFill>
                <a:schemeClr val="dk1"/>
              </a:solidFill>
            </a:endParaRPr>
          </a:p>
        </p:txBody>
      </p:sp>
      <p:sp>
        <p:nvSpPr>
          <p:cNvPr id="1149" name="Google Shape;1149;p123"/>
          <p:cNvSpPr txBox="1">
            <a:spLocks noGrp="1"/>
          </p:cNvSpPr>
          <p:nvPr>
            <p:ph type="subTitle" idx="5"/>
          </p:nvPr>
        </p:nvSpPr>
        <p:spPr>
          <a:xfrm>
            <a:off x="4500333" y="2673934"/>
            <a:ext cx="3152400" cy="4247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/>
            <a:r>
              <a:rPr lang="en" sz="1200">
                <a:solidFill>
                  <a:schemeClr val="dk1"/>
                </a:solidFill>
              </a:rPr>
              <a:t>de workflows criados por </a:t>
            </a:r>
            <a:br>
              <a:rPr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citizen developers </a:t>
            </a:r>
            <a:r>
              <a:rPr lang="en" sz="1200" baseline="30000">
                <a:solidFill>
                  <a:schemeClr val="dk1"/>
                </a:solidFill>
              </a:rPr>
              <a:t>1</a:t>
            </a:r>
            <a:endParaRPr sz="1200" baseline="30000">
              <a:solidFill>
                <a:schemeClr val="dk1"/>
              </a:solidFill>
            </a:endParaRPr>
          </a:p>
        </p:txBody>
      </p:sp>
      <p:sp>
        <p:nvSpPr>
          <p:cNvPr id="1150" name="Google Shape;1150;p123"/>
          <p:cNvSpPr txBox="1">
            <a:spLocks noGrp="1"/>
          </p:cNvSpPr>
          <p:nvPr>
            <p:ph type="subTitle" idx="7"/>
          </p:nvPr>
        </p:nvSpPr>
        <p:spPr>
          <a:xfrm>
            <a:off x="966033" y="5560079"/>
            <a:ext cx="2745600" cy="4247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/>
            <a:r>
              <a:rPr lang="en" sz="1200">
                <a:solidFill>
                  <a:schemeClr val="dk1"/>
                </a:solidFill>
              </a:rPr>
              <a:t>resolução de chamados </a:t>
            </a:r>
            <a:br>
              <a:rPr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mais rápidos</a:t>
            </a:r>
            <a:r>
              <a:rPr lang="en" sz="1200" baseline="30000">
                <a:solidFill>
                  <a:schemeClr val="dk1"/>
                </a:solidFill>
              </a:rPr>
              <a:t>2</a:t>
            </a:r>
            <a:endParaRPr sz="1200" baseline="30000">
              <a:solidFill>
                <a:schemeClr val="dk1"/>
              </a:solidFill>
            </a:endParaRPr>
          </a:p>
        </p:txBody>
      </p:sp>
      <p:sp>
        <p:nvSpPr>
          <p:cNvPr id="1151" name="Google Shape;1151;p123"/>
          <p:cNvSpPr txBox="1">
            <a:spLocks noGrp="1"/>
          </p:cNvSpPr>
          <p:nvPr>
            <p:ph type="subTitle" idx="9"/>
          </p:nvPr>
        </p:nvSpPr>
        <p:spPr>
          <a:xfrm>
            <a:off x="863700" y="4117000"/>
            <a:ext cx="2194400" cy="4247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/>
            <a:r>
              <a:rPr lang="en" sz="1200">
                <a:solidFill>
                  <a:schemeClr val="dk1"/>
                </a:solidFill>
              </a:rPr>
              <a:t>dos emails anteriormente enviados manualmente </a:t>
            </a:r>
            <a:r>
              <a:rPr lang="en" sz="1200" baseline="30000">
                <a:solidFill>
                  <a:schemeClr val="dk1"/>
                </a:solidFill>
              </a:rPr>
              <a:t>3</a:t>
            </a:r>
            <a:endParaRPr sz="1200" baseline="30000">
              <a:solidFill>
                <a:schemeClr val="dk1"/>
              </a:solidFill>
            </a:endParaRPr>
          </a:p>
        </p:txBody>
      </p:sp>
      <p:sp>
        <p:nvSpPr>
          <p:cNvPr id="1152" name="Google Shape;1152;p123"/>
          <p:cNvSpPr txBox="1">
            <a:spLocks noGrp="1"/>
          </p:cNvSpPr>
          <p:nvPr>
            <p:ph type="subTitle" idx="14"/>
          </p:nvPr>
        </p:nvSpPr>
        <p:spPr>
          <a:xfrm>
            <a:off x="4502333" y="4117000"/>
            <a:ext cx="2745600" cy="4247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/>
            <a:r>
              <a:rPr lang="en" sz="1200">
                <a:solidFill>
                  <a:schemeClr val="dk1"/>
                </a:solidFill>
              </a:rPr>
              <a:t>De melhoria de SLA para solicitações de colaboradores </a:t>
            </a:r>
            <a:r>
              <a:rPr lang="en" sz="1200" baseline="30000">
                <a:solidFill>
                  <a:schemeClr val="dk1"/>
                </a:solidFill>
              </a:rPr>
              <a:t>4</a:t>
            </a:r>
            <a:endParaRPr sz="1200" baseline="30000">
              <a:solidFill>
                <a:schemeClr val="dk1"/>
              </a:solidFill>
            </a:endParaRPr>
          </a:p>
        </p:txBody>
      </p:sp>
      <p:sp>
        <p:nvSpPr>
          <p:cNvPr id="1153" name="Google Shape;1153;p123"/>
          <p:cNvSpPr txBox="1"/>
          <p:nvPr/>
        </p:nvSpPr>
        <p:spPr>
          <a:xfrm>
            <a:off x="2081400" y="3303734"/>
            <a:ext cx="1392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4800" b="1">
                <a:solidFill>
                  <a:srgbClr val="1E5FFF"/>
                </a:solidFill>
                <a:latin typeface="Quicksand"/>
                <a:ea typeface="Quicksand"/>
                <a:cs typeface="Quicksand"/>
                <a:sym typeface="Quicksand"/>
              </a:rPr>
              <a:t>46</a:t>
            </a:r>
            <a:r>
              <a:rPr lang="en" sz="4000" baseline="30000">
                <a:solidFill>
                  <a:srgbClr val="101A49"/>
                </a:solidFill>
                <a:latin typeface="Quicksand"/>
                <a:ea typeface="Quicksand"/>
                <a:cs typeface="Quicksand"/>
                <a:sym typeface="Quicksand"/>
              </a:rPr>
              <a:t>%</a:t>
            </a:r>
            <a:endParaRPr sz="4000" baseline="30000">
              <a:solidFill>
                <a:srgbClr val="101A4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54" name="Google Shape;1154;p123"/>
          <p:cNvSpPr txBox="1">
            <a:spLocks noGrp="1"/>
          </p:cNvSpPr>
          <p:nvPr>
            <p:ph type="subTitle" idx="16"/>
          </p:nvPr>
        </p:nvSpPr>
        <p:spPr>
          <a:xfrm>
            <a:off x="4500367" y="5560067"/>
            <a:ext cx="3442400" cy="4247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/>
            <a:r>
              <a:rPr lang="en" sz="1200">
                <a:solidFill>
                  <a:schemeClr val="dk1"/>
                </a:solidFill>
              </a:rPr>
              <a:t>de redução em custos no processamento de chamados de colaboradores</a:t>
            </a:r>
            <a:r>
              <a:rPr lang="en" sz="1200" baseline="30000">
                <a:solidFill>
                  <a:schemeClr val="dk1"/>
                </a:solidFill>
              </a:rPr>
              <a:t>4</a:t>
            </a:r>
            <a:endParaRPr sz="1200" baseline="30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0">
            <a:extLst>
              <a:ext uri="{FF2B5EF4-FFF2-40B4-BE49-F238E27FC236}">
                <a16:creationId xmlns:a16="http://schemas.microsoft.com/office/drawing/2014/main" id="{F326C76C-A305-5133-FC4A-DA5A87A66ACE}"/>
              </a:ext>
            </a:extLst>
          </p:cNvPr>
          <p:cNvSpPr txBox="1"/>
          <p:nvPr/>
        </p:nvSpPr>
        <p:spPr>
          <a:xfrm>
            <a:off x="2736684" y="114108"/>
            <a:ext cx="6718633" cy="87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algn="ctr" defTabSz="1828434">
              <a:lnSpc>
                <a:spcPct val="150000"/>
              </a:lnSpc>
              <a:buClr>
                <a:srgbClr val="001772"/>
              </a:buClr>
              <a:defRPr sz="3600">
                <a:solidFill>
                  <a:srgbClr val="293B83"/>
                </a:solidFill>
                <a:latin typeface="Roboto Black"/>
                <a:ea typeface="Roboto Black"/>
                <a:cs typeface="Roboto Black"/>
              </a:defRPr>
            </a:lvl1pPr>
            <a:lvl2pPr marL="914217" defTabSz="1828434">
              <a:defRPr sz="3600"/>
            </a:lvl2pPr>
            <a:lvl3pPr marL="1828434" defTabSz="1828434">
              <a:defRPr sz="3600"/>
            </a:lvl3pPr>
            <a:lvl4pPr marL="2742651" defTabSz="1828434">
              <a:defRPr sz="3600"/>
            </a:lvl4pPr>
            <a:lvl5pPr marL="3656868" defTabSz="1828434">
              <a:defRPr sz="3600"/>
            </a:lvl5pPr>
            <a:lvl6pPr marL="4571086" defTabSz="1828434">
              <a:defRPr sz="3600"/>
            </a:lvl6pPr>
            <a:lvl7pPr marL="5485303" defTabSz="1828434">
              <a:defRPr sz="3600"/>
            </a:lvl7pPr>
            <a:lvl8pPr marL="6399520" defTabSz="1828434">
              <a:defRPr sz="3600"/>
            </a:lvl8pPr>
            <a:lvl9pPr marL="7313737" defTabSz="1828434">
              <a:defRPr sz="3600"/>
            </a:lvl9pPr>
          </a:lstStyle>
          <a:p>
            <a:r>
              <a:rPr lang="pt-BR" sz="1800" dirty="0">
                <a:sym typeface="Roboto Black"/>
              </a:rPr>
              <a:t>Agenda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4A5DFC-F41F-3EA5-ECDB-3E2EB6D77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03619"/>
              </p:ext>
            </p:extLst>
          </p:nvPr>
        </p:nvGraphicFramePr>
        <p:xfrm>
          <a:off x="838200" y="831737"/>
          <a:ext cx="10484142" cy="52462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84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75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2000" b="1" noProof="0" dirty="0">
                          <a:solidFill>
                            <a:srgbClr val="00B0F0"/>
                          </a:solidFill>
                          <a:latin typeface="+mn-lt"/>
                        </a:rPr>
                        <a:t>1. </a:t>
                      </a:r>
                      <a:r>
                        <a:rPr lang="pt-BR" sz="2000" b="1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MV3 Tecnologia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5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2000" b="1" kern="1200" noProof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pt-BR" sz="20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Platform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098948"/>
                  </a:ext>
                </a:extLst>
              </a:tr>
              <a:tr h="5775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2000" b="1" kern="1200" noProof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pt-BR" sz="20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Automate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76621"/>
                  </a:ext>
                </a:extLst>
              </a:tr>
              <a:tr h="5775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2000" b="1" kern="1200" noProof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pt-BR" sz="20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Melhores Práticas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974746"/>
                  </a:ext>
                </a:extLst>
              </a:tr>
              <a:tr h="5775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2000" b="1" kern="1200" noProof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pt-BR" sz="20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DashBots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8668199"/>
                  </a:ext>
                </a:extLst>
              </a:tr>
              <a:tr h="5775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2000" b="1" kern="1200" noProof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r>
                        <a:rPr lang="pt-BR" sz="20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Case 1 – Setor Bem-Estar/</a:t>
                      </a:r>
                      <a:r>
                        <a:rPr lang="pt-BR" sz="2000" b="1" i="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Fitness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284946"/>
                  </a:ext>
                </a:extLst>
              </a:tr>
              <a:tr h="6258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2000" b="1" kern="1200" noProof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  <a:r>
                        <a:rPr lang="pt-BR" sz="20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Case 2 – Setor Marítimo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6551436"/>
                  </a:ext>
                </a:extLst>
              </a:tr>
              <a:tr h="5775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2000" b="1" kern="1200" noProof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  <a:r>
                        <a:rPr lang="pt-BR" sz="20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Dúvidas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600056"/>
                  </a:ext>
                </a:extLst>
              </a:tr>
              <a:tr h="5775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2000" b="1" kern="1200" noProof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9. </a:t>
                      </a:r>
                      <a:r>
                        <a:rPr lang="pt-BR" sz="2000" b="1" kern="12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Pipefy</a:t>
                      </a:r>
                      <a:r>
                        <a:rPr lang="pt-BR" sz="2000" b="1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potencializando o RPA 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105885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383AD7-EDCB-D6F3-9A59-0EB2A0A2B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91C03C-E138-0D48-7E21-C2B21722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MV3 Tecnologia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F6320C-029D-8518-0FA8-3AA14872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72B3-41BC-4563-AAEC-9DA20A1DB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405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Google Shape;1159;p124"/>
          <p:cNvPicPr preferRelativeResize="0"/>
          <p:nvPr/>
        </p:nvPicPr>
        <p:blipFill rotWithShape="1">
          <a:blip r:embed="rId3">
            <a:alphaModFix/>
          </a:blip>
          <a:srcRect t="50246"/>
          <a:stretch/>
        </p:blipFill>
        <p:spPr>
          <a:xfrm rot="10800000">
            <a:off x="-3600" y="6191234"/>
            <a:ext cx="5979600" cy="665333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124"/>
          <p:cNvSpPr txBox="1">
            <a:spLocks noGrp="1"/>
          </p:cNvSpPr>
          <p:nvPr>
            <p:ph type="title" idx="4294967295"/>
          </p:nvPr>
        </p:nvSpPr>
        <p:spPr>
          <a:xfrm>
            <a:off x="2530867" y="916901"/>
            <a:ext cx="3090400" cy="149579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spcBef>
                <a:spcPts val="0"/>
              </a:spcBef>
            </a:pPr>
            <a:r>
              <a:rPr lang="en" sz="3600" b="1" dirty="0">
                <a:solidFill>
                  <a:schemeClr val="lt1"/>
                </a:solidFill>
              </a:rPr>
              <a:t>Maior Banco da América Latina</a:t>
            </a:r>
            <a:endParaRPr sz="3600" b="1" dirty="0">
              <a:solidFill>
                <a:schemeClr val="lt1"/>
              </a:solidFill>
            </a:endParaRPr>
          </a:p>
          <a:p>
            <a:pPr>
              <a:spcBef>
                <a:spcPts val="0"/>
              </a:spcBef>
            </a:pPr>
            <a:endParaRPr sz="3600" dirty="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sp>
        <p:nvSpPr>
          <p:cNvPr id="1161" name="Google Shape;1161;p124"/>
          <p:cNvSpPr txBox="1"/>
          <p:nvPr/>
        </p:nvSpPr>
        <p:spPr>
          <a:xfrm>
            <a:off x="2507633" y="2402232"/>
            <a:ext cx="5979600" cy="665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4800" dirty="0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Redução de</a:t>
            </a:r>
            <a:br>
              <a:rPr lang="en" sz="4800" dirty="0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rPr>
            </a:br>
            <a:r>
              <a:rPr lang="en" sz="4800" dirty="0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20% </a:t>
            </a:r>
            <a:endParaRPr sz="4800" baseline="30000" dirty="0">
              <a:solidFill>
                <a:schemeClr val="lt1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1162" name="Google Shape;1162;p124"/>
          <p:cNvSpPr txBox="1"/>
          <p:nvPr/>
        </p:nvSpPr>
        <p:spPr>
          <a:xfrm>
            <a:off x="2530867" y="3363500"/>
            <a:ext cx="26140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067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em custos de operação</a:t>
            </a:r>
            <a:endParaRPr sz="1067">
              <a:solidFill>
                <a:schemeClr val="lt1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1163" name="Google Shape;1163;p124"/>
          <p:cNvSpPr txBox="1"/>
          <p:nvPr/>
        </p:nvSpPr>
        <p:spPr>
          <a:xfrm>
            <a:off x="2507633" y="3979617"/>
            <a:ext cx="3260000" cy="5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6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6 dias</a:t>
            </a:r>
            <a:endParaRPr sz="64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64" name="Google Shape;1164;p124"/>
          <p:cNvSpPr txBox="1"/>
          <p:nvPr/>
        </p:nvSpPr>
        <p:spPr>
          <a:xfrm>
            <a:off x="2507633" y="4682951"/>
            <a:ext cx="2320800" cy="37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067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Para implementar o processo de hipoteca de ponta a ponta</a:t>
            </a:r>
            <a:endParaRPr sz="1067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165" name="Google Shape;1165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5133" y="231900"/>
            <a:ext cx="2724000" cy="5716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0" name="Google Shape;1170;p125"/>
          <p:cNvPicPr preferRelativeResize="0"/>
          <p:nvPr/>
        </p:nvPicPr>
        <p:blipFill rotWithShape="1">
          <a:blip r:embed="rId3">
            <a:alphaModFix/>
          </a:blip>
          <a:srcRect t="50246"/>
          <a:stretch/>
        </p:blipFill>
        <p:spPr>
          <a:xfrm rot="10800000">
            <a:off x="-3600" y="6191234"/>
            <a:ext cx="5979600" cy="665333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p125"/>
          <p:cNvSpPr txBox="1">
            <a:spLocks noGrp="1"/>
          </p:cNvSpPr>
          <p:nvPr>
            <p:ph type="title" idx="4294967295"/>
          </p:nvPr>
        </p:nvSpPr>
        <p:spPr>
          <a:xfrm>
            <a:off x="2710567" y="464809"/>
            <a:ext cx="3090400" cy="2215991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spcBef>
                <a:spcPts val="0"/>
              </a:spcBef>
            </a:pPr>
            <a:r>
              <a:rPr lang="en" sz="3200" b="1" dirty="0">
                <a:solidFill>
                  <a:schemeClr val="lt1"/>
                </a:solidFill>
              </a:rPr>
              <a:t>Maior companhia de Telecomunicações da América Latina</a:t>
            </a:r>
            <a:endParaRPr sz="3200" b="1" dirty="0">
              <a:solidFill>
                <a:schemeClr val="lt1"/>
              </a:solidFill>
            </a:endParaRPr>
          </a:p>
          <a:p>
            <a:pPr>
              <a:spcBef>
                <a:spcPts val="0"/>
              </a:spcBef>
            </a:pPr>
            <a:endParaRPr sz="3200" dirty="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sp>
        <p:nvSpPr>
          <p:cNvPr id="1172" name="Google Shape;1172;p125"/>
          <p:cNvSpPr txBox="1"/>
          <p:nvPr/>
        </p:nvSpPr>
        <p:spPr>
          <a:xfrm>
            <a:off x="2318233" y="4161933"/>
            <a:ext cx="4201600" cy="5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4667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USD 2M/ano*</a:t>
            </a:r>
            <a:endParaRPr sz="4667" b="1" baseline="30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73" name="Google Shape;1173;p125"/>
          <p:cNvSpPr txBox="1"/>
          <p:nvPr/>
        </p:nvSpPr>
        <p:spPr>
          <a:xfrm>
            <a:off x="3178667" y="2680800"/>
            <a:ext cx="2039200" cy="5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6400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350+</a:t>
            </a:r>
            <a:endParaRPr sz="6400">
              <a:solidFill>
                <a:schemeClr val="lt1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1174" name="Google Shape;1174;p125"/>
          <p:cNvSpPr txBox="1"/>
          <p:nvPr/>
        </p:nvSpPr>
        <p:spPr>
          <a:xfrm>
            <a:off x="3178667" y="3384134"/>
            <a:ext cx="18904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067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Processos rodando no Pipefy</a:t>
            </a:r>
            <a:endParaRPr sz="1067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1175" name="Google Shape;1175;p125"/>
          <p:cNvPicPr preferRelativeResize="0"/>
          <p:nvPr/>
        </p:nvPicPr>
        <p:blipFill rotWithShape="1">
          <a:blip r:embed="rId4">
            <a:alphaModFix/>
          </a:blip>
          <a:srcRect l="39819" r="22889"/>
          <a:stretch/>
        </p:blipFill>
        <p:spPr>
          <a:xfrm>
            <a:off x="6757433" y="344100"/>
            <a:ext cx="2724000" cy="5716400"/>
          </a:xfrm>
          <a:prstGeom prst="roundRect">
            <a:avLst>
              <a:gd name="adj" fmla="val 1355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Google Shape;1180;p126"/>
          <p:cNvPicPr preferRelativeResize="0"/>
          <p:nvPr/>
        </p:nvPicPr>
        <p:blipFill rotWithShape="1">
          <a:blip r:embed="rId3">
            <a:alphaModFix/>
          </a:blip>
          <a:srcRect t="50246"/>
          <a:stretch/>
        </p:blipFill>
        <p:spPr>
          <a:xfrm rot="10800000">
            <a:off x="-3600" y="6191234"/>
            <a:ext cx="5979600" cy="665333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126"/>
          <p:cNvSpPr txBox="1"/>
          <p:nvPr/>
        </p:nvSpPr>
        <p:spPr>
          <a:xfrm>
            <a:off x="3328300" y="4452000"/>
            <a:ext cx="2039200" cy="5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6400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228</a:t>
            </a:r>
            <a:r>
              <a:rPr lang="en" sz="6400" baseline="30000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%</a:t>
            </a:r>
            <a:endParaRPr sz="6400" baseline="30000">
              <a:solidFill>
                <a:schemeClr val="lt1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1182" name="Google Shape;1182;p126"/>
          <p:cNvSpPr txBox="1"/>
          <p:nvPr/>
        </p:nvSpPr>
        <p:spPr>
          <a:xfrm>
            <a:off x="3328300" y="5155385"/>
            <a:ext cx="17124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067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Retorno sobre Investimento</a:t>
            </a:r>
            <a:endParaRPr sz="1067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83" name="Google Shape;1183;p126"/>
          <p:cNvSpPr txBox="1"/>
          <p:nvPr/>
        </p:nvSpPr>
        <p:spPr>
          <a:xfrm>
            <a:off x="3328300" y="3015084"/>
            <a:ext cx="2039200" cy="5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6400">
                <a:solidFill>
                  <a:schemeClr val="lt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100+</a:t>
            </a:r>
            <a:endParaRPr sz="6400">
              <a:solidFill>
                <a:schemeClr val="lt1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1184" name="Google Shape;1184;p126"/>
          <p:cNvSpPr txBox="1"/>
          <p:nvPr/>
        </p:nvSpPr>
        <p:spPr>
          <a:xfrm>
            <a:off x="3328300" y="3718418"/>
            <a:ext cx="1712400" cy="18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067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Processos rodando no Pipefy</a:t>
            </a:r>
            <a:endParaRPr sz="1067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1185" name="Google Shape;1185;p126"/>
          <p:cNvPicPr preferRelativeResize="0"/>
          <p:nvPr/>
        </p:nvPicPr>
        <p:blipFill rotWithShape="1">
          <a:blip r:embed="rId4">
            <a:alphaModFix/>
          </a:blip>
          <a:srcRect l="41219" t="12656" r="18130"/>
          <a:stretch/>
        </p:blipFill>
        <p:spPr>
          <a:xfrm>
            <a:off x="6632800" y="281767"/>
            <a:ext cx="2724000" cy="5852800"/>
          </a:xfrm>
          <a:prstGeom prst="roundRect">
            <a:avLst>
              <a:gd name="adj" fmla="val 12670"/>
            </a:avLst>
          </a:prstGeom>
          <a:noFill/>
          <a:ln>
            <a:noFill/>
          </a:ln>
        </p:spPr>
      </p:pic>
      <p:pic>
        <p:nvPicPr>
          <p:cNvPr id="1186" name="Google Shape;1186;p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4483" y="1349817"/>
            <a:ext cx="1760044" cy="102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27"/>
          <p:cNvGrpSpPr/>
          <p:nvPr/>
        </p:nvGrpSpPr>
        <p:grpSpPr>
          <a:xfrm>
            <a:off x="335329" y="1398053"/>
            <a:ext cx="1312428" cy="1432771"/>
            <a:chOff x="345800" y="781925"/>
            <a:chExt cx="1007700" cy="1100100"/>
          </a:xfrm>
        </p:grpSpPr>
        <p:sp>
          <p:nvSpPr>
            <p:cNvPr id="1192" name="Google Shape;1192;p127"/>
            <p:cNvSpPr/>
            <p:nvPr/>
          </p:nvSpPr>
          <p:spPr>
            <a:xfrm>
              <a:off x="345800" y="781925"/>
              <a:ext cx="1007700" cy="1100100"/>
            </a:xfrm>
            <a:prstGeom prst="roundRect">
              <a:avLst>
                <a:gd name="adj" fmla="val 6368"/>
              </a:avLst>
            </a:prstGeom>
            <a:solidFill>
              <a:srgbClr val="E9F1FF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3" name="Google Shape;1193;p127"/>
            <p:cNvSpPr txBox="1"/>
            <p:nvPr/>
          </p:nvSpPr>
          <p:spPr>
            <a:xfrm>
              <a:off x="345800" y="883550"/>
              <a:ext cx="1007700" cy="163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200">
                  <a:solidFill>
                    <a:srgbClr val="1E5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Mensageria</a:t>
              </a:r>
              <a:endParaRPr sz="1200">
                <a:solidFill>
                  <a:srgbClr val="1E5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pic>
          <p:nvPicPr>
            <p:cNvPr id="1194" name="Google Shape;1194;p1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7443" y="1137055"/>
              <a:ext cx="289319" cy="29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5" name="Google Shape;1195;p1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85110" y="1137057"/>
              <a:ext cx="291750" cy="29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6" name="Google Shape;1196;p127" descr="Microsoft Teams Course - CPD Accredited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83664" y="1494058"/>
              <a:ext cx="294600" cy="2946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97" name="Google Shape;1197;p127" descr="Slack SVG Vector Logos - Vector Logo Zone"/>
            <p:cNvPicPr preferRelativeResize="0"/>
            <p:nvPr/>
          </p:nvPicPr>
          <p:blipFill rotWithShape="1">
            <a:blip r:embed="rId6">
              <a:alphaModFix/>
            </a:blip>
            <a:srcRect t="14330" r="61514" b="6972"/>
            <a:stretch/>
          </p:blipFill>
          <p:spPr>
            <a:xfrm>
              <a:off x="504702" y="1487908"/>
              <a:ext cx="289200" cy="2961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198" name="Google Shape;1198;p127"/>
          <p:cNvGrpSpPr/>
          <p:nvPr/>
        </p:nvGrpSpPr>
        <p:grpSpPr>
          <a:xfrm>
            <a:off x="1759247" y="1398054"/>
            <a:ext cx="1312428" cy="1458557"/>
            <a:chOff x="1426350" y="781925"/>
            <a:chExt cx="1007700" cy="1119900"/>
          </a:xfrm>
        </p:grpSpPr>
        <p:sp>
          <p:nvSpPr>
            <p:cNvPr id="1199" name="Google Shape;1199;p127"/>
            <p:cNvSpPr/>
            <p:nvPr/>
          </p:nvSpPr>
          <p:spPr>
            <a:xfrm>
              <a:off x="1426350" y="781925"/>
              <a:ext cx="1007700" cy="1119900"/>
            </a:xfrm>
            <a:prstGeom prst="roundRect">
              <a:avLst>
                <a:gd name="adj" fmla="val 6368"/>
              </a:avLst>
            </a:prstGeom>
            <a:solidFill>
              <a:srgbClr val="E9F1FF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0" name="Google Shape;1200;p127"/>
            <p:cNvSpPr txBox="1"/>
            <p:nvPr/>
          </p:nvSpPr>
          <p:spPr>
            <a:xfrm>
              <a:off x="1426350" y="883550"/>
              <a:ext cx="1007700" cy="163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200">
                  <a:solidFill>
                    <a:srgbClr val="1E5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OCR</a:t>
              </a:r>
              <a:endParaRPr sz="1200">
                <a:solidFill>
                  <a:srgbClr val="1E5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pic>
          <p:nvPicPr>
            <p:cNvPr id="1201" name="Google Shape;1201;p1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621902" y="1266525"/>
              <a:ext cx="291750" cy="29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2" name="Google Shape;1202;p12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946731" y="1266525"/>
              <a:ext cx="291750" cy="297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3" name="Google Shape;1203;p127"/>
          <p:cNvGrpSpPr/>
          <p:nvPr/>
        </p:nvGrpSpPr>
        <p:grpSpPr>
          <a:xfrm>
            <a:off x="3183166" y="1398053"/>
            <a:ext cx="1312428" cy="1432771"/>
            <a:chOff x="2506900" y="781925"/>
            <a:chExt cx="1007700" cy="1100100"/>
          </a:xfrm>
        </p:grpSpPr>
        <p:sp>
          <p:nvSpPr>
            <p:cNvPr id="1204" name="Google Shape;1204;p127"/>
            <p:cNvSpPr/>
            <p:nvPr/>
          </p:nvSpPr>
          <p:spPr>
            <a:xfrm>
              <a:off x="2506900" y="781925"/>
              <a:ext cx="1007700" cy="1100100"/>
            </a:xfrm>
            <a:prstGeom prst="roundRect">
              <a:avLst>
                <a:gd name="adj" fmla="val 6368"/>
              </a:avLst>
            </a:prstGeom>
            <a:solidFill>
              <a:srgbClr val="E9F1FF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5" name="Google Shape;1205;p127"/>
            <p:cNvSpPr txBox="1"/>
            <p:nvPr/>
          </p:nvSpPr>
          <p:spPr>
            <a:xfrm>
              <a:off x="2506900" y="883550"/>
              <a:ext cx="1007700" cy="163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200">
                  <a:solidFill>
                    <a:srgbClr val="1E5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RPA</a:t>
              </a:r>
              <a:endParaRPr sz="1200">
                <a:solidFill>
                  <a:srgbClr val="1E5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pic>
          <p:nvPicPr>
            <p:cNvPr id="1206" name="Google Shape;1206;p12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698174" y="1469350"/>
              <a:ext cx="291750" cy="29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7" name="Google Shape;1207;p12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698162" y="1113600"/>
              <a:ext cx="291750" cy="29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8" name="Google Shape;1208;p12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044385" y="1097250"/>
              <a:ext cx="291750" cy="29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9" name="Google Shape;1209;p12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044391" y="1469350"/>
              <a:ext cx="291750" cy="297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0" name="Google Shape;1210;p127"/>
          <p:cNvGrpSpPr/>
          <p:nvPr/>
        </p:nvGrpSpPr>
        <p:grpSpPr>
          <a:xfrm>
            <a:off x="4607085" y="1403231"/>
            <a:ext cx="1312428" cy="1432771"/>
            <a:chOff x="3618025" y="785900"/>
            <a:chExt cx="1007700" cy="1100100"/>
          </a:xfrm>
        </p:grpSpPr>
        <p:sp>
          <p:nvSpPr>
            <p:cNvPr id="1211" name="Google Shape;1211;p127"/>
            <p:cNvSpPr/>
            <p:nvPr/>
          </p:nvSpPr>
          <p:spPr>
            <a:xfrm>
              <a:off x="3618025" y="785900"/>
              <a:ext cx="1007700" cy="1100100"/>
            </a:xfrm>
            <a:prstGeom prst="roundRect">
              <a:avLst>
                <a:gd name="adj" fmla="val 6368"/>
              </a:avLst>
            </a:prstGeom>
            <a:solidFill>
              <a:srgbClr val="E9F1FF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2" name="Google Shape;1212;p127"/>
            <p:cNvSpPr txBox="1"/>
            <p:nvPr/>
          </p:nvSpPr>
          <p:spPr>
            <a:xfrm>
              <a:off x="3618025" y="887525"/>
              <a:ext cx="1007700" cy="163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200">
                  <a:solidFill>
                    <a:srgbClr val="1E5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ERP</a:t>
              </a:r>
              <a:endParaRPr sz="1200">
                <a:solidFill>
                  <a:srgbClr val="1E5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pic>
          <p:nvPicPr>
            <p:cNvPr id="1213" name="Google Shape;1213;p12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815988" y="1097588"/>
              <a:ext cx="297000" cy="29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4" name="Google Shape;1214;p127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159350" y="1097588"/>
              <a:ext cx="297000" cy="29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27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802901" y="1448084"/>
              <a:ext cx="315300" cy="3153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216" name="Google Shape;1216;p127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155600" y="1446884"/>
              <a:ext cx="297000" cy="297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217" name="Google Shape;1217;p127"/>
          <p:cNvGrpSpPr/>
          <p:nvPr/>
        </p:nvGrpSpPr>
        <p:grpSpPr>
          <a:xfrm>
            <a:off x="8878839" y="1423841"/>
            <a:ext cx="1312428" cy="1432771"/>
            <a:chOff x="6931450" y="801725"/>
            <a:chExt cx="1007700" cy="1100100"/>
          </a:xfrm>
        </p:grpSpPr>
        <p:sp>
          <p:nvSpPr>
            <p:cNvPr id="1218" name="Google Shape;1218;p127"/>
            <p:cNvSpPr/>
            <p:nvPr/>
          </p:nvSpPr>
          <p:spPr>
            <a:xfrm>
              <a:off x="6931450" y="801725"/>
              <a:ext cx="1007700" cy="1100100"/>
            </a:xfrm>
            <a:prstGeom prst="roundRect">
              <a:avLst>
                <a:gd name="adj" fmla="val 6368"/>
              </a:avLst>
            </a:prstGeom>
            <a:solidFill>
              <a:srgbClr val="E9F1FF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9" name="Google Shape;1219;p127"/>
            <p:cNvSpPr txBox="1"/>
            <p:nvPr/>
          </p:nvSpPr>
          <p:spPr>
            <a:xfrm>
              <a:off x="6931450" y="903350"/>
              <a:ext cx="1007700" cy="163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200">
                  <a:solidFill>
                    <a:srgbClr val="1E5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BI</a:t>
              </a:r>
              <a:endParaRPr sz="1200">
                <a:solidFill>
                  <a:srgbClr val="1E5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pic>
          <p:nvPicPr>
            <p:cNvPr id="1220" name="Google Shape;1220;p127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7457325" y="1260834"/>
              <a:ext cx="294525" cy="29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27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7112670" y="1260847"/>
              <a:ext cx="289318" cy="297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22" name="Google Shape;1222;p127"/>
          <p:cNvGrpSpPr/>
          <p:nvPr/>
        </p:nvGrpSpPr>
        <p:grpSpPr>
          <a:xfrm>
            <a:off x="10302758" y="1423841"/>
            <a:ext cx="1312428" cy="1432771"/>
            <a:chOff x="7998925" y="801725"/>
            <a:chExt cx="1007700" cy="1100100"/>
          </a:xfrm>
        </p:grpSpPr>
        <p:sp>
          <p:nvSpPr>
            <p:cNvPr id="1223" name="Google Shape;1223;p127"/>
            <p:cNvSpPr/>
            <p:nvPr/>
          </p:nvSpPr>
          <p:spPr>
            <a:xfrm>
              <a:off x="7998925" y="801725"/>
              <a:ext cx="1007700" cy="1100100"/>
            </a:xfrm>
            <a:prstGeom prst="roundRect">
              <a:avLst>
                <a:gd name="adj" fmla="val 6368"/>
              </a:avLst>
            </a:prstGeom>
            <a:solidFill>
              <a:srgbClr val="E9F1FF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4" name="Google Shape;1224;p127"/>
            <p:cNvSpPr txBox="1"/>
            <p:nvPr/>
          </p:nvSpPr>
          <p:spPr>
            <a:xfrm>
              <a:off x="7998925" y="903350"/>
              <a:ext cx="1007700" cy="163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200">
                  <a:solidFill>
                    <a:srgbClr val="1E5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Armazenamento</a:t>
              </a:r>
              <a:endParaRPr sz="1200">
                <a:solidFill>
                  <a:srgbClr val="1E5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pic>
          <p:nvPicPr>
            <p:cNvPr id="1225" name="Google Shape;1225;p127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8168300" y="1268677"/>
              <a:ext cx="289200" cy="2892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226" name="Google Shape;1226;p127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8523738" y="1260834"/>
              <a:ext cx="297000" cy="297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227" name="Google Shape;1227;p127"/>
          <p:cNvGrpSpPr/>
          <p:nvPr/>
        </p:nvGrpSpPr>
        <p:grpSpPr>
          <a:xfrm>
            <a:off x="6031002" y="1398054"/>
            <a:ext cx="1312428" cy="1458557"/>
            <a:chOff x="4719175" y="781925"/>
            <a:chExt cx="1007700" cy="1119900"/>
          </a:xfrm>
        </p:grpSpPr>
        <p:sp>
          <p:nvSpPr>
            <p:cNvPr id="1228" name="Google Shape;1228;p127"/>
            <p:cNvSpPr/>
            <p:nvPr/>
          </p:nvSpPr>
          <p:spPr>
            <a:xfrm>
              <a:off x="4719175" y="781925"/>
              <a:ext cx="1007700" cy="1119900"/>
            </a:xfrm>
            <a:prstGeom prst="roundRect">
              <a:avLst>
                <a:gd name="adj" fmla="val 6368"/>
              </a:avLst>
            </a:prstGeom>
            <a:solidFill>
              <a:srgbClr val="E9F1FF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229" name="Google Shape;1229;p127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4878175" y="1263613"/>
              <a:ext cx="297000" cy="29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27"/>
            <p:cNvPicPr preferRelativeResize="0"/>
            <p:nvPr/>
          </p:nvPicPr>
          <p:blipFill rotWithShape="1">
            <a:blip r:embed="rId22">
              <a:alphaModFix/>
            </a:blip>
            <a:srcRect l="33162" t="17085" r="34869" b="21143"/>
            <a:stretch/>
          </p:blipFill>
          <p:spPr>
            <a:xfrm>
              <a:off x="5292762" y="1267127"/>
              <a:ext cx="291600" cy="2958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231" name="Google Shape;1231;p127"/>
            <p:cNvSpPr txBox="1"/>
            <p:nvPr/>
          </p:nvSpPr>
          <p:spPr>
            <a:xfrm>
              <a:off x="4719175" y="883550"/>
              <a:ext cx="1007700" cy="163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200">
                  <a:solidFill>
                    <a:srgbClr val="1E5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CRM</a:t>
              </a:r>
              <a:endParaRPr sz="1200">
                <a:solidFill>
                  <a:srgbClr val="1E5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</p:grpSp>
      <p:grpSp>
        <p:nvGrpSpPr>
          <p:cNvPr id="1232" name="Google Shape;1232;p127"/>
          <p:cNvGrpSpPr/>
          <p:nvPr/>
        </p:nvGrpSpPr>
        <p:grpSpPr>
          <a:xfrm>
            <a:off x="3783584" y="2968751"/>
            <a:ext cx="136000" cy="633600"/>
            <a:chOff x="2417938" y="2213188"/>
            <a:chExt cx="102000" cy="475200"/>
          </a:xfrm>
        </p:grpSpPr>
        <p:cxnSp>
          <p:nvCxnSpPr>
            <p:cNvPr id="1233" name="Google Shape;1233;p127"/>
            <p:cNvCxnSpPr/>
            <p:nvPr/>
          </p:nvCxnSpPr>
          <p:spPr>
            <a:xfrm rot="10800000">
              <a:off x="2468825" y="2213250"/>
              <a:ext cx="0" cy="472800"/>
            </a:xfrm>
            <a:prstGeom prst="straightConnector1">
              <a:avLst/>
            </a:prstGeom>
            <a:noFill/>
            <a:ln w="9525" cap="flat" cmpd="sng">
              <a:solidFill>
                <a:srgbClr val="005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34" name="Google Shape;1234;p127"/>
            <p:cNvGrpSpPr/>
            <p:nvPr/>
          </p:nvGrpSpPr>
          <p:grpSpPr>
            <a:xfrm rot="10800000">
              <a:off x="2417938" y="2213188"/>
              <a:ext cx="102000" cy="51000"/>
              <a:chOff x="3015675" y="4176900"/>
              <a:chExt cx="102000" cy="51000"/>
            </a:xfrm>
          </p:grpSpPr>
          <p:cxnSp>
            <p:nvCxnSpPr>
              <p:cNvPr id="1235" name="Google Shape;1235;p127"/>
              <p:cNvCxnSpPr/>
              <p:nvPr/>
            </p:nvCxnSpPr>
            <p:spPr>
              <a:xfrm>
                <a:off x="3015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6" name="Google Shape;1236;p127"/>
              <p:cNvCxnSpPr/>
              <p:nvPr/>
            </p:nvCxnSpPr>
            <p:spPr>
              <a:xfrm flipH="1">
                <a:off x="3066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37" name="Google Shape;1237;p127"/>
            <p:cNvGrpSpPr/>
            <p:nvPr/>
          </p:nvGrpSpPr>
          <p:grpSpPr>
            <a:xfrm>
              <a:off x="2417938" y="2637388"/>
              <a:ext cx="102000" cy="51000"/>
              <a:chOff x="3015675" y="4176900"/>
              <a:chExt cx="102000" cy="51000"/>
            </a:xfrm>
          </p:grpSpPr>
          <p:cxnSp>
            <p:nvCxnSpPr>
              <p:cNvPr id="1238" name="Google Shape;1238;p127"/>
              <p:cNvCxnSpPr/>
              <p:nvPr/>
            </p:nvCxnSpPr>
            <p:spPr>
              <a:xfrm>
                <a:off x="3015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9" name="Google Shape;1239;p127"/>
              <p:cNvCxnSpPr/>
              <p:nvPr/>
            </p:nvCxnSpPr>
            <p:spPr>
              <a:xfrm flipH="1">
                <a:off x="3066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240" name="Google Shape;1240;p127"/>
          <p:cNvGrpSpPr/>
          <p:nvPr/>
        </p:nvGrpSpPr>
        <p:grpSpPr>
          <a:xfrm>
            <a:off x="6619184" y="2926500"/>
            <a:ext cx="136000" cy="633600"/>
            <a:chOff x="2417938" y="2213188"/>
            <a:chExt cx="102000" cy="475200"/>
          </a:xfrm>
        </p:grpSpPr>
        <p:cxnSp>
          <p:nvCxnSpPr>
            <p:cNvPr id="1241" name="Google Shape;1241;p127"/>
            <p:cNvCxnSpPr/>
            <p:nvPr/>
          </p:nvCxnSpPr>
          <p:spPr>
            <a:xfrm rot="10800000">
              <a:off x="2468825" y="2213250"/>
              <a:ext cx="0" cy="472800"/>
            </a:xfrm>
            <a:prstGeom prst="straightConnector1">
              <a:avLst/>
            </a:prstGeom>
            <a:noFill/>
            <a:ln w="9525" cap="flat" cmpd="sng">
              <a:solidFill>
                <a:srgbClr val="005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42" name="Google Shape;1242;p127"/>
            <p:cNvGrpSpPr/>
            <p:nvPr/>
          </p:nvGrpSpPr>
          <p:grpSpPr>
            <a:xfrm rot="10800000">
              <a:off x="2417938" y="2213188"/>
              <a:ext cx="102000" cy="51000"/>
              <a:chOff x="3015675" y="4176900"/>
              <a:chExt cx="102000" cy="51000"/>
            </a:xfrm>
          </p:grpSpPr>
          <p:cxnSp>
            <p:nvCxnSpPr>
              <p:cNvPr id="1243" name="Google Shape;1243;p127"/>
              <p:cNvCxnSpPr/>
              <p:nvPr/>
            </p:nvCxnSpPr>
            <p:spPr>
              <a:xfrm>
                <a:off x="3015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4" name="Google Shape;1244;p127"/>
              <p:cNvCxnSpPr/>
              <p:nvPr/>
            </p:nvCxnSpPr>
            <p:spPr>
              <a:xfrm flipH="1">
                <a:off x="3066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45" name="Google Shape;1245;p127"/>
            <p:cNvGrpSpPr/>
            <p:nvPr/>
          </p:nvGrpSpPr>
          <p:grpSpPr>
            <a:xfrm>
              <a:off x="2417938" y="2637388"/>
              <a:ext cx="102000" cy="51000"/>
              <a:chOff x="3015675" y="4176900"/>
              <a:chExt cx="102000" cy="51000"/>
            </a:xfrm>
          </p:grpSpPr>
          <p:cxnSp>
            <p:nvCxnSpPr>
              <p:cNvPr id="1246" name="Google Shape;1246;p127"/>
              <p:cNvCxnSpPr/>
              <p:nvPr/>
            </p:nvCxnSpPr>
            <p:spPr>
              <a:xfrm>
                <a:off x="3015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7" name="Google Shape;1247;p127"/>
              <p:cNvCxnSpPr/>
              <p:nvPr/>
            </p:nvCxnSpPr>
            <p:spPr>
              <a:xfrm flipH="1">
                <a:off x="3066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248" name="Google Shape;1248;p127"/>
          <p:cNvGrpSpPr/>
          <p:nvPr/>
        </p:nvGrpSpPr>
        <p:grpSpPr>
          <a:xfrm>
            <a:off x="8092133" y="2932933"/>
            <a:ext cx="136000" cy="633600"/>
            <a:chOff x="2417938" y="2213188"/>
            <a:chExt cx="102000" cy="475200"/>
          </a:xfrm>
        </p:grpSpPr>
        <p:cxnSp>
          <p:nvCxnSpPr>
            <p:cNvPr id="1249" name="Google Shape;1249;p127"/>
            <p:cNvCxnSpPr/>
            <p:nvPr/>
          </p:nvCxnSpPr>
          <p:spPr>
            <a:xfrm rot="10800000">
              <a:off x="2468825" y="2213250"/>
              <a:ext cx="0" cy="472800"/>
            </a:xfrm>
            <a:prstGeom prst="straightConnector1">
              <a:avLst/>
            </a:prstGeom>
            <a:noFill/>
            <a:ln w="9525" cap="flat" cmpd="sng">
              <a:solidFill>
                <a:srgbClr val="005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50" name="Google Shape;1250;p127"/>
            <p:cNvGrpSpPr/>
            <p:nvPr/>
          </p:nvGrpSpPr>
          <p:grpSpPr>
            <a:xfrm rot="10800000">
              <a:off x="2417938" y="2213188"/>
              <a:ext cx="102000" cy="51000"/>
              <a:chOff x="3015675" y="4176900"/>
              <a:chExt cx="102000" cy="51000"/>
            </a:xfrm>
          </p:grpSpPr>
          <p:cxnSp>
            <p:nvCxnSpPr>
              <p:cNvPr id="1251" name="Google Shape;1251;p127"/>
              <p:cNvCxnSpPr/>
              <p:nvPr/>
            </p:nvCxnSpPr>
            <p:spPr>
              <a:xfrm>
                <a:off x="3015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2" name="Google Shape;1252;p127"/>
              <p:cNvCxnSpPr/>
              <p:nvPr/>
            </p:nvCxnSpPr>
            <p:spPr>
              <a:xfrm flipH="1">
                <a:off x="3066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53" name="Google Shape;1253;p127"/>
            <p:cNvGrpSpPr/>
            <p:nvPr/>
          </p:nvGrpSpPr>
          <p:grpSpPr>
            <a:xfrm>
              <a:off x="2417938" y="2637388"/>
              <a:ext cx="102000" cy="51000"/>
              <a:chOff x="3015675" y="4176900"/>
              <a:chExt cx="102000" cy="51000"/>
            </a:xfrm>
          </p:grpSpPr>
          <p:cxnSp>
            <p:nvCxnSpPr>
              <p:cNvPr id="1254" name="Google Shape;1254;p127"/>
              <p:cNvCxnSpPr/>
              <p:nvPr/>
            </p:nvCxnSpPr>
            <p:spPr>
              <a:xfrm>
                <a:off x="3015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5" name="Google Shape;1255;p127"/>
              <p:cNvCxnSpPr/>
              <p:nvPr/>
            </p:nvCxnSpPr>
            <p:spPr>
              <a:xfrm flipH="1">
                <a:off x="3066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256" name="Google Shape;1256;p127"/>
          <p:cNvGrpSpPr/>
          <p:nvPr/>
        </p:nvGrpSpPr>
        <p:grpSpPr>
          <a:xfrm>
            <a:off x="2347433" y="2926484"/>
            <a:ext cx="136000" cy="633600"/>
            <a:chOff x="2417938" y="2213188"/>
            <a:chExt cx="102000" cy="475200"/>
          </a:xfrm>
        </p:grpSpPr>
        <p:cxnSp>
          <p:nvCxnSpPr>
            <p:cNvPr id="1257" name="Google Shape;1257;p127"/>
            <p:cNvCxnSpPr/>
            <p:nvPr/>
          </p:nvCxnSpPr>
          <p:spPr>
            <a:xfrm rot="10800000">
              <a:off x="2468825" y="2213250"/>
              <a:ext cx="0" cy="472800"/>
            </a:xfrm>
            <a:prstGeom prst="straightConnector1">
              <a:avLst/>
            </a:prstGeom>
            <a:noFill/>
            <a:ln w="9525" cap="flat" cmpd="sng">
              <a:solidFill>
                <a:srgbClr val="005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58" name="Google Shape;1258;p127"/>
            <p:cNvGrpSpPr/>
            <p:nvPr/>
          </p:nvGrpSpPr>
          <p:grpSpPr>
            <a:xfrm rot="10800000">
              <a:off x="2417938" y="2213188"/>
              <a:ext cx="102000" cy="51000"/>
              <a:chOff x="3015675" y="4176900"/>
              <a:chExt cx="102000" cy="51000"/>
            </a:xfrm>
          </p:grpSpPr>
          <p:cxnSp>
            <p:nvCxnSpPr>
              <p:cNvPr id="1259" name="Google Shape;1259;p127"/>
              <p:cNvCxnSpPr/>
              <p:nvPr/>
            </p:nvCxnSpPr>
            <p:spPr>
              <a:xfrm>
                <a:off x="3015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0" name="Google Shape;1260;p127"/>
              <p:cNvCxnSpPr/>
              <p:nvPr/>
            </p:nvCxnSpPr>
            <p:spPr>
              <a:xfrm flipH="1">
                <a:off x="3066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61" name="Google Shape;1261;p127"/>
            <p:cNvGrpSpPr/>
            <p:nvPr/>
          </p:nvGrpSpPr>
          <p:grpSpPr>
            <a:xfrm>
              <a:off x="2417938" y="2637388"/>
              <a:ext cx="102000" cy="51000"/>
              <a:chOff x="3015675" y="4176900"/>
              <a:chExt cx="102000" cy="51000"/>
            </a:xfrm>
          </p:grpSpPr>
          <p:cxnSp>
            <p:nvCxnSpPr>
              <p:cNvPr id="1262" name="Google Shape;1262;p127"/>
              <p:cNvCxnSpPr/>
              <p:nvPr/>
            </p:nvCxnSpPr>
            <p:spPr>
              <a:xfrm>
                <a:off x="3015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3" name="Google Shape;1263;p127"/>
              <p:cNvCxnSpPr/>
              <p:nvPr/>
            </p:nvCxnSpPr>
            <p:spPr>
              <a:xfrm flipH="1">
                <a:off x="3066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264" name="Google Shape;1264;p127"/>
          <p:cNvGrpSpPr/>
          <p:nvPr/>
        </p:nvGrpSpPr>
        <p:grpSpPr>
          <a:xfrm>
            <a:off x="923533" y="2968751"/>
            <a:ext cx="136000" cy="633600"/>
            <a:chOff x="2417938" y="2213188"/>
            <a:chExt cx="102000" cy="475200"/>
          </a:xfrm>
        </p:grpSpPr>
        <p:cxnSp>
          <p:nvCxnSpPr>
            <p:cNvPr id="1265" name="Google Shape;1265;p127"/>
            <p:cNvCxnSpPr/>
            <p:nvPr/>
          </p:nvCxnSpPr>
          <p:spPr>
            <a:xfrm rot="10800000">
              <a:off x="2468825" y="2213250"/>
              <a:ext cx="0" cy="472800"/>
            </a:xfrm>
            <a:prstGeom prst="straightConnector1">
              <a:avLst/>
            </a:prstGeom>
            <a:noFill/>
            <a:ln w="9525" cap="flat" cmpd="sng">
              <a:solidFill>
                <a:srgbClr val="005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66" name="Google Shape;1266;p127"/>
            <p:cNvGrpSpPr/>
            <p:nvPr/>
          </p:nvGrpSpPr>
          <p:grpSpPr>
            <a:xfrm rot="10800000">
              <a:off x="2417938" y="2213188"/>
              <a:ext cx="102000" cy="51000"/>
              <a:chOff x="3015675" y="4176900"/>
              <a:chExt cx="102000" cy="51000"/>
            </a:xfrm>
          </p:grpSpPr>
          <p:cxnSp>
            <p:nvCxnSpPr>
              <p:cNvPr id="1267" name="Google Shape;1267;p127"/>
              <p:cNvCxnSpPr/>
              <p:nvPr/>
            </p:nvCxnSpPr>
            <p:spPr>
              <a:xfrm>
                <a:off x="3015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127"/>
              <p:cNvCxnSpPr/>
              <p:nvPr/>
            </p:nvCxnSpPr>
            <p:spPr>
              <a:xfrm flipH="1">
                <a:off x="3066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69" name="Google Shape;1269;p127"/>
            <p:cNvGrpSpPr/>
            <p:nvPr/>
          </p:nvGrpSpPr>
          <p:grpSpPr>
            <a:xfrm>
              <a:off x="2417938" y="2637388"/>
              <a:ext cx="102000" cy="51000"/>
              <a:chOff x="3015675" y="4176900"/>
              <a:chExt cx="102000" cy="51000"/>
            </a:xfrm>
          </p:grpSpPr>
          <p:cxnSp>
            <p:nvCxnSpPr>
              <p:cNvPr id="1270" name="Google Shape;1270;p127"/>
              <p:cNvCxnSpPr/>
              <p:nvPr/>
            </p:nvCxnSpPr>
            <p:spPr>
              <a:xfrm>
                <a:off x="3015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127"/>
              <p:cNvCxnSpPr/>
              <p:nvPr/>
            </p:nvCxnSpPr>
            <p:spPr>
              <a:xfrm flipH="1">
                <a:off x="3066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272" name="Google Shape;1272;p127"/>
          <p:cNvGrpSpPr/>
          <p:nvPr/>
        </p:nvGrpSpPr>
        <p:grpSpPr>
          <a:xfrm>
            <a:off x="9467033" y="2968751"/>
            <a:ext cx="136000" cy="633600"/>
            <a:chOff x="2417938" y="2213188"/>
            <a:chExt cx="102000" cy="475200"/>
          </a:xfrm>
        </p:grpSpPr>
        <p:cxnSp>
          <p:nvCxnSpPr>
            <p:cNvPr id="1273" name="Google Shape;1273;p127"/>
            <p:cNvCxnSpPr/>
            <p:nvPr/>
          </p:nvCxnSpPr>
          <p:spPr>
            <a:xfrm rot="10800000">
              <a:off x="2468825" y="2213250"/>
              <a:ext cx="0" cy="472800"/>
            </a:xfrm>
            <a:prstGeom prst="straightConnector1">
              <a:avLst/>
            </a:prstGeom>
            <a:noFill/>
            <a:ln w="9525" cap="flat" cmpd="sng">
              <a:solidFill>
                <a:srgbClr val="005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74" name="Google Shape;1274;p127"/>
            <p:cNvGrpSpPr/>
            <p:nvPr/>
          </p:nvGrpSpPr>
          <p:grpSpPr>
            <a:xfrm rot="10800000">
              <a:off x="2417938" y="2213188"/>
              <a:ext cx="102000" cy="51000"/>
              <a:chOff x="3015675" y="4176900"/>
              <a:chExt cx="102000" cy="51000"/>
            </a:xfrm>
          </p:grpSpPr>
          <p:cxnSp>
            <p:nvCxnSpPr>
              <p:cNvPr id="1275" name="Google Shape;1275;p127"/>
              <p:cNvCxnSpPr/>
              <p:nvPr/>
            </p:nvCxnSpPr>
            <p:spPr>
              <a:xfrm>
                <a:off x="3015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127"/>
              <p:cNvCxnSpPr/>
              <p:nvPr/>
            </p:nvCxnSpPr>
            <p:spPr>
              <a:xfrm flipH="1">
                <a:off x="3066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77" name="Google Shape;1277;p127"/>
            <p:cNvGrpSpPr/>
            <p:nvPr/>
          </p:nvGrpSpPr>
          <p:grpSpPr>
            <a:xfrm>
              <a:off x="2417938" y="2637388"/>
              <a:ext cx="102000" cy="51000"/>
              <a:chOff x="3015675" y="4176900"/>
              <a:chExt cx="102000" cy="51000"/>
            </a:xfrm>
          </p:grpSpPr>
          <p:cxnSp>
            <p:nvCxnSpPr>
              <p:cNvPr id="1278" name="Google Shape;1278;p127"/>
              <p:cNvCxnSpPr/>
              <p:nvPr/>
            </p:nvCxnSpPr>
            <p:spPr>
              <a:xfrm>
                <a:off x="3015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127"/>
              <p:cNvCxnSpPr/>
              <p:nvPr/>
            </p:nvCxnSpPr>
            <p:spPr>
              <a:xfrm flipH="1">
                <a:off x="3066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280" name="Google Shape;1280;p127"/>
          <p:cNvGrpSpPr/>
          <p:nvPr/>
        </p:nvGrpSpPr>
        <p:grpSpPr>
          <a:xfrm>
            <a:off x="10890967" y="2968751"/>
            <a:ext cx="136000" cy="633600"/>
            <a:chOff x="2417938" y="2213188"/>
            <a:chExt cx="102000" cy="475200"/>
          </a:xfrm>
        </p:grpSpPr>
        <p:cxnSp>
          <p:nvCxnSpPr>
            <p:cNvPr id="1281" name="Google Shape;1281;p127"/>
            <p:cNvCxnSpPr/>
            <p:nvPr/>
          </p:nvCxnSpPr>
          <p:spPr>
            <a:xfrm rot="10800000">
              <a:off x="2468825" y="2213250"/>
              <a:ext cx="0" cy="472800"/>
            </a:xfrm>
            <a:prstGeom prst="straightConnector1">
              <a:avLst/>
            </a:prstGeom>
            <a:noFill/>
            <a:ln w="9525" cap="flat" cmpd="sng">
              <a:solidFill>
                <a:srgbClr val="005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82" name="Google Shape;1282;p127"/>
            <p:cNvGrpSpPr/>
            <p:nvPr/>
          </p:nvGrpSpPr>
          <p:grpSpPr>
            <a:xfrm rot="10800000">
              <a:off x="2417938" y="2213188"/>
              <a:ext cx="102000" cy="51000"/>
              <a:chOff x="3015675" y="4176900"/>
              <a:chExt cx="102000" cy="51000"/>
            </a:xfrm>
          </p:grpSpPr>
          <p:cxnSp>
            <p:nvCxnSpPr>
              <p:cNvPr id="1283" name="Google Shape;1283;p127"/>
              <p:cNvCxnSpPr/>
              <p:nvPr/>
            </p:nvCxnSpPr>
            <p:spPr>
              <a:xfrm>
                <a:off x="3015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127"/>
              <p:cNvCxnSpPr/>
              <p:nvPr/>
            </p:nvCxnSpPr>
            <p:spPr>
              <a:xfrm flipH="1">
                <a:off x="3066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85" name="Google Shape;1285;p127"/>
            <p:cNvGrpSpPr/>
            <p:nvPr/>
          </p:nvGrpSpPr>
          <p:grpSpPr>
            <a:xfrm>
              <a:off x="2417938" y="2637388"/>
              <a:ext cx="102000" cy="51000"/>
              <a:chOff x="3015675" y="4176900"/>
              <a:chExt cx="102000" cy="51000"/>
            </a:xfrm>
          </p:grpSpPr>
          <p:cxnSp>
            <p:nvCxnSpPr>
              <p:cNvPr id="1286" name="Google Shape;1286;p127"/>
              <p:cNvCxnSpPr/>
              <p:nvPr/>
            </p:nvCxnSpPr>
            <p:spPr>
              <a:xfrm>
                <a:off x="3015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127"/>
              <p:cNvCxnSpPr/>
              <p:nvPr/>
            </p:nvCxnSpPr>
            <p:spPr>
              <a:xfrm flipH="1">
                <a:off x="3066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288" name="Google Shape;1288;p127"/>
          <p:cNvGrpSpPr/>
          <p:nvPr/>
        </p:nvGrpSpPr>
        <p:grpSpPr>
          <a:xfrm>
            <a:off x="5219767" y="2968751"/>
            <a:ext cx="136000" cy="633600"/>
            <a:chOff x="2417938" y="2213188"/>
            <a:chExt cx="102000" cy="475200"/>
          </a:xfrm>
        </p:grpSpPr>
        <p:cxnSp>
          <p:nvCxnSpPr>
            <p:cNvPr id="1289" name="Google Shape;1289;p127"/>
            <p:cNvCxnSpPr/>
            <p:nvPr/>
          </p:nvCxnSpPr>
          <p:spPr>
            <a:xfrm rot="10800000">
              <a:off x="2468825" y="2213250"/>
              <a:ext cx="0" cy="472800"/>
            </a:xfrm>
            <a:prstGeom prst="straightConnector1">
              <a:avLst/>
            </a:prstGeom>
            <a:noFill/>
            <a:ln w="9525" cap="flat" cmpd="sng">
              <a:solidFill>
                <a:srgbClr val="005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90" name="Google Shape;1290;p127"/>
            <p:cNvGrpSpPr/>
            <p:nvPr/>
          </p:nvGrpSpPr>
          <p:grpSpPr>
            <a:xfrm rot="10800000">
              <a:off x="2417938" y="2213188"/>
              <a:ext cx="102000" cy="51000"/>
              <a:chOff x="3015675" y="4176900"/>
              <a:chExt cx="102000" cy="51000"/>
            </a:xfrm>
          </p:grpSpPr>
          <p:cxnSp>
            <p:nvCxnSpPr>
              <p:cNvPr id="1291" name="Google Shape;1291;p127"/>
              <p:cNvCxnSpPr/>
              <p:nvPr/>
            </p:nvCxnSpPr>
            <p:spPr>
              <a:xfrm>
                <a:off x="3015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127"/>
              <p:cNvCxnSpPr/>
              <p:nvPr/>
            </p:nvCxnSpPr>
            <p:spPr>
              <a:xfrm flipH="1">
                <a:off x="3066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93" name="Google Shape;1293;p127"/>
            <p:cNvGrpSpPr/>
            <p:nvPr/>
          </p:nvGrpSpPr>
          <p:grpSpPr>
            <a:xfrm>
              <a:off x="2417938" y="2637388"/>
              <a:ext cx="102000" cy="51000"/>
              <a:chOff x="3015675" y="4176900"/>
              <a:chExt cx="102000" cy="51000"/>
            </a:xfrm>
          </p:grpSpPr>
          <p:cxnSp>
            <p:nvCxnSpPr>
              <p:cNvPr id="1294" name="Google Shape;1294;p127"/>
              <p:cNvCxnSpPr/>
              <p:nvPr/>
            </p:nvCxnSpPr>
            <p:spPr>
              <a:xfrm>
                <a:off x="3015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127"/>
              <p:cNvCxnSpPr/>
              <p:nvPr/>
            </p:nvCxnSpPr>
            <p:spPr>
              <a:xfrm flipH="1">
                <a:off x="3066675" y="4176900"/>
                <a:ext cx="51000" cy="51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5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96" name="Google Shape;1296;p127"/>
          <p:cNvSpPr/>
          <p:nvPr/>
        </p:nvSpPr>
        <p:spPr>
          <a:xfrm>
            <a:off x="335333" y="3075601"/>
            <a:ext cx="11400800" cy="402000"/>
          </a:xfrm>
          <a:prstGeom prst="rightArrow">
            <a:avLst>
              <a:gd name="adj1" fmla="val 46891"/>
              <a:gd name="adj2" fmla="val 50000"/>
            </a:avLst>
          </a:prstGeom>
          <a:solidFill>
            <a:srgbClr val="050F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2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Orquestração de ponta a ponta</a:t>
            </a:r>
            <a:endParaRPr sz="12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grpSp>
        <p:nvGrpSpPr>
          <p:cNvPr id="1297" name="Google Shape;1297;p127"/>
          <p:cNvGrpSpPr/>
          <p:nvPr/>
        </p:nvGrpSpPr>
        <p:grpSpPr>
          <a:xfrm>
            <a:off x="7454920" y="1410948"/>
            <a:ext cx="1312429" cy="1458557"/>
            <a:chOff x="5825312" y="791825"/>
            <a:chExt cx="1007701" cy="1119900"/>
          </a:xfrm>
        </p:grpSpPr>
        <p:sp>
          <p:nvSpPr>
            <p:cNvPr id="1298" name="Google Shape;1298;p127"/>
            <p:cNvSpPr/>
            <p:nvPr/>
          </p:nvSpPr>
          <p:spPr>
            <a:xfrm>
              <a:off x="5825313" y="791825"/>
              <a:ext cx="1007700" cy="1119900"/>
            </a:xfrm>
            <a:prstGeom prst="roundRect">
              <a:avLst>
                <a:gd name="adj" fmla="val 6368"/>
              </a:avLst>
            </a:prstGeom>
            <a:solidFill>
              <a:srgbClr val="E9F1FF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299" name="Google Shape;1299;p127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6009950" y="1124720"/>
              <a:ext cx="294525" cy="29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0" name="Google Shape;1300;p127"/>
            <p:cNvPicPr preferRelativeResize="0"/>
            <p:nvPr/>
          </p:nvPicPr>
          <p:blipFill>
            <a:blip r:embed="rId24">
              <a:alphaModFix/>
            </a:blip>
            <a:stretch>
              <a:fillRect/>
            </a:stretch>
          </p:blipFill>
          <p:spPr>
            <a:xfrm>
              <a:off x="6012347" y="1478095"/>
              <a:ext cx="294525" cy="29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1" name="Google Shape;1301;p127"/>
            <p:cNvPicPr preferRelativeResize="0"/>
            <p:nvPr/>
          </p:nvPicPr>
          <p:blipFill>
            <a:blip r:embed="rId25">
              <a:alphaModFix/>
            </a:blip>
            <a:stretch>
              <a:fillRect/>
            </a:stretch>
          </p:blipFill>
          <p:spPr>
            <a:xfrm>
              <a:off x="6372325" y="1103563"/>
              <a:ext cx="297000" cy="29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2" name="Google Shape;1302;p127"/>
            <p:cNvPicPr preferRelativeResize="0"/>
            <p:nvPr/>
          </p:nvPicPr>
          <p:blipFill>
            <a:blip r:embed="rId26">
              <a:alphaModFix/>
            </a:blip>
            <a:stretch>
              <a:fillRect/>
            </a:stretch>
          </p:blipFill>
          <p:spPr>
            <a:xfrm>
              <a:off x="6376238" y="1482002"/>
              <a:ext cx="289200" cy="2892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303" name="Google Shape;1303;p127"/>
            <p:cNvSpPr txBox="1"/>
            <p:nvPr/>
          </p:nvSpPr>
          <p:spPr>
            <a:xfrm>
              <a:off x="5825312" y="883550"/>
              <a:ext cx="1007700" cy="163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200">
                  <a:solidFill>
                    <a:srgbClr val="1E5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Apps Verticais</a:t>
              </a:r>
              <a:endParaRPr sz="1200">
                <a:solidFill>
                  <a:srgbClr val="1E5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</p:grpSp>
      <p:grpSp>
        <p:nvGrpSpPr>
          <p:cNvPr id="1304" name="Google Shape;1304;p127"/>
          <p:cNvGrpSpPr/>
          <p:nvPr/>
        </p:nvGrpSpPr>
        <p:grpSpPr>
          <a:xfrm>
            <a:off x="335333" y="3629967"/>
            <a:ext cx="11280000" cy="2655600"/>
            <a:chOff x="251500" y="2722475"/>
            <a:chExt cx="8460000" cy="1991700"/>
          </a:xfrm>
        </p:grpSpPr>
        <p:sp>
          <p:nvSpPr>
            <p:cNvPr id="1305" name="Google Shape;1305;p127"/>
            <p:cNvSpPr/>
            <p:nvPr/>
          </p:nvSpPr>
          <p:spPr>
            <a:xfrm>
              <a:off x="251500" y="2722475"/>
              <a:ext cx="8460000" cy="1991700"/>
            </a:xfrm>
            <a:prstGeom prst="roundRect">
              <a:avLst>
                <a:gd name="adj" fmla="val 4061"/>
              </a:avLst>
            </a:prstGeom>
            <a:solidFill>
              <a:srgbClr val="050F23"/>
            </a:solidFill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r>
                <a:rPr lang="en" sz="2400"/>
                <a:t>4</a:t>
              </a:r>
              <a:endParaRPr sz="2400"/>
            </a:p>
          </p:txBody>
        </p:sp>
        <p:pic>
          <p:nvPicPr>
            <p:cNvPr id="1306" name="Google Shape;1306;p127"/>
            <p:cNvPicPr preferRelativeResize="0"/>
            <p:nvPr/>
          </p:nvPicPr>
          <p:blipFill rotWithShape="1">
            <a:blip r:embed="rId27">
              <a:alphaModFix/>
            </a:blip>
            <a:srcRect r="36952" b="2210"/>
            <a:stretch/>
          </p:blipFill>
          <p:spPr>
            <a:xfrm>
              <a:off x="2524848" y="2805232"/>
              <a:ext cx="3670801" cy="14726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Google Shape;1311;p128"/>
          <p:cNvPicPr preferRelativeResize="0"/>
          <p:nvPr/>
        </p:nvPicPr>
        <p:blipFill rotWithShape="1">
          <a:blip r:embed="rId3">
            <a:alphaModFix/>
          </a:blip>
          <a:srcRect r="18447"/>
          <a:stretch/>
        </p:blipFill>
        <p:spPr>
          <a:xfrm>
            <a:off x="970265" y="1318767"/>
            <a:ext cx="1776168" cy="28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128"/>
          <p:cNvSpPr txBox="1"/>
          <p:nvPr/>
        </p:nvSpPr>
        <p:spPr>
          <a:xfrm>
            <a:off x="755351" y="4271934"/>
            <a:ext cx="2745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r>
              <a:rPr lang="en" sz="24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Seguro para TI</a:t>
            </a:r>
            <a:endParaRPr sz="2400">
              <a:solidFill>
                <a:srgbClr val="FFFFFF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1313" name="Google Shape;1313;p128"/>
          <p:cNvPicPr preferRelativeResize="0"/>
          <p:nvPr/>
        </p:nvPicPr>
        <p:blipFill rotWithShape="1">
          <a:blip r:embed="rId4">
            <a:alphaModFix/>
          </a:blip>
          <a:srcRect l="39" r="29"/>
          <a:stretch/>
        </p:blipFill>
        <p:spPr>
          <a:xfrm>
            <a:off x="6789567" y="4749255"/>
            <a:ext cx="553600" cy="55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14" name="Google Shape;1314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0356" y="4749451"/>
            <a:ext cx="553616" cy="55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5" name="Google Shape;1315;p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1900" y="4749468"/>
            <a:ext cx="553600" cy="553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6" name="Google Shape;1316;p128"/>
          <p:cNvGrpSpPr/>
          <p:nvPr/>
        </p:nvGrpSpPr>
        <p:grpSpPr>
          <a:xfrm>
            <a:off x="8051167" y="4749467"/>
            <a:ext cx="553600" cy="553600"/>
            <a:chOff x="1501375" y="886500"/>
            <a:chExt cx="415200" cy="415200"/>
          </a:xfrm>
        </p:grpSpPr>
        <p:sp>
          <p:nvSpPr>
            <p:cNvPr id="1317" name="Google Shape;1317;p128"/>
            <p:cNvSpPr/>
            <p:nvPr/>
          </p:nvSpPr>
          <p:spPr>
            <a:xfrm>
              <a:off x="1501375" y="886500"/>
              <a:ext cx="415200" cy="415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101A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318" name="Google Shape;1318;p1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537675" y="1031175"/>
              <a:ext cx="342600" cy="125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9" name="Google Shape;1319;p128"/>
          <p:cNvSpPr txBox="1"/>
          <p:nvPr/>
        </p:nvSpPr>
        <p:spPr>
          <a:xfrm>
            <a:off x="4284700" y="1109643"/>
            <a:ext cx="7765600" cy="344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609585" indent="-440256">
              <a:lnSpc>
                <a:spcPct val="150000"/>
              </a:lnSpc>
              <a:buClr>
                <a:srgbClr val="FFFFFF"/>
              </a:buClr>
              <a:buSzPts val="1600"/>
              <a:buFont typeface="Quicksand Medium"/>
              <a:buChar char="✓"/>
            </a:pPr>
            <a:r>
              <a:rPr lang="en" sz="2133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Single Sign On Disponível</a:t>
            </a:r>
            <a:endParaRPr sz="2133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marL="609585" indent="-440256">
              <a:lnSpc>
                <a:spcPct val="150000"/>
              </a:lnSpc>
              <a:buClr>
                <a:srgbClr val="FFFFFF"/>
              </a:buClr>
              <a:buSzPts val="1600"/>
              <a:buFont typeface="Quicksand Medium"/>
              <a:buChar char="✓"/>
            </a:pPr>
            <a:r>
              <a:rPr lang="en" sz="2133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Complexidade de senha e gerenciamento seguro</a:t>
            </a:r>
            <a:endParaRPr sz="2133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marL="609585" indent="-440256">
              <a:lnSpc>
                <a:spcPct val="150000"/>
              </a:lnSpc>
              <a:buClr>
                <a:srgbClr val="FFFFFF"/>
              </a:buClr>
              <a:buSzPts val="1600"/>
              <a:buFont typeface="Quicksand Medium"/>
              <a:buChar char="✓"/>
            </a:pPr>
            <a:r>
              <a:rPr lang="en" sz="2133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Uptime - 99.9%</a:t>
            </a:r>
            <a:endParaRPr sz="2133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marL="609585" indent="-440256">
              <a:lnSpc>
                <a:spcPct val="150000"/>
              </a:lnSpc>
              <a:buClr>
                <a:srgbClr val="FFFFFF"/>
              </a:buClr>
              <a:buSzPts val="1600"/>
              <a:buFont typeface="Quicksand Medium"/>
              <a:buChar char="✓"/>
            </a:pPr>
            <a:r>
              <a:rPr lang="en" sz="2133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Gerenciamento de permissões LDAP disponível</a:t>
            </a:r>
            <a:endParaRPr sz="2133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marL="609585" indent="-440256">
              <a:lnSpc>
                <a:spcPct val="150000"/>
              </a:lnSpc>
              <a:buClr>
                <a:srgbClr val="FFFFFF"/>
              </a:buClr>
              <a:buSzPts val="1600"/>
              <a:buFont typeface="Quicksand Medium"/>
              <a:buChar char="✓"/>
            </a:pPr>
            <a:r>
              <a:rPr lang="en" sz="2133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SOC1, SOC2, e </a:t>
            </a:r>
            <a:br>
              <a:rPr lang="en" sz="2133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</a:br>
            <a:r>
              <a:rPr lang="en" sz="2133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ISO 27001 + Conformidade com ISOS</a:t>
            </a:r>
            <a:endParaRPr sz="2133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marL="609585" indent="-440256">
              <a:lnSpc>
                <a:spcPct val="150000"/>
              </a:lnSpc>
              <a:buClr>
                <a:schemeClr val="lt1"/>
              </a:buClr>
              <a:buSzPts val="1600"/>
              <a:buFont typeface="Quicksand Medium"/>
              <a:buChar char="✓"/>
            </a:pPr>
            <a:r>
              <a:rPr lang="en" sz="2133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Multi e Single Tenant</a:t>
            </a:r>
            <a:endParaRPr sz="2133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320" name="Google Shape;1320;p128"/>
          <p:cNvSpPr txBox="1"/>
          <p:nvPr/>
        </p:nvSpPr>
        <p:spPr>
          <a:xfrm>
            <a:off x="3244633" y="2668133"/>
            <a:ext cx="27456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endParaRPr sz="12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1321" name="Google Shape;1321;p1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62684" y="4749468"/>
            <a:ext cx="553600" cy="5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93484" y="4749468"/>
            <a:ext cx="553600" cy="5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7" name="Google Shape;1327;p129"/>
          <p:cNvPicPr preferRelativeResize="0"/>
          <p:nvPr/>
        </p:nvPicPr>
        <p:blipFill rotWithShape="1">
          <a:blip r:embed="rId3">
            <a:alphaModFix/>
          </a:blip>
          <a:srcRect t="50246"/>
          <a:stretch/>
        </p:blipFill>
        <p:spPr>
          <a:xfrm rot="10800000">
            <a:off x="-3600" y="6191234"/>
            <a:ext cx="5979600" cy="66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00" y="1190434"/>
            <a:ext cx="11785605" cy="447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" name="Google Shape;1333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854101"/>
            <a:ext cx="11785605" cy="5507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131"/>
          <p:cNvSpPr txBox="1">
            <a:spLocks noGrp="1"/>
          </p:cNvSpPr>
          <p:nvPr>
            <p:ph type="title" idx="9"/>
          </p:nvPr>
        </p:nvSpPr>
        <p:spPr>
          <a:xfrm>
            <a:off x="3232167" y="138367"/>
            <a:ext cx="8706000" cy="3060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/>
          <a:p>
            <a:r>
              <a:rPr lang="en">
                <a:solidFill>
                  <a:schemeClr val="dk1"/>
                </a:solidFill>
              </a:rPr>
              <a:t>Pipefy: Moderno, seguro e escalável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39" name="Google Shape;1339;p131"/>
          <p:cNvSpPr txBox="1">
            <a:spLocks noGrp="1"/>
          </p:cNvSpPr>
          <p:nvPr>
            <p:ph type="title" idx="4"/>
          </p:nvPr>
        </p:nvSpPr>
        <p:spPr>
          <a:xfrm>
            <a:off x="251533" y="3112000"/>
            <a:ext cx="2745600" cy="6340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"/>
              <a:t>A plataforma</a:t>
            </a:r>
            <a:br>
              <a:rPr lang="en"/>
            </a:br>
            <a:r>
              <a:rPr lang="en"/>
              <a:t>do Pipefy</a:t>
            </a:r>
            <a:endParaRPr/>
          </a:p>
        </p:txBody>
      </p:sp>
      <p:sp>
        <p:nvSpPr>
          <p:cNvPr id="1340" name="Google Shape;1340;p131"/>
          <p:cNvSpPr txBox="1"/>
          <p:nvPr/>
        </p:nvSpPr>
        <p:spPr>
          <a:xfrm>
            <a:off x="3426837" y="4581001"/>
            <a:ext cx="1261600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2000" dirty="0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rPr>
              <a:t>Solicitante</a:t>
            </a:r>
            <a:endParaRPr sz="2000" dirty="0">
              <a:solidFill>
                <a:srgbClr val="005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41" name="Google Shape;1341;p131"/>
          <p:cNvSpPr txBox="1"/>
          <p:nvPr/>
        </p:nvSpPr>
        <p:spPr>
          <a:xfrm>
            <a:off x="6403900" y="4581001"/>
            <a:ext cx="1950400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2000" dirty="0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rPr>
              <a:t>Usuàrio Pipefy</a:t>
            </a:r>
            <a:endParaRPr sz="2000" dirty="0">
              <a:solidFill>
                <a:srgbClr val="005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42" name="Google Shape;1342;p131"/>
          <p:cNvSpPr txBox="1"/>
          <p:nvPr/>
        </p:nvSpPr>
        <p:spPr>
          <a:xfrm>
            <a:off x="9230083" y="4581001"/>
            <a:ext cx="1500800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2000" dirty="0">
                <a:solidFill>
                  <a:srgbClr val="005FFF"/>
                </a:solidFill>
                <a:latin typeface="Quicksand"/>
                <a:ea typeface="Quicksand"/>
                <a:cs typeface="Quicksand"/>
                <a:sym typeface="Quicksand"/>
              </a:rPr>
              <a:t>Aprovadores</a:t>
            </a:r>
            <a:endParaRPr sz="2000" dirty="0">
              <a:solidFill>
                <a:srgbClr val="005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343" name="Google Shape;1343;p1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9" r="9"/>
          <a:stretch/>
        </p:blipFill>
        <p:spPr>
          <a:xfrm>
            <a:off x="3350803" y="2542433"/>
            <a:ext cx="1770400" cy="177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44" name="Google Shape;1344;p13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9" r="9"/>
          <a:stretch/>
        </p:blipFill>
        <p:spPr>
          <a:xfrm>
            <a:off x="6344323" y="2542433"/>
            <a:ext cx="1770400" cy="177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45" name="Google Shape;1345;p13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9" r="9"/>
          <a:stretch/>
        </p:blipFill>
        <p:spPr>
          <a:xfrm>
            <a:off x="9004133" y="2528633"/>
            <a:ext cx="1798000" cy="1798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46" name="Google Shape;1346;p131"/>
          <p:cNvSpPr txBox="1">
            <a:spLocks noGrp="1"/>
          </p:cNvSpPr>
          <p:nvPr>
            <p:ph type="title" idx="9"/>
          </p:nvPr>
        </p:nvSpPr>
        <p:spPr>
          <a:xfrm>
            <a:off x="6974700" y="1442733"/>
            <a:ext cx="808800" cy="898000"/>
          </a:xfrm>
          <a:prstGeom prst="rect">
            <a:avLst/>
          </a:prstGeom>
          <a:noFill/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6000">
                <a:solidFill>
                  <a:srgbClr val="00FF00"/>
                </a:solidFill>
              </a:rPr>
              <a:t>$</a:t>
            </a:r>
            <a:endParaRPr sz="6667">
              <a:solidFill>
                <a:srgbClr val="00FF00"/>
              </a:solidFill>
            </a:endParaRPr>
          </a:p>
        </p:txBody>
      </p:sp>
      <p:sp>
        <p:nvSpPr>
          <p:cNvPr id="1347" name="Google Shape;1347;p131"/>
          <p:cNvSpPr txBox="1">
            <a:spLocks noGrp="1"/>
          </p:cNvSpPr>
          <p:nvPr>
            <p:ph type="title" idx="9"/>
          </p:nvPr>
        </p:nvSpPr>
        <p:spPr>
          <a:xfrm>
            <a:off x="9673300" y="1442733"/>
            <a:ext cx="808800" cy="898000"/>
          </a:xfrm>
          <a:prstGeom prst="rect">
            <a:avLst/>
          </a:prstGeom>
          <a:noFill/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6000">
                <a:solidFill>
                  <a:srgbClr val="666666"/>
                </a:solidFill>
              </a:rPr>
              <a:t>x</a:t>
            </a:r>
            <a:endParaRPr sz="6667">
              <a:solidFill>
                <a:srgbClr val="999999"/>
              </a:solidFill>
            </a:endParaRPr>
          </a:p>
        </p:txBody>
      </p:sp>
      <p:sp>
        <p:nvSpPr>
          <p:cNvPr id="1348" name="Google Shape;1348;p131"/>
          <p:cNvSpPr txBox="1">
            <a:spLocks noGrp="1"/>
          </p:cNvSpPr>
          <p:nvPr>
            <p:ph type="title" idx="9"/>
          </p:nvPr>
        </p:nvSpPr>
        <p:spPr>
          <a:xfrm>
            <a:off x="3956300" y="1442733"/>
            <a:ext cx="808800" cy="898000"/>
          </a:xfrm>
          <a:prstGeom prst="rect">
            <a:avLst/>
          </a:prstGeom>
          <a:noFill/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6000">
                <a:solidFill>
                  <a:srgbClr val="666666"/>
                </a:solidFill>
              </a:rPr>
              <a:t>x</a:t>
            </a:r>
            <a:endParaRPr sz="6667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132"/>
          <p:cNvSpPr txBox="1"/>
          <p:nvPr/>
        </p:nvSpPr>
        <p:spPr>
          <a:xfrm>
            <a:off x="2001100" y="976400"/>
            <a:ext cx="11015600" cy="522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1333"/>
              </a:spcBef>
            </a:pPr>
            <a:r>
              <a:rPr lang="en" sz="2400" b="1">
                <a:solidFill>
                  <a:srgbClr val="3C85FF"/>
                </a:solidFill>
                <a:latin typeface="Quicksand"/>
                <a:ea typeface="Quicksand"/>
                <a:cs typeface="Quicksand"/>
                <a:sym typeface="Quicksand"/>
              </a:rPr>
              <a:t>10,6 Bilhões</a:t>
            </a:r>
            <a:r>
              <a:rPr lang="en" sz="24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- </a:t>
            </a:r>
            <a:r>
              <a:rPr lang="en" sz="2133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Automations Deployed</a:t>
            </a:r>
            <a:endParaRPr sz="2133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>
              <a:lnSpc>
                <a:spcPct val="150000"/>
              </a:lnSpc>
              <a:spcBef>
                <a:spcPts val="1333"/>
              </a:spcBef>
            </a:pPr>
            <a:r>
              <a:rPr lang="en" sz="24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280 Milhões - </a:t>
            </a:r>
            <a:r>
              <a:rPr lang="en" sz="2133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Automation for IT teams</a:t>
            </a:r>
            <a:endParaRPr sz="2133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>
              <a:lnSpc>
                <a:spcPct val="150000"/>
              </a:lnSpc>
              <a:spcBef>
                <a:spcPts val="1333"/>
              </a:spcBef>
            </a:pPr>
            <a:r>
              <a:rPr lang="en" sz="24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631 milhões - </a:t>
            </a:r>
            <a:r>
              <a:rPr lang="en" sz="2133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Automation for Finance teams</a:t>
            </a:r>
            <a:endParaRPr sz="2133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>
              <a:lnSpc>
                <a:spcPct val="150000"/>
              </a:lnSpc>
              <a:spcBef>
                <a:spcPts val="1333"/>
              </a:spcBef>
            </a:pPr>
            <a:r>
              <a:rPr lang="en" sz="24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148 milhões - </a:t>
            </a:r>
            <a:r>
              <a:rPr lang="en" sz="2133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Automation for HR teams</a:t>
            </a:r>
            <a:endParaRPr sz="2133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>
              <a:lnSpc>
                <a:spcPct val="150000"/>
              </a:lnSpc>
              <a:spcBef>
                <a:spcPts val="1333"/>
              </a:spcBef>
            </a:pPr>
            <a:r>
              <a:rPr lang="en" sz="24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9,5 Bilhões - </a:t>
            </a:r>
            <a:r>
              <a:rPr lang="en" sz="2133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Automations for Customer Services, </a:t>
            </a:r>
            <a:endParaRPr sz="2133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>
              <a:lnSpc>
                <a:spcPct val="150000"/>
              </a:lnSpc>
              <a:spcBef>
                <a:spcPts val="1333"/>
              </a:spcBef>
            </a:pPr>
            <a:r>
              <a:rPr lang="en" sz="2133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Legal, Marketing, Facilities, Sales…</a:t>
            </a:r>
            <a:endParaRPr sz="2133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>
              <a:lnSpc>
                <a:spcPct val="150000"/>
              </a:lnSpc>
              <a:spcBef>
                <a:spcPts val="1333"/>
              </a:spcBef>
            </a:pPr>
            <a:r>
              <a:rPr lang="en" sz="24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1,3 Bilhões - </a:t>
            </a:r>
            <a:r>
              <a:rPr lang="en" sz="2133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Automated Emails</a:t>
            </a:r>
            <a:endParaRPr sz="2133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54" name="Google Shape;1354;p132"/>
          <p:cNvSpPr txBox="1"/>
          <p:nvPr/>
        </p:nvSpPr>
        <p:spPr>
          <a:xfrm>
            <a:off x="234933" y="2793767"/>
            <a:ext cx="1463600" cy="1603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200000"/>
              </a:lnSpc>
              <a:spcBef>
                <a:spcPts val="1333"/>
              </a:spcBef>
            </a:pPr>
            <a:r>
              <a:rPr lang="en" sz="3867" b="1">
                <a:solidFill>
                  <a:srgbClr val="3C85FF"/>
                </a:solidFill>
                <a:latin typeface="Quicksand"/>
                <a:ea typeface="Quicksand"/>
                <a:cs typeface="Quicksand"/>
                <a:sym typeface="Quicksand"/>
              </a:rPr>
              <a:t>2023</a:t>
            </a:r>
            <a:endParaRPr sz="3333"/>
          </a:p>
        </p:txBody>
      </p:sp>
      <p:pic>
        <p:nvPicPr>
          <p:cNvPr id="1355" name="Google Shape;1355;p1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879" r="49796"/>
          <a:stretch/>
        </p:blipFill>
        <p:spPr>
          <a:xfrm>
            <a:off x="8748100" y="502600"/>
            <a:ext cx="3190000" cy="5852800"/>
          </a:xfrm>
          <a:prstGeom prst="roundRect">
            <a:avLst>
              <a:gd name="adj" fmla="val 4934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133"/>
          <p:cNvSpPr txBox="1">
            <a:spLocks noGrp="1"/>
          </p:cNvSpPr>
          <p:nvPr>
            <p:ph type="title" idx="4"/>
          </p:nvPr>
        </p:nvSpPr>
        <p:spPr>
          <a:xfrm>
            <a:off x="1279533" y="148633"/>
            <a:ext cx="8706000" cy="3060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1100"/>
            </a:pPr>
            <a:r>
              <a:rPr lang="en">
                <a:solidFill>
                  <a:schemeClr val="dk1"/>
                </a:solidFill>
              </a:rPr>
              <a:t>Moderno, seguro e escalável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61" name="Google Shape;1361;p133"/>
          <p:cNvSpPr txBox="1">
            <a:spLocks noGrp="1"/>
          </p:cNvSpPr>
          <p:nvPr>
            <p:ph type="title"/>
          </p:nvPr>
        </p:nvSpPr>
        <p:spPr>
          <a:xfrm>
            <a:off x="6222967" y="2873300"/>
            <a:ext cx="5715200" cy="11876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r>
              <a:rPr lang="en"/>
              <a:t>Obrigado</a:t>
            </a:r>
            <a:endParaRPr/>
          </a:p>
        </p:txBody>
      </p:sp>
      <p:pic>
        <p:nvPicPr>
          <p:cNvPr id="1362" name="Google Shape;1362;p1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24600" y="2278100"/>
            <a:ext cx="2378000" cy="2378000"/>
          </a:xfrm>
          <a:prstGeom prst="ellipse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5F8A7-9132-3435-3676-8A7DA0469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A820C-12AE-FEB5-2017-F4DB756E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EFA56-C1C2-2D01-C5C8-BF533FD86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MV3 Tecnologia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3958F-B1CB-455C-801A-8D75CC77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72B3-41BC-4563-AAEC-9DA20A1DB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E2C55-0E11-2670-C9A5-F23A352AACAA}"/>
              </a:ext>
            </a:extLst>
          </p:cNvPr>
          <p:cNvSpPr txBox="1"/>
          <p:nvPr/>
        </p:nvSpPr>
        <p:spPr>
          <a:xfrm>
            <a:off x="193183" y="244699"/>
            <a:ext cx="2172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MV3 Tecnologia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8FD966-947C-29CC-ED03-D3035C8C0AA9}"/>
              </a:ext>
            </a:extLst>
          </p:cNvPr>
          <p:cNvGrpSpPr/>
          <p:nvPr/>
        </p:nvGrpSpPr>
        <p:grpSpPr>
          <a:xfrm>
            <a:off x="0" y="2928330"/>
            <a:ext cx="12192000" cy="994322"/>
            <a:chOff x="115411" y="2350058"/>
            <a:chExt cx="12076590" cy="994322"/>
          </a:xfrm>
        </p:grpSpPr>
        <p:sp>
          <p:nvSpPr>
            <p:cNvPr id="9" name="Google Shape;149;p34">
              <a:extLst>
                <a:ext uri="{FF2B5EF4-FFF2-40B4-BE49-F238E27FC236}">
                  <a16:creationId xmlns:a16="http://schemas.microsoft.com/office/drawing/2014/main" id="{EF1DC05E-D164-25A7-C24E-8922913098EC}"/>
                </a:ext>
              </a:extLst>
            </p:cNvPr>
            <p:cNvSpPr/>
            <p:nvPr/>
          </p:nvSpPr>
          <p:spPr>
            <a:xfrm>
              <a:off x="115411" y="2350058"/>
              <a:ext cx="12076590" cy="994322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8;p34">
              <a:extLst>
                <a:ext uri="{FF2B5EF4-FFF2-40B4-BE49-F238E27FC236}">
                  <a16:creationId xmlns:a16="http://schemas.microsoft.com/office/drawing/2014/main" id="{35D82C32-0DF9-D36C-33E6-535CD994B0E5}"/>
                </a:ext>
              </a:extLst>
            </p:cNvPr>
            <p:cNvSpPr txBox="1"/>
            <p:nvPr/>
          </p:nvSpPr>
          <p:spPr>
            <a:xfrm>
              <a:off x="1051339" y="2456713"/>
              <a:ext cx="10310722" cy="770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lang="pt-BR" sz="2000" b="1" dirty="0">
                  <a:solidFill>
                    <a:srgbClr val="002060"/>
                  </a:solidFill>
                  <a:latin typeface="+mj-lt"/>
                </a:rPr>
                <a:t>Consultoria especializada em </a:t>
              </a:r>
              <a:r>
                <a:rPr lang="pt-BR" sz="2000" b="1" dirty="0" err="1">
                  <a:solidFill>
                    <a:srgbClr val="002060"/>
                  </a:solidFill>
                  <a:latin typeface="+mj-lt"/>
                </a:rPr>
                <a:t>Hiperautomação</a:t>
              </a:r>
              <a:r>
                <a:rPr lang="pt-BR" sz="2000" b="1" dirty="0">
                  <a:solidFill>
                    <a:srgbClr val="002060"/>
                  </a:solidFill>
                  <a:latin typeface="+mj-lt"/>
                </a:rPr>
                <a:t> com o objetivo de oferecer a melhor solução tecnológica, buscando melhores resultados, produtividade e eficiência aos clientes.</a:t>
              </a:r>
              <a:endParaRPr lang="pt-BR" sz="2000" b="1" kern="0" dirty="0">
                <a:solidFill>
                  <a:srgbClr val="002060"/>
                </a:solidFill>
                <a:latin typeface="+mj-lt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E1063E-CDFC-ED0C-DA08-EB5472C90F0C}"/>
              </a:ext>
            </a:extLst>
          </p:cNvPr>
          <p:cNvGrpSpPr/>
          <p:nvPr/>
        </p:nvGrpSpPr>
        <p:grpSpPr>
          <a:xfrm>
            <a:off x="4833158" y="1002949"/>
            <a:ext cx="2522197" cy="1418309"/>
            <a:chOff x="650428" y="1297034"/>
            <a:chExt cx="2522197" cy="1418309"/>
          </a:xfrm>
        </p:grpSpPr>
        <p:pic>
          <p:nvPicPr>
            <p:cNvPr id="15" name="Picture 14" descr="A blue and black logo&#10;&#10;Description automatically generated">
              <a:extLst>
                <a:ext uri="{FF2B5EF4-FFF2-40B4-BE49-F238E27FC236}">
                  <a16:creationId xmlns:a16="http://schemas.microsoft.com/office/drawing/2014/main" id="{1997E8BB-A1F0-EA17-4D0B-F342A229D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740" y="1297034"/>
              <a:ext cx="975572" cy="975572"/>
            </a:xfrm>
            <a:prstGeom prst="rect">
              <a:avLst/>
            </a:prstGeom>
          </p:spPr>
        </p:pic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FE2B92BC-8950-C497-4E75-2647725E1026}"/>
                </a:ext>
              </a:extLst>
            </p:cNvPr>
            <p:cNvSpPr txBox="1"/>
            <p:nvPr/>
          </p:nvSpPr>
          <p:spPr>
            <a:xfrm>
              <a:off x="650428" y="2376789"/>
              <a:ext cx="2522197" cy="33855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Hiperautomação</a:t>
              </a:r>
              <a:endPara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6F02454-EEC4-3F2F-81F2-0F3F7968D76E}"/>
              </a:ext>
            </a:extLst>
          </p:cNvPr>
          <p:cNvGrpSpPr/>
          <p:nvPr/>
        </p:nvGrpSpPr>
        <p:grpSpPr>
          <a:xfrm>
            <a:off x="1169173" y="946829"/>
            <a:ext cx="2178684" cy="1716856"/>
            <a:chOff x="1169173" y="1214681"/>
            <a:chExt cx="2178684" cy="1716856"/>
          </a:xfrm>
        </p:grpSpPr>
        <p:pic>
          <p:nvPicPr>
            <p:cNvPr id="19" name="Picture 18" descr="A blue line drawing of a person with a gear and arrows&#10;&#10;Description automatically generated">
              <a:extLst>
                <a:ext uri="{FF2B5EF4-FFF2-40B4-BE49-F238E27FC236}">
                  <a16:creationId xmlns:a16="http://schemas.microsoft.com/office/drawing/2014/main" id="{BA68D517-D680-F869-D5DD-9B60DCF86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729" y="1214681"/>
              <a:ext cx="975572" cy="9755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BC7E5F-97BE-117D-0FF7-F371B568DAC9}"/>
                </a:ext>
              </a:extLst>
            </p:cNvPr>
            <p:cNvSpPr txBox="1"/>
            <p:nvPr/>
          </p:nvSpPr>
          <p:spPr>
            <a:xfrm>
              <a:off x="1169173" y="2346762"/>
              <a:ext cx="2178684" cy="58477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Consultoria de Projetos e Processos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CE04BF1-2171-9C1E-6713-2B7B9A4D1149}"/>
              </a:ext>
            </a:extLst>
          </p:cNvPr>
          <p:cNvGrpSpPr/>
          <p:nvPr/>
        </p:nvGrpSpPr>
        <p:grpSpPr>
          <a:xfrm>
            <a:off x="8840656" y="1028185"/>
            <a:ext cx="2178684" cy="1656525"/>
            <a:chOff x="8890026" y="645929"/>
            <a:chExt cx="2178684" cy="1656525"/>
          </a:xfrm>
        </p:grpSpPr>
        <p:pic>
          <p:nvPicPr>
            <p:cNvPr id="23" name="Picture 22" descr="A computer screen with a gear and text&#10;&#10;Description automatically generated">
              <a:extLst>
                <a:ext uri="{FF2B5EF4-FFF2-40B4-BE49-F238E27FC236}">
                  <a16:creationId xmlns:a16="http://schemas.microsoft.com/office/drawing/2014/main" id="{2F3B3FD2-4240-DC5B-235A-23B073A0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582" y="645929"/>
              <a:ext cx="975572" cy="975572"/>
            </a:xfrm>
            <a:prstGeom prst="rect">
              <a:avLst/>
            </a:prstGeom>
          </p:spPr>
        </p:pic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133EA0E-29B2-D2EA-B7AD-CB0FB7C4F4E1}"/>
                </a:ext>
              </a:extLst>
            </p:cNvPr>
            <p:cNvSpPr txBox="1"/>
            <p:nvPr/>
          </p:nvSpPr>
          <p:spPr>
            <a:xfrm>
              <a:off x="8890026" y="1717679"/>
              <a:ext cx="2178684" cy="58477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Desenvolvimento de Sistemas</a:t>
              </a:r>
            </a:p>
          </p:txBody>
        </p:sp>
      </p:grpSp>
      <p:grpSp>
        <p:nvGrpSpPr>
          <p:cNvPr id="8" name="Group 150">
            <a:extLst>
              <a:ext uri="{FF2B5EF4-FFF2-40B4-BE49-F238E27FC236}">
                <a16:creationId xmlns:a16="http://schemas.microsoft.com/office/drawing/2014/main" id="{8A0A0B06-B001-8441-8D3A-D30978A316A3}"/>
              </a:ext>
            </a:extLst>
          </p:cNvPr>
          <p:cNvGrpSpPr/>
          <p:nvPr/>
        </p:nvGrpSpPr>
        <p:grpSpPr>
          <a:xfrm>
            <a:off x="1464691" y="4118168"/>
            <a:ext cx="2404539" cy="1138865"/>
            <a:chOff x="542281" y="1200673"/>
            <a:chExt cx="2404539" cy="1138865"/>
          </a:xfrm>
        </p:grpSpPr>
        <p:pic>
          <p:nvPicPr>
            <p:cNvPr id="12" name="Picture 143" descr="A blue and black logo&#10;&#10;Description automatically generated">
              <a:extLst>
                <a:ext uri="{FF2B5EF4-FFF2-40B4-BE49-F238E27FC236}">
                  <a16:creationId xmlns:a16="http://schemas.microsoft.com/office/drawing/2014/main" id="{1F22404A-FBE9-6450-AD9D-BE40AEAD1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281" y="1310230"/>
              <a:ext cx="1021889" cy="1021889"/>
            </a:xfrm>
            <a:prstGeom prst="rect">
              <a:avLst/>
            </a:prstGeom>
          </p:spPr>
        </p:pic>
        <p:sp>
          <p:nvSpPr>
            <p:cNvPr id="13" name="Google Shape;160;p34">
              <a:extLst>
                <a:ext uri="{FF2B5EF4-FFF2-40B4-BE49-F238E27FC236}">
                  <a16:creationId xmlns:a16="http://schemas.microsoft.com/office/drawing/2014/main" id="{657CD29E-19F9-E382-686A-30A8A7AB6FA2}"/>
                </a:ext>
              </a:extLst>
            </p:cNvPr>
            <p:cNvSpPr txBox="1"/>
            <p:nvPr/>
          </p:nvSpPr>
          <p:spPr>
            <a:xfrm>
              <a:off x="1673669" y="1200673"/>
              <a:ext cx="1273151" cy="1138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kumimoji="0" sz="6400" b="1" i="0" u="none" strike="noStrike" kern="0" cap="none" spc="0" normalizeH="0" baseline="0">
                  <a:ln>
                    <a:noFill/>
                  </a:ln>
                  <a:solidFill>
                    <a:srgbClr val="23CBE9"/>
                  </a:solidFill>
                  <a:effectLst/>
                  <a:uLnTx/>
                  <a:uFillTx/>
                  <a:latin typeface="+mj-lt"/>
                  <a:ea typeface="Roboto"/>
                  <a:cs typeface="Roboto"/>
                </a:defRPr>
              </a:lvl1pPr>
            </a:lstStyle>
            <a:p>
              <a:r>
                <a:rPr lang="pt-BR" sz="3200" dirty="0">
                  <a:latin typeface="+mn-lt"/>
                  <a:sym typeface="Roboto"/>
                </a:rPr>
                <a:t>+20</a:t>
              </a:r>
              <a:br>
                <a:rPr lang="pt-BR" sz="3200" dirty="0">
                  <a:latin typeface="+mn-lt"/>
                  <a:sym typeface="Roboto"/>
                </a:rPr>
              </a:br>
              <a:r>
                <a:rPr lang="pt-BR" sz="1600" dirty="0">
                  <a:solidFill>
                    <a:srgbClr val="595959"/>
                  </a:solidFill>
                  <a:latin typeface="+mn-lt"/>
                  <a:ea typeface="+mn-ea"/>
                  <a:cs typeface="Arial"/>
                  <a:sym typeface="Roboto"/>
                </a:rPr>
                <a:t>anos de</a:t>
              </a:r>
            </a:p>
            <a:p>
              <a:r>
                <a:rPr lang="pt-BR" sz="1600" dirty="0">
                  <a:solidFill>
                    <a:srgbClr val="595959"/>
                  </a:solidFill>
                  <a:latin typeface="+mn-lt"/>
                  <a:ea typeface="+mn-ea"/>
                  <a:cs typeface="Arial"/>
                  <a:sym typeface="Roboto"/>
                </a:rPr>
                <a:t>experiência</a:t>
              </a:r>
              <a:r>
                <a:rPr lang="pt-BR" sz="1600" b="0" dirty="0">
                  <a:solidFill>
                    <a:srgbClr val="595959"/>
                  </a:solidFill>
                  <a:latin typeface="+mn-lt"/>
                  <a:ea typeface="+mn-ea"/>
                  <a:cs typeface="Arial"/>
                  <a:sym typeface="Roboto"/>
                </a:rPr>
                <a:t> </a:t>
              </a:r>
              <a:endParaRPr sz="1600" b="0" dirty="0">
                <a:solidFill>
                  <a:srgbClr val="595959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roup 149">
            <a:extLst>
              <a:ext uri="{FF2B5EF4-FFF2-40B4-BE49-F238E27FC236}">
                <a16:creationId xmlns:a16="http://schemas.microsoft.com/office/drawing/2014/main" id="{6B0DE0FD-61FB-673A-1515-19D6A20D807F}"/>
              </a:ext>
            </a:extLst>
          </p:cNvPr>
          <p:cNvGrpSpPr/>
          <p:nvPr/>
        </p:nvGrpSpPr>
        <p:grpSpPr>
          <a:xfrm>
            <a:off x="4704278" y="4066741"/>
            <a:ext cx="2999069" cy="1273151"/>
            <a:chOff x="3445479" y="1212542"/>
            <a:chExt cx="2999069" cy="1273151"/>
          </a:xfrm>
        </p:grpSpPr>
        <p:pic>
          <p:nvPicPr>
            <p:cNvPr id="18" name="Picture 146" descr="A group of people with blue outline&#10;&#10;Description automatically generated">
              <a:extLst>
                <a:ext uri="{FF2B5EF4-FFF2-40B4-BE49-F238E27FC236}">
                  <a16:creationId xmlns:a16="http://schemas.microsoft.com/office/drawing/2014/main" id="{D221109D-559F-12FA-7A1F-E7580389F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479" y="1212542"/>
              <a:ext cx="1273151" cy="1273151"/>
            </a:xfrm>
            <a:prstGeom prst="rect">
              <a:avLst/>
            </a:prstGeom>
          </p:spPr>
        </p:pic>
        <p:sp>
          <p:nvSpPr>
            <p:cNvPr id="20" name="Google Shape;160;p34">
              <a:extLst>
                <a:ext uri="{FF2B5EF4-FFF2-40B4-BE49-F238E27FC236}">
                  <a16:creationId xmlns:a16="http://schemas.microsoft.com/office/drawing/2014/main" id="{95BA064E-F46B-19E4-E938-DA2C886A0EB9}"/>
                </a:ext>
              </a:extLst>
            </p:cNvPr>
            <p:cNvSpPr txBox="1"/>
            <p:nvPr/>
          </p:nvSpPr>
          <p:spPr>
            <a:xfrm>
              <a:off x="4828310" y="1387660"/>
              <a:ext cx="1616238" cy="8670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kumimoji="0" sz="6400" b="1" i="0" u="none" strike="noStrike" kern="0" cap="none" spc="0" normalizeH="0" baseline="0">
                  <a:ln>
                    <a:noFill/>
                  </a:ln>
                  <a:solidFill>
                    <a:srgbClr val="23CBE9"/>
                  </a:solidFill>
                  <a:effectLst/>
                  <a:uLnTx/>
                  <a:uFillTx/>
                  <a:latin typeface="+mj-lt"/>
                  <a:ea typeface="Roboto"/>
                  <a:cs typeface="Roboto"/>
                </a:defRPr>
              </a:lvl1pPr>
            </a:lstStyle>
            <a:p>
              <a:r>
                <a:rPr lang="pt-BR" sz="3200" dirty="0">
                  <a:latin typeface="+mn-lt"/>
                  <a:sym typeface="Roboto"/>
                </a:rPr>
                <a:t>40</a:t>
              </a:r>
              <a:br>
                <a:rPr lang="pt-BR" sz="3200" dirty="0">
                  <a:latin typeface="+mn-lt"/>
                  <a:sym typeface="Roboto"/>
                </a:rPr>
              </a:br>
              <a:r>
                <a:rPr lang="pt-BR" sz="1600" dirty="0">
                  <a:solidFill>
                    <a:srgbClr val="595959"/>
                  </a:solidFill>
                  <a:latin typeface="+mn-lt"/>
                  <a:ea typeface="+mn-ea"/>
                  <a:cs typeface="Arial"/>
                  <a:sym typeface="Roboto"/>
                </a:rPr>
                <a:t>colaboradores</a:t>
              </a:r>
              <a:endParaRPr sz="1600" b="0" dirty="0">
                <a:solidFill>
                  <a:srgbClr val="595959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roup 156">
            <a:extLst>
              <a:ext uri="{FF2B5EF4-FFF2-40B4-BE49-F238E27FC236}">
                <a16:creationId xmlns:a16="http://schemas.microsoft.com/office/drawing/2014/main" id="{E21B9406-6486-71BE-FD58-EE1E43112F8F}"/>
              </a:ext>
            </a:extLst>
          </p:cNvPr>
          <p:cNvGrpSpPr/>
          <p:nvPr/>
        </p:nvGrpSpPr>
        <p:grpSpPr>
          <a:xfrm>
            <a:off x="8240208" y="4097743"/>
            <a:ext cx="2779132" cy="1172949"/>
            <a:chOff x="8071636" y="1069176"/>
            <a:chExt cx="2779132" cy="1172949"/>
          </a:xfrm>
        </p:grpSpPr>
        <p:pic>
          <p:nvPicPr>
            <p:cNvPr id="25" name="Picture 152" descr="A blue and white handshake with a tick and a black background&#10;&#10;Description automatically generated">
              <a:extLst>
                <a:ext uri="{FF2B5EF4-FFF2-40B4-BE49-F238E27FC236}">
                  <a16:creationId xmlns:a16="http://schemas.microsoft.com/office/drawing/2014/main" id="{EBECD573-51FB-5E74-23B2-9E4E700B3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1636" y="1129836"/>
              <a:ext cx="1112289" cy="1112289"/>
            </a:xfrm>
            <a:prstGeom prst="rect">
              <a:avLst/>
            </a:prstGeom>
          </p:spPr>
        </p:pic>
        <p:sp>
          <p:nvSpPr>
            <p:cNvPr id="26" name="Google Shape;160;p34">
              <a:extLst>
                <a:ext uri="{FF2B5EF4-FFF2-40B4-BE49-F238E27FC236}">
                  <a16:creationId xmlns:a16="http://schemas.microsoft.com/office/drawing/2014/main" id="{2FDE5C51-D8C5-7089-A39C-5F7A59EAFB71}"/>
                </a:ext>
              </a:extLst>
            </p:cNvPr>
            <p:cNvSpPr txBox="1"/>
            <p:nvPr/>
          </p:nvSpPr>
          <p:spPr>
            <a:xfrm>
              <a:off x="9171259" y="1069176"/>
              <a:ext cx="1679509" cy="1104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kumimoji="0" sz="6400" b="1" i="0" u="none" strike="noStrike" kern="0" cap="none" spc="0" normalizeH="0" baseline="0">
                  <a:ln>
                    <a:noFill/>
                  </a:ln>
                  <a:solidFill>
                    <a:srgbClr val="23CBE9"/>
                  </a:solidFill>
                  <a:effectLst/>
                  <a:uLnTx/>
                  <a:uFillTx/>
                  <a:latin typeface="+mj-lt"/>
                  <a:ea typeface="Roboto"/>
                  <a:cs typeface="Roboto"/>
                </a:defRPr>
              </a:lvl1pPr>
            </a:lstStyle>
            <a:p>
              <a:r>
                <a:rPr lang="pt-BR" sz="3200" dirty="0">
                  <a:latin typeface="+mn-lt"/>
                  <a:sym typeface="Roboto"/>
                </a:rPr>
                <a:t>+1000</a:t>
              </a:r>
              <a:br>
                <a:rPr lang="pt-BR" sz="3200" dirty="0">
                  <a:latin typeface="+mn-lt"/>
                  <a:sym typeface="Roboto"/>
                </a:rPr>
              </a:br>
              <a:r>
                <a:rPr lang="pt-BR" sz="1600" dirty="0">
                  <a:solidFill>
                    <a:srgbClr val="595959"/>
                  </a:solidFill>
                  <a:latin typeface="+mn-lt"/>
                  <a:ea typeface="+mn-ea"/>
                  <a:cs typeface="Arial"/>
                  <a:sym typeface="Roboto"/>
                </a:rPr>
                <a:t>projetos implementados</a:t>
              </a:r>
              <a:endParaRPr sz="1600" b="0" dirty="0">
                <a:solidFill>
                  <a:srgbClr val="595959"/>
                </a:solidFill>
                <a:latin typeface="+mn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35BA8DF-7927-38DA-AE29-D05460AEC2B7}"/>
              </a:ext>
            </a:extLst>
          </p:cNvPr>
          <p:cNvSpPr txBox="1"/>
          <p:nvPr/>
        </p:nvSpPr>
        <p:spPr>
          <a:xfrm>
            <a:off x="2686594" y="5648066"/>
            <a:ext cx="6581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2060"/>
                </a:solidFill>
              </a:rPr>
              <a:t>Atuação em toda a América Latina!</a:t>
            </a:r>
          </a:p>
        </p:txBody>
      </p:sp>
    </p:spTree>
    <p:extLst>
      <p:ext uri="{BB962C8B-B14F-4D97-AF65-F5344CB8AC3E}">
        <p14:creationId xmlns:p14="http://schemas.microsoft.com/office/powerpoint/2010/main" val="1619000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5F8A7-9132-3435-3676-8A7DA0469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FE57A284-F896-1260-0F3B-6250FB00C842}"/>
              </a:ext>
            </a:extLst>
          </p:cNvPr>
          <p:cNvSpPr/>
          <p:nvPr/>
        </p:nvSpPr>
        <p:spPr>
          <a:xfrm>
            <a:off x="287106" y="3948500"/>
            <a:ext cx="11724271" cy="2170077"/>
          </a:xfrm>
          <a:prstGeom prst="rect">
            <a:avLst/>
          </a:prstGeom>
          <a:solidFill>
            <a:srgbClr val="FFFFF7"/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A820C-12AE-FEB5-2017-F4DB756E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EFA56-C1C2-2D01-C5C8-BF533FD86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MV3 Tecnologia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3958F-B1CB-455C-801A-8D75CC77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72B3-41BC-4563-AAEC-9DA20A1DB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E2C55-0E11-2670-C9A5-F23A352AACAA}"/>
              </a:ext>
            </a:extLst>
          </p:cNvPr>
          <p:cNvSpPr txBox="1"/>
          <p:nvPr/>
        </p:nvSpPr>
        <p:spPr>
          <a:xfrm>
            <a:off x="193183" y="244699"/>
            <a:ext cx="4484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MV3 Tecnologia -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Hiperautomação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utoShape 4" descr="Logo da Cosmobots">
            <a:extLst>
              <a:ext uri="{FF2B5EF4-FFF2-40B4-BE49-F238E27FC236}">
                <a16:creationId xmlns:a16="http://schemas.microsoft.com/office/drawing/2014/main" id="{6C2D42AB-899C-15CC-E180-D6E375ADFF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15445" y="4384911"/>
            <a:ext cx="134672" cy="13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pt-BR" sz="1800"/>
          </a:p>
        </p:txBody>
      </p:sp>
      <p:pic>
        <p:nvPicPr>
          <p:cNvPr id="32" name="Picture 14" descr="Ver a imagem de origem">
            <a:extLst>
              <a:ext uri="{FF2B5EF4-FFF2-40B4-BE49-F238E27FC236}">
                <a16:creationId xmlns:a16="http://schemas.microsoft.com/office/drawing/2014/main" id="{F80D8623-876F-BC91-1715-504B98F4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557" y="4302339"/>
            <a:ext cx="1550314" cy="52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Ver a imagem de origem">
            <a:extLst>
              <a:ext uri="{FF2B5EF4-FFF2-40B4-BE49-F238E27FC236}">
                <a16:creationId xmlns:a16="http://schemas.microsoft.com/office/drawing/2014/main" id="{CABD3E2C-4180-7B1E-EB22-6F8098168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28668" r="12615" b="29672"/>
          <a:stretch/>
        </p:blipFill>
        <p:spPr bwMode="auto">
          <a:xfrm>
            <a:off x="972354" y="4216885"/>
            <a:ext cx="2214997" cy="77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A12DD563-CD6E-1D34-CFE2-DEA64CBAC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9" b="17576"/>
          <a:stretch/>
        </p:blipFill>
        <p:spPr bwMode="auto">
          <a:xfrm>
            <a:off x="3777073" y="5160527"/>
            <a:ext cx="2010010" cy="7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Agrupar 5">
            <a:extLst>
              <a:ext uri="{FF2B5EF4-FFF2-40B4-BE49-F238E27FC236}">
                <a16:creationId xmlns:a16="http://schemas.microsoft.com/office/drawing/2014/main" id="{CC9DCDDD-F976-0F68-6BFC-5DC1C1BF9CE7}"/>
              </a:ext>
            </a:extLst>
          </p:cNvPr>
          <p:cNvGrpSpPr/>
          <p:nvPr/>
        </p:nvGrpSpPr>
        <p:grpSpPr>
          <a:xfrm>
            <a:off x="3854447" y="4266246"/>
            <a:ext cx="1568995" cy="626613"/>
            <a:chOff x="17896113" y="4063962"/>
            <a:chExt cx="3550163" cy="1417837"/>
          </a:xfrm>
        </p:grpSpPr>
        <p:pic>
          <p:nvPicPr>
            <p:cNvPr id="50" name="Imagem 2">
              <a:extLst>
                <a:ext uri="{FF2B5EF4-FFF2-40B4-BE49-F238E27FC236}">
                  <a16:creationId xmlns:a16="http://schemas.microsoft.com/office/drawing/2014/main" id="{854C65F5-25D2-FB4E-0D27-B51062FA31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6" t="30679" b="23290"/>
            <a:stretch/>
          </p:blipFill>
          <p:spPr>
            <a:xfrm>
              <a:off x="17896113" y="4063962"/>
              <a:ext cx="3467847" cy="765954"/>
            </a:xfrm>
            <a:prstGeom prst="rect">
              <a:avLst/>
            </a:prstGeom>
          </p:spPr>
        </p:pic>
        <p:pic>
          <p:nvPicPr>
            <p:cNvPr id="51" name="Picture 2" descr="Fortra™’s Alert Logic Managed Detection and Response - Cybersecurity ...">
              <a:extLst>
                <a:ext uri="{FF2B5EF4-FFF2-40B4-BE49-F238E27FC236}">
                  <a16:creationId xmlns:a16="http://schemas.microsoft.com/office/drawing/2014/main" id="{83659BA4-8729-A5A3-D696-D3840D54B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6113" y="4877335"/>
              <a:ext cx="3550163" cy="60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2" descr="Instabase Logo Vector PNG, SVG Free Download - Logowik.com">
            <a:extLst>
              <a:ext uri="{FF2B5EF4-FFF2-40B4-BE49-F238E27FC236}">
                <a16:creationId xmlns:a16="http://schemas.microsoft.com/office/drawing/2014/main" id="{F9CCAB8E-8347-F719-EA8F-D4AFC894F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 t="40140" r="8523" b="40596"/>
          <a:stretch/>
        </p:blipFill>
        <p:spPr bwMode="auto">
          <a:xfrm>
            <a:off x="6149241" y="5270002"/>
            <a:ext cx="2803229" cy="48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utomation Anywhere – Digination">
            <a:extLst>
              <a:ext uri="{FF2B5EF4-FFF2-40B4-BE49-F238E27FC236}">
                <a16:creationId xmlns:a16="http://schemas.microsoft.com/office/drawing/2014/main" id="{1C78A3E5-E43B-8012-80FB-21302A73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71" y="4170816"/>
            <a:ext cx="2074718" cy="74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4F96579-C237-CD1E-FC5D-871F28E4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18" y="5216244"/>
            <a:ext cx="1804579" cy="61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5E23E7-834D-27A5-CABD-04F123974EBE}"/>
              </a:ext>
            </a:extLst>
          </p:cNvPr>
          <p:cNvGrpSpPr/>
          <p:nvPr/>
        </p:nvGrpSpPr>
        <p:grpSpPr>
          <a:xfrm>
            <a:off x="854870" y="2636574"/>
            <a:ext cx="3338154" cy="883383"/>
            <a:chOff x="2355202" y="2452037"/>
            <a:chExt cx="3338154" cy="883383"/>
          </a:xfrm>
        </p:grpSpPr>
        <p:pic>
          <p:nvPicPr>
            <p:cNvPr id="9" name="Picture 8" descr="A blue and black logo&#10;&#10;Description automatically generated">
              <a:extLst>
                <a:ext uri="{FF2B5EF4-FFF2-40B4-BE49-F238E27FC236}">
                  <a16:creationId xmlns:a16="http://schemas.microsoft.com/office/drawing/2014/main" id="{FCCCAF71-3852-CD08-ED63-8BEB403EA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07" t="12304" r="15618" b="14427"/>
            <a:stretch/>
          </p:blipFill>
          <p:spPr>
            <a:xfrm>
              <a:off x="4984843" y="2524427"/>
              <a:ext cx="708513" cy="741853"/>
            </a:xfrm>
            <a:prstGeom prst="rect">
              <a:avLst/>
            </a:prstGeom>
          </p:spPr>
        </p:pic>
        <p:sp>
          <p:nvSpPr>
            <p:cNvPr id="2" name="CaixaDeTexto 26">
              <a:extLst>
                <a:ext uri="{FF2B5EF4-FFF2-40B4-BE49-F238E27FC236}">
                  <a16:creationId xmlns:a16="http://schemas.microsoft.com/office/drawing/2014/main" id="{304FEFA7-F426-0DF7-F184-D7125BE1B267}"/>
                </a:ext>
              </a:extLst>
            </p:cNvPr>
            <p:cNvSpPr txBox="1"/>
            <p:nvPr/>
          </p:nvSpPr>
          <p:spPr>
            <a:xfrm>
              <a:off x="2355202" y="2452037"/>
              <a:ext cx="2332481" cy="883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b="1" dirty="0" err="1">
                  <a:solidFill>
                    <a:srgbClr val="002060"/>
                  </a:solidFill>
                </a:rPr>
                <a:t>ChatBot</a:t>
              </a:r>
              <a:r>
                <a:rPr lang="pt-BR" b="1" dirty="0">
                  <a:solidFill>
                    <a:srgbClr val="002060"/>
                  </a:solidFill>
                </a:rPr>
                <a:t> / Virtual </a:t>
              </a:r>
              <a:r>
                <a:rPr lang="pt-BR" b="1" dirty="0" err="1">
                  <a:solidFill>
                    <a:srgbClr val="002060"/>
                  </a:solidFill>
                </a:rPr>
                <a:t>Assistant</a:t>
              </a:r>
              <a:endParaRPr lang="pt-BR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75EC40-8AAA-021B-E414-7D63F01227B6}"/>
              </a:ext>
            </a:extLst>
          </p:cNvPr>
          <p:cNvGrpSpPr/>
          <p:nvPr/>
        </p:nvGrpSpPr>
        <p:grpSpPr>
          <a:xfrm>
            <a:off x="7998974" y="1071578"/>
            <a:ext cx="3555262" cy="883383"/>
            <a:chOff x="6275919" y="1033126"/>
            <a:chExt cx="3555262" cy="883383"/>
          </a:xfrm>
        </p:grpSpPr>
        <p:pic>
          <p:nvPicPr>
            <p:cNvPr id="8" name="Picture 7" descr="A blue line drawing of a diagram&#10;&#10;Description automatically generated">
              <a:extLst>
                <a:ext uri="{FF2B5EF4-FFF2-40B4-BE49-F238E27FC236}">
                  <a16:creationId xmlns:a16="http://schemas.microsoft.com/office/drawing/2014/main" id="{842B3634-7C21-704D-BFFD-A2C9204B2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919" y="1105205"/>
              <a:ext cx="741853" cy="741853"/>
            </a:xfrm>
            <a:prstGeom prst="rect">
              <a:avLst/>
            </a:prstGeom>
          </p:spPr>
        </p:pic>
        <p:sp>
          <p:nvSpPr>
            <p:cNvPr id="10" name="CaixaDeTexto 26">
              <a:extLst>
                <a:ext uri="{FF2B5EF4-FFF2-40B4-BE49-F238E27FC236}">
                  <a16:creationId xmlns:a16="http://schemas.microsoft.com/office/drawing/2014/main" id="{0D26A100-DF8D-63D4-E691-F025FC663BB1}"/>
                </a:ext>
              </a:extLst>
            </p:cNvPr>
            <p:cNvSpPr txBox="1"/>
            <p:nvPr/>
          </p:nvSpPr>
          <p:spPr>
            <a:xfrm>
              <a:off x="7308066" y="1033126"/>
              <a:ext cx="2523115" cy="883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b="1" dirty="0">
                  <a:solidFill>
                    <a:srgbClr val="002060"/>
                  </a:solidFill>
                </a:rPr>
                <a:t>IDP – Intelligent </a:t>
              </a:r>
              <a:r>
                <a:rPr lang="pt-BR" b="1" dirty="0" err="1">
                  <a:solidFill>
                    <a:srgbClr val="002060"/>
                  </a:solidFill>
                </a:rPr>
                <a:t>Document</a:t>
              </a:r>
              <a:r>
                <a:rPr lang="pt-BR" b="1" dirty="0">
                  <a:solidFill>
                    <a:srgbClr val="002060"/>
                  </a:solidFill>
                </a:rPr>
                <a:t> </a:t>
              </a:r>
              <a:r>
                <a:rPr lang="pt-BR" b="1" dirty="0" err="1">
                  <a:solidFill>
                    <a:srgbClr val="002060"/>
                  </a:solidFill>
                </a:rPr>
                <a:t>Processing</a:t>
              </a:r>
              <a:endParaRPr lang="pt-BR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7C7F1C-E0EF-EBDE-C37F-103FBDFFCF8C}"/>
              </a:ext>
            </a:extLst>
          </p:cNvPr>
          <p:cNvGrpSpPr/>
          <p:nvPr/>
        </p:nvGrpSpPr>
        <p:grpSpPr>
          <a:xfrm>
            <a:off x="7998974" y="2705348"/>
            <a:ext cx="3769900" cy="741854"/>
            <a:chOff x="6275918" y="2773511"/>
            <a:chExt cx="3769900" cy="741854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3A061244-B932-FBB1-4524-86DE0251EBD5}"/>
                </a:ext>
              </a:extLst>
            </p:cNvPr>
            <p:cNvSpPr txBox="1"/>
            <p:nvPr/>
          </p:nvSpPr>
          <p:spPr>
            <a:xfrm>
              <a:off x="7310089" y="2889624"/>
              <a:ext cx="2735729" cy="509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2000" b="1" dirty="0">
                  <a:solidFill>
                    <a:srgbClr val="002060"/>
                  </a:solidFill>
                </a:rPr>
                <a:t>BPA &amp; BPM</a:t>
              </a:r>
            </a:p>
          </p:txBody>
        </p:sp>
        <p:pic>
          <p:nvPicPr>
            <p:cNvPr id="13" name="Picture 12" descr="A hand holding a gear&#10;&#10;Description automatically generated">
              <a:extLst>
                <a:ext uri="{FF2B5EF4-FFF2-40B4-BE49-F238E27FC236}">
                  <a16:creationId xmlns:a16="http://schemas.microsoft.com/office/drawing/2014/main" id="{4C2CD522-D342-E1DB-24DD-459507606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918" y="2773511"/>
              <a:ext cx="741854" cy="74185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9FDF86-B9BD-8CFC-06A9-2676CE8F6B35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" y="1126472"/>
            <a:ext cx="3354824" cy="883383"/>
            <a:chOff x="2330018" y="1039965"/>
            <a:chExt cx="3354824" cy="883383"/>
          </a:xfrm>
        </p:grpSpPr>
        <p:sp>
          <p:nvSpPr>
            <p:cNvPr id="11" name="CaixaDeTexto 26">
              <a:extLst>
                <a:ext uri="{FF2B5EF4-FFF2-40B4-BE49-F238E27FC236}">
                  <a16:creationId xmlns:a16="http://schemas.microsoft.com/office/drawing/2014/main" id="{B0214ED2-FB48-15A3-18AF-C4FDEE9D97EE}"/>
                </a:ext>
              </a:extLst>
            </p:cNvPr>
            <p:cNvSpPr txBox="1"/>
            <p:nvPr/>
          </p:nvSpPr>
          <p:spPr>
            <a:xfrm>
              <a:off x="2330018" y="1039965"/>
              <a:ext cx="2332481" cy="883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b="1" dirty="0">
                  <a:solidFill>
                    <a:srgbClr val="002060"/>
                  </a:solidFill>
                </a:rPr>
                <a:t>RPA – Robotic </a:t>
              </a:r>
              <a:r>
                <a:rPr lang="pt-BR" b="1" dirty="0" err="1">
                  <a:solidFill>
                    <a:srgbClr val="002060"/>
                  </a:solidFill>
                </a:rPr>
                <a:t>Process</a:t>
              </a:r>
              <a:r>
                <a:rPr lang="pt-BR" b="1" dirty="0">
                  <a:solidFill>
                    <a:srgbClr val="002060"/>
                  </a:solidFill>
                </a:rPr>
                <a:t> Automation</a:t>
              </a:r>
            </a:p>
          </p:txBody>
        </p:sp>
        <p:pic>
          <p:nvPicPr>
            <p:cNvPr id="15" name="Picture 14" descr="A blue and black logo&#10;&#10;Description automatically generated">
              <a:extLst>
                <a:ext uri="{FF2B5EF4-FFF2-40B4-BE49-F238E27FC236}">
                  <a16:creationId xmlns:a16="http://schemas.microsoft.com/office/drawing/2014/main" id="{A65B2DDF-6EFD-FAF8-AC04-5A383970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989" y="1063142"/>
              <a:ext cx="741853" cy="74185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AF8940-39FB-D863-ED01-39597649606A}"/>
              </a:ext>
            </a:extLst>
          </p:cNvPr>
          <p:cNvGrpSpPr>
            <a:grpSpLocks noChangeAspect="1"/>
          </p:cNvGrpSpPr>
          <p:nvPr/>
        </p:nvGrpSpPr>
        <p:grpSpPr>
          <a:xfrm>
            <a:off x="4584456" y="1542281"/>
            <a:ext cx="3088399" cy="1691479"/>
            <a:chOff x="650428" y="1297034"/>
            <a:chExt cx="2522197" cy="1381377"/>
          </a:xfrm>
        </p:grpSpPr>
        <p:pic>
          <p:nvPicPr>
            <p:cNvPr id="22" name="Picture 21" descr="A blue and black logo&#10;&#10;Description automatically generated">
              <a:extLst>
                <a:ext uri="{FF2B5EF4-FFF2-40B4-BE49-F238E27FC236}">
                  <a16:creationId xmlns:a16="http://schemas.microsoft.com/office/drawing/2014/main" id="{33842D99-7AE9-FB06-674D-379C3BD24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740" y="1297034"/>
              <a:ext cx="975572" cy="975572"/>
            </a:xfrm>
            <a:prstGeom prst="rect">
              <a:avLst/>
            </a:prstGeom>
          </p:spPr>
        </p:pic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05E6B67B-82FD-9F3B-51B7-FA025D0D698A}"/>
                </a:ext>
              </a:extLst>
            </p:cNvPr>
            <p:cNvSpPr txBox="1"/>
            <p:nvPr/>
          </p:nvSpPr>
          <p:spPr>
            <a:xfrm>
              <a:off x="650428" y="2376789"/>
              <a:ext cx="2522197" cy="301622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Hiperautomação</a:t>
              </a:r>
              <a:endPara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6" name="Arrow: Notched Right 25">
            <a:extLst>
              <a:ext uri="{FF2B5EF4-FFF2-40B4-BE49-F238E27FC236}">
                <a16:creationId xmlns:a16="http://schemas.microsoft.com/office/drawing/2014/main" id="{1716EA95-EAEC-42F8-2F7F-AE3E08FD133B}"/>
              </a:ext>
            </a:extLst>
          </p:cNvPr>
          <p:cNvSpPr/>
          <p:nvPr/>
        </p:nvSpPr>
        <p:spPr>
          <a:xfrm rot="11750140">
            <a:off x="4607482" y="1678823"/>
            <a:ext cx="658586" cy="357384"/>
          </a:xfrm>
          <a:prstGeom prst="notchedRightArrow">
            <a:avLst/>
          </a:prstGeom>
          <a:solidFill>
            <a:srgbClr val="4292B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Arrow: Notched Right 28">
            <a:extLst>
              <a:ext uri="{FF2B5EF4-FFF2-40B4-BE49-F238E27FC236}">
                <a16:creationId xmlns:a16="http://schemas.microsoft.com/office/drawing/2014/main" id="{0E29248D-7CCA-CDA4-ABCF-390E703127E4}"/>
              </a:ext>
            </a:extLst>
          </p:cNvPr>
          <p:cNvSpPr/>
          <p:nvPr/>
        </p:nvSpPr>
        <p:spPr>
          <a:xfrm rot="9817322">
            <a:off x="4607481" y="2474319"/>
            <a:ext cx="658586" cy="357384"/>
          </a:xfrm>
          <a:prstGeom prst="notchedRightArrow">
            <a:avLst/>
          </a:prstGeom>
          <a:solidFill>
            <a:srgbClr val="4292B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Arrow: Notched Right 29">
            <a:extLst>
              <a:ext uri="{FF2B5EF4-FFF2-40B4-BE49-F238E27FC236}">
                <a16:creationId xmlns:a16="http://schemas.microsoft.com/office/drawing/2014/main" id="{2DC298A8-83E9-C57B-4044-2FE9278FA6E8}"/>
              </a:ext>
            </a:extLst>
          </p:cNvPr>
          <p:cNvSpPr/>
          <p:nvPr/>
        </p:nvSpPr>
        <p:spPr>
          <a:xfrm rot="20496689">
            <a:off x="6990421" y="1718715"/>
            <a:ext cx="658586" cy="357384"/>
          </a:xfrm>
          <a:prstGeom prst="notchedRightArrow">
            <a:avLst/>
          </a:prstGeom>
          <a:solidFill>
            <a:srgbClr val="4292B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Arrow: Notched Right 32">
            <a:extLst>
              <a:ext uri="{FF2B5EF4-FFF2-40B4-BE49-F238E27FC236}">
                <a16:creationId xmlns:a16="http://schemas.microsoft.com/office/drawing/2014/main" id="{63B0DD94-2E11-08EE-CEC6-AFEAC19EBE7D}"/>
              </a:ext>
            </a:extLst>
          </p:cNvPr>
          <p:cNvSpPr/>
          <p:nvPr/>
        </p:nvSpPr>
        <p:spPr>
          <a:xfrm rot="1057397">
            <a:off x="6992864" y="2474855"/>
            <a:ext cx="658586" cy="357384"/>
          </a:xfrm>
          <a:prstGeom prst="notchedRightArrow">
            <a:avLst/>
          </a:prstGeom>
          <a:solidFill>
            <a:srgbClr val="4292B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0A8319-835A-3316-3EA6-17C914D88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871" y="5274491"/>
            <a:ext cx="1433613" cy="43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625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575F8A7-9132-3435-3676-8A7DA0469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A820C-12AE-FEB5-2017-F4DB756E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EFA56-C1C2-2D01-C5C8-BF533FD86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MV3 Tecnologia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3958F-B1CB-455C-801A-8D75CC77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72B3-41BC-4563-AAEC-9DA20A1DB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E2C55-0E11-2670-C9A5-F23A352AACAA}"/>
              </a:ext>
            </a:extLst>
          </p:cNvPr>
          <p:cNvSpPr txBox="1"/>
          <p:nvPr/>
        </p:nvSpPr>
        <p:spPr>
          <a:xfrm>
            <a:off x="193183" y="244699"/>
            <a:ext cx="4484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MV3 Tecnologia -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Hiperautomação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utoShape 4" descr="Logo da Cosmobots">
            <a:extLst>
              <a:ext uri="{FF2B5EF4-FFF2-40B4-BE49-F238E27FC236}">
                <a16:creationId xmlns:a16="http://schemas.microsoft.com/office/drawing/2014/main" id="{6C2D42AB-899C-15CC-E180-D6E375ADFF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15445" y="4384911"/>
            <a:ext cx="134672" cy="13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pt-BR" sz="1800"/>
          </a:p>
        </p:txBody>
      </p:sp>
      <p:pic>
        <p:nvPicPr>
          <p:cNvPr id="32" name="Picture 14" descr="Ver a imagem de origem">
            <a:extLst>
              <a:ext uri="{FF2B5EF4-FFF2-40B4-BE49-F238E27FC236}">
                <a16:creationId xmlns:a16="http://schemas.microsoft.com/office/drawing/2014/main" id="{F80D8623-876F-BC91-1715-504B98F4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16" y="4292672"/>
            <a:ext cx="1550314" cy="52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Ver a imagem de origem">
            <a:extLst>
              <a:ext uri="{FF2B5EF4-FFF2-40B4-BE49-F238E27FC236}">
                <a16:creationId xmlns:a16="http://schemas.microsoft.com/office/drawing/2014/main" id="{CABD3E2C-4180-7B1E-EB22-6F8098168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28668" r="12615" b="29672"/>
          <a:stretch/>
        </p:blipFill>
        <p:spPr bwMode="auto">
          <a:xfrm>
            <a:off x="531304" y="4216885"/>
            <a:ext cx="2214997" cy="77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A12DD563-CD6E-1D34-CFE2-DEA64CBAC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9" b="17576"/>
          <a:stretch/>
        </p:blipFill>
        <p:spPr bwMode="auto">
          <a:xfrm>
            <a:off x="4167838" y="5193635"/>
            <a:ext cx="1804578" cy="6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Agrupar 5">
            <a:extLst>
              <a:ext uri="{FF2B5EF4-FFF2-40B4-BE49-F238E27FC236}">
                <a16:creationId xmlns:a16="http://schemas.microsoft.com/office/drawing/2014/main" id="{CC9DCDDD-F976-0F68-6BFC-5DC1C1BF9CE7}"/>
              </a:ext>
            </a:extLst>
          </p:cNvPr>
          <p:cNvGrpSpPr/>
          <p:nvPr/>
        </p:nvGrpSpPr>
        <p:grpSpPr>
          <a:xfrm>
            <a:off x="3346450" y="4266246"/>
            <a:ext cx="1568995" cy="626613"/>
            <a:chOff x="17896113" y="4063962"/>
            <a:chExt cx="3550163" cy="1417837"/>
          </a:xfrm>
        </p:grpSpPr>
        <p:pic>
          <p:nvPicPr>
            <p:cNvPr id="50" name="Imagem 2">
              <a:extLst>
                <a:ext uri="{FF2B5EF4-FFF2-40B4-BE49-F238E27FC236}">
                  <a16:creationId xmlns:a16="http://schemas.microsoft.com/office/drawing/2014/main" id="{854C65F5-25D2-FB4E-0D27-B51062FA31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6" t="30679" b="23290"/>
            <a:stretch/>
          </p:blipFill>
          <p:spPr>
            <a:xfrm>
              <a:off x="17896113" y="4063962"/>
              <a:ext cx="3467847" cy="765954"/>
            </a:xfrm>
            <a:prstGeom prst="rect">
              <a:avLst/>
            </a:prstGeom>
          </p:spPr>
        </p:pic>
        <p:pic>
          <p:nvPicPr>
            <p:cNvPr id="51" name="Picture 2" descr="Fortra™’s Alert Logic Managed Detection and Response - Cybersecurity ...">
              <a:extLst>
                <a:ext uri="{FF2B5EF4-FFF2-40B4-BE49-F238E27FC236}">
                  <a16:creationId xmlns:a16="http://schemas.microsoft.com/office/drawing/2014/main" id="{83659BA4-8729-A5A3-D696-D3840D54B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6113" y="4877335"/>
              <a:ext cx="3550163" cy="60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2" descr="As vantagens de aprender Python. Eai, você sabe me dizer quais são as… | by  João Gustavo | Data Hackers | Medium">
            <a:extLst>
              <a:ext uri="{FF2B5EF4-FFF2-40B4-BE49-F238E27FC236}">
                <a16:creationId xmlns:a16="http://schemas.microsoft.com/office/drawing/2014/main" id="{D45D9773-5D6E-BE19-587F-76E0150C0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074203"/>
            <a:ext cx="2105531" cy="91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nstabase Logo Vector PNG, SVG Free Download - Logowik.com">
            <a:extLst>
              <a:ext uri="{FF2B5EF4-FFF2-40B4-BE49-F238E27FC236}">
                <a16:creationId xmlns:a16="http://schemas.microsoft.com/office/drawing/2014/main" id="{F9CCAB8E-8347-F719-EA8F-D4AFC894F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 t="40140" r="8523" b="40596"/>
          <a:stretch/>
        </p:blipFill>
        <p:spPr bwMode="auto">
          <a:xfrm>
            <a:off x="6532267" y="5267085"/>
            <a:ext cx="3041064" cy="52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utomation Anywhere – Digination">
            <a:extLst>
              <a:ext uri="{FF2B5EF4-FFF2-40B4-BE49-F238E27FC236}">
                <a16:creationId xmlns:a16="http://schemas.microsoft.com/office/drawing/2014/main" id="{1C78A3E5-E43B-8012-80FB-21302A73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853" y="4178947"/>
            <a:ext cx="2074718" cy="74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4F96579-C237-CD1E-FC5D-871F28E4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162" y="5216244"/>
            <a:ext cx="1804579" cy="61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3A061244-B932-FBB1-4524-86DE0251EBD5}"/>
              </a:ext>
            </a:extLst>
          </p:cNvPr>
          <p:cNvSpPr txBox="1"/>
          <p:nvPr/>
        </p:nvSpPr>
        <p:spPr>
          <a:xfrm>
            <a:off x="1561648" y="1392592"/>
            <a:ext cx="5212380" cy="189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rgbClr val="002060"/>
                </a:solidFill>
              </a:rPr>
              <a:t>RPA – Robotic Process Automation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rgbClr val="002060"/>
                </a:solidFill>
              </a:rPr>
              <a:t>IDP – Intelligent Document Processing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rgbClr val="002060"/>
                </a:solidFill>
              </a:rPr>
              <a:t>ChatBot / Virtual Assistant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rgbClr val="002060"/>
                </a:solidFill>
              </a:rPr>
              <a:t>BPA &amp; BPM</a:t>
            </a: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1392D217-2D48-9123-3E40-BF914B1CE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1"/>
          <a:stretch/>
        </p:blipFill>
        <p:spPr bwMode="auto">
          <a:xfrm>
            <a:off x="7522730" y="969161"/>
            <a:ext cx="3204359" cy="2876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9692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MV3 Tecnologia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72B3-41BC-4563-AAEC-9DA20A1DB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183" y="244699"/>
            <a:ext cx="3395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293B83"/>
                </a:solidFill>
                <a:latin typeface="Calibri" panose="020F0502020204030204"/>
              </a:rPr>
              <a:t>MV3 Tecnologia - Clientes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32981B-A0A6-1800-8482-EA891B3191C7}"/>
              </a:ext>
            </a:extLst>
          </p:cNvPr>
          <p:cNvGrpSpPr>
            <a:grpSpLocks noChangeAspect="1"/>
          </p:cNvGrpSpPr>
          <p:nvPr/>
        </p:nvGrpSpPr>
        <p:grpSpPr>
          <a:xfrm>
            <a:off x="263424" y="1460647"/>
            <a:ext cx="11665151" cy="3936706"/>
            <a:chOff x="592183" y="2424583"/>
            <a:chExt cx="11007634" cy="37148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2D29794-801A-657C-0A6F-AE310F8F4EF7}"/>
                </a:ext>
              </a:extLst>
            </p:cNvPr>
            <p:cNvGrpSpPr/>
            <p:nvPr/>
          </p:nvGrpSpPr>
          <p:grpSpPr>
            <a:xfrm>
              <a:off x="592183" y="2424583"/>
              <a:ext cx="11007634" cy="3714810"/>
              <a:chOff x="635727" y="2485693"/>
              <a:chExt cx="11007634" cy="371481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51818BA-9252-BC71-5441-DBBCA9FAA4C5}"/>
                  </a:ext>
                </a:extLst>
              </p:cNvPr>
              <p:cNvSpPr/>
              <p:nvPr/>
            </p:nvSpPr>
            <p:spPr>
              <a:xfrm>
                <a:off x="635727" y="2485693"/>
                <a:ext cx="11007634" cy="3714810"/>
              </a:xfrm>
              <a:prstGeom prst="rect">
                <a:avLst/>
              </a:prstGeom>
              <a:solidFill>
                <a:srgbClr val="FFFFF7"/>
              </a:solidFill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32E2B44-DF58-722A-5611-5FA50D2757B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38914" y="2674415"/>
                <a:ext cx="10141909" cy="3395785"/>
                <a:chOff x="172861" y="2069235"/>
                <a:chExt cx="11348504" cy="3799786"/>
              </a:xfrm>
            </p:grpSpPr>
            <p:pic>
              <p:nvPicPr>
                <p:cNvPr id="17" name="Imagem 39">
                  <a:extLst>
                    <a:ext uri="{FF2B5EF4-FFF2-40B4-BE49-F238E27FC236}">
                      <a16:creationId xmlns:a16="http://schemas.microsoft.com/office/drawing/2014/main" id="{CCF681B3-71C3-8870-F823-5D44B1F55B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7311" y="5189231"/>
                  <a:ext cx="650203" cy="650203"/>
                </a:xfrm>
                <a:prstGeom prst="rect">
                  <a:avLst/>
                </a:prstGeom>
              </p:spPr>
            </p:pic>
            <p:pic>
              <p:nvPicPr>
                <p:cNvPr id="18" name="Imagem 15">
                  <a:extLst>
                    <a:ext uri="{FF2B5EF4-FFF2-40B4-BE49-F238E27FC236}">
                      <a16:creationId xmlns:a16="http://schemas.microsoft.com/office/drawing/2014/main" id="{5C354600-F02D-DAD1-368F-B775D5A54F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7906" y="2995884"/>
                  <a:ext cx="731386" cy="568042"/>
                </a:xfrm>
                <a:prstGeom prst="rect">
                  <a:avLst/>
                </a:prstGeom>
              </p:spPr>
            </p:pic>
            <p:pic>
              <p:nvPicPr>
                <p:cNvPr id="19" name="Imagem 16">
                  <a:extLst>
                    <a:ext uri="{FF2B5EF4-FFF2-40B4-BE49-F238E27FC236}">
                      <a16:creationId xmlns:a16="http://schemas.microsoft.com/office/drawing/2014/main" id="{C3CE1B13-D752-A0E0-2EC4-E6CE7A7224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7200" t="77801" r="66440" b="8774"/>
                <a:stretch/>
              </p:blipFill>
              <p:spPr>
                <a:xfrm>
                  <a:off x="10390642" y="3765607"/>
                  <a:ext cx="1130723" cy="648764"/>
                </a:xfrm>
                <a:prstGeom prst="rect">
                  <a:avLst/>
                </a:prstGeom>
              </p:spPr>
            </p:pic>
            <p:pic>
              <p:nvPicPr>
                <p:cNvPr id="20" name="Imagem 6">
                  <a:extLst>
                    <a:ext uri="{FF2B5EF4-FFF2-40B4-BE49-F238E27FC236}">
                      <a16:creationId xmlns:a16="http://schemas.microsoft.com/office/drawing/2014/main" id="{CC04F3D8-3840-3936-850E-FBE7FF5CE5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5656" y="2069235"/>
                  <a:ext cx="894467" cy="771120"/>
                </a:xfrm>
                <a:prstGeom prst="rect">
                  <a:avLst/>
                </a:prstGeom>
              </p:spPr>
            </p:pic>
            <p:pic>
              <p:nvPicPr>
                <p:cNvPr id="21" name="Imagem 19">
                  <a:extLst>
                    <a:ext uri="{FF2B5EF4-FFF2-40B4-BE49-F238E27FC236}">
                      <a16:creationId xmlns:a16="http://schemas.microsoft.com/office/drawing/2014/main" id="{F12DB6DB-2664-FF83-DA89-D320ACF12C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6566" y="3820770"/>
                  <a:ext cx="1523480" cy="559252"/>
                </a:xfrm>
                <a:prstGeom prst="rect">
                  <a:avLst/>
                </a:prstGeom>
              </p:spPr>
            </p:pic>
            <p:pic>
              <p:nvPicPr>
                <p:cNvPr id="22" name="Imagem 3">
                  <a:extLst>
                    <a:ext uri="{FF2B5EF4-FFF2-40B4-BE49-F238E27FC236}">
                      <a16:creationId xmlns:a16="http://schemas.microsoft.com/office/drawing/2014/main" id="{93CE087E-40EC-2881-823E-DF0442D899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2145"/>
                <a:stretch/>
              </p:blipFill>
              <p:spPr>
                <a:xfrm>
                  <a:off x="3326436" y="4486553"/>
                  <a:ext cx="964459" cy="568581"/>
                </a:xfrm>
                <a:prstGeom prst="rect">
                  <a:avLst/>
                </a:prstGeom>
              </p:spPr>
            </p:pic>
            <p:pic>
              <p:nvPicPr>
                <p:cNvPr id="23" name="Imagem 4" descr="Uma imagem contendo clip-art&#10;&#10;Descrição gerada automaticamente">
                  <a:extLst>
                    <a:ext uri="{FF2B5EF4-FFF2-40B4-BE49-F238E27FC236}">
                      <a16:creationId xmlns:a16="http://schemas.microsoft.com/office/drawing/2014/main" id="{46E659D8-16D5-4182-7284-ACDA9EB2A6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2861" y="3946440"/>
                  <a:ext cx="1405387" cy="335040"/>
                </a:xfrm>
                <a:prstGeom prst="rect">
                  <a:avLst/>
                </a:prstGeom>
              </p:spPr>
            </p:pic>
            <p:pic>
              <p:nvPicPr>
                <p:cNvPr id="24" name="Imagem 9" descr="Uma imagem contendo desenho, comida&#10;&#10;Descrição gerada automaticamente">
                  <a:extLst>
                    <a:ext uri="{FF2B5EF4-FFF2-40B4-BE49-F238E27FC236}">
                      <a16:creationId xmlns:a16="http://schemas.microsoft.com/office/drawing/2014/main" id="{01872268-72C9-F0ED-C9AD-7005D7399E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2026" y="2213255"/>
                  <a:ext cx="453811" cy="593634"/>
                </a:xfrm>
                <a:prstGeom prst="rect">
                  <a:avLst/>
                </a:prstGeom>
              </p:spPr>
            </p:pic>
            <p:pic>
              <p:nvPicPr>
                <p:cNvPr id="25" name="Picture 2" descr="Resultado de imagem para zurich logo">
                  <a:extLst>
                    <a:ext uri="{FF2B5EF4-FFF2-40B4-BE49-F238E27FC236}">
                      <a16:creationId xmlns:a16="http://schemas.microsoft.com/office/drawing/2014/main" id="{71335C85-12AF-F71A-8827-869BFDCCF2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72066" y="3005868"/>
                  <a:ext cx="799440" cy="5338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Imagem 38">
                  <a:extLst>
                    <a:ext uri="{FF2B5EF4-FFF2-40B4-BE49-F238E27FC236}">
                      <a16:creationId xmlns:a16="http://schemas.microsoft.com/office/drawing/2014/main" id="{C074C073-E6B3-9CED-069A-349F6E77A7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0453" y="5290526"/>
                  <a:ext cx="641673" cy="568582"/>
                </a:xfrm>
                <a:prstGeom prst="rect">
                  <a:avLst/>
                </a:prstGeom>
                <a:noFill/>
                <a:ln w="76200">
                  <a:noFill/>
                </a:ln>
              </p:spPr>
            </p:pic>
            <p:pic>
              <p:nvPicPr>
                <p:cNvPr id="27" name="Imagem 40">
                  <a:extLst>
                    <a:ext uri="{FF2B5EF4-FFF2-40B4-BE49-F238E27FC236}">
                      <a16:creationId xmlns:a16="http://schemas.microsoft.com/office/drawing/2014/main" id="{166E0B1A-5AE7-D8DD-EDF6-6092AA78C2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0046" y="5429339"/>
                  <a:ext cx="1177141" cy="402550"/>
                </a:xfrm>
                <a:prstGeom prst="rect">
                  <a:avLst/>
                </a:prstGeom>
              </p:spPr>
            </p:pic>
            <p:pic>
              <p:nvPicPr>
                <p:cNvPr id="28" name="Picture 2" descr="Home page - Mirae Asset">
                  <a:extLst>
                    <a:ext uri="{FF2B5EF4-FFF2-40B4-BE49-F238E27FC236}">
                      <a16:creationId xmlns:a16="http://schemas.microsoft.com/office/drawing/2014/main" id="{67001E0E-6AB2-6618-B4AC-9E10B84087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38332" y="2160027"/>
                  <a:ext cx="1538653" cy="4772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4" descr="Vitreo">
                  <a:extLst>
                    <a:ext uri="{FF2B5EF4-FFF2-40B4-BE49-F238E27FC236}">
                      <a16:creationId xmlns:a16="http://schemas.microsoft.com/office/drawing/2014/main" id="{C6AEA126-5BC4-0667-D62D-24273EF803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7833" y="2309793"/>
                  <a:ext cx="1086846" cy="2621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6" descr="Trademaster - Solução de crédito B2B para a Indústria ...">
                  <a:extLst>
                    <a:ext uri="{FF2B5EF4-FFF2-40B4-BE49-F238E27FC236}">
                      <a16:creationId xmlns:a16="http://schemas.microsoft.com/office/drawing/2014/main" id="{2F69C6D2-D05B-3D76-CA07-0BAE1B04CD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48719" y="2335896"/>
                  <a:ext cx="1538653" cy="30138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2" descr="Ver a imagem de origem">
                  <a:extLst>
                    <a:ext uri="{FF2B5EF4-FFF2-40B4-BE49-F238E27FC236}">
                      <a16:creationId xmlns:a16="http://schemas.microsoft.com/office/drawing/2014/main" id="{B675E421-0550-08B1-6B2B-A7C02612B5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03519" y="4575284"/>
                  <a:ext cx="1330886" cy="4386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6" descr="Ver a imagem de origem">
                  <a:extLst>
                    <a:ext uri="{FF2B5EF4-FFF2-40B4-BE49-F238E27FC236}">
                      <a16:creationId xmlns:a16="http://schemas.microsoft.com/office/drawing/2014/main" id="{1F49C775-42B9-A5F3-8BE5-06134D3535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4578" y="4545181"/>
                  <a:ext cx="853638" cy="5820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8" descr="Ver a imagem de origem">
                  <a:extLst>
                    <a:ext uri="{FF2B5EF4-FFF2-40B4-BE49-F238E27FC236}">
                      <a16:creationId xmlns:a16="http://schemas.microsoft.com/office/drawing/2014/main" id="{042007B6-FFF7-AD7B-9E6A-9D9C55A3D7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9512" y="3035624"/>
                  <a:ext cx="520439" cy="5204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10" descr="Ver a imagem de origem">
                  <a:extLst>
                    <a:ext uri="{FF2B5EF4-FFF2-40B4-BE49-F238E27FC236}">
                      <a16:creationId xmlns:a16="http://schemas.microsoft.com/office/drawing/2014/main" id="{AFB75984-4D4E-2588-B550-2099C92BD0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0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721" t="16870" r="15713" b="17696"/>
                <a:stretch/>
              </p:blipFill>
              <p:spPr bwMode="auto">
                <a:xfrm>
                  <a:off x="6482360" y="5357527"/>
                  <a:ext cx="1182976" cy="511494"/>
                </a:xfrm>
                <a:prstGeom prst="rect">
                  <a:avLst/>
                </a:prstGeom>
                <a:noFill/>
                <a:ln w="7620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5" name="Picture 12" descr="Ver a imagem de origem">
                  <a:extLst>
                    <a:ext uri="{FF2B5EF4-FFF2-40B4-BE49-F238E27FC236}">
                      <a16:creationId xmlns:a16="http://schemas.microsoft.com/office/drawing/2014/main" id="{5340E315-5883-C89D-BA16-3F9656CE78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1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083" t="30786" r="16119" b="28199"/>
                <a:stretch/>
              </p:blipFill>
              <p:spPr bwMode="auto">
                <a:xfrm>
                  <a:off x="4872687" y="5404460"/>
                  <a:ext cx="1240248" cy="428365"/>
                </a:xfrm>
                <a:prstGeom prst="rect">
                  <a:avLst/>
                </a:prstGeom>
                <a:noFill/>
                <a:ln w="76200">
                  <a:noFill/>
                </a:ln>
              </p:spPr>
            </p:pic>
            <p:pic>
              <p:nvPicPr>
                <p:cNvPr id="36" name="Picture 14" descr="Ver a imagem de origem">
                  <a:extLst>
                    <a:ext uri="{FF2B5EF4-FFF2-40B4-BE49-F238E27FC236}">
                      <a16:creationId xmlns:a16="http://schemas.microsoft.com/office/drawing/2014/main" id="{508231CE-A05A-041F-A4F8-EA7A0C90F3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23323" y="3786133"/>
                  <a:ext cx="1023945" cy="5492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2">
                  <a:extLst>
                    <a:ext uri="{FF2B5EF4-FFF2-40B4-BE49-F238E27FC236}">
                      <a16:creationId xmlns:a16="http://schemas.microsoft.com/office/drawing/2014/main" id="{7AFAB256-7F83-8096-7F3D-ACF4E6630F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82875" y="2257441"/>
                  <a:ext cx="1377262" cy="3470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2" descr="Ver a imagem de origem">
                  <a:extLst>
                    <a:ext uri="{FF2B5EF4-FFF2-40B4-BE49-F238E27FC236}">
                      <a16:creationId xmlns:a16="http://schemas.microsoft.com/office/drawing/2014/main" id="{529CCA7F-CB7F-500A-D874-E064688D7C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4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7205"/>
                <a:stretch/>
              </p:blipFill>
              <p:spPr bwMode="auto">
                <a:xfrm>
                  <a:off x="4933827" y="3755358"/>
                  <a:ext cx="1165003" cy="6430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12" descr="Ver a imagem de origem">
                  <a:extLst>
                    <a:ext uri="{FF2B5EF4-FFF2-40B4-BE49-F238E27FC236}">
                      <a16:creationId xmlns:a16="http://schemas.microsoft.com/office/drawing/2014/main" id="{711E16DA-302E-2C72-95B1-5FBDC183D2E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41110" y="3840118"/>
                  <a:ext cx="835672" cy="4615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C5D895E7-39B4-86D3-2D55-736C06CA63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6566" y="4328737"/>
                  <a:ext cx="1201520" cy="9131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">
                  <a:extLst>
                    <a:ext uri="{FF2B5EF4-FFF2-40B4-BE49-F238E27FC236}">
                      <a16:creationId xmlns:a16="http://schemas.microsoft.com/office/drawing/2014/main" id="{EB7C4E61-6151-E0B5-3F6A-50413FEA1C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68149" y="2129015"/>
                  <a:ext cx="605344" cy="6053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2" descr="Ver a imagem de origem">
                  <a:extLst>
                    <a:ext uri="{FF2B5EF4-FFF2-40B4-BE49-F238E27FC236}">
                      <a16:creationId xmlns:a16="http://schemas.microsoft.com/office/drawing/2014/main" id="{3513F287-D8CC-AC22-9996-8248CB8176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8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0048" b="24291"/>
                <a:stretch/>
              </p:blipFill>
              <p:spPr bwMode="auto">
                <a:xfrm>
                  <a:off x="8095477" y="5411801"/>
                  <a:ext cx="1228441" cy="420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2" descr="OceanPact Serviços Marítimos S.A. | Registro Público de Emissões">
                  <a:extLst>
                    <a:ext uri="{FF2B5EF4-FFF2-40B4-BE49-F238E27FC236}">
                      <a16:creationId xmlns:a16="http://schemas.microsoft.com/office/drawing/2014/main" id="{07AF7D12-A28E-3F46-3744-E122F79D67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1867" y="4436331"/>
                  <a:ext cx="1296746" cy="678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4" descr="Assessoria de Investimentos | Lifetime">
                  <a:extLst>
                    <a:ext uri="{FF2B5EF4-FFF2-40B4-BE49-F238E27FC236}">
                      <a16:creationId xmlns:a16="http://schemas.microsoft.com/office/drawing/2014/main" id="{83C18E2F-C44D-F021-E3FE-702320B1D4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9385" y="2995608"/>
                  <a:ext cx="3081787" cy="5737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6" descr="RSM - Por Dentro da Empresa | Infojobs">
                  <a:extLst>
                    <a:ext uri="{FF2B5EF4-FFF2-40B4-BE49-F238E27FC236}">
                      <a16:creationId xmlns:a16="http://schemas.microsoft.com/office/drawing/2014/main" id="{A6293A87-BECB-1E76-DC1D-632B8281EE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67356" y="4601593"/>
                  <a:ext cx="792065" cy="424320"/>
                </a:xfrm>
                <a:prstGeom prst="rect">
                  <a:avLst/>
                </a:prstGeom>
                <a:noFill/>
                <a:ln w="76200">
                  <a:noFill/>
                </a:ln>
              </p:spPr>
            </p:pic>
            <p:pic>
              <p:nvPicPr>
                <p:cNvPr id="46" name="Picture 2" descr="Grupo Unimetal | LinkedIn">
                  <a:extLst>
                    <a:ext uri="{FF2B5EF4-FFF2-40B4-BE49-F238E27FC236}">
                      <a16:creationId xmlns:a16="http://schemas.microsoft.com/office/drawing/2014/main" id="{BF2FBA79-F982-B6ED-ECEC-D8EB0C223F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8554" b="36576"/>
                <a:stretch/>
              </p:blipFill>
              <p:spPr bwMode="auto">
                <a:xfrm>
                  <a:off x="9661268" y="5392657"/>
                  <a:ext cx="1370964" cy="4370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2" descr="Empiricus Portugal - Kenoby">
                  <a:extLst>
                    <a:ext uri="{FF2B5EF4-FFF2-40B4-BE49-F238E27FC236}">
                      <a16:creationId xmlns:a16="http://schemas.microsoft.com/office/drawing/2014/main" id="{1A01D168-76C9-9894-798A-1D3E930458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28619" y="3900063"/>
                  <a:ext cx="1474899" cy="4370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Imagem 13">
                  <a:extLst>
                    <a:ext uri="{FF2B5EF4-FFF2-40B4-BE49-F238E27FC236}">
                      <a16:creationId xmlns:a16="http://schemas.microsoft.com/office/drawing/2014/main" id="{F8BF297D-F577-CCB9-8D1B-DAB886139D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4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</a:blip>
                <a:srcRect t="29590" b="30627"/>
                <a:stretch/>
              </p:blipFill>
              <p:spPr>
                <a:xfrm>
                  <a:off x="1904901" y="3088318"/>
                  <a:ext cx="992250" cy="433659"/>
                </a:xfrm>
                <a:prstGeom prst="rect">
                  <a:avLst/>
                </a:prstGeom>
              </p:spPr>
            </p:pic>
            <p:pic>
              <p:nvPicPr>
                <p:cNvPr id="49" name="Picture 2" descr="Smart Fit Logo – PNG e Vetor – Download de Logo">
                  <a:extLst>
                    <a:ext uri="{FF2B5EF4-FFF2-40B4-BE49-F238E27FC236}">
                      <a16:creationId xmlns:a16="http://schemas.microsoft.com/office/drawing/2014/main" id="{15AC1B35-D0C0-724D-1B2E-0C5E9808A8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5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176" t="17455" r="23925" b="15984"/>
                <a:stretch/>
              </p:blipFill>
              <p:spPr bwMode="auto">
                <a:xfrm>
                  <a:off x="6509750" y="3772116"/>
                  <a:ext cx="507279" cy="6505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4" descr="Vórtx · GitHub">
                  <a:extLst>
                    <a:ext uri="{FF2B5EF4-FFF2-40B4-BE49-F238E27FC236}">
                      <a16:creationId xmlns:a16="http://schemas.microsoft.com/office/drawing/2014/main" id="{0B36D56E-6F3D-B397-047A-2274F9F83E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22787" y="2951548"/>
                  <a:ext cx="707201" cy="7072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2" descr="Logo Banco Original – Logos PNG">
                  <a:extLst>
                    <a:ext uri="{FF2B5EF4-FFF2-40B4-BE49-F238E27FC236}">
                      <a16:creationId xmlns:a16="http://schemas.microsoft.com/office/drawing/2014/main" id="{F2C2FBF8-C8D2-E8A1-4612-A3D9F3F3D1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680" b="35613"/>
                <a:stretch/>
              </p:blipFill>
              <p:spPr bwMode="auto">
                <a:xfrm>
                  <a:off x="5885527" y="2216264"/>
                  <a:ext cx="1352118" cy="4692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Imagem 31">
                  <a:extLst>
                    <a:ext uri="{FF2B5EF4-FFF2-40B4-BE49-F238E27FC236}">
                      <a16:creationId xmlns:a16="http://schemas.microsoft.com/office/drawing/2014/main" id="{04AEE069-C1E8-AC68-3F54-A552D2ED0D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10093" b="15556" l="15104" r="23854">
                              <a14:foregroundMark x1="15000" y1="10556" x2="17656" y2="13889"/>
                              <a14:foregroundMark x1="17656" y1="13889" x2="20990" y2="13981"/>
                              <a14:foregroundMark x1="20990" y1="13981" x2="17708" y2="11667"/>
                              <a14:foregroundMark x1="17708" y1="11667" x2="16927" y2="14722"/>
                              <a14:foregroundMark x1="23854" y1="15556" x2="23854" y2="15556"/>
                              <a14:foregroundMark x1="17135" y1="13333" x2="17135" y2="13333"/>
                              <a14:foregroundMark x1="16979" y1="13796" x2="16979" y2="13796"/>
                              <a14:foregroundMark x1="15260" y1="13333" x2="15365" y2="13889"/>
                              <a14:foregroundMark x1="15417" y1="12963" x2="15937" y2="14259"/>
                              <a14:foregroundMark x1="15885" y1="13148" x2="16771" y2="14444"/>
                              <a14:foregroundMark x1="16458" y1="13148" x2="17396" y2="13889"/>
                              <a14:foregroundMark x1="16927" y1="13796" x2="16458" y2="13426"/>
                              <a14:foregroundMark x1="19167" y1="13889" x2="21198" y2="14074"/>
                              <a14:foregroundMark x1="21042" y1="14074" x2="18385" y2="14074"/>
                              <a14:foregroundMark x1="20208" y1="13426" x2="20729" y2="1407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14453" t="9545" r="78446" b="84305"/>
                <a:stretch/>
              </p:blipFill>
              <p:spPr>
                <a:xfrm>
                  <a:off x="9715690" y="3000701"/>
                  <a:ext cx="1174894" cy="572393"/>
                </a:xfrm>
                <a:prstGeom prst="rect">
                  <a:avLst/>
                </a:prstGeom>
              </p:spPr>
            </p:pic>
          </p:grpSp>
        </p:grpSp>
        <p:pic>
          <p:nvPicPr>
            <p:cNvPr id="14" name="Picture 6" descr="Carrefour Logo PNG Vector (SVG) Free Download">
              <a:extLst>
                <a:ext uri="{FF2B5EF4-FFF2-40B4-BE49-F238E27FC236}">
                  <a16:creationId xmlns:a16="http://schemas.microsoft.com/office/drawing/2014/main" id="{2005BFBF-0512-42ED-3B90-FEA20AFFF9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1712" y="4849727"/>
              <a:ext cx="707852" cy="469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9920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MV3 Tecnologia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72B3-41BC-4563-AAEC-9DA20A1DB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183" y="244699"/>
            <a:ext cx="3395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293B83"/>
                </a:solidFill>
                <a:latin typeface="Calibri" panose="020F0502020204030204"/>
              </a:rPr>
              <a:t>MV3 Tecnologia - Clientes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BD4B833-6D06-48C0-F362-2A35CBA21459}"/>
              </a:ext>
            </a:extLst>
          </p:cNvPr>
          <p:cNvGrpSpPr/>
          <p:nvPr/>
        </p:nvGrpSpPr>
        <p:grpSpPr>
          <a:xfrm>
            <a:off x="237280" y="1112854"/>
            <a:ext cx="11717439" cy="4632291"/>
            <a:chOff x="592182" y="2120202"/>
            <a:chExt cx="11053857" cy="4019191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9F413CFD-B479-97D2-90A1-00815C75BA35}"/>
                </a:ext>
              </a:extLst>
            </p:cNvPr>
            <p:cNvGrpSpPr/>
            <p:nvPr/>
          </p:nvGrpSpPr>
          <p:grpSpPr>
            <a:xfrm>
              <a:off x="592182" y="2120202"/>
              <a:ext cx="11053857" cy="4019191"/>
              <a:chOff x="635727" y="2485693"/>
              <a:chExt cx="11007634" cy="3714810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C4042E2-EC38-25AB-A67F-258972722287}"/>
                  </a:ext>
                </a:extLst>
              </p:cNvPr>
              <p:cNvSpPr/>
              <p:nvPr/>
            </p:nvSpPr>
            <p:spPr>
              <a:xfrm>
                <a:off x="635727" y="2485693"/>
                <a:ext cx="11007634" cy="3714810"/>
              </a:xfrm>
              <a:prstGeom prst="rect">
                <a:avLst/>
              </a:prstGeom>
              <a:solidFill>
                <a:srgbClr val="FFFFF7"/>
              </a:solidFill>
              <a:ln>
                <a:solidFill>
                  <a:schemeClr val="tx1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EFCFAE9A-4B3C-5EAC-F233-93BD14413D2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38914" y="2674415"/>
                <a:ext cx="10171920" cy="3395785"/>
                <a:chOff x="172861" y="2069235"/>
                <a:chExt cx="11382085" cy="3799786"/>
              </a:xfrm>
            </p:grpSpPr>
            <p:pic>
              <p:nvPicPr>
                <p:cNvPr id="96" name="Imagem 39">
                  <a:extLst>
                    <a:ext uri="{FF2B5EF4-FFF2-40B4-BE49-F238E27FC236}">
                      <a16:creationId xmlns:a16="http://schemas.microsoft.com/office/drawing/2014/main" id="{B44293ED-5A81-8761-042C-1B44C06C46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7311" y="5189231"/>
                  <a:ext cx="650203" cy="650203"/>
                </a:xfrm>
                <a:prstGeom prst="rect">
                  <a:avLst/>
                </a:prstGeom>
              </p:spPr>
            </p:pic>
            <p:pic>
              <p:nvPicPr>
                <p:cNvPr id="100" name="Imagem 15">
                  <a:extLst>
                    <a:ext uri="{FF2B5EF4-FFF2-40B4-BE49-F238E27FC236}">
                      <a16:creationId xmlns:a16="http://schemas.microsoft.com/office/drawing/2014/main" id="{E7ECA4B4-C820-77E1-F004-329D034A17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7906" y="2995884"/>
                  <a:ext cx="731386" cy="568042"/>
                </a:xfrm>
                <a:prstGeom prst="rect">
                  <a:avLst/>
                </a:prstGeom>
              </p:spPr>
            </p:pic>
            <p:pic>
              <p:nvPicPr>
                <p:cNvPr id="101" name="Imagem 16">
                  <a:extLst>
                    <a:ext uri="{FF2B5EF4-FFF2-40B4-BE49-F238E27FC236}">
                      <a16:creationId xmlns:a16="http://schemas.microsoft.com/office/drawing/2014/main" id="{2E125FF3-EB90-36A9-FD47-121DD4CD3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7200" t="77801" r="66440" b="8774"/>
                <a:stretch/>
              </p:blipFill>
              <p:spPr>
                <a:xfrm>
                  <a:off x="10390642" y="3765607"/>
                  <a:ext cx="1130723" cy="648764"/>
                </a:xfrm>
                <a:prstGeom prst="rect">
                  <a:avLst/>
                </a:prstGeom>
              </p:spPr>
            </p:pic>
            <p:pic>
              <p:nvPicPr>
                <p:cNvPr id="102" name="Imagem 6">
                  <a:extLst>
                    <a:ext uri="{FF2B5EF4-FFF2-40B4-BE49-F238E27FC236}">
                      <a16:creationId xmlns:a16="http://schemas.microsoft.com/office/drawing/2014/main" id="{633D1BE3-1D8D-DFC0-AEB7-3B24E16C24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5656" y="2069235"/>
                  <a:ext cx="894467" cy="771120"/>
                </a:xfrm>
                <a:prstGeom prst="rect">
                  <a:avLst/>
                </a:prstGeom>
              </p:spPr>
            </p:pic>
            <p:pic>
              <p:nvPicPr>
                <p:cNvPr id="103" name="Imagem 19">
                  <a:extLst>
                    <a:ext uri="{FF2B5EF4-FFF2-40B4-BE49-F238E27FC236}">
                      <a16:creationId xmlns:a16="http://schemas.microsoft.com/office/drawing/2014/main" id="{1BB8D1E9-6DA0-5A89-0B67-AC956C2BF7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6566" y="3820770"/>
                  <a:ext cx="1523480" cy="559252"/>
                </a:xfrm>
                <a:prstGeom prst="rect">
                  <a:avLst/>
                </a:prstGeom>
              </p:spPr>
            </p:pic>
            <p:pic>
              <p:nvPicPr>
                <p:cNvPr id="104" name="Imagem 3">
                  <a:extLst>
                    <a:ext uri="{FF2B5EF4-FFF2-40B4-BE49-F238E27FC236}">
                      <a16:creationId xmlns:a16="http://schemas.microsoft.com/office/drawing/2014/main" id="{C0113F3E-FA91-F64C-2977-AC4EA3E5C5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2145"/>
                <a:stretch/>
              </p:blipFill>
              <p:spPr>
                <a:xfrm>
                  <a:off x="3326436" y="4486553"/>
                  <a:ext cx="964459" cy="568581"/>
                </a:xfrm>
                <a:prstGeom prst="rect">
                  <a:avLst/>
                </a:prstGeom>
              </p:spPr>
            </p:pic>
            <p:pic>
              <p:nvPicPr>
                <p:cNvPr id="105" name="Imagem 4" descr="Uma imagem contendo clip-art&#10;&#10;Descrição gerada automaticamente">
                  <a:extLst>
                    <a:ext uri="{FF2B5EF4-FFF2-40B4-BE49-F238E27FC236}">
                      <a16:creationId xmlns:a16="http://schemas.microsoft.com/office/drawing/2014/main" id="{2F517670-DECE-A8D0-CF33-3B95240DCC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2861" y="3946440"/>
                  <a:ext cx="1405387" cy="335040"/>
                </a:xfrm>
                <a:prstGeom prst="rect">
                  <a:avLst/>
                </a:prstGeom>
              </p:spPr>
            </p:pic>
            <p:pic>
              <p:nvPicPr>
                <p:cNvPr id="107" name="Imagem 9" descr="Uma imagem contendo desenho, comida&#10;&#10;Descrição gerada automaticamente">
                  <a:extLst>
                    <a:ext uri="{FF2B5EF4-FFF2-40B4-BE49-F238E27FC236}">
                      <a16:creationId xmlns:a16="http://schemas.microsoft.com/office/drawing/2014/main" id="{39041BAA-B789-5116-D73B-9314141B1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01135" y="2189769"/>
                  <a:ext cx="453811" cy="593634"/>
                </a:xfrm>
                <a:prstGeom prst="rect">
                  <a:avLst/>
                </a:prstGeom>
              </p:spPr>
            </p:pic>
            <p:pic>
              <p:nvPicPr>
                <p:cNvPr id="108" name="Picture 2" descr="Resultado de imagem para zurich logo">
                  <a:extLst>
                    <a:ext uri="{FF2B5EF4-FFF2-40B4-BE49-F238E27FC236}">
                      <a16:creationId xmlns:a16="http://schemas.microsoft.com/office/drawing/2014/main" id="{3D76B2DE-3741-94A6-36B0-94ABE5EB6C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72066" y="3005868"/>
                  <a:ext cx="799440" cy="5338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9" name="Imagem 38">
                  <a:extLst>
                    <a:ext uri="{FF2B5EF4-FFF2-40B4-BE49-F238E27FC236}">
                      <a16:creationId xmlns:a16="http://schemas.microsoft.com/office/drawing/2014/main" id="{CFB00B72-0937-0364-D085-4BCE6937BB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6213" y="5265436"/>
                  <a:ext cx="641673" cy="568582"/>
                </a:xfrm>
                <a:prstGeom prst="rect">
                  <a:avLst/>
                </a:prstGeom>
                <a:noFill/>
                <a:ln w="76200">
                  <a:noFill/>
                </a:ln>
              </p:spPr>
            </p:pic>
            <p:pic>
              <p:nvPicPr>
                <p:cNvPr id="110" name="Imagem 40">
                  <a:extLst>
                    <a:ext uri="{FF2B5EF4-FFF2-40B4-BE49-F238E27FC236}">
                      <a16:creationId xmlns:a16="http://schemas.microsoft.com/office/drawing/2014/main" id="{242E3E65-A9EA-9EAC-F53B-9144494343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0046" y="5429339"/>
                  <a:ext cx="1177141" cy="402550"/>
                </a:xfrm>
                <a:prstGeom prst="rect">
                  <a:avLst/>
                </a:prstGeom>
              </p:spPr>
            </p:pic>
            <p:pic>
              <p:nvPicPr>
                <p:cNvPr id="111" name="Picture 2" descr="Home page - Mirae Asset">
                  <a:extLst>
                    <a:ext uri="{FF2B5EF4-FFF2-40B4-BE49-F238E27FC236}">
                      <a16:creationId xmlns:a16="http://schemas.microsoft.com/office/drawing/2014/main" id="{2B1EB3E2-8044-B35F-4B68-0854C4EB78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38332" y="2160027"/>
                  <a:ext cx="1538653" cy="4772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4" descr="Vitreo">
                  <a:extLst>
                    <a:ext uri="{FF2B5EF4-FFF2-40B4-BE49-F238E27FC236}">
                      <a16:creationId xmlns:a16="http://schemas.microsoft.com/office/drawing/2014/main" id="{E6557743-5106-5E91-9BBE-86FDFC51D3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7833" y="2309793"/>
                  <a:ext cx="1086846" cy="2621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6" descr="Trademaster - Solução de crédito B2B para a Indústria ...">
                  <a:extLst>
                    <a:ext uri="{FF2B5EF4-FFF2-40B4-BE49-F238E27FC236}">
                      <a16:creationId xmlns:a16="http://schemas.microsoft.com/office/drawing/2014/main" id="{9943EAEB-A63A-D45E-E6BF-DA1702B044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77193" y="2335896"/>
                  <a:ext cx="1538654" cy="30138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" name="Picture 2" descr="Ver a imagem de origem">
                  <a:extLst>
                    <a:ext uri="{FF2B5EF4-FFF2-40B4-BE49-F238E27FC236}">
                      <a16:creationId xmlns:a16="http://schemas.microsoft.com/office/drawing/2014/main" id="{D73A9AEB-1452-19E1-0107-22DE572B87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03519" y="4575284"/>
                  <a:ext cx="1330886" cy="4386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6" descr="Ver a imagem de origem">
                  <a:extLst>
                    <a:ext uri="{FF2B5EF4-FFF2-40B4-BE49-F238E27FC236}">
                      <a16:creationId xmlns:a16="http://schemas.microsoft.com/office/drawing/2014/main" id="{66DEF40F-143C-1B1E-A3B1-A66190F899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4578" y="4545181"/>
                  <a:ext cx="853638" cy="5820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8" descr="Ver a imagem de origem">
                  <a:extLst>
                    <a:ext uri="{FF2B5EF4-FFF2-40B4-BE49-F238E27FC236}">
                      <a16:creationId xmlns:a16="http://schemas.microsoft.com/office/drawing/2014/main" id="{7E05C0BD-7636-5115-A6D3-62F8BE5DBE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9512" y="3035624"/>
                  <a:ext cx="520439" cy="5204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8" name="Picture 10" descr="Ver a imagem de origem">
                  <a:extLst>
                    <a:ext uri="{FF2B5EF4-FFF2-40B4-BE49-F238E27FC236}">
                      <a16:creationId xmlns:a16="http://schemas.microsoft.com/office/drawing/2014/main" id="{A5F92D29-4FBB-E37A-D665-807632D0BC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0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721" t="16870" r="15713" b="17696"/>
                <a:stretch/>
              </p:blipFill>
              <p:spPr bwMode="auto">
                <a:xfrm>
                  <a:off x="6482360" y="5357527"/>
                  <a:ext cx="1182976" cy="511494"/>
                </a:xfrm>
                <a:prstGeom prst="rect">
                  <a:avLst/>
                </a:prstGeom>
                <a:noFill/>
                <a:ln w="7620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9" name="Picture 12" descr="Ver a imagem de origem">
                  <a:extLst>
                    <a:ext uri="{FF2B5EF4-FFF2-40B4-BE49-F238E27FC236}">
                      <a16:creationId xmlns:a16="http://schemas.microsoft.com/office/drawing/2014/main" id="{147672E7-A73C-A6A3-520B-13B97580AC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1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083" t="30786" r="16119" b="28199"/>
                <a:stretch/>
              </p:blipFill>
              <p:spPr bwMode="auto">
                <a:xfrm>
                  <a:off x="4872687" y="5404460"/>
                  <a:ext cx="1240248" cy="428365"/>
                </a:xfrm>
                <a:prstGeom prst="rect">
                  <a:avLst/>
                </a:prstGeom>
                <a:noFill/>
                <a:ln w="76200">
                  <a:noFill/>
                </a:ln>
              </p:spPr>
            </p:pic>
            <p:pic>
              <p:nvPicPr>
                <p:cNvPr id="120" name="Picture 14" descr="Ver a imagem de origem">
                  <a:extLst>
                    <a:ext uri="{FF2B5EF4-FFF2-40B4-BE49-F238E27FC236}">
                      <a16:creationId xmlns:a16="http://schemas.microsoft.com/office/drawing/2014/main" id="{C9F6828B-AE44-4DFB-EEBA-C7B5C4030A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23323" y="3786133"/>
                  <a:ext cx="1023945" cy="5492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2">
                  <a:extLst>
                    <a:ext uri="{FF2B5EF4-FFF2-40B4-BE49-F238E27FC236}">
                      <a16:creationId xmlns:a16="http://schemas.microsoft.com/office/drawing/2014/main" id="{EF593BB8-8BEA-A884-40E5-211A6064A8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82875" y="2257441"/>
                  <a:ext cx="1377262" cy="3470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2" descr="Ver a imagem de origem">
                  <a:extLst>
                    <a:ext uri="{FF2B5EF4-FFF2-40B4-BE49-F238E27FC236}">
                      <a16:creationId xmlns:a16="http://schemas.microsoft.com/office/drawing/2014/main" id="{43F52CF1-05EA-06DB-B10A-1C5CAA45CE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4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7205"/>
                <a:stretch/>
              </p:blipFill>
              <p:spPr bwMode="auto">
                <a:xfrm>
                  <a:off x="4933827" y="3755358"/>
                  <a:ext cx="1165003" cy="6430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3" name="Picture 12" descr="Ver a imagem de origem">
                  <a:extLst>
                    <a:ext uri="{FF2B5EF4-FFF2-40B4-BE49-F238E27FC236}">
                      <a16:creationId xmlns:a16="http://schemas.microsoft.com/office/drawing/2014/main" id="{73D6B91C-E74C-674A-F927-36023C9EBF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41110" y="3840118"/>
                  <a:ext cx="835672" cy="4615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id="{6E5AC136-4DF7-EF6F-A450-1F8654947D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6566" y="4328737"/>
                  <a:ext cx="1201520" cy="9131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6" name="Picture 4">
                  <a:extLst>
                    <a:ext uri="{FF2B5EF4-FFF2-40B4-BE49-F238E27FC236}">
                      <a16:creationId xmlns:a16="http://schemas.microsoft.com/office/drawing/2014/main" id="{111C9E83-E800-6E1B-CD53-18C7D6B0AD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68149" y="2129015"/>
                  <a:ext cx="605344" cy="6053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7" name="Picture 2" descr="Ver a imagem de origem">
                  <a:extLst>
                    <a:ext uri="{FF2B5EF4-FFF2-40B4-BE49-F238E27FC236}">
                      <a16:creationId xmlns:a16="http://schemas.microsoft.com/office/drawing/2014/main" id="{13218627-0094-66C5-0CBB-2F09C35BF2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8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0048" b="24291"/>
                <a:stretch/>
              </p:blipFill>
              <p:spPr bwMode="auto">
                <a:xfrm>
                  <a:off x="8095477" y="5411801"/>
                  <a:ext cx="1228441" cy="420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8" name="Picture 2" descr="OceanPact Serviços Marítimos S.A. | Registro Público de Emissões">
                  <a:extLst>
                    <a:ext uri="{FF2B5EF4-FFF2-40B4-BE49-F238E27FC236}">
                      <a16:creationId xmlns:a16="http://schemas.microsoft.com/office/drawing/2014/main" id="{878238C4-8658-0D14-B4AA-9E0C4B2004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1867" y="4436331"/>
                  <a:ext cx="1296746" cy="678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9" name="Picture 4" descr="Assessoria de Investimentos | Lifetime">
                  <a:extLst>
                    <a:ext uri="{FF2B5EF4-FFF2-40B4-BE49-F238E27FC236}">
                      <a16:creationId xmlns:a16="http://schemas.microsoft.com/office/drawing/2014/main" id="{1B873645-C84A-CBBD-6078-B4298662FE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9385" y="2995608"/>
                  <a:ext cx="3081787" cy="5737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0" name="Picture 6" descr="RSM - Por Dentro da Empresa | Infojobs">
                  <a:extLst>
                    <a:ext uri="{FF2B5EF4-FFF2-40B4-BE49-F238E27FC236}">
                      <a16:creationId xmlns:a16="http://schemas.microsoft.com/office/drawing/2014/main" id="{22C89547-715C-FCE2-D849-7B959AE15A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39587" y="4556632"/>
                  <a:ext cx="875990" cy="469279"/>
                </a:xfrm>
                <a:prstGeom prst="rect">
                  <a:avLst/>
                </a:prstGeom>
                <a:noFill/>
                <a:ln w="76200">
                  <a:noFill/>
                </a:ln>
              </p:spPr>
            </p:pic>
            <p:pic>
              <p:nvPicPr>
                <p:cNvPr id="131" name="Picture 2" descr="Grupo Unimetal | LinkedIn">
                  <a:extLst>
                    <a:ext uri="{FF2B5EF4-FFF2-40B4-BE49-F238E27FC236}">
                      <a16:creationId xmlns:a16="http://schemas.microsoft.com/office/drawing/2014/main" id="{DA66F987-F081-C626-7095-8FAE1F8127C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8554" b="36576"/>
                <a:stretch/>
              </p:blipFill>
              <p:spPr bwMode="auto">
                <a:xfrm>
                  <a:off x="9661268" y="5392657"/>
                  <a:ext cx="1370964" cy="4370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2" name="Picture 2" descr="Empiricus Portugal - Kenoby">
                  <a:extLst>
                    <a:ext uri="{FF2B5EF4-FFF2-40B4-BE49-F238E27FC236}">
                      <a16:creationId xmlns:a16="http://schemas.microsoft.com/office/drawing/2014/main" id="{7F141C56-A3C9-1613-AB3A-ECFB418481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28619" y="3900063"/>
                  <a:ext cx="1474899" cy="4370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3" name="Imagem 13">
                  <a:extLst>
                    <a:ext uri="{FF2B5EF4-FFF2-40B4-BE49-F238E27FC236}">
                      <a16:creationId xmlns:a16="http://schemas.microsoft.com/office/drawing/2014/main" id="{26748804-A61F-8C9A-02AD-B125408A9C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4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</a:blip>
                <a:srcRect t="29590" b="30627"/>
                <a:stretch/>
              </p:blipFill>
              <p:spPr>
                <a:xfrm>
                  <a:off x="1904901" y="3088318"/>
                  <a:ext cx="992250" cy="433659"/>
                </a:xfrm>
                <a:prstGeom prst="rect">
                  <a:avLst/>
                </a:prstGeom>
              </p:spPr>
            </p:pic>
            <p:pic>
              <p:nvPicPr>
                <p:cNvPr id="134" name="Picture 2" descr="Smart Fit Logo – PNG e Vetor – Download de Logo">
                  <a:extLst>
                    <a:ext uri="{FF2B5EF4-FFF2-40B4-BE49-F238E27FC236}">
                      <a16:creationId xmlns:a16="http://schemas.microsoft.com/office/drawing/2014/main" id="{AE51AC51-5DA4-DAD3-44BB-7B9451E46C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5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176" t="17455" r="23925" b="15984"/>
                <a:stretch/>
              </p:blipFill>
              <p:spPr bwMode="auto">
                <a:xfrm>
                  <a:off x="6509750" y="3772116"/>
                  <a:ext cx="507279" cy="6505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5" name="Picture 4" descr="Vórtx · GitHub">
                  <a:extLst>
                    <a:ext uri="{FF2B5EF4-FFF2-40B4-BE49-F238E27FC236}">
                      <a16:creationId xmlns:a16="http://schemas.microsoft.com/office/drawing/2014/main" id="{2451469E-9195-A7A1-92CC-9C041AB3C9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22787" y="2951548"/>
                  <a:ext cx="707201" cy="7072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2" descr="Logo Banco Original – Logos PNG">
                  <a:extLst>
                    <a:ext uri="{FF2B5EF4-FFF2-40B4-BE49-F238E27FC236}">
                      <a16:creationId xmlns:a16="http://schemas.microsoft.com/office/drawing/2014/main" id="{04F818FE-8829-4DD9-650B-E78E75008C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680" b="35613"/>
                <a:stretch/>
              </p:blipFill>
              <p:spPr bwMode="auto">
                <a:xfrm>
                  <a:off x="5885527" y="2216264"/>
                  <a:ext cx="1352118" cy="4692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Imagem 31">
                  <a:extLst>
                    <a:ext uri="{FF2B5EF4-FFF2-40B4-BE49-F238E27FC236}">
                      <a16:creationId xmlns:a16="http://schemas.microsoft.com/office/drawing/2014/main" id="{8E286866-A98F-EC43-00D1-AD89887E6E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10093" b="15556" l="15104" r="23854">
                              <a14:foregroundMark x1="15000" y1="10556" x2="17656" y2="13889"/>
                              <a14:foregroundMark x1="17656" y1="13889" x2="20990" y2="13981"/>
                              <a14:foregroundMark x1="20990" y1="13981" x2="17708" y2="11667"/>
                              <a14:foregroundMark x1="17708" y1="11667" x2="16927" y2="14722"/>
                              <a14:foregroundMark x1="23854" y1="15556" x2="23854" y2="15556"/>
                              <a14:foregroundMark x1="17135" y1="13333" x2="17135" y2="13333"/>
                              <a14:foregroundMark x1="16979" y1="13796" x2="16979" y2="13796"/>
                              <a14:foregroundMark x1="15260" y1="13333" x2="15365" y2="13889"/>
                              <a14:foregroundMark x1="15417" y1="12963" x2="15937" y2="14259"/>
                              <a14:foregroundMark x1="15885" y1="13148" x2="16771" y2="14444"/>
                              <a14:foregroundMark x1="16458" y1="13148" x2="17396" y2="13889"/>
                              <a14:foregroundMark x1="16927" y1="13796" x2="16458" y2="13426"/>
                              <a14:foregroundMark x1="19167" y1="13889" x2="21198" y2="14074"/>
                              <a14:foregroundMark x1="21042" y1="14074" x2="18385" y2="14074"/>
                              <a14:foregroundMark x1="20208" y1="13426" x2="20729" y2="1407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14453" t="9545" r="78446" b="84305"/>
                <a:stretch/>
              </p:blipFill>
              <p:spPr>
                <a:xfrm>
                  <a:off x="9715690" y="3000701"/>
                  <a:ext cx="1174894" cy="572393"/>
                </a:xfrm>
                <a:prstGeom prst="rect">
                  <a:avLst/>
                </a:prstGeom>
              </p:spPr>
            </p:pic>
          </p:grpSp>
        </p:grpSp>
        <p:pic>
          <p:nvPicPr>
            <p:cNvPr id="1030" name="Picture 6" descr="Carrefour Logo PNG Vector (SVG) Free Download">
              <a:extLst>
                <a:ext uri="{FF2B5EF4-FFF2-40B4-BE49-F238E27FC236}">
                  <a16:creationId xmlns:a16="http://schemas.microsoft.com/office/drawing/2014/main" id="{0940023E-8698-C94C-9E1F-84861FEC3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8612" y="4761876"/>
              <a:ext cx="618508" cy="410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75C31180-A12A-CFAD-F8CC-1C4A5D6451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2532" y="4944596"/>
              <a:ext cx="1189384" cy="160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A0A14B-AEED-DEEC-3614-0F1BD0D6A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/>
            <a:srcRect l="3659" t="22658" r="3315" b="21785"/>
            <a:stretch/>
          </p:blipFill>
          <p:spPr>
            <a:xfrm>
              <a:off x="10517339" y="3269031"/>
              <a:ext cx="884577" cy="528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612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5F8A7-9132-3435-3676-8A7DA0469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A820C-12AE-FEB5-2017-F4DB756E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EFA56-C1C2-2D01-C5C8-BF533FD86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MV3 Tecnologia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3958F-B1CB-455C-801A-8D75CC77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72B3-41BC-4563-AAEC-9DA20A1DB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E2C55-0E11-2670-C9A5-F23A352AACAA}"/>
              </a:ext>
            </a:extLst>
          </p:cNvPr>
          <p:cNvSpPr txBox="1"/>
          <p:nvPr/>
        </p:nvSpPr>
        <p:spPr>
          <a:xfrm>
            <a:off x="193183" y="244699"/>
            <a:ext cx="3399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Microsoft Power Platform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EE63C70-211A-19F3-9E60-5E3268DE6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54" t="27090" r="26069" b="30989"/>
          <a:stretch/>
        </p:blipFill>
        <p:spPr>
          <a:xfrm>
            <a:off x="5239122" y="2846596"/>
            <a:ext cx="1245283" cy="962331"/>
          </a:xfrm>
          <a:prstGeom prst="rect">
            <a:avLst/>
          </a:prstGeom>
        </p:spPr>
      </p:pic>
      <p:pic>
        <p:nvPicPr>
          <p:cNvPr id="1026" name="Picture 2" descr="Power BI Logo and sign, new logo meaning and history, PNG, SVG">
            <a:extLst>
              <a:ext uri="{FF2B5EF4-FFF2-40B4-BE49-F238E27FC236}">
                <a16:creationId xmlns:a16="http://schemas.microsoft.com/office/drawing/2014/main" id="{A32D22A6-2FBE-A489-4A9E-C7F840099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9" r="24881" b="20388"/>
          <a:stretch/>
        </p:blipFill>
        <p:spPr bwMode="auto">
          <a:xfrm>
            <a:off x="7633659" y="2814500"/>
            <a:ext cx="1121659" cy="96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wer Pages - Northware | Microsoft Partner">
            <a:extLst>
              <a:ext uri="{FF2B5EF4-FFF2-40B4-BE49-F238E27FC236}">
                <a16:creationId xmlns:a16="http://schemas.microsoft.com/office/drawing/2014/main" id="{EE20A5EF-C691-A3C2-C360-475951EE9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543" y="2789606"/>
            <a:ext cx="930121" cy="88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rosoft Power Automate (Cloud) | anaptis Shop">
            <a:extLst>
              <a:ext uri="{FF2B5EF4-FFF2-40B4-BE49-F238E27FC236}">
                <a16:creationId xmlns:a16="http://schemas.microsoft.com/office/drawing/2014/main" id="{4438B97E-8265-9CE4-17DC-5A926169D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4" t="23043" r="12845" b="20083"/>
          <a:stretch/>
        </p:blipFill>
        <p:spPr bwMode="auto">
          <a:xfrm>
            <a:off x="3222078" y="2850103"/>
            <a:ext cx="1121659" cy="96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wer Platform New Icons 2020 | Summit Bajracharya">
            <a:extLst>
              <a:ext uri="{FF2B5EF4-FFF2-40B4-BE49-F238E27FC236}">
                <a16:creationId xmlns:a16="http://schemas.microsoft.com/office/drawing/2014/main" id="{5805F02C-886B-E6AA-7981-D236BDC1C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46" y="2789607"/>
            <a:ext cx="954594" cy="96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8127B4A-C40E-C024-73A4-CCD7E880F7B2}"/>
              </a:ext>
            </a:extLst>
          </p:cNvPr>
          <p:cNvSpPr txBox="1"/>
          <p:nvPr/>
        </p:nvSpPr>
        <p:spPr>
          <a:xfrm>
            <a:off x="793824" y="3876734"/>
            <a:ext cx="1698171" cy="170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Power Apps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 desenvolvimento de aplicações web e móveis</a:t>
            </a:r>
          </a:p>
          <a:p>
            <a:pPr algn="ctr"/>
            <a:endParaRPr lang="pt-BR" sz="12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7AE1A24-35B7-C9E6-4999-74AF71A80FD4}"/>
              </a:ext>
            </a:extLst>
          </p:cNvPr>
          <p:cNvSpPr txBox="1"/>
          <p:nvPr/>
        </p:nvSpPr>
        <p:spPr>
          <a:xfrm>
            <a:off x="1437808" y="1485385"/>
            <a:ext cx="8912889" cy="41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002060"/>
                </a:solidFill>
              </a:rPr>
              <a:t>O conjunto mais completo de ferramentas </a:t>
            </a:r>
            <a:r>
              <a:rPr lang="pt-BR" sz="2000" b="1" dirty="0" err="1">
                <a:solidFill>
                  <a:srgbClr val="002060"/>
                </a:solidFill>
              </a:rPr>
              <a:t>Low-code</a:t>
            </a:r>
            <a:r>
              <a:rPr lang="pt-BR" sz="2000" b="1" dirty="0">
                <a:solidFill>
                  <a:srgbClr val="002060"/>
                </a:solidFill>
              </a:rPr>
              <a:t> integradas</a:t>
            </a:r>
            <a:endParaRPr lang="pt-BR" sz="12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2FFC472-C8A7-DD48-A4A3-B62BE1804EEC}"/>
              </a:ext>
            </a:extLst>
          </p:cNvPr>
          <p:cNvSpPr txBox="1"/>
          <p:nvPr/>
        </p:nvSpPr>
        <p:spPr>
          <a:xfrm>
            <a:off x="2780074" y="3885355"/>
            <a:ext cx="1727061" cy="1142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Power </a:t>
            </a:r>
            <a:r>
              <a:rPr lang="pt-BR" sz="16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Automate</a:t>
            </a:r>
            <a:endParaRPr lang="pt-BR" sz="1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para automação de processos e fluxos de trabalho (RPA)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689C8C0-FAF4-729D-DEC6-A46505AB92CE}"/>
              </a:ext>
            </a:extLst>
          </p:cNvPr>
          <p:cNvSpPr txBox="1"/>
          <p:nvPr/>
        </p:nvSpPr>
        <p:spPr>
          <a:xfrm>
            <a:off x="4824104" y="3921617"/>
            <a:ext cx="2140299" cy="9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Power </a:t>
            </a:r>
            <a:r>
              <a:rPr lang="pt-BR" sz="16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Copilot</a:t>
            </a: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Studio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para </a:t>
            </a:r>
            <a:r>
              <a:rPr lang="pt-BR" sz="14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ChatBots</a:t>
            </a:r>
            <a:r>
              <a:rPr lang="pt-BR" sz="1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e Agentes Virtuais de conversação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CD704D8-9F93-1A61-7206-F271F7F0337E}"/>
              </a:ext>
            </a:extLst>
          </p:cNvPr>
          <p:cNvSpPr txBox="1"/>
          <p:nvPr/>
        </p:nvSpPr>
        <p:spPr>
          <a:xfrm>
            <a:off x="7252482" y="3917643"/>
            <a:ext cx="1799494" cy="1142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Power BI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Para exploração, análise, indicadores e relatório de dados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85F9DA0-A819-7716-1AB5-36451E13B9D2}"/>
              </a:ext>
            </a:extLst>
          </p:cNvPr>
          <p:cNvSpPr txBox="1"/>
          <p:nvPr/>
        </p:nvSpPr>
        <p:spPr>
          <a:xfrm>
            <a:off x="9213501" y="3945651"/>
            <a:ext cx="2140299" cy="137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Power Pages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Para desenvolvimento com maior segurança dos dados em sites de negócios</a:t>
            </a:r>
          </a:p>
        </p:txBody>
      </p:sp>
    </p:spTree>
    <p:extLst>
      <p:ext uri="{BB962C8B-B14F-4D97-AF65-F5344CB8AC3E}">
        <p14:creationId xmlns:p14="http://schemas.microsoft.com/office/powerpoint/2010/main" val="1925115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5F8A7-9132-3435-3676-8A7DA0469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A820C-12AE-FEB5-2017-F4DB756E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AF1E-15E8-41F9-89E2-CC3D2A816395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EFA56-C1C2-2D01-C5C8-BF533FD86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MV3 Tecnologia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3958F-B1CB-455C-801A-8D75CC77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72B3-41BC-4563-AAEC-9DA20A1DB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93B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E2C55-0E11-2670-C9A5-F23A352AACAA}"/>
              </a:ext>
            </a:extLst>
          </p:cNvPr>
          <p:cNvSpPr txBox="1"/>
          <p:nvPr/>
        </p:nvSpPr>
        <p:spPr>
          <a:xfrm>
            <a:off x="193183" y="244699"/>
            <a:ext cx="2289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93B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Automate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A36F164-B234-C23F-9F50-111430A68204}"/>
              </a:ext>
            </a:extLst>
          </p:cNvPr>
          <p:cNvGrpSpPr/>
          <p:nvPr/>
        </p:nvGrpSpPr>
        <p:grpSpPr>
          <a:xfrm>
            <a:off x="1046822" y="1059908"/>
            <a:ext cx="10098355" cy="4687183"/>
            <a:chOff x="1046822" y="1059908"/>
            <a:chExt cx="10098355" cy="468718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FABF781-FDCD-C25A-34B4-B1AF44DFAD3C}"/>
                </a:ext>
              </a:extLst>
            </p:cNvPr>
            <p:cNvGrpSpPr/>
            <p:nvPr/>
          </p:nvGrpSpPr>
          <p:grpSpPr>
            <a:xfrm>
              <a:off x="1046822" y="1059908"/>
              <a:ext cx="10098355" cy="4687183"/>
              <a:chOff x="1046822" y="1059908"/>
              <a:chExt cx="10098355" cy="468718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590F300-13AB-6D9D-D49C-44B9AEF2CC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46822" y="1059908"/>
                <a:ext cx="10098355" cy="4687183"/>
                <a:chOff x="1420766" y="1386762"/>
                <a:chExt cx="9366782" cy="4347621"/>
              </a:xfrm>
            </p:grpSpPr>
            <p:pic>
              <p:nvPicPr>
                <p:cNvPr id="1028" name="Picture 4">
                  <a:extLst>
                    <a:ext uri="{FF2B5EF4-FFF2-40B4-BE49-F238E27FC236}">
                      <a16:creationId xmlns:a16="http://schemas.microsoft.com/office/drawing/2014/main" id="{CFC9F4B3-6077-C034-A779-DBCE65E130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08" r="80462" b="19583"/>
                <a:stretch/>
              </p:blipFill>
              <p:spPr bwMode="auto">
                <a:xfrm>
                  <a:off x="5248608" y="1386762"/>
                  <a:ext cx="1734532" cy="14033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Circle">
                  <a:extLst>
                    <a:ext uri="{FF2B5EF4-FFF2-40B4-BE49-F238E27FC236}">
                      <a16:creationId xmlns:a16="http://schemas.microsoft.com/office/drawing/2014/main" id="{8DB39E4A-7774-1F47-8188-17B291EAA881}"/>
                    </a:ext>
                  </a:extLst>
                </p:cNvPr>
                <p:cNvSpPr/>
                <p:nvPr/>
              </p:nvSpPr>
              <p:spPr>
                <a:xfrm>
                  <a:off x="7277936" y="4263060"/>
                  <a:ext cx="1471319" cy="1471323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miter lim="400000"/>
                </a:ln>
                <a:effectLst/>
              </p:spPr>
              <p:txBody>
                <a:bodyPr lIns="38100" tIns="38100" rIns="38100" bIns="3810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2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" name="Shape">
                  <a:extLst>
                    <a:ext uri="{FF2B5EF4-FFF2-40B4-BE49-F238E27FC236}">
                      <a16:creationId xmlns:a16="http://schemas.microsoft.com/office/drawing/2014/main" id="{A3049DDC-BE2F-A345-52C7-06D0B34D82AD}"/>
                    </a:ext>
                  </a:extLst>
                </p:cNvPr>
                <p:cNvSpPr/>
                <p:nvPr/>
              </p:nvSpPr>
              <p:spPr>
                <a:xfrm>
                  <a:off x="2134211" y="2271620"/>
                  <a:ext cx="7923579" cy="185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805" y="273"/>
                      </a:moveTo>
                      <a:lnTo>
                        <a:pt x="5058" y="273"/>
                      </a:lnTo>
                      <a:cubicBezTo>
                        <a:pt x="2306" y="273"/>
                        <a:pt x="64" y="9845"/>
                        <a:pt x="64" y="21600"/>
                      </a:cubicBezTo>
                      <a:lnTo>
                        <a:pt x="0" y="21600"/>
                      </a:lnTo>
                      <a:cubicBezTo>
                        <a:pt x="0" y="9682"/>
                        <a:pt x="2267" y="0"/>
                        <a:pt x="5058" y="0"/>
                      </a:cubicBezTo>
                      <a:lnTo>
                        <a:pt x="7805" y="0"/>
                      </a:lnTo>
                      <a:lnTo>
                        <a:pt x="7805" y="273"/>
                      </a:lnTo>
                      <a:close/>
                      <a:moveTo>
                        <a:pt x="5556" y="21573"/>
                      </a:moveTo>
                      <a:lnTo>
                        <a:pt x="5620" y="21573"/>
                      </a:lnTo>
                      <a:cubicBezTo>
                        <a:pt x="5620" y="13718"/>
                        <a:pt x="7115" y="7309"/>
                        <a:pt x="8961" y="7309"/>
                      </a:cubicBezTo>
                      <a:lnTo>
                        <a:pt x="9031" y="7309"/>
                      </a:lnTo>
                      <a:lnTo>
                        <a:pt x="9031" y="7036"/>
                      </a:lnTo>
                      <a:lnTo>
                        <a:pt x="8961" y="7036"/>
                      </a:lnTo>
                      <a:cubicBezTo>
                        <a:pt x="7083" y="7064"/>
                        <a:pt x="5556" y="13582"/>
                        <a:pt x="5556" y="21573"/>
                      </a:cubicBezTo>
                      <a:close/>
                      <a:moveTo>
                        <a:pt x="10768" y="21573"/>
                      </a:moveTo>
                      <a:lnTo>
                        <a:pt x="10832" y="21573"/>
                      </a:lnTo>
                      <a:lnTo>
                        <a:pt x="10832" y="9300"/>
                      </a:lnTo>
                      <a:lnTo>
                        <a:pt x="10768" y="9300"/>
                      </a:lnTo>
                      <a:lnTo>
                        <a:pt x="10768" y="21573"/>
                      </a:lnTo>
                      <a:close/>
                      <a:moveTo>
                        <a:pt x="16542" y="0"/>
                      </a:moveTo>
                      <a:lnTo>
                        <a:pt x="13795" y="0"/>
                      </a:lnTo>
                      <a:lnTo>
                        <a:pt x="13795" y="273"/>
                      </a:lnTo>
                      <a:lnTo>
                        <a:pt x="16542" y="273"/>
                      </a:lnTo>
                      <a:cubicBezTo>
                        <a:pt x="19294" y="273"/>
                        <a:pt x="21536" y="9845"/>
                        <a:pt x="21536" y="21600"/>
                      </a:cubicBezTo>
                      <a:lnTo>
                        <a:pt x="21600" y="21600"/>
                      </a:lnTo>
                      <a:cubicBezTo>
                        <a:pt x="21594" y="9682"/>
                        <a:pt x="19326" y="0"/>
                        <a:pt x="16542" y="0"/>
                      </a:cubicBezTo>
                      <a:close/>
                      <a:moveTo>
                        <a:pt x="12639" y="7064"/>
                      </a:moveTo>
                      <a:lnTo>
                        <a:pt x="12569" y="7064"/>
                      </a:lnTo>
                      <a:lnTo>
                        <a:pt x="12569" y="7336"/>
                      </a:lnTo>
                      <a:lnTo>
                        <a:pt x="12639" y="7336"/>
                      </a:lnTo>
                      <a:cubicBezTo>
                        <a:pt x="14479" y="7336"/>
                        <a:pt x="15980" y="13718"/>
                        <a:pt x="15980" y="21600"/>
                      </a:cubicBezTo>
                      <a:lnTo>
                        <a:pt x="16044" y="21600"/>
                      </a:lnTo>
                      <a:cubicBezTo>
                        <a:pt x="16044" y="13582"/>
                        <a:pt x="14517" y="7064"/>
                        <a:pt x="12639" y="7064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  <a:lumOff val="50000"/>
                  </a:schemeClr>
                </a:solidFill>
                <a:ln w="12700">
                  <a:miter lim="400000"/>
                </a:ln>
              </p:spPr>
              <p:txBody>
                <a:bodyPr lIns="38100" tIns="38100" rIns="38100" bIns="3810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 sz="3000"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11" name="Circle">
                  <a:extLst>
                    <a:ext uri="{FF2B5EF4-FFF2-40B4-BE49-F238E27FC236}">
                      <a16:creationId xmlns:a16="http://schemas.microsoft.com/office/drawing/2014/main" id="{86B982CB-0C6E-4B88-9FD3-165489515BA3}"/>
                    </a:ext>
                  </a:extLst>
                </p:cNvPr>
                <p:cNvSpPr/>
                <p:nvPr/>
              </p:nvSpPr>
              <p:spPr>
                <a:xfrm>
                  <a:off x="1420766" y="4263060"/>
                  <a:ext cx="1471323" cy="1471323"/>
                </a:xfrm>
                <a:prstGeom prst="ellipse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 w="12700">
                  <a:miter lim="400000"/>
                </a:ln>
                <a:effectLst/>
              </p:spPr>
              <p:txBody>
                <a:bodyPr lIns="38100" tIns="38100" rIns="38100" bIns="3810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2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" name="Circle">
                  <a:extLst>
                    <a:ext uri="{FF2B5EF4-FFF2-40B4-BE49-F238E27FC236}">
                      <a16:creationId xmlns:a16="http://schemas.microsoft.com/office/drawing/2014/main" id="{D8C4BCF3-C6DB-E231-CE52-2D3ADC532446}"/>
                    </a:ext>
                  </a:extLst>
                </p:cNvPr>
                <p:cNvSpPr/>
                <p:nvPr/>
              </p:nvSpPr>
              <p:spPr>
                <a:xfrm>
                  <a:off x="3459061" y="4263060"/>
                  <a:ext cx="1471323" cy="1471323"/>
                </a:xfrm>
                <a:prstGeom prst="ellipse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12700">
                  <a:miter lim="400000"/>
                </a:ln>
                <a:effectLst/>
              </p:spPr>
              <p:txBody>
                <a:bodyPr lIns="38100" tIns="38100" rIns="38100" bIns="3810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2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" name="Circle">
                  <a:extLst>
                    <a:ext uri="{FF2B5EF4-FFF2-40B4-BE49-F238E27FC236}">
                      <a16:creationId xmlns:a16="http://schemas.microsoft.com/office/drawing/2014/main" id="{ED287CEE-1C56-5659-E196-5144E4C627F8}"/>
                    </a:ext>
                  </a:extLst>
                </p:cNvPr>
                <p:cNvSpPr/>
                <p:nvPr/>
              </p:nvSpPr>
              <p:spPr>
                <a:xfrm>
                  <a:off x="5380213" y="4263060"/>
                  <a:ext cx="1471323" cy="1471323"/>
                </a:xfrm>
                <a:prstGeom prst="ellipse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 w="12700">
                  <a:miter lim="400000"/>
                </a:ln>
                <a:effectLst/>
              </p:spPr>
              <p:txBody>
                <a:bodyPr lIns="38100" tIns="38100" rIns="38100" bIns="3810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2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" name="Circle">
                  <a:extLst>
                    <a:ext uri="{FF2B5EF4-FFF2-40B4-BE49-F238E27FC236}">
                      <a16:creationId xmlns:a16="http://schemas.microsoft.com/office/drawing/2014/main" id="{0A718E1F-A6E1-6EFB-0C96-9F697D5182AA}"/>
                    </a:ext>
                  </a:extLst>
                </p:cNvPr>
                <p:cNvSpPr/>
                <p:nvPr/>
              </p:nvSpPr>
              <p:spPr>
                <a:xfrm>
                  <a:off x="9316231" y="4263060"/>
                  <a:ext cx="1471317" cy="1471323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miter lim="400000"/>
                </a:ln>
                <a:effectLst/>
              </p:spPr>
              <p:txBody>
                <a:bodyPr lIns="38100" tIns="38100" rIns="38100" bIns="3810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2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" name="TextBox 17">
                  <a:extLst>
                    <a:ext uri="{FF2B5EF4-FFF2-40B4-BE49-F238E27FC236}">
                      <a16:creationId xmlns:a16="http://schemas.microsoft.com/office/drawing/2014/main" id="{AB0D424B-058F-3145-BC8A-77978AE4EC31}"/>
                    </a:ext>
                  </a:extLst>
                </p:cNvPr>
                <p:cNvSpPr txBox="1"/>
                <p:nvPr/>
              </p:nvSpPr>
              <p:spPr>
                <a:xfrm>
                  <a:off x="1639941" y="5065875"/>
                  <a:ext cx="1032970" cy="485315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b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400" b="1" noProof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Cloud Plataform</a:t>
                  </a:r>
                </a:p>
              </p:txBody>
            </p:sp>
            <p:sp>
              <p:nvSpPr>
                <p:cNvPr id="16" name="TextBox 18">
                  <a:extLst>
                    <a:ext uri="{FF2B5EF4-FFF2-40B4-BE49-F238E27FC236}">
                      <a16:creationId xmlns:a16="http://schemas.microsoft.com/office/drawing/2014/main" id="{0F8E96B4-C3D2-2BE8-613A-6413F88B7529}"/>
                    </a:ext>
                  </a:extLst>
                </p:cNvPr>
                <p:cNvSpPr txBox="1"/>
                <p:nvPr/>
              </p:nvSpPr>
              <p:spPr>
                <a:xfrm>
                  <a:off x="3678238" y="5022635"/>
                  <a:ext cx="1032970" cy="599508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b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 b="1" noProof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Integracão Nativa com Office 365</a:t>
                  </a:r>
                </a:p>
              </p:txBody>
            </p:sp>
            <p:sp>
              <p:nvSpPr>
                <p:cNvPr id="17" name="TextBox 19">
                  <a:extLst>
                    <a:ext uri="{FF2B5EF4-FFF2-40B4-BE49-F238E27FC236}">
                      <a16:creationId xmlns:a16="http://schemas.microsoft.com/office/drawing/2014/main" id="{DC6B3493-13BC-9255-BBCA-815519D0CF38}"/>
                    </a:ext>
                  </a:extLst>
                </p:cNvPr>
                <p:cNvSpPr txBox="1"/>
                <p:nvPr/>
              </p:nvSpPr>
              <p:spPr>
                <a:xfrm>
                  <a:off x="5599389" y="5065876"/>
                  <a:ext cx="1032970" cy="485315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b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400" b="1" noProof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Atualizações frequentes</a:t>
                  </a:r>
                </a:p>
              </p:txBody>
            </p:sp>
            <p:sp>
              <p:nvSpPr>
                <p:cNvPr id="18" name="TextBox 20">
                  <a:extLst>
                    <a:ext uri="{FF2B5EF4-FFF2-40B4-BE49-F238E27FC236}">
                      <a16:creationId xmlns:a16="http://schemas.microsoft.com/office/drawing/2014/main" id="{3D6B0B71-270F-92B8-EB76-2DEE576801F2}"/>
                    </a:ext>
                  </a:extLst>
                </p:cNvPr>
                <p:cNvSpPr txBox="1"/>
                <p:nvPr/>
              </p:nvSpPr>
              <p:spPr>
                <a:xfrm>
                  <a:off x="7497110" y="5134580"/>
                  <a:ext cx="1032970" cy="485315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b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400" b="1" noProof="1">
                      <a:solidFill>
                        <a:schemeClr val="bg1">
                          <a:lumMod val="95000"/>
                        </a:schemeClr>
                      </a:solidFill>
                    </a:rPr>
                    <a:t>Inteligencia Artificial</a:t>
                  </a:r>
                </a:p>
              </p:txBody>
            </p:sp>
            <p:sp>
              <p:nvSpPr>
                <p:cNvPr id="23" name="TextBox 26">
                  <a:extLst>
                    <a:ext uri="{FF2B5EF4-FFF2-40B4-BE49-F238E27FC236}">
                      <a16:creationId xmlns:a16="http://schemas.microsoft.com/office/drawing/2014/main" id="{0EC5A9EB-59D2-BB24-DB58-678F401C08FB}"/>
                    </a:ext>
                  </a:extLst>
                </p:cNvPr>
                <p:cNvSpPr txBox="1"/>
                <p:nvPr/>
              </p:nvSpPr>
              <p:spPr>
                <a:xfrm>
                  <a:off x="9535404" y="5234498"/>
                  <a:ext cx="1032970" cy="285480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b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400" b="1" noProof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Menor Custo</a:t>
                  </a:r>
                </a:p>
              </p:txBody>
            </p:sp>
          </p:grpSp>
          <p:pic>
            <p:nvPicPr>
              <p:cNvPr id="8" name="Picture 7" descr="A blue cloud on a black background&#10;&#10;Description automatically generated">
                <a:extLst>
                  <a:ext uri="{FF2B5EF4-FFF2-40B4-BE49-F238E27FC236}">
                    <a16:creationId xmlns:a16="http://schemas.microsoft.com/office/drawing/2014/main" id="{029A8C95-5F11-1E7B-8509-E212906FA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3125" y="4351874"/>
                <a:ext cx="633632" cy="633632"/>
              </a:xfrm>
              <a:prstGeom prst="rect">
                <a:avLst/>
              </a:prstGeom>
            </p:spPr>
          </p:pic>
        </p:grp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B1F9AB1-D593-7D36-CBA9-A7FF9E9A4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702" y="4383955"/>
              <a:ext cx="517796" cy="569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A blue circular arrows pointing to the center&#10;&#10;Description automatically generated">
              <a:extLst>
                <a:ext uri="{FF2B5EF4-FFF2-40B4-BE49-F238E27FC236}">
                  <a16:creationId xmlns:a16="http://schemas.microsoft.com/office/drawing/2014/main" id="{ACB929E2-B866-566F-55E5-E52935D50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00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372" y="4417113"/>
              <a:ext cx="504520" cy="504520"/>
            </a:xfrm>
            <a:prstGeom prst="rect">
              <a:avLst/>
            </a:prstGeom>
          </p:spPr>
        </p:pic>
        <p:pic>
          <p:nvPicPr>
            <p:cNvPr id="2053" name="Picture 2052" descr="A blue hexagon with a hexagon and a hexagon with a hexagon and a hexagon with a hexagon with a hexagon and a hexa&#10;&#10;Description automatically generated">
              <a:extLst>
                <a:ext uri="{FF2B5EF4-FFF2-40B4-BE49-F238E27FC236}">
                  <a16:creationId xmlns:a16="http://schemas.microsoft.com/office/drawing/2014/main" id="{CF830D31-AD28-EBA7-3585-A075FE1A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6040" y="4327180"/>
              <a:ext cx="714719" cy="714719"/>
            </a:xfrm>
            <a:prstGeom prst="rect">
              <a:avLst/>
            </a:prstGeom>
          </p:spPr>
        </p:pic>
        <p:pic>
          <p:nvPicPr>
            <p:cNvPr id="2059" name="Picture 2058" descr="A hand holding a coin&#10;&#10;Description automatically generated">
              <a:extLst>
                <a:ext uri="{FF2B5EF4-FFF2-40B4-BE49-F238E27FC236}">
                  <a16:creationId xmlns:a16="http://schemas.microsoft.com/office/drawing/2014/main" id="{15B4F70D-790E-7929-78D7-44A722E9F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7261" y="4307716"/>
              <a:ext cx="753948" cy="753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48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ipefy Corpor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8177E65C811D348A4779E6312E3B251" ma:contentTypeVersion="9" ma:contentTypeDescription="Crie um novo documento." ma:contentTypeScope="" ma:versionID="36bc6fc4ba17a5e4d398c174c0728906">
  <xsd:schema xmlns:xsd="http://www.w3.org/2001/XMLSchema" xmlns:xs="http://www.w3.org/2001/XMLSchema" xmlns:p="http://schemas.microsoft.com/office/2006/metadata/properties" xmlns:ns2="508fc11c-416c-47c9-a446-979435cee597" xmlns:ns3="04aade2d-5cfd-47b1-8990-788df21239f9" targetNamespace="http://schemas.microsoft.com/office/2006/metadata/properties" ma:root="true" ma:fieldsID="f4de719490c7b5f6528107a21092f282" ns2:_="" ns3:_="">
    <xsd:import namespace="508fc11c-416c-47c9-a446-979435cee597"/>
    <xsd:import namespace="04aade2d-5cfd-47b1-8990-788df21239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fc11c-416c-47c9-a446-979435cee5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aade2d-5cfd-47b1-8990-788df21239f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CC7C60-150C-4D57-A7EB-EDC9C0FE9F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AF7E3A-9F11-4D8E-B119-65517A95D4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8fc11c-416c-47c9-a446-979435cee597"/>
    <ds:schemaRef ds:uri="04aade2d-5cfd-47b1-8990-788df21239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9344</TotalTime>
  <Words>1396</Words>
  <Application>Microsoft Office PowerPoint</Application>
  <PresentationFormat>Widescreen</PresentationFormat>
  <Paragraphs>238</Paragraphs>
  <Slides>29</Slides>
  <Notes>18</Notes>
  <HiddenSlides>2</HiddenSlides>
  <MMClips>0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29</vt:i4>
      </vt:variant>
    </vt:vector>
  </HeadingPairs>
  <TitlesOfParts>
    <vt:vector size="48" baseType="lpstr">
      <vt:lpstr>Aptos</vt:lpstr>
      <vt:lpstr>Aptos Display</vt:lpstr>
      <vt:lpstr>Arial</vt:lpstr>
      <vt:lpstr>Avenir</vt:lpstr>
      <vt:lpstr>Calibri</vt:lpstr>
      <vt:lpstr>Calibri Light</vt:lpstr>
      <vt:lpstr>Helvetica Neue</vt:lpstr>
      <vt:lpstr>Inter</vt:lpstr>
      <vt:lpstr>Inter Light</vt:lpstr>
      <vt:lpstr>Inter SemiBold</vt:lpstr>
      <vt:lpstr>Quicksand</vt:lpstr>
      <vt:lpstr>Quicksand Light</vt:lpstr>
      <vt:lpstr>Quicksand Medium</vt:lpstr>
      <vt:lpstr>Quicksand SemiBold</vt:lpstr>
      <vt:lpstr>Roboto Black</vt:lpstr>
      <vt:lpstr>Wingdings</vt:lpstr>
      <vt:lpstr>Office Theme</vt:lpstr>
      <vt:lpstr>1_Office Theme</vt:lpstr>
      <vt:lpstr>Pipefy Corporate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Moderno, seguro e escalável</vt:lpstr>
      <vt:lpstr>Workflows de Negócios</vt:lpstr>
      <vt:lpstr>Apresentação do PowerPoint</vt:lpstr>
      <vt:lpstr>Apresentação do PowerPoint</vt:lpstr>
      <vt:lpstr>Automação                de</vt:lpstr>
      <vt:lpstr>Maior Banco da América Latina </vt:lpstr>
      <vt:lpstr>Maior companhia de Telecomunicações da América Latina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Pipefy: Moderno, seguro e escalável</vt:lpstr>
      <vt:lpstr>Apresentação do PowerPoint</vt:lpstr>
      <vt:lpstr>Moderno, seguro e escalável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 Noronha Eiras</dc:creator>
  <cp:lastModifiedBy>Paulo Júnior</cp:lastModifiedBy>
  <cp:revision>22</cp:revision>
  <dcterms:created xsi:type="dcterms:W3CDTF">2024-03-26T12:16:36Z</dcterms:created>
  <dcterms:modified xsi:type="dcterms:W3CDTF">2024-06-18T13:19:41Z</dcterms:modified>
</cp:coreProperties>
</file>